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BIZ UDPGothic" panose="020B0604020202020204" charset="-128"/>
      <p:regular r:id="rId13"/>
      <p:bold r:id="rId14"/>
    </p:embeddedFont>
    <p:embeddedFont>
      <p:font typeface="Archivo Black" panose="020B0604020202020204" charset="0"/>
      <p:regular r:id="rId15"/>
    </p:embeddedFont>
    <p:embeddedFont>
      <p:font typeface="Bebas Neue" panose="020B0604020202020204" charset="0"/>
      <p:regular r:id="rId16"/>
    </p:embeddedFont>
    <p:embeddedFont>
      <p:font typeface="Lexend Deca" panose="020B0604020202020204" charset="0"/>
      <p:regular r:id="rId17"/>
      <p:bold r:id="rId18"/>
    </p:embeddedFont>
    <p:embeddedFont>
      <p:font typeface="PT Sans" panose="020B0604020202020204" charset="0"/>
      <p:regular r:id="rId19"/>
      <p:bold r:id="rId20"/>
      <p:italic r:id="rId21"/>
      <p:boldItalic r:id="rId22"/>
    </p:embeddedFont>
    <p:embeddedFont>
      <p:font typeface="Raleway" panose="020B0604020202020204" charset="0"/>
      <p:regular r:id="rId23"/>
      <p:bold r:id="rId24"/>
      <p:italic r:id="rId25"/>
      <p:boldItalic r:id="rId26"/>
    </p:embeddedFont>
    <p:embeddedFont>
      <p:font typeface="Raleway Medium"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p:cNvGrpSpPr/>
        <p:nvPr/>
      </p:nvGrpSpPr>
      <p:grpSpPr>
        <a:xfrm>
          <a:off x="0" y="0"/>
          <a:ext cx="0" cy="0"/>
          <a:chOff x="0" y="0"/>
          <a:chExt cx="0" cy="0"/>
        </a:xfrm>
      </p:grpSpPr>
      <p:sp>
        <p:nvSpPr>
          <p:cNvPr id="1567" name="Google Shape;1567;g4dfce81f19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8" name="Google Shape;1568;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1"/>
        <p:cNvGrpSpPr/>
        <p:nvPr/>
      </p:nvGrpSpPr>
      <p:grpSpPr>
        <a:xfrm>
          <a:off x="0" y="0"/>
          <a:ext cx="0" cy="0"/>
          <a:chOff x="0" y="0"/>
          <a:chExt cx="0" cy="0"/>
        </a:xfrm>
      </p:grpSpPr>
      <p:sp>
        <p:nvSpPr>
          <p:cNvPr id="1732" name="Google Shape;1732;g247bea95786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3" name="Google Shape;1733;g247bea9578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0"/>
        <p:cNvGrpSpPr/>
        <p:nvPr/>
      </p:nvGrpSpPr>
      <p:grpSpPr>
        <a:xfrm>
          <a:off x="0" y="0"/>
          <a:ext cx="0" cy="0"/>
          <a:chOff x="0" y="0"/>
          <a:chExt cx="0" cy="0"/>
        </a:xfrm>
      </p:grpSpPr>
      <p:sp>
        <p:nvSpPr>
          <p:cNvPr id="1661" name="Google Shape;1661;g54dda1946d_6_3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2" name="Google Shape;166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8"/>
        <p:cNvGrpSpPr/>
        <p:nvPr/>
      </p:nvGrpSpPr>
      <p:grpSpPr>
        <a:xfrm>
          <a:off x="0" y="0"/>
          <a:ext cx="0" cy="0"/>
          <a:chOff x="0" y="0"/>
          <a:chExt cx="0" cy="0"/>
        </a:xfrm>
      </p:grpSpPr>
      <p:sp>
        <p:nvSpPr>
          <p:cNvPr id="1679" name="Google Shape;1679;g54dda1946d_6_3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0" name="Google Shape;168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6"/>
        <p:cNvGrpSpPr/>
        <p:nvPr/>
      </p:nvGrpSpPr>
      <p:grpSpPr>
        <a:xfrm>
          <a:off x="0" y="0"/>
          <a:ext cx="0" cy="0"/>
          <a:chOff x="0" y="0"/>
          <a:chExt cx="0" cy="0"/>
        </a:xfrm>
      </p:grpSpPr>
      <p:sp>
        <p:nvSpPr>
          <p:cNvPr id="1687" name="Google Shape;1687;g1b5e6ac4093_0_4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8" name="Google Shape;1688;g1b5e6ac4093_0_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5"/>
        <p:cNvGrpSpPr/>
        <p:nvPr/>
      </p:nvGrpSpPr>
      <p:grpSpPr>
        <a:xfrm>
          <a:off x="0" y="0"/>
          <a:ext cx="0" cy="0"/>
          <a:chOff x="0" y="0"/>
          <a:chExt cx="0" cy="0"/>
        </a:xfrm>
      </p:grpSpPr>
      <p:sp>
        <p:nvSpPr>
          <p:cNvPr id="1696" name="Google Shape;1696;g244c913e2b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7" name="Google Shape;1697;g244c913e2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1"/>
        <p:cNvGrpSpPr/>
        <p:nvPr/>
      </p:nvGrpSpPr>
      <p:grpSpPr>
        <a:xfrm>
          <a:off x="0" y="0"/>
          <a:ext cx="0" cy="0"/>
          <a:chOff x="0" y="0"/>
          <a:chExt cx="0" cy="0"/>
        </a:xfrm>
      </p:grpSpPr>
      <p:sp>
        <p:nvSpPr>
          <p:cNvPr id="1702" name="Google Shape;1702;g244c913e2bd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3" name="Google Shape;1703;g244c913e2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8"/>
        <p:cNvGrpSpPr/>
        <p:nvPr/>
      </p:nvGrpSpPr>
      <p:grpSpPr>
        <a:xfrm>
          <a:off x="0" y="0"/>
          <a:ext cx="0" cy="0"/>
          <a:chOff x="0" y="0"/>
          <a:chExt cx="0" cy="0"/>
        </a:xfrm>
      </p:grpSpPr>
      <p:sp>
        <p:nvSpPr>
          <p:cNvPr id="1709" name="Google Shape;1709;g54dda1946d_6_3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0" name="Google Shape;171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8"/>
        <p:cNvGrpSpPr/>
        <p:nvPr/>
      </p:nvGrpSpPr>
      <p:grpSpPr>
        <a:xfrm>
          <a:off x="0" y="0"/>
          <a:ext cx="0" cy="0"/>
          <a:chOff x="0" y="0"/>
          <a:chExt cx="0" cy="0"/>
        </a:xfrm>
      </p:grpSpPr>
      <p:sp>
        <p:nvSpPr>
          <p:cNvPr id="1719" name="Google Shape;1719;g24043352244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0" name="Google Shape;1720;g2404335224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4"/>
        <p:cNvGrpSpPr/>
        <p:nvPr/>
      </p:nvGrpSpPr>
      <p:grpSpPr>
        <a:xfrm>
          <a:off x="0" y="0"/>
          <a:ext cx="0" cy="0"/>
          <a:chOff x="0" y="0"/>
          <a:chExt cx="0" cy="0"/>
        </a:xfrm>
      </p:grpSpPr>
      <p:sp>
        <p:nvSpPr>
          <p:cNvPr id="1725" name="Google Shape;1725;g2404335224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6" name="Google Shape;1726;g2404335224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713232" y="896112"/>
            <a:ext cx="4663500" cy="23118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rgbClr val="191919"/>
              </a:buClr>
              <a:buSzPts val="5200"/>
              <a:buNone/>
              <a:defRPr sz="4800">
                <a:solidFill>
                  <a:srgbClr val="212529"/>
                </a:solidFill>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713225" y="3465575"/>
            <a:ext cx="46635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84"/>
        <p:cNvGrpSpPr/>
        <p:nvPr/>
      </p:nvGrpSpPr>
      <p:grpSpPr>
        <a:xfrm>
          <a:off x="0" y="0"/>
          <a:ext cx="0" cy="0"/>
          <a:chOff x="0" y="0"/>
          <a:chExt cx="0" cy="0"/>
        </a:xfrm>
      </p:grpSpPr>
      <p:sp>
        <p:nvSpPr>
          <p:cNvPr id="385" name="Google Shape;385;p11"/>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1"/>
          <p:cNvSpPr txBox="1">
            <a:spLocks noGrp="1"/>
          </p:cNvSpPr>
          <p:nvPr>
            <p:ph type="title" hasCustomPrompt="1"/>
          </p:nvPr>
        </p:nvSpPr>
        <p:spPr>
          <a:xfrm>
            <a:off x="2849850" y="1127900"/>
            <a:ext cx="3302100" cy="1357500"/>
          </a:xfrm>
          <a:prstGeom prst="rect">
            <a:avLst/>
          </a:prstGeom>
        </p:spPr>
        <p:txBody>
          <a:bodyPr spcFirstLastPara="1" wrap="square" lIns="91425" tIns="91425" rIns="91425" bIns="91425" anchor="ctr" anchorCtr="0">
            <a:noAutofit/>
          </a:bodyPr>
          <a:lstStyle>
            <a:lvl1pPr lvl="0">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87" name="Google Shape;387;p11"/>
          <p:cNvSpPr txBox="1">
            <a:spLocks noGrp="1"/>
          </p:cNvSpPr>
          <p:nvPr>
            <p:ph type="subTitle" idx="1"/>
          </p:nvPr>
        </p:nvSpPr>
        <p:spPr>
          <a:xfrm>
            <a:off x="2849850" y="3124000"/>
            <a:ext cx="3302100" cy="89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388" name="Google Shape;388;p11"/>
          <p:cNvSpPr/>
          <p:nvPr/>
        </p:nvSpPr>
        <p:spPr>
          <a:xfrm>
            <a:off x="-694449" y="-159286"/>
            <a:ext cx="1732987" cy="1828695"/>
          </a:xfrm>
          <a:custGeom>
            <a:avLst/>
            <a:gdLst/>
            <a:ahLst/>
            <a:cxnLst/>
            <a:rect l="l" t="t" r="r" b="b"/>
            <a:pathLst>
              <a:path w="38713" h="40851" extrusionOk="0">
                <a:moveTo>
                  <a:pt x="15907" y="1"/>
                </a:moveTo>
                <a:cubicBezTo>
                  <a:pt x="9995" y="1"/>
                  <a:pt x="4480" y="4588"/>
                  <a:pt x="2149" y="16262"/>
                </a:cubicBezTo>
                <a:cubicBezTo>
                  <a:pt x="1" y="21923"/>
                  <a:pt x="246" y="31078"/>
                  <a:pt x="7483" y="32409"/>
                </a:cubicBezTo>
                <a:cubicBezTo>
                  <a:pt x="7777" y="32448"/>
                  <a:pt x="8071" y="32464"/>
                  <a:pt x="8363" y="32464"/>
                </a:cubicBezTo>
                <a:cubicBezTo>
                  <a:pt x="10472" y="32464"/>
                  <a:pt x="12562" y="31592"/>
                  <a:pt x="14695" y="31587"/>
                </a:cubicBezTo>
                <a:cubicBezTo>
                  <a:pt x="22517" y="31783"/>
                  <a:pt x="21179" y="39012"/>
                  <a:pt x="25847" y="40805"/>
                </a:cubicBezTo>
                <a:cubicBezTo>
                  <a:pt x="26114" y="40835"/>
                  <a:pt x="26376" y="40850"/>
                  <a:pt x="26632" y="40850"/>
                </a:cubicBezTo>
                <a:cubicBezTo>
                  <a:pt x="31729" y="40850"/>
                  <a:pt x="34717" y="34999"/>
                  <a:pt x="35353" y="30458"/>
                </a:cubicBezTo>
                <a:cubicBezTo>
                  <a:pt x="38712" y="15157"/>
                  <a:pt x="26653" y="1"/>
                  <a:pt x="159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1"/>
          <p:cNvSpPr/>
          <p:nvPr/>
        </p:nvSpPr>
        <p:spPr>
          <a:xfrm>
            <a:off x="7176085" y="4072368"/>
            <a:ext cx="2843249" cy="1446491"/>
          </a:xfrm>
          <a:custGeom>
            <a:avLst/>
            <a:gdLst/>
            <a:ahLst/>
            <a:cxnLst/>
            <a:rect l="l" t="t" r="r" b="b"/>
            <a:pathLst>
              <a:path w="63515" h="32313" extrusionOk="0">
                <a:moveTo>
                  <a:pt x="52010" y="1"/>
                </a:moveTo>
                <a:cubicBezTo>
                  <a:pt x="47251" y="1"/>
                  <a:pt x="44491" y="6370"/>
                  <a:pt x="30507" y="6370"/>
                </a:cubicBezTo>
                <a:cubicBezTo>
                  <a:pt x="30447" y="6370"/>
                  <a:pt x="30387" y="6369"/>
                  <a:pt x="30327" y="6369"/>
                </a:cubicBezTo>
                <a:cubicBezTo>
                  <a:pt x="21629" y="6914"/>
                  <a:pt x="11366" y="5945"/>
                  <a:pt x="4680" y="12570"/>
                </a:cubicBezTo>
                <a:cubicBezTo>
                  <a:pt x="1508" y="15777"/>
                  <a:pt x="0" y="20892"/>
                  <a:pt x="1924" y="24972"/>
                </a:cubicBezTo>
                <a:cubicBezTo>
                  <a:pt x="4816" y="30348"/>
                  <a:pt x="11806" y="32312"/>
                  <a:pt x="19611" y="32312"/>
                </a:cubicBezTo>
                <a:cubicBezTo>
                  <a:pt x="29867" y="32312"/>
                  <a:pt x="41528" y="28921"/>
                  <a:pt x="47145" y="25422"/>
                </a:cubicBezTo>
                <a:cubicBezTo>
                  <a:pt x="54845" y="21119"/>
                  <a:pt x="63515" y="6256"/>
                  <a:pt x="53838" y="300"/>
                </a:cubicBezTo>
                <a:cubicBezTo>
                  <a:pt x="53184" y="93"/>
                  <a:pt x="52582" y="1"/>
                  <a:pt x="5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1"/>
          <p:cNvSpPr/>
          <p:nvPr/>
        </p:nvSpPr>
        <p:spPr>
          <a:xfrm rot="3795068">
            <a:off x="6970964" y="-1903087"/>
            <a:ext cx="3597656" cy="2711789"/>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1" name="Google Shape;391;p11"/>
          <p:cNvGrpSpPr/>
          <p:nvPr/>
        </p:nvGrpSpPr>
        <p:grpSpPr>
          <a:xfrm>
            <a:off x="542777" y="4216635"/>
            <a:ext cx="546184" cy="502678"/>
            <a:chOff x="-357900" y="2348840"/>
            <a:chExt cx="1101177" cy="1013464"/>
          </a:xfrm>
        </p:grpSpPr>
        <p:sp>
          <p:nvSpPr>
            <p:cNvPr id="392" name="Google Shape;392;p11"/>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1"/>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1"/>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1"/>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1"/>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1"/>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1"/>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1"/>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 name="Google Shape;400;p11"/>
          <p:cNvGrpSpPr/>
          <p:nvPr/>
        </p:nvGrpSpPr>
        <p:grpSpPr>
          <a:xfrm>
            <a:off x="6942359" y="3902699"/>
            <a:ext cx="1365914" cy="890062"/>
            <a:chOff x="4042250" y="1243325"/>
            <a:chExt cx="762825" cy="497075"/>
          </a:xfrm>
        </p:grpSpPr>
        <p:sp>
          <p:nvSpPr>
            <p:cNvPr id="401" name="Google Shape;401;p11"/>
            <p:cNvSpPr/>
            <p:nvPr/>
          </p:nvSpPr>
          <p:spPr>
            <a:xfrm>
              <a:off x="4738250" y="1510075"/>
              <a:ext cx="35925" cy="38725"/>
            </a:xfrm>
            <a:custGeom>
              <a:avLst/>
              <a:gdLst/>
              <a:ahLst/>
              <a:cxnLst/>
              <a:rect l="l" t="t" r="r" b="b"/>
              <a:pathLst>
                <a:path w="1437" h="1549" extrusionOk="0">
                  <a:moveTo>
                    <a:pt x="759" y="1"/>
                  </a:moveTo>
                  <a:cubicBezTo>
                    <a:pt x="702" y="1"/>
                    <a:pt x="646" y="8"/>
                    <a:pt x="588" y="20"/>
                  </a:cubicBezTo>
                  <a:cubicBezTo>
                    <a:pt x="569" y="23"/>
                    <a:pt x="549" y="27"/>
                    <a:pt x="531" y="35"/>
                  </a:cubicBezTo>
                  <a:cubicBezTo>
                    <a:pt x="478" y="53"/>
                    <a:pt x="428" y="76"/>
                    <a:pt x="380" y="104"/>
                  </a:cubicBezTo>
                  <a:cubicBezTo>
                    <a:pt x="314" y="144"/>
                    <a:pt x="254" y="194"/>
                    <a:pt x="204" y="253"/>
                  </a:cubicBezTo>
                  <a:cubicBezTo>
                    <a:pt x="154" y="309"/>
                    <a:pt x="113" y="373"/>
                    <a:pt x="81" y="442"/>
                  </a:cubicBezTo>
                  <a:cubicBezTo>
                    <a:pt x="61" y="489"/>
                    <a:pt x="43" y="537"/>
                    <a:pt x="28" y="587"/>
                  </a:cubicBezTo>
                  <a:cubicBezTo>
                    <a:pt x="14" y="639"/>
                    <a:pt x="12" y="695"/>
                    <a:pt x="7" y="748"/>
                  </a:cubicBezTo>
                  <a:cubicBezTo>
                    <a:pt x="0" y="824"/>
                    <a:pt x="13" y="900"/>
                    <a:pt x="32" y="974"/>
                  </a:cubicBezTo>
                  <a:cubicBezTo>
                    <a:pt x="36" y="993"/>
                    <a:pt x="42" y="1012"/>
                    <a:pt x="50" y="1030"/>
                  </a:cubicBezTo>
                  <a:cubicBezTo>
                    <a:pt x="69" y="1082"/>
                    <a:pt x="93" y="1132"/>
                    <a:pt x="121" y="1180"/>
                  </a:cubicBezTo>
                  <a:cubicBezTo>
                    <a:pt x="196" y="1302"/>
                    <a:pt x="317" y="1422"/>
                    <a:pt x="450" y="1478"/>
                  </a:cubicBezTo>
                  <a:cubicBezTo>
                    <a:pt x="544" y="1521"/>
                    <a:pt x="645" y="1545"/>
                    <a:pt x="749" y="1549"/>
                  </a:cubicBezTo>
                  <a:cubicBezTo>
                    <a:pt x="786" y="1549"/>
                    <a:pt x="823" y="1545"/>
                    <a:pt x="858" y="1538"/>
                  </a:cubicBezTo>
                  <a:cubicBezTo>
                    <a:pt x="895" y="1534"/>
                    <a:pt x="931" y="1525"/>
                    <a:pt x="966" y="1513"/>
                  </a:cubicBezTo>
                  <a:cubicBezTo>
                    <a:pt x="1073" y="1470"/>
                    <a:pt x="1164" y="1417"/>
                    <a:pt x="1243" y="1330"/>
                  </a:cubicBezTo>
                  <a:cubicBezTo>
                    <a:pt x="1306" y="1260"/>
                    <a:pt x="1353" y="1179"/>
                    <a:pt x="1384" y="1091"/>
                  </a:cubicBezTo>
                  <a:cubicBezTo>
                    <a:pt x="1417" y="1005"/>
                    <a:pt x="1436" y="915"/>
                    <a:pt x="1428" y="821"/>
                  </a:cubicBezTo>
                  <a:cubicBezTo>
                    <a:pt x="1427" y="807"/>
                    <a:pt x="1424" y="792"/>
                    <a:pt x="1422" y="777"/>
                  </a:cubicBezTo>
                  <a:cubicBezTo>
                    <a:pt x="1425" y="752"/>
                    <a:pt x="1431" y="729"/>
                    <a:pt x="1432" y="703"/>
                  </a:cubicBezTo>
                  <a:cubicBezTo>
                    <a:pt x="1434" y="633"/>
                    <a:pt x="1424" y="564"/>
                    <a:pt x="1403" y="499"/>
                  </a:cubicBezTo>
                  <a:cubicBezTo>
                    <a:pt x="1385" y="451"/>
                    <a:pt x="1365" y="403"/>
                    <a:pt x="1340" y="358"/>
                  </a:cubicBezTo>
                  <a:cubicBezTo>
                    <a:pt x="1331" y="340"/>
                    <a:pt x="1321" y="323"/>
                    <a:pt x="1308" y="307"/>
                  </a:cubicBezTo>
                  <a:cubicBezTo>
                    <a:pt x="1277" y="266"/>
                    <a:pt x="1245" y="227"/>
                    <a:pt x="1210" y="190"/>
                  </a:cubicBezTo>
                  <a:cubicBezTo>
                    <a:pt x="1172" y="156"/>
                    <a:pt x="1129" y="125"/>
                    <a:pt x="1085" y="98"/>
                  </a:cubicBezTo>
                  <a:cubicBezTo>
                    <a:pt x="1028" y="61"/>
                    <a:pt x="963" y="33"/>
                    <a:pt x="896" y="18"/>
                  </a:cubicBezTo>
                  <a:cubicBezTo>
                    <a:pt x="849" y="6"/>
                    <a:pt x="804"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1"/>
            <p:cNvSpPr/>
            <p:nvPr/>
          </p:nvSpPr>
          <p:spPr>
            <a:xfrm>
              <a:off x="4662775" y="1512200"/>
              <a:ext cx="35550" cy="32650"/>
            </a:xfrm>
            <a:custGeom>
              <a:avLst/>
              <a:gdLst/>
              <a:ahLst/>
              <a:cxnLst/>
              <a:rect l="l" t="t" r="r" b="b"/>
              <a:pathLst>
                <a:path w="1422" h="1306" extrusionOk="0">
                  <a:moveTo>
                    <a:pt x="623" y="1"/>
                  </a:moveTo>
                  <a:cubicBezTo>
                    <a:pt x="609" y="1"/>
                    <a:pt x="595" y="1"/>
                    <a:pt x="582" y="3"/>
                  </a:cubicBezTo>
                  <a:cubicBezTo>
                    <a:pt x="534" y="7"/>
                    <a:pt x="488" y="15"/>
                    <a:pt x="442" y="27"/>
                  </a:cubicBezTo>
                  <a:cubicBezTo>
                    <a:pt x="413" y="35"/>
                    <a:pt x="385" y="47"/>
                    <a:pt x="358" y="61"/>
                  </a:cubicBezTo>
                  <a:cubicBezTo>
                    <a:pt x="329" y="72"/>
                    <a:pt x="301" y="86"/>
                    <a:pt x="275" y="103"/>
                  </a:cubicBezTo>
                  <a:cubicBezTo>
                    <a:pt x="237" y="130"/>
                    <a:pt x="201" y="159"/>
                    <a:pt x="168" y="192"/>
                  </a:cubicBezTo>
                  <a:cubicBezTo>
                    <a:pt x="136" y="226"/>
                    <a:pt x="108" y="265"/>
                    <a:pt x="86" y="305"/>
                  </a:cubicBezTo>
                  <a:cubicBezTo>
                    <a:pt x="55" y="356"/>
                    <a:pt x="33" y="410"/>
                    <a:pt x="20" y="467"/>
                  </a:cubicBezTo>
                  <a:cubicBezTo>
                    <a:pt x="6" y="523"/>
                    <a:pt x="0" y="580"/>
                    <a:pt x="2" y="638"/>
                  </a:cubicBezTo>
                  <a:cubicBezTo>
                    <a:pt x="5" y="666"/>
                    <a:pt x="8" y="695"/>
                    <a:pt x="13" y="724"/>
                  </a:cubicBezTo>
                  <a:cubicBezTo>
                    <a:pt x="18" y="754"/>
                    <a:pt x="23" y="783"/>
                    <a:pt x="31" y="812"/>
                  </a:cubicBezTo>
                  <a:cubicBezTo>
                    <a:pt x="34" y="824"/>
                    <a:pt x="37" y="835"/>
                    <a:pt x="42" y="847"/>
                  </a:cubicBezTo>
                  <a:cubicBezTo>
                    <a:pt x="60" y="890"/>
                    <a:pt x="79" y="933"/>
                    <a:pt x="102" y="975"/>
                  </a:cubicBezTo>
                  <a:cubicBezTo>
                    <a:pt x="108" y="987"/>
                    <a:pt x="116" y="998"/>
                    <a:pt x="123" y="1008"/>
                  </a:cubicBezTo>
                  <a:cubicBezTo>
                    <a:pt x="152" y="1047"/>
                    <a:pt x="182" y="1082"/>
                    <a:pt x="214" y="1118"/>
                  </a:cubicBezTo>
                  <a:cubicBezTo>
                    <a:pt x="253" y="1159"/>
                    <a:pt x="306" y="1192"/>
                    <a:pt x="354" y="1223"/>
                  </a:cubicBezTo>
                  <a:cubicBezTo>
                    <a:pt x="364" y="1229"/>
                    <a:pt x="376" y="1235"/>
                    <a:pt x="387" y="1240"/>
                  </a:cubicBezTo>
                  <a:cubicBezTo>
                    <a:pt x="429" y="1258"/>
                    <a:pt x="472" y="1275"/>
                    <a:pt x="517" y="1288"/>
                  </a:cubicBezTo>
                  <a:cubicBezTo>
                    <a:pt x="565" y="1299"/>
                    <a:pt x="615" y="1306"/>
                    <a:pt x="665" y="1306"/>
                  </a:cubicBezTo>
                  <a:cubicBezTo>
                    <a:pt x="676" y="1306"/>
                    <a:pt x="686" y="1305"/>
                    <a:pt x="696" y="1305"/>
                  </a:cubicBezTo>
                  <a:cubicBezTo>
                    <a:pt x="743" y="1302"/>
                    <a:pt x="789" y="1294"/>
                    <a:pt x="834" y="1284"/>
                  </a:cubicBezTo>
                  <a:cubicBezTo>
                    <a:pt x="850" y="1282"/>
                    <a:pt x="864" y="1278"/>
                    <a:pt x="879" y="1273"/>
                  </a:cubicBezTo>
                  <a:cubicBezTo>
                    <a:pt x="1006" y="1231"/>
                    <a:pt x="1120" y="1158"/>
                    <a:pt x="1209" y="1058"/>
                  </a:cubicBezTo>
                  <a:cubicBezTo>
                    <a:pt x="1254" y="1010"/>
                    <a:pt x="1290" y="955"/>
                    <a:pt x="1321" y="896"/>
                  </a:cubicBezTo>
                  <a:cubicBezTo>
                    <a:pt x="1341" y="852"/>
                    <a:pt x="1357" y="808"/>
                    <a:pt x="1373" y="761"/>
                  </a:cubicBezTo>
                  <a:cubicBezTo>
                    <a:pt x="1378" y="744"/>
                    <a:pt x="1381" y="727"/>
                    <a:pt x="1384" y="709"/>
                  </a:cubicBezTo>
                  <a:cubicBezTo>
                    <a:pt x="1421" y="518"/>
                    <a:pt x="1320" y="327"/>
                    <a:pt x="1141" y="251"/>
                  </a:cubicBezTo>
                  <a:cubicBezTo>
                    <a:pt x="1122" y="225"/>
                    <a:pt x="1100" y="199"/>
                    <a:pt x="1078" y="177"/>
                  </a:cubicBezTo>
                  <a:cubicBezTo>
                    <a:pt x="1045" y="143"/>
                    <a:pt x="1003" y="118"/>
                    <a:pt x="965" y="94"/>
                  </a:cubicBezTo>
                  <a:cubicBezTo>
                    <a:pt x="954" y="86"/>
                    <a:pt x="943" y="78"/>
                    <a:pt x="931" y="73"/>
                  </a:cubicBezTo>
                  <a:cubicBezTo>
                    <a:pt x="888" y="54"/>
                    <a:pt x="844" y="37"/>
                    <a:pt x="800" y="23"/>
                  </a:cubicBezTo>
                  <a:cubicBezTo>
                    <a:pt x="744" y="6"/>
                    <a:pt x="680" y="3"/>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1"/>
            <p:cNvSpPr/>
            <p:nvPr/>
          </p:nvSpPr>
          <p:spPr>
            <a:xfrm>
              <a:off x="4675500" y="1607700"/>
              <a:ext cx="31625" cy="31875"/>
            </a:xfrm>
            <a:custGeom>
              <a:avLst/>
              <a:gdLst/>
              <a:ahLst/>
              <a:cxnLst/>
              <a:rect l="l" t="t" r="r" b="b"/>
              <a:pathLst>
                <a:path w="1265" h="1275" extrusionOk="0">
                  <a:moveTo>
                    <a:pt x="583" y="1"/>
                  </a:moveTo>
                  <a:cubicBezTo>
                    <a:pt x="575" y="1"/>
                    <a:pt x="566" y="1"/>
                    <a:pt x="558" y="1"/>
                  </a:cubicBezTo>
                  <a:cubicBezTo>
                    <a:pt x="296" y="15"/>
                    <a:pt x="72" y="220"/>
                    <a:pt x="22" y="477"/>
                  </a:cubicBezTo>
                  <a:cubicBezTo>
                    <a:pt x="1" y="588"/>
                    <a:pt x="0" y="713"/>
                    <a:pt x="41" y="820"/>
                  </a:cubicBezTo>
                  <a:cubicBezTo>
                    <a:pt x="82" y="927"/>
                    <a:pt x="144" y="1034"/>
                    <a:pt x="238" y="1106"/>
                  </a:cubicBezTo>
                  <a:cubicBezTo>
                    <a:pt x="337" y="1180"/>
                    <a:pt x="443" y="1241"/>
                    <a:pt x="567" y="1261"/>
                  </a:cubicBezTo>
                  <a:cubicBezTo>
                    <a:pt x="619" y="1270"/>
                    <a:pt x="672" y="1274"/>
                    <a:pt x="724" y="1274"/>
                  </a:cubicBezTo>
                  <a:cubicBezTo>
                    <a:pt x="795" y="1274"/>
                    <a:pt x="866" y="1266"/>
                    <a:pt x="936" y="1249"/>
                  </a:cubicBezTo>
                  <a:cubicBezTo>
                    <a:pt x="1067" y="1220"/>
                    <a:pt x="1186" y="1089"/>
                    <a:pt x="1209" y="959"/>
                  </a:cubicBezTo>
                  <a:cubicBezTo>
                    <a:pt x="1221" y="893"/>
                    <a:pt x="1233" y="827"/>
                    <a:pt x="1245" y="762"/>
                  </a:cubicBezTo>
                  <a:cubicBezTo>
                    <a:pt x="1264" y="658"/>
                    <a:pt x="1251" y="554"/>
                    <a:pt x="1195" y="463"/>
                  </a:cubicBezTo>
                  <a:cubicBezTo>
                    <a:pt x="1173" y="424"/>
                    <a:pt x="1141" y="390"/>
                    <a:pt x="1103" y="364"/>
                  </a:cubicBezTo>
                  <a:cubicBezTo>
                    <a:pt x="1093" y="337"/>
                    <a:pt x="1080" y="310"/>
                    <a:pt x="1065" y="284"/>
                  </a:cubicBezTo>
                  <a:cubicBezTo>
                    <a:pt x="970" y="117"/>
                    <a:pt x="776"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1"/>
            <p:cNvSpPr/>
            <p:nvPr/>
          </p:nvSpPr>
          <p:spPr>
            <a:xfrm>
              <a:off x="4696975" y="1561575"/>
              <a:ext cx="28625" cy="19975"/>
            </a:xfrm>
            <a:custGeom>
              <a:avLst/>
              <a:gdLst/>
              <a:ahLst/>
              <a:cxnLst/>
              <a:rect l="l" t="t" r="r" b="b"/>
              <a:pathLst>
                <a:path w="1145" h="799" extrusionOk="0">
                  <a:moveTo>
                    <a:pt x="569" y="1"/>
                  </a:moveTo>
                  <a:cubicBezTo>
                    <a:pt x="503" y="1"/>
                    <a:pt x="433" y="20"/>
                    <a:pt x="363" y="64"/>
                  </a:cubicBezTo>
                  <a:cubicBezTo>
                    <a:pt x="0" y="290"/>
                    <a:pt x="236" y="798"/>
                    <a:pt x="577" y="798"/>
                  </a:cubicBezTo>
                  <a:cubicBezTo>
                    <a:pt x="642" y="798"/>
                    <a:pt x="712" y="779"/>
                    <a:pt x="783" y="736"/>
                  </a:cubicBezTo>
                  <a:cubicBezTo>
                    <a:pt x="1145" y="510"/>
                    <a:pt x="910"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1"/>
            <p:cNvSpPr/>
            <p:nvPr/>
          </p:nvSpPr>
          <p:spPr>
            <a:xfrm>
              <a:off x="4729300" y="1434075"/>
              <a:ext cx="35075" cy="28775"/>
            </a:xfrm>
            <a:custGeom>
              <a:avLst/>
              <a:gdLst/>
              <a:ahLst/>
              <a:cxnLst/>
              <a:rect l="l" t="t" r="r" b="b"/>
              <a:pathLst>
                <a:path w="1403" h="1151" extrusionOk="0">
                  <a:moveTo>
                    <a:pt x="641" y="0"/>
                  </a:moveTo>
                  <a:cubicBezTo>
                    <a:pt x="630" y="0"/>
                    <a:pt x="619" y="1"/>
                    <a:pt x="608" y="2"/>
                  </a:cubicBezTo>
                  <a:cubicBezTo>
                    <a:pt x="501" y="11"/>
                    <a:pt x="397" y="43"/>
                    <a:pt x="305" y="97"/>
                  </a:cubicBezTo>
                  <a:cubicBezTo>
                    <a:pt x="208" y="153"/>
                    <a:pt x="142" y="231"/>
                    <a:pt x="82" y="323"/>
                  </a:cubicBezTo>
                  <a:cubicBezTo>
                    <a:pt x="55" y="365"/>
                    <a:pt x="38" y="415"/>
                    <a:pt x="23" y="462"/>
                  </a:cubicBezTo>
                  <a:cubicBezTo>
                    <a:pt x="8" y="513"/>
                    <a:pt x="1" y="565"/>
                    <a:pt x="2" y="618"/>
                  </a:cubicBezTo>
                  <a:cubicBezTo>
                    <a:pt x="3" y="644"/>
                    <a:pt x="6" y="670"/>
                    <a:pt x="11" y="694"/>
                  </a:cubicBezTo>
                  <a:cubicBezTo>
                    <a:pt x="14" y="719"/>
                    <a:pt x="18" y="744"/>
                    <a:pt x="24" y="768"/>
                  </a:cubicBezTo>
                  <a:cubicBezTo>
                    <a:pt x="59" y="864"/>
                    <a:pt x="92" y="913"/>
                    <a:pt x="161" y="986"/>
                  </a:cubicBezTo>
                  <a:cubicBezTo>
                    <a:pt x="229" y="1061"/>
                    <a:pt x="325" y="1103"/>
                    <a:pt x="420" y="1132"/>
                  </a:cubicBezTo>
                  <a:cubicBezTo>
                    <a:pt x="466" y="1145"/>
                    <a:pt x="515" y="1151"/>
                    <a:pt x="563" y="1151"/>
                  </a:cubicBezTo>
                  <a:cubicBezTo>
                    <a:pt x="568" y="1151"/>
                    <a:pt x="572" y="1151"/>
                    <a:pt x="577" y="1150"/>
                  </a:cubicBezTo>
                  <a:cubicBezTo>
                    <a:pt x="618" y="1148"/>
                    <a:pt x="660" y="1142"/>
                    <a:pt x="701" y="1133"/>
                  </a:cubicBezTo>
                  <a:cubicBezTo>
                    <a:pt x="710" y="1131"/>
                    <a:pt x="720" y="1128"/>
                    <a:pt x="730" y="1125"/>
                  </a:cubicBezTo>
                  <a:cubicBezTo>
                    <a:pt x="811" y="1096"/>
                    <a:pt x="888" y="1054"/>
                    <a:pt x="946" y="989"/>
                  </a:cubicBezTo>
                  <a:cubicBezTo>
                    <a:pt x="953" y="983"/>
                    <a:pt x="957" y="975"/>
                    <a:pt x="963" y="968"/>
                  </a:cubicBezTo>
                  <a:cubicBezTo>
                    <a:pt x="978" y="970"/>
                    <a:pt x="994" y="971"/>
                    <a:pt x="1010" y="972"/>
                  </a:cubicBezTo>
                  <a:cubicBezTo>
                    <a:pt x="1115" y="964"/>
                    <a:pt x="1214" y="919"/>
                    <a:pt x="1290" y="844"/>
                  </a:cubicBezTo>
                  <a:cubicBezTo>
                    <a:pt x="1354" y="767"/>
                    <a:pt x="1402" y="667"/>
                    <a:pt x="1394" y="565"/>
                  </a:cubicBezTo>
                  <a:cubicBezTo>
                    <a:pt x="1389" y="458"/>
                    <a:pt x="1344" y="358"/>
                    <a:pt x="1267" y="285"/>
                  </a:cubicBezTo>
                  <a:cubicBezTo>
                    <a:pt x="1204" y="228"/>
                    <a:pt x="1137" y="176"/>
                    <a:pt x="1067" y="129"/>
                  </a:cubicBezTo>
                  <a:cubicBezTo>
                    <a:pt x="998" y="83"/>
                    <a:pt x="920" y="54"/>
                    <a:pt x="841" y="28"/>
                  </a:cubicBezTo>
                  <a:cubicBezTo>
                    <a:pt x="817" y="20"/>
                    <a:pt x="794" y="15"/>
                    <a:pt x="770" y="13"/>
                  </a:cubicBezTo>
                  <a:cubicBezTo>
                    <a:pt x="728" y="8"/>
                    <a:pt x="684" y="0"/>
                    <a:pt x="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1"/>
            <p:cNvSpPr/>
            <p:nvPr/>
          </p:nvSpPr>
          <p:spPr>
            <a:xfrm>
              <a:off x="4680575" y="1437325"/>
              <a:ext cx="21500" cy="24000"/>
            </a:xfrm>
            <a:custGeom>
              <a:avLst/>
              <a:gdLst/>
              <a:ahLst/>
              <a:cxnLst/>
              <a:rect l="l" t="t" r="r" b="b"/>
              <a:pathLst>
                <a:path w="860" h="960" extrusionOk="0">
                  <a:moveTo>
                    <a:pt x="411" y="0"/>
                  </a:moveTo>
                  <a:cubicBezTo>
                    <a:pt x="373" y="0"/>
                    <a:pt x="335" y="6"/>
                    <a:pt x="297" y="17"/>
                  </a:cubicBezTo>
                  <a:lnTo>
                    <a:pt x="200" y="60"/>
                  </a:lnTo>
                  <a:cubicBezTo>
                    <a:pt x="141" y="97"/>
                    <a:pt x="92" y="150"/>
                    <a:pt x="60" y="211"/>
                  </a:cubicBezTo>
                  <a:cubicBezTo>
                    <a:pt x="58" y="215"/>
                    <a:pt x="55" y="220"/>
                    <a:pt x="54" y="223"/>
                  </a:cubicBezTo>
                  <a:cubicBezTo>
                    <a:pt x="40" y="255"/>
                    <a:pt x="28" y="290"/>
                    <a:pt x="18" y="322"/>
                  </a:cubicBezTo>
                  <a:cubicBezTo>
                    <a:pt x="17" y="325"/>
                    <a:pt x="17" y="326"/>
                    <a:pt x="15" y="328"/>
                  </a:cubicBezTo>
                  <a:cubicBezTo>
                    <a:pt x="14" y="332"/>
                    <a:pt x="13" y="335"/>
                    <a:pt x="13" y="340"/>
                  </a:cubicBezTo>
                  <a:cubicBezTo>
                    <a:pt x="13" y="342"/>
                    <a:pt x="12" y="344"/>
                    <a:pt x="12" y="346"/>
                  </a:cubicBezTo>
                  <a:cubicBezTo>
                    <a:pt x="8" y="379"/>
                    <a:pt x="4" y="419"/>
                    <a:pt x="1" y="452"/>
                  </a:cubicBezTo>
                  <a:cubicBezTo>
                    <a:pt x="0" y="460"/>
                    <a:pt x="0" y="468"/>
                    <a:pt x="1" y="477"/>
                  </a:cubicBezTo>
                  <a:cubicBezTo>
                    <a:pt x="5" y="562"/>
                    <a:pt x="30" y="646"/>
                    <a:pt x="74" y="719"/>
                  </a:cubicBezTo>
                  <a:cubicBezTo>
                    <a:pt x="78" y="727"/>
                    <a:pt x="82" y="734"/>
                    <a:pt x="87" y="742"/>
                  </a:cubicBezTo>
                  <a:cubicBezTo>
                    <a:pt x="112" y="777"/>
                    <a:pt x="140" y="810"/>
                    <a:pt x="170" y="840"/>
                  </a:cubicBezTo>
                  <a:cubicBezTo>
                    <a:pt x="202" y="868"/>
                    <a:pt x="237" y="893"/>
                    <a:pt x="274" y="913"/>
                  </a:cubicBezTo>
                  <a:cubicBezTo>
                    <a:pt x="318" y="939"/>
                    <a:pt x="368" y="953"/>
                    <a:pt x="419" y="955"/>
                  </a:cubicBezTo>
                  <a:cubicBezTo>
                    <a:pt x="437" y="958"/>
                    <a:pt x="455" y="960"/>
                    <a:pt x="473" y="960"/>
                  </a:cubicBezTo>
                  <a:cubicBezTo>
                    <a:pt x="506" y="960"/>
                    <a:pt x="540" y="954"/>
                    <a:pt x="571" y="944"/>
                  </a:cubicBezTo>
                  <a:cubicBezTo>
                    <a:pt x="623" y="930"/>
                    <a:pt x="670" y="904"/>
                    <a:pt x="709" y="866"/>
                  </a:cubicBezTo>
                  <a:cubicBezTo>
                    <a:pt x="751" y="836"/>
                    <a:pt x="786" y="796"/>
                    <a:pt x="809" y="748"/>
                  </a:cubicBezTo>
                  <a:cubicBezTo>
                    <a:pt x="820" y="717"/>
                    <a:pt x="832" y="684"/>
                    <a:pt x="844" y="653"/>
                  </a:cubicBezTo>
                  <a:cubicBezTo>
                    <a:pt x="859" y="586"/>
                    <a:pt x="857" y="517"/>
                    <a:pt x="838" y="451"/>
                  </a:cubicBezTo>
                  <a:cubicBezTo>
                    <a:pt x="827" y="426"/>
                    <a:pt x="815" y="401"/>
                    <a:pt x="804" y="376"/>
                  </a:cubicBezTo>
                  <a:cubicBezTo>
                    <a:pt x="802" y="291"/>
                    <a:pt x="770" y="209"/>
                    <a:pt x="712" y="145"/>
                  </a:cubicBezTo>
                  <a:cubicBezTo>
                    <a:pt x="682" y="102"/>
                    <a:pt x="642" y="67"/>
                    <a:pt x="595" y="46"/>
                  </a:cubicBezTo>
                  <a:cubicBezTo>
                    <a:pt x="563" y="34"/>
                    <a:pt x="531" y="22"/>
                    <a:pt x="501" y="10"/>
                  </a:cubicBezTo>
                  <a:cubicBezTo>
                    <a:pt x="471" y="4"/>
                    <a:pt x="441" y="0"/>
                    <a:pt x="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1"/>
            <p:cNvSpPr/>
            <p:nvPr/>
          </p:nvSpPr>
          <p:spPr>
            <a:xfrm>
              <a:off x="4783050" y="1478250"/>
              <a:ext cx="22025" cy="23250"/>
            </a:xfrm>
            <a:custGeom>
              <a:avLst/>
              <a:gdLst/>
              <a:ahLst/>
              <a:cxnLst/>
              <a:rect l="l" t="t" r="r" b="b"/>
              <a:pathLst>
                <a:path w="881" h="930" extrusionOk="0">
                  <a:moveTo>
                    <a:pt x="404" y="0"/>
                  </a:moveTo>
                  <a:cubicBezTo>
                    <a:pt x="328" y="0"/>
                    <a:pt x="254" y="20"/>
                    <a:pt x="188" y="58"/>
                  </a:cubicBezTo>
                  <a:cubicBezTo>
                    <a:pt x="161" y="79"/>
                    <a:pt x="134" y="103"/>
                    <a:pt x="106" y="125"/>
                  </a:cubicBezTo>
                  <a:cubicBezTo>
                    <a:pt x="59" y="175"/>
                    <a:pt x="27" y="237"/>
                    <a:pt x="11" y="303"/>
                  </a:cubicBezTo>
                  <a:cubicBezTo>
                    <a:pt x="7" y="336"/>
                    <a:pt x="4" y="371"/>
                    <a:pt x="1" y="405"/>
                  </a:cubicBezTo>
                  <a:cubicBezTo>
                    <a:pt x="3" y="475"/>
                    <a:pt x="24" y="543"/>
                    <a:pt x="60" y="602"/>
                  </a:cubicBezTo>
                  <a:lnTo>
                    <a:pt x="149" y="744"/>
                  </a:lnTo>
                  <a:cubicBezTo>
                    <a:pt x="175" y="789"/>
                    <a:pt x="213" y="828"/>
                    <a:pt x="258" y="854"/>
                  </a:cubicBezTo>
                  <a:cubicBezTo>
                    <a:pt x="321" y="903"/>
                    <a:pt x="398" y="929"/>
                    <a:pt x="476" y="929"/>
                  </a:cubicBezTo>
                  <a:cubicBezTo>
                    <a:pt x="500" y="929"/>
                    <a:pt x="523" y="927"/>
                    <a:pt x="546" y="922"/>
                  </a:cubicBezTo>
                  <a:cubicBezTo>
                    <a:pt x="599" y="918"/>
                    <a:pt x="650" y="901"/>
                    <a:pt x="695" y="870"/>
                  </a:cubicBezTo>
                  <a:lnTo>
                    <a:pt x="776" y="802"/>
                  </a:lnTo>
                  <a:cubicBezTo>
                    <a:pt x="822" y="752"/>
                    <a:pt x="854" y="691"/>
                    <a:pt x="871" y="624"/>
                  </a:cubicBezTo>
                  <a:cubicBezTo>
                    <a:pt x="874" y="590"/>
                    <a:pt x="877" y="557"/>
                    <a:pt x="880" y="523"/>
                  </a:cubicBezTo>
                  <a:cubicBezTo>
                    <a:pt x="878" y="453"/>
                    <a:pt x="858" y="384"/>
                    <a:pt x="821" y="325"/>
                  </a:cubicBezTo>
                  <a:lnTo>
                    <a:pt x="733" y="184"/>
                  </a:lnTo>
                  <a:cubicBezTo>
                    <a:pt x="674" y="98"/>
                    <a:pt x="586" y="35"/>
                    <a:pt x="486" y="8"/>
                  </a:cubicBezTo>
                  <a:cubicBezTo>
                    <a:pt x="459" y="3"/>
                    <a:pt x="431" y="0"/>
                    <a:pt x="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1"/>
            <p:cNvSpPr/>
            <p:nvPr/>
          </p:nvSpPr>
          <p:spPr>
            <a:xfrm>
              <a:off x="4763525" y="1372300"/>
              <a:ext cx="34800" cy="33875"/>
            </a:xfrm>
            <a:custGeom>
              <a:avLst/>
              <a:gdLst/>
              <a:ahLst/>
              <a:cxnLst/>
              <a:rect l="l" t="t" r="r" b="b"/>
              <a:pathLst>
                <a:path w="1392" h="1355" extrusionOk="0">
                  <a:moveTo>
                    <a:pt x="600" y="1"/>
                  </a:moveTo>
                  <a:cubicBezTo>
                    <a:pt x="535" y="1"/>
                    <a:pt x="470" y="9"/>
                    <a:pt x="407" y="33"/>
                  </a:cubicBezTo>
                  <a:cubicBezTo>
                    <a:pt x="355" y="50"/>
                    <a:pt x="305" y="74"/>
                    <a:pt x="260" y="103"/>
                  </a:cubicBezTo>
                  <a:cubicBezTo>
                    <a:pt x="188" y="153"/>
                    <a:pt x="126" y="218"/>
                    <a:pt x="82" y="293"/>
                  </a:cubicBezTo>
                  <a:cubicBezTo>
                    <a:pt x="56" y="337"/>
                    <a:pt x="36" y="384"/>
                    <a:pt x="24" y="434"/>
                  </a:cubicBezTo>
                  <a:cubicBezTo>
                    <a:pt x="1" y="526"/>
                    <a:pt x="9" y="611"/>
                    <a:pt x="29" y="702"/>
                  </a:cubicBezTo>
                  <a:cubicBezTo>
                    <a:pt x="31" y="717"/>
                    <a:pt x="36" y="732"/>
                    <a:pt x="42" y="746"/>
                  </a:cubicBezTo>
                  <a:cubicBezTo>
                    <a:pt x="58" y="789"/>
                    <a:pt x="77" y="830"/>
                    <a:pt x="100" y="872"/>
                  </a:cubicBezTo>
                  <a:cubicBezTo>
                    <a:pt x="135" y="927"/>
                    <a:pt x="176" y="977"/>
                    <a:pt x="222" y="1024"/>
                  </a:cubicBezTo>
                  <a:cubicBezTo>
                    <a:pt x="285" y="1090"/>
                    <a:pt x="363" y="1144"/>
                    <a:pt x="439" y="1192"/>
                  </a:cubicBezTo>
                  <a:cubicBezTo>
                    <a:pt x="608" y="1301"/>
                    <a:pt x="809" y="1347"/>
                    <a:pt x="1007" y="1355"/>
                  </a:cubicBezTo>
                  <a:cubicBezTo>
                    <a:pt x="1009" y="1355"/>
                    <a:pt x="1011" y="1355"/>
                    <a:pt x="1013" y="1355"/>
                  </a:cubicBezTo>
                  <a:cubicBezTo>
                    <a:pt x="1064" y="1355"/>
                    <a:pt x="1113" y="1342"/>
                    <a:pt x="1157" y="1317"/>
                  </a:cubicBezTo>
                  <a:cubicBezTo>
                    <a:pt x="1208" y="1299"/>
                    <a:pt x="1252" y="1268"/>
                    <a:pt x="1286" y="1228"/>
                  </a:cubicBezTo>
                  <a:cubicBezTo>
                    <a:pt x="1354" y="1150"/>
                    <a:pt x="1391" y="1051"/>
                    <a:pt x="1391" y="948"/>
                  </a:cubicBezTo>
                  <a:cubicBezTo>
                    <a:pt x="1391" y="885"/>
                    <a:pt x="1391" y="822"/>
                    <a:pt x="1390" y="759"/>
                  </a:cubicBezTo>
                  <a:cubicBezTo>
                    <a:pt x="1390" y="663"/>
                    <a:pt x="1342" y="560"/>
                    <a:pt x="1275" y="492"/>
                  </a:cubicBezTo>
                  <a:cubicBezTo>
                    <a:pt x="1258" y="456"/>
                    <a:pt x="1241" y="419"/>
                    <a:pt x="1222" y="383"/>
                  </a:cubicBezTo>
                  <a:cubicBezTo>
                    <a:pt x="1205" y="354"/>
                    <a:pt x="1187" y="326"/>
                    <a:pt x="1166" y="300"/>
                  </a:cubicBezTo>
                  <a:cubicBezTo>
                    <a:pt x="1128" y="250"/>
                    <a:pt x="1088" y="197"/>
                    <a:pt x="1037" y="157"/>
                  </a:cubicBezTo>
                  <a:cubicBezTo>
                    <a:pt x="948" y="87"/>
                    <a:pt x="848" y="26"/>
                    <a:pt x="733" y="10"/>
                  </a:cubicBezTo>
                  <a:cubicBezTo>
                    <a:pt x="689" y="5"/>
                    <a:pt x="644" y="1"/>
                    <a:pt x="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1"/>
            <p:cNvSpPr/>
            <p:nvPr/>
          </p:nvSpPr>
          <p:spPr>
            <a:xfrm>
              <a:off x="4699450" y="1378250"/>
              <a:ext cx="22725" cy="23075"/>
            </a:xfrm>
            <a:custGeom>
              <a:avLst/>
              <a:gdLst/>
              <a:ahLst/>
              <a:cxnLst/>
              <a:rect l="l" t="t" r="r" b="b"/>
              <a:pathLst>
                <a:path w="909" h="923" extrusionOk="0">
                  <a:moveTo>
                    <a:pt x="485" y="1"/>
                  </a:moveTo>
                  <a:cubicBezTo>
                    <a:pt x="478" y="1"/>
                    <a:pt x="471" y="1"/>
                    <a:pt x="463" y="1"/>
                  </a:cubicBezTo>
                  <a:cubicBezTo>
                    <a:pt x="425" y="4"/>
                    <a:pt x="389" y="9"/>
                    <a:pt x="353" y="19"/>
                  </a:cubicBezTo>
                  <a:cubicBezTo>
                    <a:pt x="349" y="19"/>
                    <a:pt x="345" y="21"/>
                    <a:pt x="342" y="22"/>
                  </a:cubicBezTo>
                  <a:cubicBezTo>
                    <a:pt x="305" y="35"/>
                    <a:pt x="271" y="51"/>
                    <a:pt x="237" y="70"/>
                  </a:cubicBezTo>
                  <a:cubicBezTo>
                    <a:pt x="233" y="72"/>
                    <a:pt x="230" y="74"/>
                    <a:pt x="226" y="77"/>
                  </a:cubicBezTo>
                  <a:cubicBezTo>
                    <a:pt x="196" y="101"/>
                    <a:pt x="165" y="125"/>
                    <a:pt x="137" y="151"/>
                  </a:cubicBezTo>
                  <a:cubicBezTo>
                    <a:pt x="134" y="154"/>
                    <a:pt x="130" y="157"/>
                    <a:pt x="128" y="160"/>
                  </a:cubicBezTo>
                  <a:cubicBezTo>
                    <a:pt x="104" y="189"/>
                    <a:pt x="83" y="221"/>
                    <a:pt x="62" y="252"/>
                  </a:cubicBezTo>
                  <a:cubicBezTo>
                    <a:pt x="60" y="255"/>
                    <a:pt x="58" y="260"/>
                    <a:pt x="57" y="263"/>
                  </a:cubicBezTo>
                  <a:cubicBezTo>
                    <a:pt x="55" y="266"/>
                    <a:pt x="52" y="269"/>
                    <a:pt x="51" y="274"/>
                  </a:cubicBezTo>
                  <a:cubicBezTo>
                    <a:pt x="42" y="298"/>
                    <a:pt x="24" y="345"/>
                    <a:pt x="16" y="369"/>
                  </a:cubicBezTo>
                  <a:cubicBezTo>
                    <a:pt x="16" y="370"/>
                    <a:pt x="15" y="371"/>
                    <a:pt x="15" y="372"/>
                  </a:cubicBezTo>
                  <a:cubicBezTo>
                    <a:pt x="15" y="374"/>
                    <a:pt x="14" y="376"/>
                    <a:pt x="14" y="377"/>
                  </a:cubicBezTo>
                  <a:cubicBezTo>
                    <a:pt x="7" y="414"/>
                    <a:pt x="3" y="451"/>
                    <a:pt x="2" y="489"/>
                  </a:cubicBezTo>
                  <a:cubicBezTo>
                    <a:pt x="1" y="492"/>
                    <a:pt x="1" y="495"/>
                    <a:pt x="2" y="500"/>
                  </a:cubicBezTo>
                  <a:cubicBezTo>
                    <a:pt x="2" y="501"/>
                    <a:pt x="2" y="502"/>
                    <a:pt x="2" y="502"/>
                  </a:cubicBezTo>
                  <a:cubicBezTo>
                    <a:pt x="4" y="519"/>
                    <a:pt x="7" y="536"/>
                    <a:pt x="9" y="554"/>
                  </a:cubicBezTo>
                  <a:cubicBezTo>
                    <a:pt x="13" y="571"/>
                    <a:pt x="15" y="588"/>
                    <a:pt x="18" y="605"/>
                  </a:cubicBezTo>
                  <a:cubicBezTo>
                    <a:pt x="18" y="608"/>
                    <a:pt x="19" y="610"/>
                    <a:pt x="19" y="612"/>
                  </a:cubicBezTo>
                  <a:cubicBezTo>
                    <a:pt x="31" y="649"/>
                    <a:pt x="47" y="684"/>
                    <a:pt x="68" y="718"/>
                  </a:cubicBezTo>
                  <a:cubicBezTo>
                    <a:pt x="113" y="792"/>
                    <a:pt x="165" y="830"/>
                    <a:pt x="236" y="876"/>
                  </a:cubicBezTo>
                  <a:cubicBezTo>
                    <a:pt x="293" y="907"/>
                    <a:pt x="356" y="922"/>
                    <a:pt x="419" y="922"/>
                  </a:cubicBezTo>
                  <a:cubicBezTo>
                    <a:pt x="510" y="922"/>
                    <a:pt x="600" y="890"/>
                    <a:pt x="672" y="827"/>
                  </a:cubicBezTo>
                  <a:cubicBezTo>
                    <a:pt x="714" y="798"/>
                    <a:pt x="748" y="757"/>
                    <a:pt x="771" y="709"/>
                  </a:cubicBezTo>
                  <a:lnTo>
                    <a:pt x="772" y="708"/>
                  </a:lnTo>
                  <a:cubicBezTo>
                    <a:pt x="783" y="699"/>
                    <a:pt x="793" y="690"/>
                    <a:pt x="802" y="681"/>
                  </a:cubicBezTo>
                  <a:cubicBezTo>
                    <a:pt x="822" y="652"/>
                    <a:pt x="842" y="625"/>
                    <a:pt x="862" y="597"/>
                  </a:cubicBezTo>
                  <a:cubicBezTo>
                    <a:pt x="893" y="536"/>
                    <a:pt x="908" y="469"/>
                    <a:pt x="907" y="401"/>
                  </a:cubicBezTo>
                  <a:cubicBezTo>
                    <a:pt x="902" y="368"/>
                    <a:pt x="896" y="333"/>
                    <a:pt x="891" y="300"/>
                  </a:cubicBezTo>
                  <a:cubicBezTo>
                    <a:pt x="870" y="231"/>
                    <a:pt x="832" y="169"/>
                    <a:pt x="780" y="121"/>
                  </a:cubicBezTo>
                  <a:cubicBezTo>
                    <a:pt x="751" y="97"/>
                    <a:pt x="719" y="74"/>
                    <a:pt x="688" y="54"/>
                  </a:cubicBezTo>
                  <a:cubicBezTo>
                    <a:pt x="685" y="52"/>
                    <a:pt x="680" y="51"/>
                    <a:pt x="677" y="49"/>
                  </a:cubicBezTo>
                  <a:cubicBezTo>
                    <a:pt x="609" y="20"/>
                    <a:pt x="556" y="1"/>
                    <a:pt x="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1"/>
            <p:cNvSpPr/>
            <p:nvPr/>
          </p:nvSpPr>
          <p:spPr>
            <a:xfrm>
              <a:off x="4721850" y="1315175"/>
              <a:ext cx="24225" cy="22400"/>
            </a:xfrm>
            <a:custGeom>
              <a:avLst/>
              <a:gdLst/>
              <a:ahLst/>
              <a:cxnLst/>
              <a:rect l="l" t="t" r="r" b="b"/>
              <a:pathLst>
                <a:path w="969" h="896" extrusionOk="0">
                  <a:moveTo>
                    <a:pt x="414" y="1"/>
                  </a:moveTo>
                  <a:cubicBezTo>
                    <a:pt x="376" y="1"/>
                    <a:pt x="339" y="6"/>
                    <a:pt x="303" y="17"/>
                  </a:cubicBezTo>
                  <a:cubicBezTo>
                    <a:pt x="227" y="39"/>
                    <a:pt x="171" y="78"/>
                    <a:pt x="117" y="134"/>
                  </a:cubicBezTo>
                  <a:cubicBezTo>
                    <a:pt x="91" y="161"/>
                    <a:pt x="68" y="193"/>
                    <a:pt x="51" y="226"/>
                  </a:cubicBezTo>
                  <a:cubicBezTo>
                    <a:pt x="12" y="296"/>
                    <a:pt x="3" y="363"/>
                    <a:pt x="0" y="442"/>
                  </a:cubicBezTo>
                  <a:cubicBezTo>
                    <a:pt x="1" y="463"/>
                    <a:pt x="5" y="483"/>
                    <a:pt x="9" y="504"/>
                  </a:cubicBezTo>
                  <a:cubicBezTo>
                    <a:pt x="11" y="525"/>
                    <a:pt x="14" y="546"/>
                    <a:pt x="20" y="567"/>
                  </a:cubicBezTo>
                  <a:cubicBezTo>
                    <a:pt x="34" y="603"/>
                    <a:pt x="49" y="639"/>
                    <a:pt x="67" y="674"/>
                  </a:cubicBezTo>
                  <a:cubicBezTo>
                    <a:pt x="70" y="677"/>
                    <a:pt x="73" y="681"/>
                    <a:pt x="75" y="684"/>
                  </a:cubicBezTo>
                  <a:cubicBezTo>
                    <a:pt x="99" y="716"/>
                    <a:pt x="124" y="746"/>
                    <a:pt x="151" y="774"/>
                  </a:cubicBezTo>
                  <a:cubicBezTo>
                    <a:pt x="154" y="777"/>
                    <a:pt x="156" y="779"/>
                    <a:pt x="160" y="782"/>
                  </a:cubicBezTo>
                  <a:cubicBezTo>
                    <a:pt x="161" y="783"/>
                    <a:pt x="223" y="833"/>
                    <a:pt x="255" y="847"/>
                  </a:cubicBezTo>
                  <a:cubicBezTo>
                    <a:pt x="269" y="853"/>
                    <a:pt x="336" y="878"/>
                    <a:pt x="350" y="883"/>
                  </a:cubicBezTo>
                  <a:cubicBezTo>
                    <a:pt x="353" y="883"/>
                    <a:pt x="354" y="884"/>
                    <a:pt x="355" y="884"/>
                  </a:cubicBezTo>
                  <a:cubicBezTo>
                    <a:pt x="357" y="884"/>
                    <a:pt x="359" y="885"/>
                    <a:pt x="361" y="885"/>
                  </a:cubicBezTo>
                  <a:cubicBezTo>
                    <a:pt x="406" y="892"/>
                    <a:pt x="434" y="895"/>
                    <a:pt x="460" y="895"/>
                  </a:cubicBezTo>
                  <a:cubicBezTo>
                    <a:pt x="491" y="895"/>
                    <a:pt x="519" y="890"/>
                    <a:pt x="573" y="879"/>
                  </a:cubicBezTo>
                  <a:cubicBezTo>
                    <a:pt x="612" y="871"/>
                    <a:pt x="648" y="849"/>
                    <a:pt x="683" y="831"/>
                  </a:cubicBezTo>
                  <a:cubicBezTo>
                    <a:pt x="697" y="822"/>
                    <a:pt x="711" y="812"/>
                    <a:pt x="723" y="800"/>
                  </a:cubicBezTo>
                  <a:cubicBezTo>
                    <a:pt x="744" y="792"/>
                    <a:pt x="764" y="783"/>
                    <a:pt x="783" y="771"/>
                  </a:cubicBezTo>
                  <a:cubicBezTo>
                    <a:pt x="868" y="711"/>
                    <a:pt x="931" y="624"/>
                    <a:pt x="958" y="524"/>
                  </a:cubicBezTo>
                  <a:cubicBezTo>
                    <a:pt x="962" y="490"/>
                    <a:pt x="965" y="456"/>
                    <a:pt x="969" y="423"/>
                  </a:cubicBezTo>
                  <a:cubicBezTo>
                    <a:pt x="966" y="353"/>
                    <a:pt x="946" y="285"/>
                    <a:pt x="908" y="225"/>
                  </a:cubicBezTo>
                  <a:cubicBezTo>
                    <a:pt x="886" y="198"/>
                    <a:pt x="864" y="171"/>
                    <a:pt x="841" y="143"/>
                  </a:cubicBezTo>
                  <a:cubicBezTo>
                    <a:pt x="790" y="97"/>
                    <a:pt x="729" y="64"/>
                    <a:pt x="663" y="49"/>
                  </a:cubicBezTo>
                  <a:lnTo>
                    <a:pt x="555" y="22"/>
                  </a:lnTo>
                  <a:lnTo>
                    <a:pt x="530" y="17"/>
                  </a:lnTo>
                  <a:lnTo>
                    <a:pt x="516" y="13"/>
                  </a:lnTo>
                  <a:cubicBezTo>
                    <a:pt x="482" y="5"/>
                    <a:pt x="448"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1"/>
            <p:cNvSpPr/>
            <p:nvPr/>
          </p:nvSpPr>
          <p:spPr>
            <a:xfrm>
              <a:off x="4659725" y="1282000"/>
              <a:ext cx="29875" cy="23175"/>
            </a:xfrm>
            <a:custGeom>
              <a:avLst/>
              <a:gdLst/>
              <a:ahLst/>
              <a:cxnLst/>
              <a:rect l="l" t="t" r="r" b="b"/>
              <a:pathLst>
                <a:path w="1195" h="927" extrusionOk="0">
                  <a:moveTo>
                    <a:pt x="566" y="0"/>
                  </a:moveTo>
                  <a:cubicBezTo>
                    <a:pt x="540" y="0"/>
                    <a:pt x="514" y="2"/>
                    <a:pt x="489" y="5"/>
                  </a:cubicBezTo>
                  <a:cubicBezTo>
                    <a:pt x="421" y="12"/>
                    <a:pt x="354" y="25"/>
                    <a:pt x="289" y="44"/>
                  </a:cubicBezTo>
                  <a:cubicBezTo>
                    <a:pt x="237" y="57"/>
                    <a:pt x="189" y="84"/>
                    <a:pt x="150" y="122"/>
                  </a:cubicBezTo>
                  <a:cubicBezTo>
                    <a:pt x="107" y="151"/>
                    <a:pt x="73" y="192"/>
                    <a:pt x="51" y="239"/>
                  </a:cubicBezTo>
                  <a:cubicBezTo>
                    <a:pt x="39" y="271"/>
                    <a:pt x="27" y="302"/>
                    <a:pt x="15" y="333"/>
                  </a:cubicBezTo>
                  <a:cubicBezTo>
                    <a:pt x="0" y="400"/>
                    <a:pt x="2" y="471"/>
                    <a:pt x="22" y="536"/>
                  </a:cubicBezTo>
                  <a:cubicBezTo>
                    <a:pt x="37" y="574"/>
                    <a:pt x="54" y="614"/>
                    <a:pt x="74" y="651"/>
                  </a:cubicBezTo>
                  <a:cubicBezTo>
                    <a:pt x="78" y="659"/>
                    <a:pt x="82" y="665"/>
                    <a:pt x="87" y="671"/>
                  </a:cubicBezTo>
                  <a:cubicBezTo>
                    <a:pt x="115" y="713"/>
                    <a:pt x="147" y="750"/>
                    <a:pt x="184" y="785"/>
                  </a:cubicBezTo>
                  <a:cubicBezTo>
                    <a:pt x="215" y="810"/>
                    <a:pt x="248" y="834"/>
                    <a:pt x="281" y="854"/>
                  </a:cubicBezTo>
                  <a:cubicBezTo>
                    <a:pt x="288" y="859"/>
                    <a:pt x="295" y="864"/>
                    <a:pt x="303" y="868"/>
                  </a:cubicBezTo>
                  <a:cubicBezTo>
                    <a:pt x="346" y="891"/>
                    <a:pt x="392" y="908"/>
                    <a:pt x="440" y="919"/>
                  </a:cubicBezTo>
                  <a:cubicBezTo>
                    <a:pt x="467" y="924"/>
                    <a:pt x="495" y="927"/>
                    <a:pt x="522" y="927"/>
                  </a:cubicBezTo>
                  <a:cubicBezTo>
                    <a:pt x="597" y="927"/>
                    <a:pt x="672" y="907"/>
                    <a:pt x="738" y="869"/>
                  </a:cubicBezTo>
                  <a:cubicBezTo>
                    <a:pt x="755" y="858"/>
                    <a:pt x="772" y="847"/>
                    <a:pt x="787" y="834"/>
                  </a:cubicBezTo>
                  <a:cubicBezTo>
                    <a:pt x="795" y="834"/>
                    <a:pt x="804" y="835"/>
                    <a:pt x="812" y="835"/>
                  </a:cubicBezTo>
                  <a:cubicBezTo>
                    <a:pt x="844" y="835"/>
                    <a:pt x="875" y="830"/>
                    <a:pt x="905" y="820"/>
                  </a:cubicBezTo>
                  <a:cubicBezTo>
                    <a:pt x="958" y="807"/>
                    <a:pt x="1005" y="780"/>
                    <a:pt x="1043" y="742"/>
                  </a:cubicBezTo>
                  <a:cubicBezTo>
                    <a:pt x="1086" y="713"/>
                    <a:pt x="1121" y="673"/>
                    <a:pt x="1143" y="625"/>
                  </a:cubicBezTo>
                  <a:cubicBezTo>
                    <a:pt x="1155" y="593"/>
                    <a:pt x="1166" y="561"/>
                    <a:pt x="1178" y="530"/>
                  </a:cubicBezTo>
                  <a:cubicBezTo>
                    <a:pt x="1194" y="463"/>
                    <a:pt x="1192" y="394"/>
                    <a:pt x="1173" y="328"/>
                  </a:cubicBezTo>
                  <a:cubicBezTo>
                    <a:pt x="1157" y="295"/>
                    <a:pt x="1143" y="264"/>
                    <a:pt x="1128" y="231"/>
                  </a:cubicBezTo>
                  <a:cubicBezTo>
                    <a:pt x="1092" y="171"/>
                    <a:pt x="1040" y="123"/>
                    <a:pt x="977" y="90"/>
                  </a:cubicBezTo>
                  <a:cubicBezTo>
                    <a:pt x="916" y="63"/>
                    <a:pt x="853" y="40"/>
                    <a:pt x="788" y="24"/>
                  </a:cubicBezTo>
                  <a:cubicBezTo>
                    <a:pt x="772" y="21"/>
                    <a:pt x="755" y="18"/>
                    <a:pt x="738" y="16"/>
                  </a:cubicBezTo>
                  <a:cubicBezTo>
                    <a:pt x="688" y="9"/>
                    <a:pt x="639" y="4"/>
                    <a:pt x="590" y="0"/>
                  </a:cubicBezTo>
                  <a:cubicBezTo>
                    <a:pt x="582" y="0"/>
                    <a:pt x="574"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1"/>
            <p:cNvSpPr/>
            <p:nvPr/>
          </p:nvSpPr>
          <p:spPr>
            <a:xfrm>
              <a:off x="4622175" y="1365500"/>
              <a:ext cx="25175" cy="26225"/>
            </a:xfrm>
            <a:custGeom>
              <a:avLst/>
              <a:gdLst/>
              <a:ahLst/>
              <a:cxnLst/>
              <a:rect l="l" t="t" r="r" b="b"/>
              <a:pathLst>
                <a:path w="1007" h="1049" extrusionOk="0">
                  <a:moveTo>
                    <a:pt x="521" y="1"/>
                  </a:moveTo>
                  <a:cubicBezTo>
                    <a:pt x="515" y="1"/>
                    <a:pt x="509" y="2"/>
                    <a:pt x="503" y="3"/>
                  </a:cubicBezTo>
                  <a:cubicBezTo>
                    <a:pt x="470" y="7"/>
                    <a:pt x="430" y="13"/>
                    <a:pt x="399" y="19"/>
                  </a:cubicBezTo>
                  <a:lnTo>
                    <a:pt x="391" y="21"/>
                  </a:lnTo>
                  <a:cubicBezTo>
                    <a:pt x="387" y="21"/>
                    <a:pt x="384" y="22"/>
                    <a:pt x="381" y="24"/>
                  </a:cubicBezTo>
                  <a:cubicBezTo>
                    <a:pt x="340" y="38"/>
                    <a:pt x="300" y="55"/>
                    <a:pt x="262" y="77"/>
                  </a:cubicBezTo>
                  <a:cubicBezTo>
                    <a:pt x="254" y="80"/>
                    <a:pt x="247" y="85"/>
                    <a:pt x="240" y="90"/>
                  </a:cubicBezTo>
                  <a:cubicBezTo>
                    <a:pt x="210" y="114"/>
                    <a:pt x="180" y="139"/>
                    <a:pt x="150" y="164"/>
                  </a:cubicBezTo>
                  <a:cubicBezTo>
                    <a:pt x="147" y="168"/>
                    <a:pt x="144" y="171"/>
                    <a:pt x="140" y="174"/>
                  </a:cubicBezTo>
                  <a:cubicBezTo>
                    <a:pt x="114" y="206"/>
                    <a:pt x="90" y="239"/>
                    <a:pt x="68" y="275"/>
                  </a:cubicBezTo>
                  <a:cubicBezTo>
                    <a:pt x="63" y="282"/>
                    <a:pt x="59" y="290"/>
                    <a:pt x="54" y="299"/>
                  </a:cubicBezTo>
                  <a:cubicBezTo>
                    <a:pt x="41" y="332"/>
                    <a:pt x="27" y="369"/>
                    <a:pt x="16" y="402"/>
                  </a:cubicBezTo>
                  <a:cubicBezTo>
                    <a:pt x="15" y="407"/>
                    <a:pt x="13" y="411"/>
                    <a:pt x="13" y="414"/>
                  </a:cubicBezTo>
                  <a:cubicBezTo>
                    <a:pt x="12" y="419"/>
                    <a:pt x="11" y="423"/>
                    <a:pt x="11" y="427"/>
                  </a:cubicBezTo>
                  <a:cubicBezTo>
                    <a:pt x="7" y="459"/>
                    <a:pt x="2" y="500"/>
                    <a:pt x="0" y="530"/>
                  </a:cubicBezTo>
                  <a:lnTo>
                    <a:pt x="0" y="538"/>
                  </a:lnTo>
                  <a:cubicBezTo>
                    <a:pt x="0" y="635"/>
                    <a:pt x="29" y="701"/>
                    <a:pt x="72" y="784"/>
                  </a:cubicBezTo>
                  <a:cubicBezTo>
                    <a:pt x="75" y="791"/>
                    <a:pt x="79" y="799"/>
                    <a:pt x="85" y="806"/>
                  </a:cubicBezTo>
                  <a:cubicBezTo>
                    <a:pt x="109" y="841"/>
                    <a:pt x="138" y="875"/>
                    <a:pt x="169" y="906"/>
                  </a:cubicBezTo>
                  <a:cubicBezTo>
                    <a:pt x="200" y="933"/>
                    <a:pt x="235" y="958"/>
                    <a:pt x="271" y="979"/>
                  </a:cubicBezTo>
                  <a:cubicBezTo>
                    <a:pt x="279" y="985"/>
                    <a:pt x="288" y="989"/>
                    <a:pt x="297" y="993"/>
                  </a:cubicBezTo>
                  <a:cubicBezTo>
                    <a:pt x="336" y="1011"/>
                    <a:pt x="376" y="1025"/>
                    <a:pt x="417" y="1036"/>
                  </a:cubicBezTo>
                  <a:cubicBezTo>
                    <a:pt x="461" y="1044"/>
                    <a:pt x="504" y="1048"/>
                    <a:pt x="547" y="1048"/>
                  </a:cubicBezTo>
                  <a:cubicBezTo>
                    <a:pt x="642" y="1046"/>
                    <a:pt x="716" y="1019"/>
                    <a:pt x="798" y="975"/>
                  </a:cubicBezTo>
                  <a:cubicBezTo>
                    <a:pt x="935" y="893"/>
                    <a:pt x="1006" y="734"/>
                    <a:pt x="977" y="577"/>
                  </a:cubicBezTo>
                  <a:cubicBezTo>
                    <a:pt x="973" y="543"/>
                    <a:pt x="964" y="510"/>
                    <a:pt x="950" y="479"/>
                  </a:cubicBezTo>
                  <a:cubicBezTo>
                    <a:pt x="952" y="450"/>
                    <a:pt x="955" y="420"/>
                    <a:pt x="959" y="390"/>
                  </a:cubicBezTo>
                  <a:cubicBezTo>
                    <a:pt x="957" y="320"/>
                    <a:pt x="936" y="252"/>
                    <a:pt x="898" y="192"/>
                  </a:cubicBezTo>
                  <a:cubicBezTo>
                    <a:pt x="877" y="165"/>
                    <a:pt x="854" y="138"/>
                    <a:pt x="831" y="111"/>
                  </a:cubicBezTo>
                  <a:cubicBezTo>
                    <a:pt x="780" y="64"/>
                    <a:pt x="719" y="32"/>
                    <a:pt x="652" y="15"/>
                  </a:cubicBezTo>
                  <a:cubicBezTo>
                    <a:pt x="649" y="14"/>
                    <a:pt x="644" y="13"/>
                    <a:pt x="640" y="13"/>
                  </a:cubicBezTo>
                  <a:cubicBezTo>
                    <a:pt x="638" y="12"/>
                    <a:pt x="635" y="12"/>
                    <a:pt x="632" y="12"/>
                  </a:cubicBezTo>
                  <a:cubicBezTo>
                    <a:pt x="601" y="8"/>
                    <a:pt x="561" y="4"/>
                    <a:pt x="530" y="1"/>
                  </a:cubicBezTo>
                  <a:cubicBezTo>
                    <a:pt x="527" y="1"/>
                    <a:pt x="524"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1"/>
            <p:cNvSpPr/>
            <p:nvPr/>
          </p:nvSpPr>
          <p:spPr>
            <a:xfrm>
              <a:off x="4597125" y="1485000"/>
              <a:ext cx="26050" cy="24500"/>
            </a:xfrm>
            <a:custGeom>
              <a:avLst/>
              <a:gdLst/>
              <a:ahLst/>
              <a:cxnLst/>
              <a:rect l="l" t="t" r="r" b="b"/>
              <a:pathLst>
                <a:path w="1042" h="980" extrusionOk="0">
                  <a:moveTo>
                    <a:pt x="536" y="0"/>
                  </a:moveTo>
                  <a:cubicBezTo>
                    <a:pt x="528" y="0"/>
                    <a:pt x="519" y="1"/>
                    <a:pt x="512" y="2"/>
                  </a:cubicBezTo>
                  <a:cubicBezTo>
                    <a:pt x="467" y="5"/>
                    <a:pt x="423" y="12"/>
                    <a:pt x="380" y="24"/>
                  </a:cubicBezTo>
                  <a:cubicBezTo>
                    <a:pt x="358" y="33"/>
                    <a:pt x="338" y="42"/>
                    <a:pt x="317" y="51"/>
                  </a:cubicBezTo>
                  <a:cubicBezTo>
                    <a:pt x="298" y="60"/>
                    <a:pt x="274" y="70"/>
                    <a:pt x="255" y="81"/>
                  </a:cubicBezTo>
                  <a:cubicBezTo>
                    <a:pt x="249" y="83"/>
                    <a:pt x="245" y="86"/>
                    <a:pt x="241" y="89"/>
                  </a:cubicBezTo>
                  <a:cubicBezTo>
                    <a:pt x="224" y="101"/>
                    <a:pt x="207" y="116"/>
                    <a:pt x="193" y="128"/>
                  </a:cubicBezTo>
                  <a:cubicBezTo>
                    <a:pt x="179" y="140"/>
                    <a:pt x="162" y="153"/>
                    <a:pt x="147" y="167"/>
                  </a:cubicBezTo>
                  <a:cubicBezTo>
                    <a:pt x="142" y="170"/>
                    <a:pt x="139" y="175"/>
                    <a:pt x="136" y="179"/>
                  </a:cubicBezTo>
                  <a:cubicBezTo>
                    <a:pt x="111" y="209"/>
                    <a:pt x="87" y="242"/>
                    <a:pt x="67" y="275"/>
                  </a:cubicBezTo>
                  <a:cubicBezTo>
                    <a:pt x="1" y="400"/>
                    <a:pt x="6" y="549"/>
                    <a:pt x="81" y="669"/>
                  </a:cubicBezTo>
                  <a:cubicBezTo>
                    <a:pt x="105" y="712"/>
                    <a:pt x="131" y="754"/>
                    <a:pt x="156" y="796"/>
                  </a:cubicBezTo>
                  <a:cubicBezTo>
                    <a:pt x="182" y="842"/>
                    <a:pt x="220" y="881"/>
                    <a:pt x="266" y="908"/>
                  </a:cubicBezTo>
                  <a:cubicBezTo>
                    <a:pt x="335" y="955"/>
                    <a:pt x="416" y="979"/>
                    <a:pt x="496" y="979"/>
                  </a:cubicBezTo>
                  <a:cubicBezTo>
                    <a:pt x="567" y="979"/>
                    <a:pt x="638" y="961"/>
                    <a:pt x="702" y="923"/>
                  </a:cubicBezTo>
                  <a:cubicBezTo>
                    <a:pt x="729" y="901"/>
                    <a:pt x="756" y="878"/>
                    <a:pt x="784" y="855"/>
                  </a:cubicBezTo>
                  <a:cubicBezTo>
                    <a:pt x="808" y="830"/>
                    <a:pt x="827" y="801"/>
                    <a:pt x="843" y="771"/>
                  </a:cubicBezTo>
                  <a:cubicBezTo>
                    <a:pt x="878" y="754"/>
                    <a:pt x="909" y="730"/>
                    <a:pt x="935" y="701"/>
                  </a:cubicBezTo>
                  <a:cubicBezTo>
                    <a:pt x="955" y="673"/>
                    <a:pt x="974" y="645"/>
                    <a:pt x="995" y="616"/>
                  </a:cubicBezTo>
                  <a:cubicBezTo>
                    <a:pt x="1026" y="556"/>
                    <a:pt x="1041" y="489"/>
                    <a:pt x="1040" y="421"/>
                  </a:cubicBezTo>
                  <a:cubicBezTo>
                    <a:pt x="1035" y="387"/>
                    <a:pt x="1029" y="354"/>
                    <a:pt x="1024" y="319"/>
                  </a:cubicBezTo>
                  <a:cubicBezTo>
                    <a:pt x="1003" y="251"/>
                    <a:pt x="964" y="190"/>
                    <a:pt x="913" y="141"/>
                  </a:cubicBezTo>
                  <a:cubicBezTo>
                    <a:pt x="846" y="81"/>
                    <a:pt x="765" y="38"/>
                    <a:pt x="678" y="16"/>
                  </a:cubicBezTo>
                  <a:cubicBezTo>
                    <a:pt x="636" y="4"/>
                    <a:pt x="586" y="3"/>
                    <a:pt x="545" y="1"/>
                  </a:cubicBezTo>
                  <a:cubicBezTo>
                    <a:pt x="542" y="0"/>
                    <a:pt x="539"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1"/>
            <p:cNvSpPr/>
            <p:nvPr/>
          </p:nvSpPr>
          <p:spPr>
            <a:xfrm>
              <a:off x="4619675" y="1558825"/>
              <a:ext cx="20575" cy="20825"/>
            </a:xfrm>
            <a:custGeom>
              <a:avLst/>
              <a:gdLst/>
              <a:ahLst/>
              <a:cxnLst/>
              <a:rect l="l" t="t" r="r" b="b"/>
              <a:pathLst>
                <a:path w="823" h="833" extrusionOk="0">
                  <a:moveTo>
                    <a:pt x="393" y="1"/>
                  </a:moveTo>
                  <a:cubicBezTo>
                    <a:pt x="322" y="1"/>
                    <a:pt x="251" y="19"/>
                    <a:pt x="187" y="57"/>
                  </a:cubicBezTo>
                  <a:cubicBezTo>
                    <a:pt x="160" y="80"/>
                    <a:pt x="133" y="102"/>
                    <a:pt x="106" y="125"/>
                  </a:cubicBezTo>
                  <a:cubicBezTo>
                    <a:pt x="59" y="175"/>
                    <a:pt x="27" y="236"/>
                    <a:pt x="12" y="303"/>
                  </a:cubicBezTo>
                  <a:cubicBezTo>
                    <a:pt x="8" y="337"/>
                    <a:pt x="5" y="371"/>
                    <a:pt x="1" y="405"/>
                  </a:cubicBezTo>
                  <a:cubicBezTo>
                    <a:pt x="3" y="475"/>
                    <a:pt x="24" y="543"/>
                    <a:pt x="61" y="602"/>
                  </a:cubicBezTo>
                  <a:lnTo>
                    <a:pt x="91" y="649"/>
                  </a:lnTo>
                  <a:cubicBezTo>
                    <a:pt x="116" y="695"/>
                    <a:pt x="153" y="734"/>
                    <a:pt x="199" y="761"/>
                  </a:cubicBezTo>
                  <a:cubicBezTo>
                    <a:pt x="268" y="808"/>
                    <a:pt x="349" y="832"/>
                    <a:pt x="429" y="832"/>
                  </a:cubicBezTo>
                  <a:cubicBezTo>
                    <a:pt x="500" y="832"/>
                    <a:pt x="571" y="814"/>
                    <a:pt x="635" y="776"/>
                  </a:cubicBezTo>
                  <a:lnTo>
                    <a:pt x="717" y="708"/>
                  </a:lnTo>
                  <a:cubicBezTo>
                    <a:pt x="764" y="659"/>
                    <a:pt x="796" y="597"/>
                    <a:pt x="811" y="530"/>
                  </a:cubicBezTo>
                  <a:cubicBezTo>
                    <a:pt x="815" y="497"/>
                    <a:pt x="819" y="462"/>
                    <a:pt x="822" y="430"/>
                  </a:cubicBezTo>
                  <a:cubicBezTo>
                    <a:pt x="820" y="358"/>
                    <a:pt x="799" y="290"/>
                    <a:pt x="762" y="231"/>
                  </a:cubicBezTo>
                  <a:lnTo>
                    <a:pt x="732" y="184"/>
                  </a:lnTo>
                  <a:cubicBezTo>
                    <a:pt x="655" y="66"/>
                    <a:pt x="52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1"/>
            <p:cNvSpPr/>
            <p:nvPr/>
          </p:nvSpPr>
          <p:spPr>
            <a:xfrm>
              <a:off x="4600875" y="1648200"/>
              <a:ext cx="31475" cy="29275"/>
            </a:xfrm>
            <a:custGeom>
              <a:avLst/>
              <a:gdLst/>
              <a:ahLst/>
              <a:cxnLst/>
              <a:rect l="l" t="t" r="r" b="b"/>
              <a:pathLst>
                <a:path w="1259" h="1171" extrusionOk="0">
                  <a:moveTo>
                    <a:pt x="591" y="0"/>
                  </a:moveTo>
                  <a:cubicBezTo>
                    <a:pt x="575" y="0"/>
                    <a:pt x="560" y="1"/>
                    <a:pt x="544" y="3"/>
                  </a:cubicBezTo>
                  <a:cubicBezTo>
                    <a:pt x="499" y="8"/>
                    <a:pt x="455" y="15"/>
                    <a:pt x="410" y="26"/>
                  </a:cubicBezTo>
                  <a:cubicBezTo>
                    <a:pt x="382" y="36"/>
                    <a:pt x="355" y="46"/>
                    <a:pt x="329" y="59"/>
                  </a:cubicBezTo>
                  <a:cubicBezTo>
                    <a:pt x="303" y="70"/>
                    <a:pt x="277" y="83"/>
                    <a:pt x="253" y="97"/>
                  </a:cubicBezTo>
                  <a:cubicBezTo>
                    <a:pt x="247" y="100"/>
                    <a:pt x="243" y="104"/>
                    <a:pt x="237" y="107"/>
                  </a:cubicBezTo>
                  <a:cubicBezTo>
                    <a:pt x="205" y="132"/>
                    <a:pt x="173" y="158"/>
                    <a:pt x="142" y="186"/>
                  </a:cubicBezTo>
                  <a:cubicBezTo>
                    <a:pt x="134" y="193"/>
                    <a:pt x="126" y="202"/>
                    <a:pt x="119" y="212"/>
                  </a:cubicBezTo>
                  <a:cubicBezTo>
                    <a:pt x="95" y="241"/>
                    <a:pt x="72" y="274"/>
                    <a:pt x="52" y="306"/>
                  </a:cubicBezTo>
                  <a:cubicBezTo>
                    <a:pt x="49" y="309"/>
                    <a:pt x="47" y="312"/>
                    <a:pt x="46" y="314"/>
                  </a:cubicBezTo>
                  <a:cubicBezTo>
                    <a:pt x="34" y="347"/>
                    <a:pt x="22" y="378"/>
                    <a:pt x="11" y="409"/>
                  </a:cubicBezTo>
                  <a:cubicBezTo>
                    <a:pt x="7" y="443"/>
                    <a:pt x="4" y="476"/>
                    <a:pt x="1" y="510"/>
                  </a:cubicBezTo>
                  <a:cubicBezTo>
                    <a:pt x="3" y="568"/>
                    <a:pt x="16" y="627"/>
                    <a:pt x="39" y="681"/>
                  </a:cubicBezTo>
                  <a:cubicBezTo>
                    <a:pt x="60" y="735"/>
                    <a:pt x="83" y="792"/>
                    <a:pt x="116" y="842"/>
                  </a:cubicBezTo>
                  <a:cubicBezTo>
                    <a:pt x="123" y="853"/>
                    <a:pt x="130" y="862"/>
                    <a:pt x="138" y="872"/>
                  </a:cubicBezTo>
                  <a:cubicBezTo>
                    <a:pt x="167" y="910"/>
                    <a:pt x="197" y="945"/>
                    <a:pt x="230" y="980"/>
                  </a:cubicBezTo>
                  <a:cubicBezTo>
                    <a:pt x="272" y="1020"/>
                    <a:pt x="319" y="1055"/>
                    <a:pt x="369" y="1084"/>
                  </a:cubicBezTo>
                  <a:cubicBezTo>
                    <a:pt x="415" y="1114"/>
                    <a:pt x="474" y="1132"/>
                    <a:pt x="524" y="1149"/>
                  </a:cubicBezTo>
                  <a:cubicBezTo>
                    <a:pt x="574" y="1163"/>
                    <a:pt x="627" y="1170"/>
                    <a:pt x="681" y="1170"/>
                  </a:cubicBezTo>
                  <a:cubicBezTo>
                    <a:pt x="684" y="1170"/>
                    <a:pt x="688" y="1170"/>
                    <a:pt x="691" y="1170"/>
                  </a:cubicBezTo>
                  <a:cubicBezTo>
                    <a:pt x="702" y="1170"/>
                    <a:pt x="714" y="1170"/>
                    <a:pt x="726" y="1168"/>
                  </a:cubicBezTo>
                  <a:cubicBezTo>
                    <a:pt x="759" y="1165"/>
                    <a:pt x="819" y="1158"/>
                    <a:pt x="860" y="1144"/>
                  </a:cubicBezTo>
                  <a:cubicBezTo>
                    <a:pt x="959" y="1110"/>
                    <a:pt x="1008" y="1075"/>
                    <a:pt x="1086" y="1006"/>
                  </a:cubicBezTo>
                  <a:cubicBezTo>
                    <a:pt x="1126" y="970"/>
                    <a:pt x="1157" y="921"/>
                    <a:pt x="1183" y="874"/>
                  </a:cubicBezTo>
                  <a:cubicBezTo>
                    <a:pt x="1188" y="865"/>
                    <a:pt x="1193" y="856"/>
                    <a:pt x="1196" y="846"/>
                  </a:cubicBezTo>
                  <a:cubicBezTo>
                    <a:pt x="1214" y="806"/>
                    <a:pt x="1229" y="764"/>
                    <a:pt x="1241" y="722"/>
                  </a:cubicBezTo>
                  <a:cubicBezTo>
                    <a:pt x="1250" y="679"/>
                    <a:pt x="1255" y="634"/>
                    <a:pt x="1256" y="590"/>
                  </a:cubicBezTo>
                  <a:cubicBezTo>
                    <a:pt x="1259" y="577"/>
                    <a:pt x="1259" y="565"/>
                    <a:pt x="1257" y="552"/>
                  </a:cubicBezTo>
                  <a:cubicBezTo>
                    <a:pt x="1257" y="546"/>
                    <a:pt x="1256" y="539"/>
                    <a:pt x="1255" y="533"/>
                  </a:cubicBezTo>
                  <a:cubicBezTo>
                    <a:pt x="1251" y="495"/>
                    <a:pt x="1246" y="457"/>
                    <a:pt x="1237" y="419"/>
                  </a:cubicBezTo>
                  <a:cubicBezTo>
                    <a:pt x="1235" y="408"/>
                    <a:pt x="1232" y="398"/>
                    <a:pt x="1227" y="388"/>
                  </a:cubicBezTo>
                  <a:cubicBezTo>
                    <a:pt x="1215" y="358"/>
                    <a:pt x="1194" y="300"/>
                    <a:pt x="1168" y="266"/>
                  </a:cubicBezTo>
                  <a:cubicBezTo>
                    <a:pt x="1145" y="233"/>
                    <a:pt x="1120" y="203"/>
                    <a:pt x="1093" y="174"/>
                  </a:cubicBezTo>
                  <a:cubicBezTo>
                    <a:pt x="1089" y="171"/>
                    <a:pt x="1085" y="166"/>
                    <a:pt x="1080" y="162"/>
                  </a:cubicBezTo>
                  <a:cubicBezTo>
                    <a:pt x="1047" y="133"/>
                    <a:pt x="1011" y="108"/>
                    <a:pt x="972" y="89"/>
                  </a:cubicBezTo>
                  <a:cubicBezTo>
                    <a:pt x="937" y="72"/>
                    <a:pt x="901" y="59"/>
                    <a:pt x="864" y="49"/>
                  </a:cubicBezTo>
                  <a:cubicBezTo>
                    <a:pt x="858" y="46"/>
                    <a:pt x="850" y="45"/>
                    <a:pt x="845" y="44"/>
                  </a:cubicBezTo>
                  <a:cubicBezTo>
                    <a:pt x="829" y="41"/>
                    <a:pt x="813" y="39"/>
                    <a:pt x="798" y="38"/>
                  </a:cubicBezTo>
                  <a:cubicBezTo>
                    <a:pt x="783" y="32"/>
                    <a:pt x="768" y="25"/>
                    <a:pt x="753" y="21"/>
                  </a:cubicBezTo>
                  <a:cubicBezTo>
                    <a:pt x="740" y="16"/>
                    <a:pt x="727" y="14"/>
                    <a:pt x="713" y="12"/>
                  </a:cubicBezTo>
                  <a:cubicBezTo>
                    <a:pt x="673" y="6"/>
                    <a:pt x="632" y="0"/>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1"/>
            <p:cNvSpPr/>
            <p:nvPr/>
          </p:nvSpPr>
          <p:spPr>
            <a:xfrm>
              <a:off x="4562600" y="1580550"/>
              <a:ext cx="26775" cy="23800"/>
            </a:xfrm>
            <a:custGeom>
              <a:avLst/>
              <a:gdLst/>
              <a:ahLst/>
              <a:cxnLst/>
              <a:rect l="l" t="t" r="r" b="b"/>
              <a:pathLst>
                <a:path w="1071" h="952" extrusionOk="0">
                  <a:moveTo>
                    <a:pt x="546" y="1"/>
                  </a:moveTo>
                  <a:cubicBezTo>
                    <a:pt x="509" y="1"/>
                    <a:pt x="471" y="6"/>
                    <a:pt x="435" y="17"/>
                  </a:cubicBezTo>
                  <a:cubicBezTo>
                    <a:pt x="396" y="32"/>
                    <a:pt x="358" y="50"/>
                    <a:pt x="322" y="67"/>
                  </a:cubicBezTo>
                  <a:cubicBezTo>
                    <a:pt x="314" y="71"/>
                    <a:pt x="308" y="74"/>
                    <a:pt x="301" y="78"/>
                  </a:cubicBezTo>
                  <a:cubicBezTo>
                    <a:pt x="288" y="86"/>
                    <a:pt x="275" y="93"/>
                    <a:pt x="263" y="103"/>
                  </a:cubicBezTo>
                  <a:cubicBezTo>
                    <a:pt x="223" y="132"/>
                    <a:pt x="187" y="165"/>
                    <a:pt x="151" y="199"/>
                  </a:cubicBezTo>
                  <a:cubicBezTo>
                    <a:pt x="147" y="205"/>
                    <a:pt x="142" y="210"/>
                    <a:pt x="138" y="214"/>
                  </a:cubicBezTo>
                  <a:cubicBezTo>
                    <a:pt x="113" y="248"/>
                    <a:pt x="89" y="281"/>
                    <a:pt x="67" y="316"/>
                  </a:cubicBezTo>
                  <a:cubicBezTo>
                    <a:pt x="1" y="440"/>
                    <a:pt x="7" y="590"/>
                    <a:pt x="81" y="709"/>
                  </a:cubicBezTo>
                  <a:cubicBezTo>
                    <a:pt x="84" y="715"/>
                    <a:pt x="86" y="718"/>
                    <a:pt x="89" y="722"/>
                  </a:cubicBezTo>
                  <a:cubicBezTo>
                    <a:pt x="90" y="723"/>
                    <a:pt x="92" y="725"/>
                    <a:pt x="93" y="726"/>
                  </a:cubicBezTo>
                  <a:cubicBezTo>
                    <a:pt x="107" y="745"/>
                    <a:pt x="146" y="791"/>
                    <a:pt x="161" y="810"/>
                  </a:cubicBezTo>
                  <a:cubicBezTo>
                    <a:pt x="163" y="811"/>
                    <a:pt x="165" y="813"/>
                    <a:pt x="167" y="815"/>
                  </a:cubicBezTo>
                  <a:cubicBezTo>
                    <a:pt x="170" y="818"/>
                    <a:pt x="174" y="822"/>
                    <a:pt x="178" y="825"/>
                  </a:cubicBezTo>
                  <a:cubicBezTo>
                    <a:pt x="205" y="845"/>
                    <a:pt x="237" y="869"/>
                    <a:pt x="265" y="887"/>
                  </a:cubicBezTo>
                  <a:lnTo>
                    <a:pt x="272" y="891"/>
                  </a:lnTo>
                  <a:cubicBezTo>
                    <a:pt x="276" y="894"/>
                    <a:pt x="281" y="896"/>
                    <a:pt x="286" y="897"/>
                  </a:cubicBezTo>
                  <a:cubicBezTo>
                    <a:pt x="317" y="910"/>
                    <a:pt x="353" y="923"/>
                    <a:pt x="385" y="934"/>
                  </a:cubicBezTo>
                  <a:cubicBezTo>
                    <a:pt x="388" y="935"/>
                    <a:pt x="391" y="936"/>
                    <a:pt x="393" y="937"/>
                  </a:cubicBezTo>
                  <a:cubicBezTo>
                    <a:pt x="397" y="938"/>
                    <a:pt x="403" y="939"/>
                    <a:pt x="407" y="939"/>
                  </a:cubicBezTo>
                  <a:cubicBezTo>
                    <a:pt x="425" y="943"/>
                    <a:pt x="447" y="944"/>
                    <a:pt x="464" y="946"/>
                  </a:cubicBezTo>
                  <a:cubicBezTo>
                    <a:pt x="480" y="948"/>
                    <a:pt x="503" y="950"/>
                    <a:pt x="523" y="951"/>
                  </a:cubicBezTo>
                  <a:cubicBezTo>
                    <a:pt x="525" y="952"/>
                    <a:pt x="528" y="952"/>
                    <a:pt x="531" y="952"/>
                  </a:cubicBezTo>
                  <a:cubicBezTo>
                    <a:pt x="538" y="952"/>
                    <a:pt x="546" y="951"/>
                    <a:pt x="553" y="949"/>
                  </a:cubicBezTo>
                  <a:cubicBezTo>
                    <a:pt x="589" y="945"/>
                    <a:pt x="625" y="939"/>
                    <a:pt x="660" y="933"/>
                  </a:cubicBezTo>
                  <a:cubicBezTo>
                    <a:pt x="662" y="932"/>
                    <a:pt x="665" y="932"/>
                    <a:pt x="667" y="931"/>
                  </a:cubicBezTo>
                  <a:cubicBezTo>
                    <a:pt x="673" y="930"/>
                    <a:pt x="678" y="927"/>
                    <a:pt x="683" y="926"/>
                  </a:cubicBezTo>
                  <a:cubicBezTo>
                    <a:pt x="685" y="925"/>
                    <a:pt x="687" y="924"/>
                    <a:pt x="689" y="923"/>
                  </a:cubicBezTo>
                  <a:cubicBezTo>
                    <a:pt x="723" y="910"/>
                    <a:pt x="758" y="894"/>
                    <a:pt x="791" y="878"/>
                  </a:cubicBezTo>
                  <a:cubicBezTo>
                    <a:pt x="796" y="876"/>
                    <a:pt x="801" y="872"/>
                    <a:pt x="806" y="869"/>
                  </a:cubicBezTo>
                  <a:cubicBezTo>
                    <a:pt x="810" y="867"/>
                    <a:pt x="814" y="865"/>
                    <a:pt x="818" y="862"/>
                  </a:cubicBezTo>
                  <a:cubicBezTo>
                    <a:pt x="846" y="840"/>
                    <a:pt x="876" y="814"/>
                    <a:pt x="903" y="791"/>
                  </a:cubicBezTo>
                  <a:cubicBezTo>
                    <a:pt x="905" y="789"/>
                    <a:pt x="907" y="787"/>
                    <a:pt x="909" y="785"/>
                  </a:cubicBezTo>
                  <a:cubicBezTo>
                    <a:pt x="914" y="780"/>
                    <a:pt x="917" y="776"/>
                    <a:pt x="920" y="772"/>
                  </a:cubicBezTo>
                  <a:cubicBezTo>
                    <a:pt x="941" y="744"/>
                    <a:pt x="963" y="712"/>
                    <a:pt x="983" y="683"/>
                  </a:cubicBezTo>
                  <a:cubicBezTo>
                    <a:pt x="984" y="681"/>
                    <a:pt x="985" y="678"/>
                    <a:pt x="987" y="676"/>
                  </a:cubicBezTo>
                  <a:cubicBezTo>
                    <a:pt x="988" y="674"/>
                    <a:pt x="989" y="670"/>
                    <a:pt x="990" y="668"/>
                  </a:cubicBezTo>
                  <a:cubicBezTo>
                    <a:pt x="997" y="652"/>
                    <a:pt x="1006" y="627"/>
                    <a:pt x="1009" y="618"/>
                  </a:cubicBezTo>
                  <a:cubicBezTo>
                    <a:pt x="1014" y="604"/>
                    <a:pt x="1022" y="584"/>
                    <a:pt x="1028" y="567"/>
                  </a:cubicBezTo>
                  <a:cubicBezTo>
                    <a:pt x="1029" y="561"/>
                    <a:pt x="1030" y="555"/>
                    <a:pt x="1032" y="549"/>
                  </a:cubicBezTo>
                  <a:cubicBezTo>
                    <a:pt x="1070" y="393"/>
                    <a:pt x="1007" y="228"/>
                    <a:pt x="873" y="139"/>
                  </a:cubicBezTo>
                  <a:cubicBezTo>
                    <a:pt x="851" y="120"/>
                    <a:pt x="826" y="105"/>
                    <a:pt x="800" y="94"/>
                  </a:cubicBezTo>
                  <a:cubicBezTo>
                    <a:pt x="779" y="76"/>
                    <a:pt x="757" y="60"/>
                    <a:pt x="732" y="47"/>
                  </a:cubicBezTo>
                  <a:cubicBezTo>
                    <a:pt x="701" y="35"/>
                    <a:pt x="670" y="23"/>
                    <a:pt x="638" y="11"/>
                  </a:cubicBezTo>
                  <a:cubicBezTo>
                    <a:pt x="608" y="4"/>
                    <a:pt x="577"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1"/>
            <p:cNvSpPr/>
            <p:nvPr/>
          </p:nvSpPr>
          <p:spPr>
            <a:xfrm>
              <a:off x="4530375" y="1428375"/>
              <a:ext cx="26750" cy="20375"/>
            </a:xfrm>
            <a:custGeom>
              <a:avLst/>
              <a:gdLst/>
              <a:ahLst/>
              <a:cxnLst/>
              <a:rect l="l" t="t" r="r" b="b"/>
              <a:pathLst>
                <a:path w="1070" h="815" extrusionOk="0">
                  <a:moveTo>
                    <a:pt x="379" y="1"/>
                  </a:moveTo>
                  <a:cubicBezTo>
                    <a:pt x="330" y="1"/>
                    <a:pt x="280" y="14"/>
                    <a:pt x="236" y="39"/>
                  </a:cubicBezTo>
                  <a:cubicBezTo>
                    <a:pt x="185" y="56"/>
                    <a:pt x="140" y="87"/>
                    <a:pt x="106" y="128"/>
                  </a:cubicBezTo>
                  <a:cubicBezTo>
                    <a:pt x="40" y="206"/>
                    <a:pt x="3" y="306"/>
                    <a:pt x="1" y="407"/>
                  </a:cubicBezTo>
                  <a:cubicBezTo>
                    <a:pt x="6" y="442"/>
                    <a:pt x="11" y="475"/>
                    <a:pt x="17" y="509"/>
                  </a:cubicBezTo>
                  <a:cubicBezTo>
                    <a:pt x="37" y="578"/>
                    <a:pt x="76" y="639"/>
                    <a:pt x="128" y="688"/>
                  </a:cubicBezTo>
                  <a:lnTo>
                    <a:pt x="212" y="746"/>
                  </a:lnTo>
                  <a:cubicBezTo>
                    <a:pt x="269" y="777"/>
                    <a:pt x="332" y="792"/>
                    <a:pt x="395" y="792"/>
                  </a:cubicBezTo>
                  <a:cubicBezTo>
                    <a:pt x="400" y="792"/>
                    <a:pt x="404" y="792"/>
                    <a:pt x="408" y="792"/>
                  </a:cubicBezTo>
                  <a:lnTo>
                    <a:pt x="684" y="814"/>
                  </a:lnTo>
                  <a:cubicBezTo>
                    <a:pt x="686" y="814"/>
                    <a:pt x="688" y="814"/>
                    <a:pt x="690" y="814"/>
                  </a:cubicBezTo>
                  <a:cubicBezTo>
                    <a:pt x="741" y="814"/>
                    <a:pt x="790" y="802"/>
                    <a:pt x="834" y="777"/>
                  </a:cubicBezTo>
                  <a:cubicBezTo>
                    <a:pt x="977" y="710"/>
                    <a:pt x="1069" y="566"/>
                    <a:pt x="1069" y="408"/>
                  </a:cubicBezTo>
                  <a:cubicBezTo>
                    <a:pt x="1063" y="374"/>
                    <a:pt x="1059" y="340"/>
                    <a:pt x="1053" y="307"/>
                  </a:cubicBezTo>
                  <a:cubicBezTo>
                    <a:pt x="1033" y="237"/>
                    <a:pt x="994" y="176"/>
                    <a:pt x="941" y="127"/>
                  </a:cubicBezTo>
                  <a:cubicBezTo>
                    <a:pt x="914" y="108"/>
                    <a:pt x="886" y="88"/>
                    <a:pt x="858" y="69"/>
                  </a:cubicBezTo>
                  <a:cubicBezTo>
                    <a:pt x="801" y="38"/>
                    <a:pt x="738" y="23"/>
                    <a:pt x="675" y="23"/>
                  </a:cubicBezTo>
                  <a:cubicBezTo>
                    <a:pt x="670" y="23"/>
                    <a:pt x="666" y="23"/>
                    <a:pt x="662" y="23"/>
                  </a:cubicBezTo>
                  <a:lnTo>
                    <a:pt x="385" y="1"/>
                  </a:lnTo>
                  <a:cubicBezTo>
                    <a:pt x="383" y="1"/>
                    <a:pt x="381"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1"/>
            <p:cNvSpPr/>
            <p:nvPr/>
          </p:nvSpPr>
          <p:spPr>
            <a:xfrm>
              <a:off x="4610375" y="1413000"/>
              <a:ext cx="20550" cy="20825"/>
            </a:xfrm>
            <a:custGeom>
              <a:avLst/>
              <a:gdLst/>
              <a:ahLst/>
              <a:cxnLst/>
              <a:rect l="l" t="t" r="r" b="b"/>
              <a:pathLst>
                <a:path w="822" h="833" extrusionOk="0">
                  <a:moveTo>
                    <a:pt x="402" y="1"/>
                  </a:moveTo>
                  <a:cubicBezTo>
                    <a:pt x="327" y="1"/>
                    <a:pt x="252" y="20"/>
                    <a:pt x="186" y="57"/>
                  </a:cubicBezTo>
                  <a:cubicBezTo>
                    <a:pt x="159" y="80"/>
                    <a:pt x="132" y="103"/>
                    <a:pt x="105" y="125"/>
                  </a:cubicBezTo>
                  <a:cubicBezTo>
                    <a:pt x="58" y="175"/>
                    <a:pt x="26" y="237"/>
                    <a:pt x="10" y="304"/>
                  </a:cubicBezTo>
                  <a:cubicBezTo>
                    <a:pt x="7" y="337"/>
                    <a:pt x="3" y="372"/>
                    <a:pt x="0" y="405"/>
                  </a:cubicBezTo>
                  <a:cubicBezTo>
                    <a:pt x="2" y="475"/>
                    <a:pt x="23" y="543"/>
                    <a:pt x="60" y="603"/>
                  </a:cubicBezTo>
                  <a:lnTo>
                    <a:pt x="89" y="650"/>
                  </a:lnTo>
                  <a:cubicBezTo>
                    <a:pt x="115" y="696"/>
                    <a:pt x="152" y="735"/>
                    <a:pt x="198" y="761"/>
                  </a:cubicBezTo>
                  <a:cubicBezTo>
                    <a:pt x="267" y="808"/>
                    <a:pt x="347" y="832"/>
                    <a:pt x="428" y="832"/>
                  </a:cubicBezTo>
                  <a:cubicBezTo>
                    <a:pt x="499" y="832"/>
                    <a:pt x="570" y="813"/>
                    <a:pt x="634" y="776"/>
                  </a:cubicBezTo>
                  <a:cubicBezTo>
                    <a:pt x="661" y="753"/>
                    <a:pt x="688" y="731"/>
                    <a:pt x="716" y="709"/>
                  </a:cubicBezTo>
                  <a:cubicBezTo>
                    <a:pt x="763" y="658"/>
                    <a:pt x="795" y="596"/>
                    <a:pt x="810" y="529"/>
                  </a:cubicBezTo>
                  <a:cubicBezTo>
                    <a:pt x="814" y="496"/>
                    <a:pt x="818" y="462"/>
                    <a:pt x="821" y="429"/>
                  </a:cubicBezTo>
                  <a:cubicBezTo>
                    <a:pt x="819" y="359"/>
                    <a:pt x="799" y="291"/>
                    <a:pt x="761" y="231"/>
                  </a:cubicBezTo>
                  <a:lnTo>
                    <a:pt x="732" y="184"/>
                  </a:lnTo>
                  <a:cubicBezTo>
                    <a:pt x="673" y="98"/>
                    <a:pt x="586" y="36"/>
                    <a:pt x="485" y="9"/>
                  </a:cubicBezTo>
                  <a:cubicBezTo>
                    <a:pt x="458" y="3"/>
                    <a:pt x="430"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1"/>
            <p:cNvSpPr/>
            <p:nvPr/>
          </p:nvSpPr>
          <p:spPr>
            <a:xfrm>
              <a:off x="4583750" y="1254275"/>
              <a:ext cx="30700" cy="25050"/>
            </a:xfrm>
            <a:custGeom>
              <a:avLst/>
              <a:gdLst/>
              <a:ahLst/>
              <a:cxnLst/>
              <a:rect l="l" t="t" r="r" b="b"/>
              <a:pathLst>
                <a:path w="1228" h="1002" extrusionOk="0">
                  <a:moveTo>
                    <a:pt x="490" y="0"/>
                  </a:moveTo>
                  <a:cubicBezTo>
                    <a:pt x="482" y="0"/>
                    <a:pt x="475" y="1"/>
                    <a:pt x="468" y="2"/>
                  </a:cubicBezTo>
                  <a:cubicBezTo>
                    <a:pt x="428" y="5"/>
                    <a:pt x="389" y="13"/>
                    <a:pt x="350" y="20"/>
                  </a:cubicBezTo>
                  <a:cubicBezTo>
                    <a:pt x="342" y="21"/>
                    <a:pt x="335" y="24"/>
                    <a:pt x="327" y="26"/>
                  </a:cubicBezTo>
                  <a:cubicBezTo>
                    <a:pt x="320" y="28"/>
                    <a:pt x="312" y="30"/>
                    <a:pt x="304" y="33"/>
                  </a:cubicBezTo>
                  <a:cubicBezTo>
                    <a:pt x="267" y="50"/>
                    <a:pt x="228" y="66"/>
                    <a:pt x="191" y="85"/>
                  </a:cubicBezTo>
                  <a:cubicBezTo>
                    <a:pt x="164" y="108"/>
                    <a:pt x="137" y="131"/>
                    <a:pt x="110" y="153"/>
                  </a:cubicBezTo>
                  <a:cubicBezTo>
                    <a:pt x="73" y="190"/>
                    <a:pt x="46" y="234"/>
                    <a:pt x="33" y="284"/>
                  </a:cubicBezTo>
                  <a:cubicBezTo>
                    <a:pt x="17" y="314"/>
                    <a:pt x="9" y="348"/>
                    <a:pt x="11" y="382"/>
                  </a:cubicBezTo>
                  <a:cubicBezTo>
                    <a:pt x="1" y="433"/>
                    <a:pt x="4" y="485"/>
                    <a:pt x="21" y="534"/>
                  </a:cubicBezTo>
                  <a:cubicBezTo>
                    <a:pt x="56" y="641"/>
                    <a:pt x="117" y="738"/>
                    <a:pt x="199" y="816"/>
                  </a:cubicBezTo>
                  <a:cubicBezTo>
                    <a:pt x="240" y="851"/>
                    <a:pt x="283" y="883"/>
                    <a:pt x="330" y="910"/>
                  </a:cubicBezTo>
                  <a:cubicBezTo>
                    <a:pt x="376" y="938"/>
                    <a:pt x="432" y="955"/>
                    <a:pt x="481" y="972"/>
                  </a:cubicBezTo>
                  <a:cubicBezTo>
                    <a:pt x="501" y="980"/>
                    <a:pt x="523" y="985"/>
                    <a:pt x="545" y="987"/>
                  </a:cubicBezTo>
                  <a:cubicBezTo>
                    <a:pt x="589" y="994"/>
                    <a:pt x="636" y="1001"/>
                    <a:pt x="682" y="1001"/>
                  </a:cubicBezTo>
                  <a:cubicBezTo>
                    <a:pt x="690" y="1001"/>
                    <a:pt x="697" y="1001"/>
                    <a:pt x="705" y="1000"/>
                  </a:cubicBezTo>
                  <a:cubicBezTo>
                    <a:pt x="815" y="995"/>
                    <a:pt x="924" y="961"/>
                    <a:pt x="1020" y="904"/>
                  </a:cubicBezTo>
                  <a:cubicBezTo>
                    <a:pt x="1156" y="822"/>
                    <a:pt x="1227" y="663"/>
                    <a:pt x="1197" y="507"/>
                  </a:cubicBezTo>
                  <a:cubicBezTo>
                    <a:pt x="1194" y="454"/>
                    <a:pt x="1176" y="403"/>
                    <a:pt x="1146" y="359"/>
                  </a:cubicBezTo>
                  <a:cubicBezTo>
                    <a:pt x="1123" y="332"/>
                    <a:pt x="1101" y="305"/>
                    <a:pt x="1078" y="276"/>
                  </a:cubicBezTo>
                  <a:cubicBezTo>
                    <a:pt x="1045" y="247"/>
                    <a:pt x="1007" y="223"/>
                    <a:pt x="966" y="207"/>
                  </a:cubicBezTo>
                  <a:cubicBezTo>
                    <a:pt x="957" y="196"/>
                    <a:pt x="949" y="187"/>
                    <a:pt x="941" y="177"/>
                  </a:cubicBezTo>
                  <a:cubicBezTo>
                    <a:pt x="930" y="166"/>
                    <a:pt x="919" y="156"/>
                    <a:pt x="907" y="148"/>
                  </a:cubicBezTo>
                  <a:cubicBezTo>
                    <a:pt x="872" y="122"/>
                    <a:pt x="828" y="87"/>
                    <a:pt x="785" y="68"/>
                  </a:cubicBezTo>
                  <a:cubicBezTo>
                    <a:pt x="750" y="52"/>
                    <a:pt x="712" y="40"/>
                    <a:pt x="675" y="26"/>
                  </a:cubicBezTo>
                  <a:cubicBezTo>
                    <a:pt x="667" y="24"/>
                    <a:pt x="660" y="20"/>
                    <a:pt x="652" y="19"/>
                  </a:cubicBezTo>
                  <a:cubicBezTo>
                    <a:pt x="606" y="8"/>
                    <a:pt x="559" y="3"/>
                    <a:pt x="512" y="2"/>
                  </a:cubicBezTo>
                  <a:cubicBezTo>
                    <a:pt x="504" y="1"/>
                    <a:pt x="497" y="0"/>
                    <a:pt x="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1"/>
            <p:cNvSpPr/>
            <p:nvPr/>
          </p:nvSpPr>
          <p:spPr>
            <a:xfrm>
              <a:off x="4632875" y="1318700"/>
              <a:ext cx="32775" cy="22400"/>
            </a:xfrm>
            <a:custGeom>
              <a:avLst/>
              <a:gdLst/>
              <a:ahLst/>
              <a:cxnLst/>
              <a:rect l="l" t="t" r="r" b="b"/>
              <a:pathLst>
                <a:path w="1311" h="896" extrusionOk="0">
                  <a:moveTo>
                    <a:pt x="607" y="0"/>
                  </a:moveTo>
                  <a:cubicBezTo>
                    <a:pt x="601" y="0"/>
                    <a:pt x="596" y="1"/>
                    <a:pt x="590" y="1"/>
                  </a:cubicBezTo>
                  <a:cubicBezTo>
                    <a:pt x="520" y="3"/>
                    <a:pt x="450" y="14"/>
                    <a:pt x="382" y="31"/>
                  </a:cubicBezTo>
                  <a:cubicBezTo>
                    <a:pt x="88" y="119"/>
                    <a:pt x="0" y="494"/>
                    <a:pt x="226" y="702"/>
                  </a:cubicBezTo>
                  <a:cubicBezTo>
                    <a:pt x="236" y="712"/>
                    <a:pt x="247" y="721"/>
                    <a:pt x="257" y="729"/>
                  </a:cubicBezTo>
                  <a:cubicBezTo>
                    <a:pt x="295" y="758"/>
                    <a:pt x="334" y="785"/>
                    <a:pt x="374" y="809"/>
                  </a:cubicBezTo>
                  <a:cubicBezTo>
                    <a:pt x="386" y="816"/>
                    <a:pt x="399" y="821"/>
                    <a:pt x="412" y="826"/>
                  </a:cubicBezTo>
                  <a:cubicBezTo>
                    <a:pt x="454" y="845"/>
                    <a:pt x="498" y="861"/>
                    <a:pt x="544" y="874"/>
                  </a:cubicBezTo>
                  <a:cubicBezTo>
                    <a:pt x="602" y="888"/>
                    <a:pt x="661" y="896"/>
                    <a:pt x="721" y="896"/>
                  </a:cubicBezTo>
                  <a:cubicBezTo>
                    <a:pt x="773" y="896"/>
                    <a:pt x="825" y="889"/>
                    <a:pt x="874" y="876"/>
                  </a:cubicBezTo>
                  <a:cubicBezTo>
                    <a:pt x="892" y="879"/>
                    <a:pt x="910" y="881"/>
                    <a:pt x="928" y="881"/>
                  </a:cubicBezTo>
                  <a:cubicBezTo>
                    <a:pt x="960" y="881"/>
                    <a:pt x="992" y="876"/>
                    <a:pt x="1022" y="865"/>
                  </a:cubicBezTo>
                  <a:cubicBezTo>
                    <a:pt x="1074" y="852"/>
                    <a:pt x="1122" y="825"/>
                    <a:pt x="1160" y="788"/>
                  </a:cubicBezTo>
                  <a:cubicBezTo>
                    <a:pt x="1203" y="758"/>
                    <a:pt x="1237" y="717"/>
                    <a:pt x="1260" y="670"/>
                  </a:cubicBezTo>
                  <a:lnTo>
                    <a:pt x="1295" y="575"/>
                  </a:lnTo>
                  <a:cubicBezTo>
                    <a:pt x="1311" y="508"/>
                    <a:pt x="1309" y="439"/>
                    <a:pt x="1289" y="373"/>
                  </a:cubicBezTo>
                  <a:lnTo>
                    <a:pt x="1245" y="275"/>
                  </a:lnTo>
                  <a:cubicBezTo>
                    <a:pt x="1208" y="216"/>
                    <a:pt x="1156" y="167"/>
                    <a:pt x="1094" y="135"/>
                  </a:cubicBezTo>
                  <a:cubicBezTo>
                    <a:pt x="1062" y="113"/>
                    <a:pt x="1029" y="96"/>
                    <a:pt x="994" y="82"/>
                  </a:cubicBezTo>
                  <a:cubicBezTo>
                    <a:pt x="930" y="57"/>
                    <a:pt x="865" y="30"/>
                    <a:pt x="797" y="18"/>
                  </a:cubicBezTo>
                  <a:cubicBezTo>
                    <a:pt x="748" y="10"/>
                    <a:pt x="697" y="6"/>
                    <a:pt x="647" y="2"/>
                  </a:cubicBezTo>
                  <a:cubicBezTo>
                    <a:pt x="634" y="1"/>
                    <a:pt x="620"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1"/>
            <p:cNvSpPr/>
            <p:nvPr/>
          </p:nvSpPr>
          <p:spPr>
            <a:xfrm>
              <a:off x="4662600" y="1387000"/>
              <a:ext cx="20550" cy="20800"/>
            </a:xfrm>
            <a:custGeom>
              <a:avLst/>
              <a:gdLst/>
              <a:ahLst/>
              <a:cxnLst/>
              <a:rect l="l" t="t" r="r" b="b"/>
              <a:pathLst>
                <a:path w="822" h="832" extrusionOk="0">
                  <a:moveTo>
                    <a:pt x="394" y="0"/>
                  </a:moveTo>
                  <a:cubicBezTo>
                    <a:pt x="323" y="0"/>
                    <a:pt x="252" y="19"/>
                    <a:pt x="188" y="56"/>
                  </a:cubicBezTo>
                  <a:lnTo>
                    <a:pt x="106" y="124"/>
                  </a:lnTo>
                  <a:cubicBezTo>
                    <a:pt x="59" y="173"/>
                    <a:pt x="27" y="235"/>
                    <a:pt x="11" y="302"/>
                  </a:cubicBezTo>
                  <a:cubicBezTo>
                    <a:pt x="7" y="335"/>
                    <a:pt x="4" y="370"/>
                    <a:pt x="1" y="402"/>
                  </a:cubicBezTo>
                  <a:cubicBezTo>
                    <a:pt x="3" y="473"/>
                    <a:pt x="24" y="542"/>
                    <a:pt x="61" y="601"/>
                  </a:cubicBezTo>
                  <a:lnTo>
                    <a:pt x="89" y="648"/>
                  </a:lnTo>
                  <a:cubicBezTo>
                    <a:pt x="116" y="694"/>
                    <a:pt x="154" y="733"/>
                    <a:pt x="200" y="759"/>
                  </a:cubicBezTo>
                  <a:cubicBezTo>
                    <a:pt x="239" y="792"/>
                    <a:pt x="286" y="815"/>
                    <a:pt x="337" y="824"/>
                  </a:cubicBezTo>
                  <a:cubicBezTo>
                    <a:pt x="364" y="829"/>
                    <a:pt x="392" y="832"/>
                    <a:pt x="419" y="832"/>
                  </a:cubicBezTo>
                  <a:cubicBezTo>
                    <a:pt x="494" y="832"/>
                    <a:pt x="569" y="812"/>
                    <a:pt x="635" y="775"/>
                  </a:cubicBezTo>
                  <a:cubicBezTo>
                    <a:pt x="662" y="752"/>
                    <a:pt x="689" y="730"/>
                    <a:pt x="717" y="707"/>
                  </a:cubicBezTo>
                  <a:cubicBezTo>
                    <a:pt x="764" y="656"/>
                    <a:pt x="796" y="595"/>
                    <a:pt x="812" y="528"/>
                  </a:cubicBezTo>
                  <a:lnTo>
                    <a:pt x="822" y="427"/>
                  </a:lnTo>
                  <a:cubicBezTo>
                    <a:pt x="820" y="357"/>
                    <a:pt x="799" y="289"/>
                    <a:pt x="763" y="230"/>
                  </a:cubicBezTo>
                  <a:lnTo>
                    <a:pt x="733" y="182"/>
                  </a:lnTo>
                  <a:cubicBezTo>
                    <a:pt x="707" y="137"/>
                    <a:pt x="670" y="98"/>
                    <a:pt x="623" y="71"/>
                  </a:cubicBezTo>
                  <a:cubicBezTo>
                    <a:pt x="554" y="24"/>
                    <a:pt x="474"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1"/>
            <p:cNvSpPr/>
            <p:nvPr/>
          </p:nvSpPr>
          <p:spPr>
            <a:xfrm>
              <a:off x="4552025" y="1481700"/>
              <a:ext cx="23050" cy="28075"/>
            </a:xfrm>
            <a:custGeom>
              <a:avLst/>
              <a:gdLst/>
              <a:ahLst/>
              <a:cxnLst/>
              <a:rect l="l" t="t" r="r" b="b"/>
              <a:pathLst>
                <a:path w="922" h="1123" extrusionOk="0">
                  <a:moveTo>
                    <a:pt x="456" y="1"/>
                  </a:moveTo>
                  <a:cubicBezTo>
                    <a:pt x="386" y="3"/>
                    <a:pt x="318" y="23"/>
                    <a:pt x="258" y="60"/>
                  </a:cubicBezTo>
                  <a:cubicBezTo>
                    <a:pt x="216" y="90"/>
                    <a:pt x="171" y="123"/>
                    <a:pt x="140" y="165"/>
                  </a:cubicBezTo>
                  <a:cubicBezTo>
                    <a:pt x="84" y="228"/>
                    <a:pt x="44" y="303"/>
                    <a:pt x="24" y="385"/>
                  </a:cubicBezTo>
                  <a:cubicBezTo>
                    <a:pt x="8" y="433"/>
                    <a:pt x="7" y="489"/>
                    <a:pt x="3" y="537"/>
                  </a:cubicBezTo>
                  <a:cubicBezTo>
                    <a:pt x="0" y="586"/>
                    <a:pt x="14" y="645"/>
                    <a:pt x="23" y="690"/>
                  </a:cubicBezTo>
                  <a:cubicBezTo>
                    <a:pt x="26" y="708"/>
                    <a:pt x="32" y="727"/>
                    <a:pt x="39" y="744"/>
                  </a:cubicBezTo>
                  <a:cubicBezTo>
                    <a:pt x="57" y="788"/>
                    <a:pt x="77" y="844"/>
                    <a:pt x="109" y="885"/>
                  </a:cubicBezTo>
                  <a:cubicBezTo>
                    <a:pt x="134" y="919"/>
                    <a:pt x="162" y="953"/>
                    <a:pt x="193" y="984"/>
                  </a:cubicBezTo>
                  <a:cubicBezTo>
                    <a:pt x="224" y="1011"/>
                    <a:pt x="258" y="1036"/>
                    <a:pt x="294" y="1057"/>
                  </a:cubicBezTo>
                  <a:cubicBezTo>
                    <a:pt x="302" y="1063"/>
                    <a:pt x="310" y="1067"/>
                    <a:pt x="318" y="1072"/>
                  </a:cubicBezTo>
                  <a:cubicBezTo>
                    <a:pt x="357" y="1089"/>
                    <a:pt x="396" y="1103"/>
                    <a:pt x="437" y="1115"/>
                  </a:cubicBezTo>
                  <a:cubicBezTo>
                    <a:pt x="464" y="1120"/>
                    <a:pt x="490" y="1123"/>
                    <a:pt x="517" y="1123"/>
                  </a:cubicBezTo>
                  <a:cubicBezTo>
                    <a:pt x="699" y="1123"/>
                    <a:pt x="864" y="1001"/>
                    <a:pt x="911" y="819"/>
                  </a:cubicBezTo>
                  <a:cubicBezTo>
                    <a:pt x="915" y="784"/>
                    <a:pt x="919" y="751"/>
                    <a:pt x="922" y="717"/>
                  </a:cubicBezTo>
                  <a:cubicBezTo>
                    <a:pt x="920" y="647"/>
                    <a:pt x="899" y="579"/>
                    <a:pt x="861" y="519"/>
                  </a:cubicBezTo>
                  <a:lnTo>
                    <a:pt x="848" y="502"/>
                  </a:lnTo>
                  <a:cubicBezTo>
                    <a:pt x="849" y="497"/>
                    <a:pt x="852" y="492"/>
                    <a:pt x="853" y="486"/>
                  </a:cubicBezTo>
                  <a:cubicBezTo>
                    <a:pt x="872" y="384"/>
                    <a:pt x="855" y="278"/>
                    <a:pt x="804" y="188"/>
                  </a:cubicBezTo>
                  <a:cubicBezTo>
                    <a:pt x="780" y="161"/>
                    <a:pt x="759" y="134"/>
                    <a:pt x="736" y="106"/>
                  </a:cubicBezTo>
                  <a:cubicBezTo>
                    <a:pt x="685" y="59"/>
                    <a:pt x="624" y="27"/>
                    <a:pt x="558" y="12"/>
                  </a:cubicBezTo>
                  <a:cubicBezTo>
                    <a:pt x="524" y="7"/>
                    <a:pt x="490" y="4"/>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1"/>
            <p:cNvSpPr/>
            <p:nvPr/>
          </p:nvSpPr>
          <p:spPr>
            <a:xfrm>
              <a:off x="4562300" y="1359600"/>
              <a:ext cx="27650" cy="23675"/>
            </a:xfrm>
            <a:custGeom>
              <a:avLst/>
              <a:gdLst/>
              <a:ahLst/>
              <a:cxnLst/>
              <a:rect l="l" t="t" r="r" b="b"/>
              <a:pathLst>
                <a:path w="1106" h="947" extrusionOk="0">
                  <a:moveTo>
                    <a:pt x="543" y="1"/>
                  </a:moveTo>
                  <a:cubicBezTo>
                    <a:pt x="494" y="3"/>
                    <a:pt x="446" y="11"/>
                    <a:pt x="398" y="22"/>
                  </a:cubicBezTo>
                  <a:cubicBezTo>
                    <a:pt x="351" y="33"/>
                    <a:pt x="298" y="61"/>
                    <a:pt x="260" y="80"/>
                  </a:cubicBezTo>
                  <a:cubicBezTo>
                    <a:pt x="246" y="86"/>
                    <a:pt x="233" y="95"/>
                    <a:pt x="221" y="105"/>
                  </a:cubicBezTo>
                  <a:cubicBezTo>
                    <a:pt x="187" y="132"/>
                    <a:pt x="137" y="165"/>
                    <a:pt x="109" y="205"/>
                  </a:cubicBezTo>
                  <a:cubicBezTo>
                    <a:pt x="72" y="242"/>
                    <a:pt x="45" y="287"/>
                    <a:pt x="31" y="337"/>
                  </a:cubicBezTo>
                  <a:cubicBezTo>
                    <a:pt x="10" y="383"/>
                    <a:pt x="1" y="434"/>
                    <a:pt x="4" y="485"/>
                  </a:cubicBezTo>
                  <a:cubicBezTo>
                    <a:pt x="10" y="518"/>
                    <a:pt x="15" y="553"/>
                    <a:pt x="20" y="586"/>
                  </a:cubicBezTo>
                  <a:cubicBezTo>
                    <a:pt x="41" y="656"/>
                    <a:pt x="80" y="717"/>
                    <a:pt x="132" y="766"/>
                  </a:cubicBezTo>
                  <a:cubicBezTo>
                    <a:pt x="141" y="776"/>
                    <a:pt x="152" y="785"/>
                    <a:pt x="163" y="794"/>
                  </a:cubicBezTo>
                  <a:cubicBezTo>
                    <a:pt x="194" y="817"/>
                    <a:pt x="227" y="840"/>
                    <a:pt x="259" y="861"/>
                  </a:cubicBezTo>
                  <a:cubicBezTo>
                    <a:pt x="265" y="864"/>
                    <a:pt x="270" y="867"/>
                    <a:pt x="275" y="871"/>
                  </a:cubicBezTo>
                  <a:lnTo>
                    <a:pt x="294" y="880"/>
                  </a:lnTo>
                  <a:cubicBezTo>
                    <a:pt x="329" y="895"/>
                    <a:pt x="367" y="908"/>
                    <a:pt x="405" y="921"/>
                  </a:cubicBezTo>
                  <a:cubicBezTo>
                    <a:pt x="417" y="926"/>
                    <a:pt x="430" y="929"/>
                    <a:pt x="443" y="932"/>
                  </a:cubicBezTo>
                  <a:cubicBezTo>
                    <a:pt x="488" y="940"/>
                    <a:pt x="534" y="944"/>
                    <a:pt x="579" y="946"/>
                  </a:cubicBezTo>
                  <a:cubicBezTo>
                    <a:pt x="593" y="946"/>
                    <a:pt x="606" y="946"/>
                    <a:pt x="619" y="944"/>
                  </a:cubicBezTo>
                  <a:cubicBezTo>
                    <a:pt x="664" y="940"/>
                    <a:pt x="711" y="932"/>
                    <a:pt x="755" y="921"/>
                  </a:cubicBezTo>
                  <a:cubicBezTo>
                    <a:pt x="762" y="919"/>
                    <a:pt x="767" y="917"/>
                    <a:pt x="773" y="915"/>
                  </a:cubicBezTo>
                  <a:cubicBezTo>
                    <a:pt x="812" y="901"/>
                    <a:pt x="850" y="881"/>
                    <a:pt x="887" y="864"/>
                  </a:cubicBezTo>
                  <a:cubicBezTo>
                    <a:pt x="958" y="816"/>
                    <a:pt x="1013" y="747"/>
                    <a:pt x="1047" y="669"/>
                  </a:cubicBezTo>
                  <a:cubicBezTo>
                    <a:pt x="1068" y="633"/>
                    <a:pt x="1085" y="595"/>
                    <a:pt x="1094" y="556"/>
                  </a:cubicBezTo>
                  <a:cubicBezTo>
                    <a:pt x="1098" y="523"/>
                    <a:pt x="1101" y="488"/>
                    <a:pt x="1105" y="456"/>
                  </a:cubicBezTo>
                  <a:cubicBezTo>
                    <a:pt x="1103" y="385"/>
                    <a:pt x="1082" y="316"/>
                    <a:pt x="1045" y="257"/>
                  </a:cubicBezTo>
                  <a:cubicBezTo>
                    <a:pt x="1017" y="221"/>
                    <a:pt x="985" y="175"/>
                    <a:pt x="946" y="145"/>
                  </a:cubicBezTo>
                  <a:cubicBezTo>
                    <a:pt x="911" y="118"/>
                    <a:pt x="870" y="83"/>
                    <a:pt x="825" y="63"/>
                  </a:cubicBezTo>
                  <a:cubicBezTo>
                    <a:pt x="781" y="43"/>
                    <a:pt x="736" y="27"/>
                    <a:pt x="689" y="16"/>
                  </a:cubicBezTo>
                  <a:cubicBezTo>
                    <a:pt x="649" y="9"/>
                    <a:pt x="608" y="5"/>
                    <a:pt x="568" y="2"/>
                  </a:cubicBezTo>
                  <a:cubicBezTo>
                    <a:pt x="559" y="2"/>
                    <a:pt x="551" y="1"/>
                    <a:pt x="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1"/>
            <p:cNvSpPr/>
            <p:nvPr/>
          </p:nvSpPr>
          <p:spPr>
            <a:xfrm>
              <a:off x="4556925" y="1314325"/>
              <a:ext cx="24825" cy="20075"/>
            </a:xfrm>
            <a:custGeom>
              <a:avLst/>
              <a:gdLst/>
              <a:ahLst/>
              <a:cxnLst/>
              <a:rect l="l" t="t" r="r" b="b"/>
              <a:pathLst>
                <a:path w="993" h="803" extrusionOk="0">
                  <a:moveTo>
                    <a:pt x="380" y="1"/>
                  </a:moveTo>
                  <a:cubicBezTo>
                    <a:pt x="330" y="1"/>
                    <a:pt x="280" y="14"/>
                    <a:pt x="236" y="39"/>
                  </a:cubicBezTo>
                  <a:cubicBezTo>
                    <a:pt x="186" y="56"/>
                    <a:pt x="140" y="87"/>
                    <a:pt x="106" y="128"/>
                  </a:cubicBezTo>
                  <a:cubicBezTo>
                    <a:pt x="40" y="206"/>
                    <a:pt x="3" y="306"/>
                    <a:pt x="1" y="408"/>
                  </a:cubicBezTo>
                  <a:cubicBezTo>
                    <a:pt x="6" y="442"/>
                    <a:pt x="12" y="475"/>
                    <a:pt x="17" y="510"/>
                  </a:cubicBezTo>
                  <a:cubicBezTo>
                    <a:pt x="38" y="578"/>
                    <a:pt x="76" y="639"/>
                    <a:pt x="128" y="688"/>
                  </a:cubicBezTo>
                  <a:cubicBezTo>
                    <a:pt x="156" y="708"/>
                    <a:pt x="185" y="727"/>
                    <a:pt x="213" y="748"/>
                  </a:cubicBezTo>
                  <a:cubicBezTo>
                    <a:pt x="271" y="778"/>
                    <a:pt x="336" y="793"/>
                    <a:pt x="401" y="793"/>
                  </a:cubicBezTo>
                  <a:cubicBezTo>
                    <a:pt x="404" y="793"/>
                    <a:pt x="406" y="793"/>
                    <a:pt x="408" y="793"/>
                  </a:cubicBezTo>
                  <a:cubicBezTo>
                    <a:pt x="474" y="796"/>
                    <a:pt x="541" y="799"/>
                    <a:pt x="607" y="803"/>
                  </a:cubicBezTo>
                  <a:cubicBezTo>
                    <a:pt x="609" y="803"/>
                    <a:pt x="611" y="803"/>
                    <a:pt x="613" y="803"/>
                  </a:cubicBezTo>
                  <a:cubicBezTo>
                    <a:pt x="664" y="803"/>
                    <a:pt x="713" y="789"/>
                    <a:pt x="757" y="765"/>
                  </a:cubicBezTo>
                  <a:cubicBezTo>
                    <a:pt x="901" y="698"/>
                    <a:pt x="993" y="554"/>
                    <a:pt x="993" y="395"/>
                  </a:cubicBezTo>
                  <a:cubicBezTo>
                    <a:pt x="986" y="362"/>
                    <a:pt x="982" y="328"/>
                    <a:pt x="975" y="294"/>
                  </a:cubicBezTo>
                  <a:cubicBezTo>
                    <a:pt x="956" y="226"/>
                    <a:pt x="917" y="164"/>
                    <a:pt x="864" y="115"/>
                  </a:cubicBezTo>
                  <a:cubicBezTo>
                    <a:pt x="837" y="96"/>
                    <a:pt x="809" y="75"/>
                    <a:pt x="781" y="56"/>
                  </a:cubicBezTo>
                  <a:cubicBezTo>
                    <a:pt x="724" y="26"/>
                    <a:pt x="661" y="10"/>
                    <a:pt x="597" y="10"/>
                  </a:cubicBezTo>
                  <a:cubicBezTo>
                    <a:pt x="593" y="10"/>
                    <a:pt x="589" y="10"/>
                    <a:pt x="585" y="11"/>
                  </a:cubicBezTo>
                  <a:cubicBezTo>
                    <a:pt x="518" y="7"/>
                    <a:pt x="452" y="4"/>
                    <a:pt x="386" y="1"/>
                  </a:cubicBezTo>
                  <a:cubicBezTo>
                    <a:pt x="384" y="1"/>
                    <a:pt x="382"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1"/>
            <p:cNvSpPr/>
            <p:nvPr/>
          </p:nvSpPr>
          <p:spPr>
            <a:xfrm>
              <a:off x="4525200" y="1546825"/>
              <a:ext cx="24300" cy="23725"/>
            </a:xfrm>
            <a:custGeom>
              <a:avLst/>
              <a:gdLst/>
              <a:ahLst/>
              <a:cxnLst/>
              <a:rect l="l" t="t" r="r" b="b"/>
              <a:pathLst>
                <a:path w="972" h="949" extrusionOk="0">
                  <a:moveTo>
                    <a:pt x="469" y="0"/>
                  </a:moveTo>
                  <a:cubicBezTo>
                    <a:pt x="465" y="0"/>
                    <a:pt x="461" y="0"/>
                    <a:pt x="456" y="1"/>
                  </a:cubicBezTo>
                  <a:cubicBezTo>
                    <a:pt x="418" y="4"/>
                    <a:pt x="381" y="11"/>
                    <a:pt x="343" y="18"/>
                  </a:cubicBezTo>
                  <a:cubicBezTo>
                    <a:pt x="338" y="19"/>
                    <a:pt x="334" y="20"/>
                    <a:pt x="330" y="21"/>
                  </a:cubicBezTo>
                  <a:cubicBezTo>
                    <a:pt x="246" y="48"/>
                    <a:pt x="170" y="95"/>
                    <a:pt x="109" y="159"/>
                  </a:cubicBezTo>
                  <a:cubicBezTo>
                    <a:pt x="65" y="204"/>
                    <a:pt x="21" y="281"/>
                    <a:pt x="11" y="344"/>
                  </a:cubicBezTo>
                  <a:cubicBezTo>
                    <a:pt x="6" y="380"/>
                    <a:pt x="2" y="417"/>
                    <a:pt x="0" y="453"/>
                  </a:cubicBezTo>
                  <a:cubicBezTo>
                    <a:pt x="0" y="457"/>
                    <a:pt x="0" y="461"/>
                    <a:pt x="0" y="464"/>
                  </a:cubicBezTo>
                  <a:cubicBezTo>
                    <a:pt x="2" y="483"/>
                    <a:pt x="7" y="505"/>
                    <a:pt x="9" y="518"/>
                  </a:cubicBezTo>
                  <a:cubicBezTo>
                    <a:pt x="11" y="532"/>
                    <a:pt x="14" y="557"/>
                    <a:pt x="19" y="575"/>
                  </a:cubicBezTo>
                  <a:cubicBezTo>
                    <a:pt x="26" y="611"/>
                    <a:pt x="64" y="682"/>
                    <a:pt x="67" y="689"/>
                  </a:cubicBezTo>
                  <a:cubicBezTo>
                    <a:pt x="70" y="697"/>
                    <a:pt x="75" y="703"/>
                    <a:pt x="79" y="710"/>
                  </a:cubicBezTo>
                  <a:cubicBezTo>
                    <a:pt x="104" y="744"/>
                    <a:pt x="131" y="778"/>
                    <a:pt x="161" y="808"/>
                  </a:cubicBezTo>
                  <a:cubicBezTo>
                    <a:pt x="193" y="835"/>
                    <a:pt x="226" y="860"/>
                    <a:pt x="262" y="881"/>
                  </a:cubicBezTo>
                  <a:cubicBezTo>
                    <a:pt x="268" y="885"/>
                    <a:pt x="275" y="889"/>
                    <a:pt x="281" y="892"/>
                  </a:cubicBezTo>
                  <a:cubicBezTo>
                    <a:pt x="318" y="910"/>
                    <a:pt x="357" y="924"/>
                    <a:pt x="397" y="934"/>
                  </a:cubicBezTo>
                  <a:cubicBezTo>
                    <a:pt x="401" y="936"/>
                    <a:pt x="405" y="937"/>
                    <a:pt x="409" y="937"/>
                  </a:cubicBezTo>
                  <a:cubicBezTo>
                    <a:pt x="446" y="943"/>
                    <a:pt x="483" y="946"/>
                    <a:pt x="521" y="948"/>
                  </a:cubicBezTo>
                  <a:cubicBezTo>
                    <a:pt x="524" y="949"/>
                    <a:pt x="527" y="949"/>
                    <a:pt x="530" y="949"/>
                  </a:cubicBezTo>
                  <a:cubicBezTo>
                    <a:pt x="569" y="949"/>
                    <a:pt x="617" y="936"/>
                    <a:pt x="645" y="931"/>
                  </a:cubicBezTo>
                  <a:cubicBezTo>
                    <a:pt x="684" y="924"/>
                    <a:pt x="745" y="890"/>
                    <a:pt x="764" y="880"/>
                  </a:cubicBezTo>
                  <a:cubicBezTo>
                    <a:pt x="802" y="862"/>
                    <a:pt x="840" y="822"/>
                    <a:pt x="866" y="799"/>
                  </a:cubicBezTo>
                  <a:cubicBezTo>
                    <a:pt x="932" y="722"/>
                    <a:pt x="968" y="622"/>
                    <a:pt x="971" y="521"/>
                  </a:cubicBezTo>
                  <a:cubicBezTo>
                    <a:pt x="969" y="508"/>
                    <a:pt x="968" y="496"/>
                    <a:pt x="966" y="484"/>
                  </a:cubicBezTo>
                  <a:cubicBezTo>
                    <a:pt x="967" y="467"/>
                    <a:pt x="969" y="449"/>
                    <a:pt x="972" y="432"/>
                  </a:cubicBezTo>
                  <a:cubicBezTo>
                    <a:pt x="969" y="362"/>
                    <a:pt x="949" y="293"/>
                    <a:pt x="911" y="233"/>
                  </a:cubicBezTo>
                  <a:cubicBezTo>
                    <a:pt x="865" y="161"/>
                    <a:pt x="800" y="101"/>
                    <a:pt x="724" y="60"/>
                  </a:cubicBezTo>
                  <a:cubicBezTo>
                    <a:pt x="686" y="41"/>
                    <a:pt x="647" y="27"/>
                    <a:pt x="607" y="16"/>
                  </a:cubicBezTo>
                  <a:cubicBezTo>
                    <a:pt x="571" y="4"/>
                    <a:pt x="506" y="2"/>
                    <a:pt x="481" y="1"/>
                  </a:cubicBezTo>
                  <a:cubicBezTo>
                    <a:pt x="477" y="0"/>
                    <a:pt x="473"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1"/>
            <p:cNvSpPr/>
            <p:nvPr/>
          </p:nvSpPr>
          <p:spPr>
            <a:xfrm>
              <a:off x="4538550" y="1639725"/>
              <a:ext cx="25975" cy="23850"/>
            </a:xfrm>
            <a:custGeom>
              <a:avLst/>
              <a:gdLst/>
              <a:ahLst/>
              <a:cxnLst/>
              <a:rect l="l" t="t" r="r" b="b"/>
              <a:pathLst>
                <a:path w="1039" h="954" extrusionOk="0">
                  <a:moveTo>
                    <a:pt x="637" y="1"/>
                  </a:moveTo>
                  <a:cubicBezTo>
                    <a:pt x="599" y="1"/>
                    <a:pt x="562" y="6"/>
                    <a:pt x="525" y="17"/>
                  </a:cubicBezTo>
                  <a:cubicBezTo>
                    <a:pt x="484" y="25"/>
                    <a:pt x="442" y="31"/>
                    <a:pt x="400" y="39"/>
                  </a:cubicBezTo>
                  <a:cubicBezTo>
                    <a:pt x="379" y="42"/>
                    <a:pt x="358" y="45"/>
                    <a:pt x="337" y="48"/>
                  </a:cubicBezTo>
                  <a:lnTo>
                    <a:pt x="307" y="54"/>
                  </a:lnTo>
                  <a:cubicBezTo>
                    <a:pt x="305" y="54"/>
                    <a:pt x="303" y="54"/>
                    <a:pt x="300" y="55"/>
                  </a:cubicBezTo>
                  <a:lnTo>
                    <a:pt x="204" y="99"/>
                  </a:lnTo>
                  <a:lnTo>
                    <a:pt x="123" y="166"/>
                  </a:lnTo>
                  <a:cubicBezTo>
                    <a:pt x="121" y="168"/>
                    <a:pt x="119" y="170"/>
                    <a:pt x="117" y="173"/>
                  </a:cubicBezTo>
                  <a:cubicBezTo>
                    <a:pt x="116" y="174"/>
                    <a:pt x="115" y="175"/>
                    <a:pt x="115" y="176"/>
                  </a:cubicBezTo>
                  <a:cubicBezTo>
                    <a:pt x="107" y="184"/>
                    <a:pt x="61" y="251"/>
                    <a:pt x="54" y="260"/>
                  </a:cubicBezTo>
                  <a:cubicBezTo>
                    <a:pt x="53" y="262"/>
                    <a:pt x="52" y="264"/>
                    <a:pt x="51" y="267"/>
                  </a:cubicBezTo>
                  <a:lnTo>
                    <a:pt x="49" y="271"/>
                  </a:lnTo>
                  <a:cubicBezTo>
                    <a:pt x="44" y="282"/>
                    <a:pt x="17" y="355"/>
                    <a:pt x="14" y="366"/>
                  </a:cubicBezTo>
                  <a:cubicBezTo>
                    <a:pt x="13" y="369"/>
                    <a:pt x="12" y="371"/>
                    <a:pt x="11" y="375"/>
                  </a:cubicBezTo>
                  <a:cubicBezTo>
                    <a:pt x="11" y="377"/>
                    <a:pt x="11" y="379"/>
                    <a:pt x="10" y="381"/>
                  </a:cubicBezTo>
                  <a:cubicBezTo>
                    <a:pt x="6" y="404"/>
                    <a:pt x="0" y="462"/>
                    <a:pt x="0" y="485"/>
                  </a:cubicBezTo>
                  <a:lnTo>
                    <a:pt x="0" y="487"/>
                  </a:lnTo>
                  <a:cubicBezTo>
                    <a:pt x="0" y="490"/>
                    <a:pt x="0" y="492"/>
                    <a:pt x="0" y="495"/>
                  </a:cubicBezTo>
                  <a:lnTo>
                    <a:pt x="0" y="499"/>
                  </a:lnTo>
                  <a:cubicBezTo>
                    <a:pt x="2" y="527"/>
                    <a:pt x="11" y="575"/>
                    <a:pt x="16" y="603"/>
                  </a:cubicBezTo>
                  <a:cubicBezTo>
                    <a:pt x="17" y="607"/>
                    <a:pt x="18" y="612"/>
                    <a:pt x="19" y="617"/>
                  </a:cubicBezTo>
                  <a:cubicBezTo>
                    <a:pt x="21" y="619"/>
                    <a:pt x="22" y="622"/>
                    <a:pt x="23" y="624"/>
                  </a:cubicBezTo>
                  <a:cubicBezTo>
                    <a:pt x="30" y="643"/>
                    <a:pt x="57" y="703"/>
                    <a:pt x="67" y="721"/>
                  </a:cubicBezTo>
                  <a:lnTo>
                    <a:pt x="69" y="727"/>
                  </a:lnTo>
                  <a:cubicBezTo>
                    <a:pt x="71" y="731"/>
                    <a:pt x="73" y="736"/>
                    <a:pt x="77" y="740"/>
                  </a:cubicBezTo>
                  <a:cubicBezTo>
                    <a:pt x="99" y="773"/>
                    <a:pt x="125" y="804"/>
                    <a:pt x="153" y="833"/>
                  </a:cubicBezTo>
                  <a:cubicBezTo>
                    <a:pt x="184" y="859"/>
                    <a:pt x="215" y="880"/>
                    <a:pt x="250" y="900"/>
                  </a:cubicBezTo>
                  <a:cubicBezTo>
                    <a:pt x="252" y="902"/>
                    <a:pt x="254" y="903"/>
                    <a:pt x="256" y="904"/>
                  </a:cubicBezTo>
                  <a:cubicBezTo>
                    <a:pt x="259" y="905"/>
                    <a:pt x="259" y="905"/>
                    <a:pt x="260" y="905"/>
                  </a:cubicBezTo>
                  <a:cubicBezTo>
                    <a:pt x="283" y="915"/>
                    <a:pt x="334" y="934"/>
                    <a:pt x="358" y="941"/>
                  </a:cubicBezTo>
                  <a:cubicBezTo>
                    <a:pt x="360" y="942"/>
                    <a:pt x="363" y="943"/>
                    <a:pt x="366" y="944"/>
                  </a:cubicBezTo>
                  <a:lnTo>
                    <a:pt x="370" y="944"/>
                  </a:lnTo>
                  <a:cubicBezTo>
                    <a:pt x="403" y="947"/>
                    <a:pt x="437" y="951"/>
                    <a:pt x="470" y="954"/>
                  </a:cubicBezTo>
                  <a:lnTo>
                    <a:pt x="473" y="954"/>
                  </a:lnTo>
                  <a:cubicBezTo>
                    <a:pt x="512" y="953"/>
                    <a:pt x="552" y="947"/>
                    <a:pt x="590" y="936"/>
                  </a:cubicBezTo>
                  <a:cubicBezTo>
                    <a:pt x="642" y="924"/>
                    <a:pt x="689" y="897"/>
                    <a:pt x="728" y="859"/>
                  </a:cubicBezTo>
                  <a:cubicBezTo>
                    <a:pt x="769" y="831"/>
                    <a:pt x="803" y="792"/>
                    <a:pt x="824" y="747"/>
                  </a:cubicBezTo>
                  <a:cubicBezTo>
                    <a:pt x="848" y="734"/>
                    <a:pt x="869" y="718"/>
                    <a:pt x="888" y="699"/>
                  </a:cubicBezTo>
                  <a:cubicBezTo>
                    <a:pt x="971" y="636"/>
                    <a:pt x="1023" y="540"/>
                    <a:pt x="1029" y="436"/>
                  </a:cubicBezTo>
                  <a:cubicBezTo>
                    <a:pt x="1038" y="385"/>
                    <a:pt x="1034" y="334"/>
                    <a:pt x="1018" y="285"/>
                  </a:cubicBezTo>
                  <a:cubicBezTo>
                    <a:pt x="1004" y="253"/>
                    <a:pt x="989" y="220"/>
                    <a:pt x="975" y="188"/>
                  </a:cubicBezTo>
                  <a:cubicBezTo>
                    <a:pt x="937" y="128"/>
                    <a:pt x="885" y="80"/>
                    <a:pt x="822" y="46"/>
                  </a:cubicBezTo>
                  <a:cubicBezTo>
                    <a:pt x="791" y="34"/>
                    <a:pt x="760" y="22"/>
                    <a:pt x="728" y="12"/>
                  </a:cubicBezTo>
                  <a:cubicBezTo>
                    <a:pt x="698" y="4"/>
                    <a:pt x="668" y="1"/>
                    <a:pt x="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1"/>
            <p:cNvSpPr/>
            <p:nvPr/>
          </p:nvSpPr>
          <p:spPr>
            <a:xfrm>
              <a:off x="4613475" y="1598575"/>
              <a:ext cx="20525" cy="20800"/>
            </a:xfrm>
            <a:custGeom>
              <a:avLst/>
              <a:gdLst/>
              <a:ahLst/>
              <a:cxnLst/>
              <a:rect l="l" t="t" r="r" b="b"/>
              <a:pathLst>
                <a:path w="821" h="832" extrusionOk="0">
                  <a:moveTo>
                    <a:pt x="392" y="1"/>
                  </a:moveTo>
                  <a:cubicBezTo>
                    <a:pt x="322" y="1"/>
                    <a:pt x="251" y="19"/>
                    <a:pt x="186" y="57"/>
                  </a:cubicBezTo>
                  <a:lnTo>
                    <a:pt x="105" y="124"/>
                  </a:lnTo>
                  <a:cubicBezTo>
                    <a:pt x="59" y="175"/>
                    <a:pt x="26" y="237"/>
                    <a:pt x="11" y="304"/>
                  </a:cubicBezTo>
                  <a:cubicBezTo>
                    <a:pt x="8" y="337"/>
                    <a:pt x="4" y="371"/>
                    <a:pt x="0" y="404"/>
                  </a:cubicBezTo>
                  <a:cubicBezTo>
                    <a:pt x="3" y="474"/>
                    <a:pt x="23" y="542"/>
                    <a:pt x="61" y="603"/>
                  </a:cubicBezTo>
                  <a:lnTo>
                    <a:pt x="90" y="649"/>
                  </a:lnTo>
                  <a:cubicBezTo>
                    <a:pt x="115" y="696"/>
                    <a:pt x="153" y="734"/>
                    <a:pt x="198" y="761"/>
                  </a:cubicBezTo>
                  <a:cubicBezTo>
                    <a:pt x="268" y="808"/>
                    <a:pt x="348" y="832"/>
                    <a:pt x="429" y="832"/>
                  </a:cubicBezTo>
                  <a:cubicBezTo>
                    <a:pt x="500" y="832"/>
                    <a:pt x="571" y="813"/>
                    <a:pt x="635" y="776"/>
                  </a:cubicBezTo>
                  <a:lnTo>
                    <a:pt x="716" y="709"/>
                  </a:lnTo>
                  <a:cubicBezTo>
                    <a:pt x="762" y="658"/>
                    <a:pt x="796" y="597"/>
                    <a:pt x="811" y="530"/>
                  </a:cubicBezTo>
                  <a:cubicBezTo>
                    <a:pt x="814" y="496"/>
                    <a:pt x="817" y="463"/>
                    <a:pt x="820" y="429"/>
                  </a:cubicBezTo>
                  <a:cubicBezTo>
                    <a:pt x="819" y="359"/>
                    <a:pt x="799" y="291"/>
                    <a:pt x="761" y="231"/>
                  </a:cubicBezTo>
                  <a:lnTo>
                    <a:pt x="732" y="184"/>
                  </a:lnTo>
                  <a:cubicBezTo>
                    <a:pt x="654" y="66"/>
                    <a:pt x="525" y="1"/>
                    <a:pt x="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1"/>
            <p:cNvSpPr/>
            <p:nvPr/>
          </p:nvSpPr>
          <p:spPr>
            <a:xfrm>
              <a:off x="4477250" y="1495825"/>
              <a:ext cx="25250" cy="21875"/>
            </a:xfrm>
            <a:custGeom>
              <a:avLst/>
              <a:gdLst/>
              <a:ahLst/>
              <a:cxnLst/>
              <a:rect l="l" t="t" r="r" b="b"/>
              <a:pathLst>
                <a:path w="1010" h="875" extrusionOk="0">
                  <a:moveTo>
                    <a:pt x="612" y="1"/>
                  </a:moveTo>
                  <a:cubicBezTo>
                    <a:pt x="607" y="1"/>
                    <a:pt x="603" y="1"/>
                    <a:pt x="599" y="1"/>
                  </a:cubicBezTo>
                  <a:cubicBezTo>
                    <a:pt x="546" y="3"/>
                    <a:pt x="494" y="11"/>
                    <a:pt x="442" y="21"/>
                  </a:cubicBezTo>
                  <a:cubicBezTo>
                    <a:pt x="424" y="25"/>
                    <a:pt x="406" y="30"/>
                    <a:pt x="387" y="37"/>
                  </a:cubicBezTo>
                  <a:cubicBezTo>
                    <a:pt x="336" y="55"/>
                    <a:pt x="288" y="76"/>
                    <a:pt x="241" y="101"/>
                  </a:cubicBezTo>
                  <a:cubicBezTo>
                    <a:pt x="224" y="111"/>
                    <a:pt x="207" y="122"/>
                    <a:pt x="192" y="135"/>
                  </a:cubicBezTo>
                  <a:lnTo>
                    <a:pt x="109" y="202"/>
                  </a:lnTo>
                  <a:cubicBezTo>
                    <a:pt x="90" y="230"/>
                    <a:pt x="71" y="258"/>
                    <a:pt x="51" y="286"/>
                  </a:cubicBezTo>
                  <a:cubicBezTo>
                    <a:pt x="39" y="317"/>
                    <a:pt x="27" y="349"/>
                    <a:pt x="15" y="380"/>
                  </a:cubicBezTo>
                  <a:cubicBezTo>
                    <a:pt x="1" y="430"/>
                    <a:pt x="0" y="482"/>
                    <a:pt x="13" y="532"/>
                  </a:cubicBezTo>
                  <a:cubicBezTo>
                    <a:pt x="24" y="602"/>
                    <a:pt x="54" y="666"/>
                    <a:pt x="99" y="720"/>
                  </a:cubicBezTo>
                  <a:lnTo>
                    <a:pt x="99" y="722"/>
                  </a:lnTo>
                  <a:cubicBezTo>
                    <a:pt x="117" y="752"/>
                    <a:pt x="144" y="776"/>
                    <a:pt x="174" y="793"/>
                  </a:cubicBezTo>
                  <a:cubicBezTo>
                    <a:pt x="214" y="825"/>
                    <a:pt x="261" y="848"/>
                    <a:pt x="312" y="857"/>
                  </a:cubicBezTo>
                  <a:cubicBezTo>
                    <a:pt x="319" y="860"/>
                    <a:pt x="327" y="862"/>
                    <a:pt x="334" y="863"/>
                  </a:cubicBezTo>
                  <a:cubicBezTo>
                    <a:pt x="375" y="871"/>
                    <a:pt x="415" y="874"/>
                    <a:pt x="456" y="875"/>
                  </a:cubicBezTo>
                  <a:cubicBezTo>
                    <a:pt x="497" y="872"/>
                    <a:pt x="538" y="866"/>
                    <a:pt x="578" y="857"/>
                  </a:cubicBezTo>
                  <a:cubicBezTo>
                    <a:pt x="587" y="856"/>
                    <a:pt x="595" y="853"/>
                    <a:pt x="602" y="851"/>
                  </a:cubicBezTo>
                  <a:cubicBezTo>
                    <a:pt x="642" y="837"/>
                    <a:pt x="681" y="819"/>
                    <a:pt x="718" y="799"/>
                  </a:cubicBezTo>
                  <a:cubicBezTo>
                    <a:pt x="725" y="795"/>
                    <a:pt x="732" y="791"/>
                    <a:pt x="738" y="785"/>
                  </a:cubicBezTo>
                  <a:cubicBezTo>
                    <a:pt x="756" y="773"/>
                    <a:pt x="774" y="758"/>
                    <a:pt x="791" y="744"/>
                  </a:cubicBezTo>
                  <a:cubicBezTo>
                    <a:pt x="881" y="703"/>
                    <a:pt x="949" y="628"/>
                    <a:pt x="978" y="534"/>
                  </a:cubicBezTo>
                  <a:cubicBezTo>
                    <a:pt x="1000" y="487"/>
                    <a:pt x="1010" y="436"/>
                    <a:pt x="1006" y="386"/>
                  </a:cubicBezTo>
                  <a:cubicBezTo>
                    <a:pt x="1001" y="351"/>
                    <a:pt x="995" y="317"/>
                    <a:pt x="990" y="284"/>
                  </a:cubicBezTo>
                  <a:cubicBezTo>
                    <a:pt x="970" y="215"/>
                    <a:pt x="931" y="153"/>
                    <a:pt x="879" y="105"/>
                  </a:cubicBezTo>
                  <a:lnTo>
                    <a:pt x="795" y="46"/>
                  </a:lnTo>
                  <a:cubicBezTo>
                    <a:pt x="739" y="16"/>
                    <a:pt x="675" y="1"/>
                    <a:pt x="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1"/>
            <p:cNvSpPr/>
            <p:nvPr/>
          </p:nvSpPr>
          <p:spPr>
            <a:xfrm>
              <a:off x="4567325" y="1531450"/>
              <a:ext cx="28625" cy="19975"/>
            </a:xfrm>
            <a:custGeom>
              <a:avLst/>
              <a:gdLst/>
              <a:ahLst/>
              <a:cxnLst/>
              <a:rect l="l" t="t" r="r" b="b"/>
              <a:pathLst>
                <a:path w="1145" h="799" extrusionOk="0">
                  <a:moveTo>
                    <a:pt x="570" y="1"/>
                  </a:moveTo>
                  <a:cubicBezTo>
                    <a:pt x="504" y="1"/>
                    <a:pt x="434" y="20"/>
                    <a:pt x="364" y="64"/>
                  </a:cubicBezTo>
                  <a:cubicBezTo>
                    <a:pt x="1" y="290"/>
                    <a:pt x="236" y="799"/>
                    <a:pt x="576" y="799"/>
                  </a:cubicBezTo>
                  <a:cubicBezTo>
                    <a:pt x="642" y="799"/>
                    <a:pt x="712" y="780"/>
                    <a:pt x="782" y="736"/>
                  </a:cubicBezTo>
                  <a:cubicBezTo>
                    <a:pt x="1144" y="509"/>
                    <a:pt x="910"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1"/>
            <p:cNvSpPr/>
            <p:nvPr/>
          </p:nvSpPr>
          <p:spPr>
            <a:xfrm>
              <a:off x="4479375" y="1602325"/>
              <a:ext cx="31100" cy="27650"/>
            </a:xfrm>
            <a:custGeom>
              <a:avLst/>
              <a:gdLst/>
              <a:ahLst/>
              <a:cxnLst/>
              <a:rect l="l" t="t" r="r" b="b"/>
              <a:pathLst>
                <a:path w="1244" h="1106" extrusionOk="0">
                  <a:moveTo>
                    <a:pt x="455" y="1"/>
                  </a:moveTo>
                  <a:cubicBezTo>
                    <a:pt x="399" y="1"/>
                    <a:pt x="345" y="12"/>
                    <a:pt x="287" y="22"/>
                  </a:cubicBezTo>
                  <a:lnTo>
                    <a:pt x="190" y="65"/>
                  </a:lnTo>
                  <a:cubicBezTo>
                    <a:pt x="144" y="91"/>
                    <a:pt x="105" y="129"/>
                    <a:pt x="78" y="174"/>
                  </a:cubicBezTo>
                  <a:cubicBezTo>
                    <a:pt x="56" y="200"/>
                    <a:pt x="40" y="230"/>
                    <a:pt x="31" y="264"/>
                  </a:cubicBezTo>
                  <a:cubicBezTo>
                    <a:pt x="10" y="310"/>
                    <a:pt x="1" y="361"/>
                    <a:pt x="4" y="413"/>
                  </a:cubicBezTo>
                  <a:cubicBezTo>
                    <a:pt x="14" y="471"/>
                    <a:pt x="18" y="534"/>
                    <a:pt x="42" y="590"/>
                  </a:cubicBezTo>
                  <a:cubicBezTo>
                    <a:pt x="64" y="646"/>
                    <a:pt x="88" y="707"/>
                    <a:pt x="123" y="757"/>
                  </a:cubicBezTo>
                  <a:cubicBezTo>
                    <a:pt x="148" y="794"/>
                    <a:pt x="179" y="829"/>
                    <a:pt x="209" y="865"/>
                  </a:cubicBezTo>
                  <a:cubicBezTo>
                    <a:pt x="219" y="877"/>
                    <a:pt x="229" y="887"/>
                    <a:pt x="241" y="898"/>
                  </a:cubicBezTo>
                  <a:cubicBezTo>
                    <a:pt x="285" y="938"/>
                    <a:pt x="332" y="974"/>
                    <a:pt x="384" y="1005"/>
                  </a:cubicBezTo>
                  <a:cubicBezTo>
                    <a:pt x="435" y="1036"/>
                    <a:pt x="494" y="1055"/>
                    <a:pt x="551" y="1075"/>
                  </a:cubicBezTo>
                  <a:cubicBezTo>
                    <a:pt x="593" y="1088"/>
                    <a:pt x="636" y="1097"/>
                    <a:pt x="680" y="1099"/>
                  </a:cubicBezTo>
                  <a:cubicBezTo>
                    <a:pt x="708" y="1103"/>
                    <a:pt x="738" y="1106"/>
                    <a:pt x="766" y="1106"/>
                  </a:cubicBezTo>
                  <a:cubicBezTo>
                    <a:pt x="801" y="1102"/>
                    <a:pt x="837" y="1097"/>
                    <a:pt x="873" y="1089"/>
                  </a:cubicBezTo>
                  <a:cubicBezTo>
                    <a:pt x="875" y="1089"/>
                    <a:pt x="877" y="1088"/>
                    <a:pt x="879" y="1088"/>
                  </a:cubicBezTo>
                  <a:cubicBezTo>
                    <a:pt x="902" y="1081"/>
                    <a:pt x="923" y="1071"/>
                    <a:pt x="944" y="1061"/>
                  </a:cubicBezTo>
                  <a:cubicBezTo>
                    <a:pt x="970" y="1052"/>
                    <a:pt x="995" y="1039"/>
                    <a:pt x="1017" y="1024"/>
                  </a:cubicBezTo>
                  <a:cubicBezTo>
                    <a:pt x="1050" y="1000"/>
                    <a:pt x="1080" y="975"/>
                    <a:pt x="1109" y="947"/>
                  </a:cubicBezTo>
                  <a:cubicBezTo>
                    <a:pt x="1114" y="942"/>
                    <a:pt x="1118" y="937"/>
                    <a:pt x="1122" y="933"/>
                  </a:cubicBezTo>
                  <a:cubicBezTo>
                    <a:pt x="1146" y="902"/>
                    <a:pt x="1168" y="871"/>
                    <a:pt x="1188" y="839"/>
                  </a:cubicBezTo>
                  <a:cubicBezTo>
                    <a:pt x="1190" y="834"/>
                    <a:pt x="1192" y="829"/>
                    <a:pt x="1195" y="824"/>
                  </a:cubicBezTo>
                  <a:cubicBezTo>
                    <a:pt x="1211" y="790"/>
                    <a:pt x="1223" y="754"/>
                    <a:pt x="1232" y="718"/>
                  </a:cubicBezTo>
                  <a:cubicBezTo>
                    <a:pt x="1235" y="709"/>
                    <a:pt x="1243" y="624"/>
                    <a:pt x="1243" y="615"/>
                  </a:cubicBezTo>
                  <a:lnTo>
                    <a:pt x="1243" y="608"/>
                  </a:lnTo>
                  <a:cubicBezTo>
                    <a:pt x="1243" y="600"/>
                    <a:pt x="1228" y="511"/>
                    <a:pt x="1227" y="505"/>
                  </a:cubicBezTo>
                  <a:cubicBezTo>
                    <a:pt x="1220" y="479"/>
                    <a:pt x="1170" y="391"/>
                    <a:pt x="1172" y="391"/>
                  </a:cubicBezTo>
                  <a:lnTo>
                    <a:pt x="1172" y="391"/>
                  </a:lnTo>
                  <a:cubicBezTo>
                    <a:pt x="1173" y="391"/>
                    <a:pt x="1173" y="391"/>
                    <a:pt x="1173" y="391"/>
                  </a:cubicBezTo>
                  <a:cubicBezTo>
                    <a:pt x="1157" y="371"/>
                    <a:pt x="1118" y="323"/>
                    <a:pt x="1109" y="316"/>
                  </a:cubicBezTo>
                  <a:cubicBezTo>
                    <a:pt x="1095" y="304"/>
                    <a:pt x="1080" y="293"/>
                    <a:pt x="1064" y="283"/>
                  </a:cubicBezTo>
                  <a:cubicBezTo>
                    <a:pt x="1049" y="271"/>
                    <a:pt x="1039" y="265"/>
                    <a:pt x="1029" y="258"/>
                  </a:cubicBezTo>
                  <a:cubicBezTo>
                    <a:pt x="1019" y="243"/>
                    <a:pt x="1007" y="229"/>
                    <a:pt x="995" y="215"/>
                  </a:cubicBezTo>
                  <a:cubicBezTo>
                    <a:pt x="902" y="122"/>
                    <a:pt x="788" y="68"/>
                    <a:pt x="665" y="28"/>
                  </a:cubicBezTo>
                  <a:cubicBezTo>
                    <a:pt x="606" y="10"/>
                    <a:pt x="541" y="6"/>
                    <a:pt x="480" y="1"/>
                  </a:cubicBezTo>
                  <a:cubicBezTo>
                    <a:pt x="472" y="1"/>
                    <a:pt x="464"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1"/>
            <p:cNvSpPr/>
            <p:nvPr/>
          </p:nvSpPr>
          <p:spPr>
            <a:xfrm>
              <a:off x="4508650" y="1612075"/>
              <a:ext cx="100" cy="100"/>
            </a:xfrm>
            <a:custGeom>
              <a:avLst/>
              <a:gdLst/>
              <a:ahLst/>
              <a:cxnLst/>
              <a:rect l="l" t="t" r="r" b="b"/>
              <a:pathLst>
                <a:path w="4" h="4" extrusionOk="0">
                  <a:moveTo>
                    <a:pt x="1" y="0"/>
                  </a:moveTo>
                  <a:cubicBezTo>
                    <a:pt x="1" y="1"/>
                    <a:pt x="2" y="2"/>
                    <a:pt x="3" y="4"/>
                  </a:cubicBezTo>
                  <a:cubicBezTo>
                    <a:pt x="2" y="2"/>
                    <a:pt x="2" y="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1"/>
            <p:cNvSpPr/>
            <p:nvPr/>
          </p:nvSpPr>
          <p:spPr>
            <a:xfrm>
              <a:off x="4508725" y="1612150"/>
              <a:ext cx="175" cy="275"/>
            </a:xfrm>
            <a:custGeom>
              <a:avLst/>
              <a:gdLst/>
              <a:ahLst/>
              <a:cxnLst/>
              <a:rect l="l" t="t" r="r" b="b"/>
              <a:pathLst>
                <a:path w="7" h="11" extrusionOk="0">
                  <a:moveTo>
                    <a:pt x="0" y="1"/>
                  </a:moveTo>
                  <a:cubicBezTo>
                    <a:pt x="1" y="2"/>
                    <a:pt x="1" y="3"/>
                    <a:pt x="3" y="4"/>
                  </a:cubicBezTo>
                  <a:lnTo>
                    <a:pt x="3" y="4"/>
                  </a:lnTo>
                  <a:lnTo>
                    <a:pt x="0" y="1"/>
                  </a:lnTo>
                  <a:close/>
                  <a:moveTo>
                    <a:pt x="3" y="4"/>
                  </a:moveTo>
                  <a:lnTo>
                    <a:pt x="4" y="7"/>
                  </a:lnTo>
                  <a:cubicBezTo>
                    <a:pt x="5" y="7"/>
                    <a:pt x="5" y="7"/>
                    <a:pt x="5" y="8"/>
                  </a:cubicBezTo>
                  <a:lnTo>
                    <a:pt x="5" y="8"/>
                  </a:lnTo>
                  <a:cubicBezTo>
                    <a:pt x="4" y="6"/>
                    <a:pt x="3" y="5"/>
                    <a:pt x="3" y="4"/>
                  </a:cubicBezTo>
                  <a:close/>
                  <a:moveTo>
                    <a:pt x="5" y="8"/>
                  </a:moveTo>
                  <a:cubicBezTo>
                    <a:pt x="5" y="8"/>
                    <a:pt x="5" y="8"/>
                    <a:pt x="5" y="8"/>
                  </a:cubicBezTo>
                  <a:lnTo>
                    <a:pt x="5" y="8"/>
                  </a:lnTo>
                  <a:cubicBezTo>
                    <a:pt x="5" y="8"/>
                    <a:pt x="5" y="8"/>
                    <a:pt x="5" y="8"/>
                  </a:cubicBezTo>
                  <a:close/>
                  <a:moveTo>
                    <a:pt x="5" y="8"/>
                  </a:moveTo>
                  <a:cubicBezTo>
                    <a:pt x="6" y="9"/>
                    <a:pt x="6" y="9"/>
                    <a:pt x="7" y="10"/>
                  </a:cubicBezTo>
                  <a:cubicBezTo>
                    <a:pt x="6" y="9"/>
                    <a:pt x="6" y="9"/>
                    <a:pt x="5" y="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1"/>
            <p:cNvSpPr/>
            <p:nvPr/>
          </p:nvSpPr>
          <p:spPr>
            <a:xfrm>
              <a:off x="4498125" y="1689500"/>
              <a:ext cx="36650" cy="28975"/>
            </a:xfrm>
            <a:custGeom>
              <a:avLst/>
              <a:gdLst/>
              <a:ahLst/>
              <a:cxnLst/>
              <a:rect l="l" t="t" r="r" b="b"/>
              <a:pathLst>
                <a:path w="1466" h="1159" extrusionOk="0">
                  <a:moveTo>
                    <a:pt x="623" y="1"/>
                  </a:moveTo>
                  <a:cubicBezTo>
                    <a:pt x="559" y="1"/>
                    <a:pt x="495" y="9"/>
                    <a:pt x="433" y="24"/>
                  </a:cubicBezTo>
                  <a:cubicBezTo>
                    <a:pt x="375" y="37"/>
                    <a:pt x="321" y="65"/>
                    <a:pt x="270" y="91"/>
                  </a:cubicBezTo>
                  <a:cubicBezTo>
                    <a:pt x="218" y="117"/>
                    <a:pt x="172" y="161"/>
                    <a:pt x="128" y="198"/>
                  </a:cubicBezTo>
                  <a:cubicBezTo>
                    <a:pt x="34" y="300"/>
                    <a:pt x="1" y="444"/>
                    <a:pt x="39" y="578"/>
                  </a:cubicBezTo>
                  <a:cubicBezTo>
                    <a:pt x="82" y="702"/>
                    <a:pt x="151" y="816"/>
                    <a:pt x="243" y="909"/>
                  </a:cubicBezTo>
                  <a:cubicBezTo>
                    <a:pt x="288" y="956"/>
                    <a:pt x="345" y="993"/>
                    <a:pt x="398" y="1029"/>
                  </a:cubicBezTo>
                  <a:cubicBezTo>
                    <a:pt x="425" y="1047"/>
                    <a:pt x="453" y="1062"/>
                    <a:pt x="484" y="1075"/>
                  </a:cubicBezTo>
                  <a:cubicBezTo>
                    <a:pt x="600" y="1128"/>
                    <a:pt x="726" y="1156"/>
                    <a:pt x="854" y="1158"/>
                  </a:cubicBezTo>
                  <a:cubicBezTo>
                    <a:pt x="859" y="1159"/>
                    <a:pt x="864" y="1159"/>
                    <a:pt x="868" y="1159"/>
                  </a:cubicBezTo>
                  <a:cubicBezTo>
                    <a:pt x="928" y="1159"/>
                    <a:pt x="987" y="1147"/>
                    <a:pt x="1044" y="1136"/>
                  </a:cubicBezTo>
                  <a:cubicBezTo>
                    <a:pt x="1110" y="1122"/>
                    <a:pt x="1170" y="1090"/>
                    <a:pt x="1230" y="1063"/>
                  </a:cubicBezTo>
                  <a:cubicBezTo>
                    <a:pt x="1411" y="943"/>
                    <a:pt x="1466" y="704"/>
                    <a:pt x="1357" y="518"/>
                  </a:cubicBezTo>
                  <a:cubicBezTo>
                    <a:pt x="1336" y="488"/>
                    <a:pt x="1313" y="463"/>
                    <a:pt x="1287" y="439"/>
                  </a:cubicBezTo>
                  <a:cubicBezTo>
                    <a:pt x="1278" y="404"/>
                    <a:pt x="1265" y="371"/>
                    <a:pt x="1246" y="339"/>
                  </a:cubicBezTo>
                  <a:cubicBezTo>
                    <a:pt x="1240" y="329"/>
                    <a:pt x="1233" y="319"/>
                    <a:pt x="1226" y="309"/>
                  </a:cubicBezTo>
                  <a:cubicBezTo>
                    <a:pt x="1199" y="272"/>
                    <a:pt x="1170" y="238"/>
                    <a:pt x="1138" y="204"/>
                  </a:cubicBezTo>
                  <a:cubicBezTo>
                    <a:pt x="1098" y="163"/>
                    <a:pt x="1048" y="131"/>
                    <a:pt x="1000" y="101"/>
                  </a:cubicBezTo>
                  <a:cubicBezTo>
                    <a:pt x="965" y="80"/>
                    <a:pt x="928" y="63"/>
                    <a:pt x="889" y="51"/>
                  </a:cubicBezTo>
                  <a:cubicBezTo>
                    <a:pt x="851" y="35"/>
                    <a:pt x="810" y="22"/>
                    <a:pt x="769" y="14"/>
                  </a:cubicBezTo>
                  <a:cubicBezTo>
                    <a:pt x="721" y="5"/>
                    <a:pt x="672"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1"/>
            <p:cNvSpPr/>
            <p:nvPr/>
          </p:nvSpPr>
          <p:spPr>
            <a:xfrm>
              <a:off x="4463925" y="1406125"/>
              <a:ext cx="39450" cy="29900"/>
            </a:xfrm>
            <a:custGeom>
              <a:avLst/>
              <a:gdLst/>
              <a:ahLst/>
              <a:cxnLst/>
              <a:rect l="l" t="t" r="r" b="b"/>
              <a:pathLst>
                <a:path w="1578" h="1196" extrusionOk="0">
                  <a:moveTo>
                    <a:pt x="389" y="1"/>
                  </a:moveTo>
                  <a:cubicBezTo>
                    <a:pt x="258" y="1"/>
                    <a:pt x="127" y="103"/>
                    <a:pt x="68" y="213"/>
                  </a:cubicBezTo>
                  <a:cubicBezTo>
                    <a:pt x="1" y="340"/>
                    <a:pt x="13" y="485"/>
                    <a:pt x="83" y="607"/>
                  </a:cubicBezTo>
                  <a:cubicBezTo>
                    <a:pt x="284" y="960"/>
                    <a:pt x="695" y="1196"/>
                    <a:pt x="1102" y="1196"/>
                  </a:cubicBezTo>
                  <a:cubicBezTo>
                    <a:pt x="1130" y="1196"/>
                    <a:pt x="1159" y="1195"/>
                    <a:pt x="1187" y="1192"/>
                  </a:cubicBezTo>
                  <a:cubicBezTo>
                    <a:pt x="1316" y="1181"/>
                    <a:pt x="1422" y="1130"/>
                    <a:pt x="1496" y="1023"/>
                  </a:cubicBezTo>
                  <a:cubicBezTo>
                    <a:pt x="1530" y="984"/>
                    <a:pt x="1551" y="936"/>
                    <a:pt x="1561" y="885"/>
                  </a:cubicBezTo>
                  <a:cubicBezTo>
                    <a:pt x="1577" y="818"/>
                    <a:pt x="1575" y="749"/>
                    <a:pt x="1555" y="683"/>
                  </a:cubicBezTo>
                  <a:cubicBezTo>
                    <a:pt x="1547" y="635"/>
                    <a:pt x="1538" y="585"/>
                    <a:pt x="1530" y="536"/>
                  </a:cubicBezTo>
                  <a:cubicBezTo>
                    <a:pt x="1513" y="441"/>
                    <a:pt x="1416" y="341"/>
                    <a:pt x="1335" y="299"/>
                  </a:cubicBezTo>
                  <a:cubicBezTo>
                    <a:pt x="1275" y="268"/>
                    <a:pt x="1210" y="253"/>
                    <a:pt x="1143" y="253"/>
                  </a:cubicBezTo>
                  <a:cubicBezTo>
                    <a:pt x="1131" y="253"/>
                    <a:pt x="1119" y="253"/>
                    <a:pt x="1107" y="254"/>
                  </a:cubicBezTo>
                  <a:cubicBezTo>
                    <a:pt x="1039" y="201"/>
                    <a:pt x="966" y="156"/>
                    <a:pt x="887" y="119"/>
                  </a:cubicBezTo>
                  <a:cubicBezTo>
                    <a:pt x="812" y="85"/>
                    <a:pt x="735" y="57"/>
                    <a:pt x="657" y="36"/>
                  </a:cubicBezTo>
                  <a:cubicBezTo>
                    <a:pt x="574" y="17"/>
                    <a:pt x="491" y="6"/>
                    <a:pt x="407" y="2"/>
                  </a:cubicBezTo>
                  <a:cubicBezTo>
                    <a:pt x="401" y="1"/>
                    <a:pt x="39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1"/>
            <p:cNvSpPr/>
            <p:nvPr/>
          </p:nvSpPr>
          <p:spPr>
            <a:xfrm>
              <a:off x="4478050" y="1317300"/>
              <a:ext cx="36075" cy="28225"/>
            </a:xfrm>
            <a:custGeom>
              <a:avLst/>
              <a:gdLst/>
              <a:ahLst/>
              <a:cxnLst/>
              <a:rect l="l" t="t" r="r" b="b"/>
              <a:pathLst>
                <a:path w="1443" h="1129" extrusionOk="0">
                  <a:moveTo>
                    <a:pt x="737" y="0"/>
                  </a:moveTo>
                  <a:cubicBezTo>
                    <a:pt x="716" y="0"/>
                    <a:pt x="696" y="1"/>
                    <a:pt x="675" y="3"/>
                  </a:cubicBezTo>
                  <a:cubicBezTo>
                    <a:pt x="592" y="9"/>
                    <a:pt x="511" y="24"/>
                    <a:pt x="432" y="48"/>
                  </a:cubicBezTo>
                  <a:cubicBezTo>
                    <a:pt x="377" y="66"/>
                    <a:pt x="324" y="88"/>
                    <a:pt x="272" y="115"/>
                  </a:cubicBezTo>
                  <a:cubicBezTo>
                    <a:pt x="190" y="158"/>
                    <a:pt x="126" y="232"/>
                    <a:pt x="80" y="310"/>
                  </a:cubicBezTo>
                  <a:cubicBezTo>
                    <a:pt x="14" y="420"/>
                    <a:pt x="1" y="572"/>
                    <a:pt x="43" y="693"/>
                  </a:cubicBezTo>
                  <a:cubicBezTo>
                    <a:pt x="58" y="743"/>
                    <a:pt x="82" y="791"/>
                    <a:pt x="112" y="833"/>
                  </a:cubicBezTo>
                  <a:cubicBezTo>
                    <a:pt x="147" y="876"/>
                    <a:pt x="179" y="921"/>
                    <a:pt x="222" y="955"/>
                  </a:cubicBezTo>
                  <a:cubicBezTo>
                    <a:pt x="262" y="987"/>
                    <a:pt x="304" y="1016"/>
                    <a:pt x="350" y="1040"/>
                  </a:cubicBezTo>
                  <a:cubicBezTo>
                    <a:pt x="399" y="1064"/>
                    <a:pt x="451" y="1082"/>
                    <a:pt x="504" y="1097"/>
                  </a:cubicBezTo>
                  <a:cubicBezTo>
                    <a:pt x="583" y="1117"/>
                    <a:pt x="664" y="1128"/>
                    <a:pt x="746" y="1129"/>
                  </a:cubicBezTo>
                  <a:cubicBezTo>
                    <a:pt x="833" y="1129"/>
                    <a:pt x="920" y="1118"/>
                    <a:pt x="1005" y="1095"/>
                  </a:cubicBezTo>
                  <a:cubicBezTo>
                    <a:pt x="1093" y="1073"/>
                    <a:pt x="1177" y="1037"/>
                    <a:pt x="1256" y="990"/>
                  </a:cubicBezTo>
                  <a:cubicBezTo>
                    <a:pt x="1342" y="931"/>
                    <a:pt x="1403" y="845"/>
                    <a:pt x="1431" y="744"/>
                  </a:cubicBezTo>
                  <a:cubicBezTo>
                    <a:pt x="1435" y="711"/>
                    <a:pt x="1438" y="676"/>
                    <a:pt x="1442" y="643"/>
                  </a:cubicBezTo>
                  <a:cubicBezTo>
                    <a:pt x="1440" y="572"/>
                    <a:pt x="1418" y="504"/>
                    <a:pt x="1382" y="445"/>
                  </a:cubicBezTo>
                  <a:lnTo>
                    <a:pt x="1374" y="432"/>
                  </a:lnTo>
                  <a:cubicBezTo>
                    <a:pt x="1376" y="358"/>
                    <a:pt x="1357" y="287"/>
                    <a:pt x="1317" y="225"/>
                  </a:cubicBezTo>
                  <a:cubicBezTo>
                    <a:pt x="1294" y="198"/>
                    <a:pt x="1271" y="171"/>
                    <a:pt x="1250" y="144"/>
                  </a:cubicBezTo>
                  <a:cubicBezTo>
                    <a:pt x="1199" y="98"/>
                    <a:pt x="1137" y="64"/>
                    <a:pt x="1070" y="49"/>
                  </a:cubicBezTo>
                  <a:cubicBezTo>
                    <a:pt x="1023" y="33"/>
                    <a:pt x="973" y="21"/>
                    <a:pt x="923" y="15"/>
                  </a:cubicBezTo>
                  <a:cubicBezTo>
                    <a:pt x="861" y="7"/>
                    <a:pt x="799" y="0"/>
                    <a:pt x="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1"/>
            <p:cNvSpPr/>
            <p:nvPr/>
          </p:nvSpPr>
          <p:spPr>
            <a:xfrm>
              <a:off x="4490250" y="1243325"/>
              <a:ext cx="34525" cy="25375"/>
            </a:xfrm>
            <a:custGeom>
              <a:avLst/>
              <a:gdLst/>
              <a:ahLst/>
              <a:cxnLst/>
              <a:rect l="l" t="t" r="r" b="b"/>
              <a:pathLst>
                <a:path w="1381" h="1015" extrusionOk="0">
                  <a:moveTo>
                    <a:pt x="925" y="0"/>
                  </a:moveTo>
                  <a:cubicBezTo>
                    <a:pt x="874" y="0"/>
                    <a:pt x="823" y="9"/>
                    <a:pt x="775" y="27"/>
                  </a:cubicBezTo>
                  <a:cubicBezTo>
                    <a:pt x="646" y="36"/>
                    <a:pt x="519" y="44"/>
                    <a:pt x="390" y="54"/>
                  </a:cubicBezTo>
                  <a:cubicBezTo>
                    <a:pt x="320" y="55"/>
                    <a:pt x="252" y="77"/>
                    <a:pt x="191" y="114"/>
                  </a:cubicBezTo>
                  <a:cubicBezTo>
                    <a:pt x="106" y="172"/>
                    <a:pt x="43" y="260"/>
                    <a:pt x="15" y="360"/>
                  </a:cubicBezTo>
                  <a:cubicBezTo>
                    <a:pt x="0" y="427"/>
                    <a:pt x="1" y="497"/>
                    <a:pt x="22" y="563"/>
                  </a:cubicBezTo>
                  <a:cubicBezTo>
                    <a:pt x="39" y="610"/>
                    <a:pt x="61" y="655"/>
                    <a:pt x="85" y="698"/>
                  </a:cubicBezTo>
                  <a:cubicBezTo>
                    <a:pt x="112" y="738"/>
                    <a:pt x="143" y="776"/>
                    <a:pt x="176" y="811"/>
                  </a:cubicBezTo>
                  <a:cubicBezTo>
                    <a:pt x="218" y="859"/>
                    <a:pt x="277" y="897"/>
                    <a:pt x="330" y="928"/>
                  </a:cubicBezTo>
                  <a:cubicBezTo>
                    <a:pt x="385" y="960"/>
                    <a:pt x="443" y="983"/>
                    <a:pt x="506" y="996"/>
                  </a:cubicBezTo>
                  <a:cubicBezTo>
                    <a:pt x="550" y="1006"/>
                    <a:pt x="595" y="1012"/>
                    <a:pt x="642" y="1013"/>
                  </a:cubicBezTo>
                  <a:cubicBezTo>
                    <a:pt x="651" y="1014"/>
                    <a:pt x="659" y="1014"/>
                    <a:pt x="667" y="1014"/>
                  </a:cubicBezTo>
                  <a:cubicBezTo>
                    <a:pt x="676" y="1014"/>
                    <a:pt x="684" y="1014"/>
                    <a:pt x="693" y="1013"/>
                  </a:cubicBezTo>
                  <a:cubicBezTo>
                    <a:pt x="740" y="1009"/>
                    <a:pt x="787" y="1001"/>
                    <a:pt x="833" y="990"/>
                  </a:cubicBezTo>
                  <a:cubicBezTo>
                    <a:pt x="880" y="975"/>
                    <a:pt x="925" y="955"/>
                    <a:pt x="968" y="933"/>
                  </a:cubicBezTo>
                  <a:cubicBezTo>
                    <a:pt x="1027" y="906"/>
                    <a:pt x="1076" y="860"/>
                    <a:pt x="1124" y="818"/>
                  </a:cubicBezTo>
                  <a:cubicBezTo>
                    <a:pt x="1148" y="797"/>
                    <a:pt x="1168" y="772"/>
                    <a:pt x="1188" y="746"/>
                  </a:cubicBezTo>
                  <a:cubicBezTo>
                    <a:pt x="1220" y="727"/>
                    <a:pt x="1250" y="705"/>
                    <a:pt x="1276" y="678"/>
                  </a:cubicBezTo>
                  <a:cubicBezTo>
                    <a:pt x="1343" y="599"/>
                    <a:pt x="1380" y="500"/>
                    <a:pt x="1381" y="398"/>
                  </a:cubicBezTo>
                  <a:cubicBezTo>
                    <a:pt x="1373" y="294"/>
                    <a:pt x="1336" y="186"/>
                    <a:pt x="1253" y="118"/>
                  </a:cubicBezTo>
                  <a:cubicBezTo>
                    <a:pt x="1192" y="63"/>
                    <a:pt x="1115" y="28"/>
                    <a:pt x="1034" y="16"/>
                  </a:cubicBezTo>
                  <a:cubicBezTo>
                    <a:pt x="1027" y="13"/>
                    <a:pt x="1019" y="11"/>
                    <a:pt x="1011" y="9"/>
                  </a:cubicBezTo>
                  <a:cubicBezTo>
                    <a:pt x="983" y="3"/>
                    <a:pt x="954" y="0"/>
                    <a:pt x="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1"/>
            <p:cNvSpPr/>
            <p:nvPr/>
          </p:nvSpPr>
          <p:spPr>
            <a:xfrm>
              <a:off x="4437250" y="1262575"/>
              <a:ext cx="20900" cy="20725"/>
            </a:xfrm>
            <a:custGeom>
              <a:avLst/>
              <a:gdLst/>
              <a:ahLst/>
              <a:cxnLst/>
              <a:rect l="l" t="t" r="r" b="b"/>
              <a:pathLst>
                <a:path w="836" h="829" extrusionOk="0">
                  <a:moveTo>
                    <a:pt x="433" y="1"/>
                  </a:moveTo>
                  <a:cubicBezTo>
                    <a:pt x="355" y="1"/>
                    <a:pt x="277" y="25"/>
                    <a:pt x="211" y="74"/>
                  </a:cubicBezTo>
                  <a:cubicBezTo>
                    <a:pt x="172" y="95"/>
                    <a:pt x="136" y="121"/>
                    <a:pt x="106" y="152"/>
                  </a:cubicBezTo>
                  <a:cubicBezTo>
                    <a:pt x="87" y="180"/>
                    <a:pt x="66" y="208"/>
                    <a:pt x="47" y="236"/>
                  </a:cubicBezTo>
                  <a:cubicBezTo>
                    <a:pt x="15" y="297"/>
                    <a:pt x="0" y="364"/>
                    <a:pt x="1" y="432"/>
                  </a:cubicBezTo>
                  <a:cubicBezTo>
                    <a:pt x="1" y="433"/>
                    <a:pt x="1" y="433"/>
                    <a:pt x="1" y="434"/>
                  </a:cubicBezTo>
                  <a:lnTo>
                    <a:pt x="1" y="435"/>
                  </a:lnTo>
                  <a:cubicBezTo>
                    <a:pt x="1" y="436"/>
                    <a:pt x="17" y="535"/>
                    <a:pt x="17" y="537"/>
                  </a:cubicBezTo>
                  <a:lnTo>
                    <a:pt x="17" y="538"/>
                  </a:lnTo>
                  <a:cubicBezTo>
                    <a:pt x="17" y="538"/>
                    <a:pt x="17" y="539"/>
                    <a:pt x="17" y="540"/>
                  </a:cubicBezTo>
                  <a:cubicBezTo>
                    <a:pt x="30" y="573"/>
                    <a:pt x="44" y="606"/>
                    <a:pt x="62" y="638"/>
                  </a:cubicBezTo>
                  <a:cubicBezTo>
                    <a:pt x="69" y="638"/>
                    <a:pt x="69" y="639"/>
                    <a:pt x="69" y="639"/>
                  </a:cubicBezTo>
                  <a:cubicBezTo>
                    <a:pt x="70" y="640"/>
                    <a:pt x="136" y="720"/>
                    <a:pt x="137" y="721"/>
                  </a:cubicBezTo>
                  <a:cubicBezTo>
                    <a:pt x="162" y="746"/>
                    <a:pt x="191" y="767"/>
                    <a:pt x="224" y="782"/>
                  </a:cubicBezTo>
                  <a:lnTo>
                    <a:pt x="319" y="817"/>
                  </a:lnTo>
                  <a:lnTo>
                    <a:pt x="321" y="817"/>
                  </a:lnTo>
                  <a:cubicBezTo>
                    <a:pt x="321" y="817"/>
                    <a:pt x="421" y="828"/>
                    <a:pt x="423" y="828"/>
                  </a:cubicBezTo>
                  <a:lnTo>
                    <a:pt x="424" y="828"/>
                  </a:lnTo>
                  <a:cubicBezTo>
                    <a:pt x="459" y="825"/>
                    <a:pt x="494" y="820"/>
                    <a:pt x="530" y="811"/>
                  </a:cubicBezTo>
                  <a:cubicBezTo>
                    <a:pt x="531" y="811"/>
                    <a:pt x="532" y="811"/>
                    <a:pt x="533" y="810"/>
                  </a:cubicBezTo>
                  <a:cubicBezTo>
                    <a:pt x="567" y="797"/>
                    <a:pt x="601" y="782"/>
                    <a:pt x="633" y="765"/>
                  </a:cubicBezTo>
                  <a:lnTo>
                    <a:pt x="638" y="763"/>
                  </a:lnTo>
                  <a:cubicBezTo>
                    <a:pt x="639" y="762"/>
                    <a:pt x="640" y="761"/>
                    <a:pt x="641" y="760"/>
                  </a:cubicBezTo>
                  <a:cubicBezTo>
                    <a:pt x="642" y="760"/>
                    <a:pt x="642" y="759"/>
                    <a:pt x="643" y="759"/>
                  </a:cubicBezTo>
                  <a:cubicBezTo>
                    <a:pt x="653" y="750"/>
                    <a:pt x="715" y="700"/>
                    <a:pt x="725" y="691"/>
                  </a:cubicBezTo>
                  <a:cubicBezTo>
                    <a:pt x="726" y="690"/>
                    <a:pt x="727" y="689"/>
                    <a:pt x="728" y="688"/>
                  </a:cubicBezTo>
                  <a:lnTo>
                    <a:pt x="729" y="687"/>
                  </a:lnTo>
                  <a:cubicBezTo>
                    <a:pt x="732" y="682"/>
                    <a:pt x="786" y="606"/>
                    <a:pt x="788" y="602"/>
                  </a:cubicBezTo>
                  <a:cubicBezTo>
                    <a:pt x="788" y="602"/>
                    <a:pt x="788" y="601"/>
                    <a:pt x="788" y="601"/>
                  </a:cubicBezTo>
                  <a:cubicBezTo>
                    <a:pt x="789" y="600"/>
                    <a:pt x="790" y="599"/>
                    <a:pt x="790" y="598"/>
                  </a:cubicBezTo>
                  <a:cubicBezTo>
                    <a:pt x="791" y="595"/>
                    <a:pt x="825" y="506"/>
                    <a:pt x="826" y="503"/>
                  </a:cubicBezTo>
                  <a:lnTo>
                    <a:pt x="826" y="502"/>
                  </a:lnTo>
                  <a:lnTo>
                    <a:pt x="826" y="500"/>
                  </a:lnTo>
                  <a:cubicBezTo>
                    <a:pt x="826" y="499"/>
                    <a:pt x="835" y="400"/>
                    <a:pt x="835" y="399"/>
                  </a:cubicBezTo>
                  <a:lnTo>
                    <a:pt x="835" y="398"/>
                  </a:lnTo>
                  <a:cubicBezTo>
                    <a:pt x="834" y="364"/>
                    <a:pt x="828" y="329"/>
                    <a:pt x="819" y="296"/>
                  </a:cubicBezTo>
                  <a:cubicBezTo>
                    <a:pt x="809" y="260"/>
                    <a:pt x="794" y="226"/>
                    <a:pt x="775" y="195"/>
                  </a:cubicBezTo>
                  <a:cubicBezTo>
                    <a:pt x="755" y="164"/>
                    <a:pt x="732" y="135"/>
                    <a:pt x="705" y="111"/>
                  </a:cubicBezTo>
                  <a:cubicBezTo>
                    <a:pt x="678" y="88"/>
                    <a:pt x="648" y="69"/>
                    <a:pt x="618" y="50"/>
                  </a:cubicBezTo>
                  <a:cubicBezTo>
                    <a:pt x="618" y="49"/>
                    <a:pt x="617" y="49"/>
                    <a:pt x="616" y="48"/>
                  </a:cubicBezTo>
                  <a:cubicBezTo>
                    <a:pt x="559" y="16"/>
                    <a:pt x="496" y="1"/>
                    <a:pt x="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1"/>
            <p:cNvSpPr/>
            <p:nvPr/>
          </p:nvSpPr>
          <p:spPr>
            <a:xfrm>
              <a:off x="4414825" y="1360850"/>
              <a:ext cx="22725" cy="20550"/>
            </a:xfrm>
            <a:custGeom>
              <a:avLst/>
              <a:gdLst/>
              <a:ahLst/>
              <a:cxnLst/>
              <a:rect l="l" t="t" r="r" b="b"/>
              <a:pathLst>
                <a:path w="909" h="822" extrusionOk="0">
                  <a:moveTo>
                    <a:pt x="452" y="1"/>
                  </a:moveTo>
                  <a:cubicBezTo>
                    <a:pt x="382" y="3"/>
                    <a:pt x="314" y="23"/>
                    <a:pt x="254" y="60"/>
                  </a:cubicBezTo>
                  <a:lnTo>
                    <a:pt x="207" y="89"/>
                  </a:lnTo>
                  <a:cubicBezTo>
                    <a:pt x="161" y="115"/>
                    <a:pt x="122" y="153"/>
                    <a:pt x="95" y="199"/>
                  </a:cubicBezTo>
                  <a:cubicBezTo>
                    <a:pt x="7" y="329"/>
                    <a:pt x="0" y="499"/>
                    <a:pt x="80" y="635"/>
                  </a:cubicBezTo>
                  <a:cubicBezTo>
                    <a:pt x="103" y="662"/>
                    <a:pt x="126" y="690"/>
                    <a:pt x="147" y="717"/>
                  </a:cubicBezTo>
                  <a:cubicBezTo>
                    <a:pt x="198" y="763"/>
                    <a:pt x="260" y="796"/>
                    <a:pt x="327" y="812"/>
                  </a:cubicBezTo>
                  <a:lnTo>
                    <a:pt x="427" y="822"/>
                  </a:lnTo>
                  <a:cubicBezTo>
                    <a:pt x="497" y="820"/>
                    <a:pt x="566" y="799"/>
                    <a:pt x="626" y="762"/>
                  </a:cubicBezTo>
                  <a:lnTo>
                    <a:pt x="672" y="732"/>
                  </a:lnTo>
                  <a:cubicBezTo>
                    <a:pt x="853" y="613"/>
                    <a:pt x="909" y="373"/>
                    <a:pt x="799" y="187"/>
                  </a:cubicBezTo>
                  <a:cubicBezTo>
                    <a:pt x="777" y="160"/>
                    <a:pt x="754" y="133"/>
                    <a:pt x="732" y="105"/>
                  </a:cubicBezTo>
                  <a:cubicBezTo>
                    <a:pt x="681" y="59"/>
                    <a:pt x="619" y="26"/>
                    <a:pt x="553" y="10"/>
                  </a:cubicBezTo>
                  <a:cubicBezTo>
                    <a:pt x="519" y="7"/>
                    <a:pt x="485" y="4"/>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1"/>
            <p:cNvSpPr/>
            <p:nvPr/>
          </p:nvSpPr>
          <p:spPr>
            <a:xfrm>
              <a:off x="4416275" y="1452550"/>
              <a:ext cx="23625" cy="20675"/>
            </a:xfrm>
            <a:custGeom>
              <a:avLst/>
              <a:gdLst/>
              <a:ahLst/>
              <a:cxnLst/>
              <a:rect l="l" t="t" r="r" b="b"/>
              <a:pathLst>
                <a:path w="945" h="827" extrusionOk="0">
                  <a:moveTo>
                    <a:pt x="408" y="1"/>
                  </a:moveTo>
                  <a:cubicBezTo>
                    <a:pt x="384" y="1"/>
                    <a:pt x="359" y="4"/>
                    <a:pt x="336" y="10"/>
                  </a:cubicBezTo>
                  <a:cubicBezTo>
                    <a:pt x="178" y="38"/>
                    <a:pt x="51" y="153"/>
                    <a:pt x="11" y="308"/>
                  </a:cubicBezTo>
                  <a:cubicBezTo>
                    <a:pt x="8" y="341"/>
                    <a:pt x="4" y="376"/>
                    <a:pt x="1" y="409"/>
                  </a:cubicBezTo>
                  <a:cubicBezTo>
                    <a:pt x="3" y="478"/>
                    <a:pt x="23" y="548"/>
                    <a:pt x="61" y="607"/>
                  </a:cubicBezTo>
                  <a:lnTo>
                    <a:pt x="128" y="688"/>
                  </a:lnTo>
                  <a:cubicBezTo>
                    <a:pt x="179" y="735"/>
                    <a:pt x="240" y="767"/>
                    <a:pt x="307" y="782"/>
                  </a:cubicBezTo>
                  <a:lnTo>
                    <a:pt x="460" y="818"/>
                  </a:lnTo>
                  <a:cubicBezTo>
                    <a:pt x="487" y="823"/>
                    <a:pt x="515" y="826"/>
                    <a:pt x="542" y="826"/>
                  </a:cubicBezTo>
                  <a:cubicBezTo>
                    <a:pt x="723" y="826"/>
                    <a:pt x="888" y="704"/>
                    <a:pt x="935" y="522"/>
                  </a:cubicBezTo>
                  <a:cubicBezTo>
                    <a:pt x="938" y="488"/>
                    <a:pt x="942" y="455"/>
                    <a:pt x="945" y="421"/>
                  </a:cubicBezTo>
                  <a:cubicBezTo>
                    <a:pt x="944" y="351"/>
                    <a:pt x="922" y="283"/>
                    <a:pt x="886" y="222"/>
                  </a:cubicBezTo>
                  <a:cubicBezTo>
                    <a:pt x="863" y="195"/>
                    <a:pt x="840" y="168"/>
                    <a:pt x="819" y="141"/>
                  </a:cubicBezTo>
                  <a:cubicBezTo>
                    <a:pt x="768" y="95"/>
                    <a:pt x="706" y="62"/>
                    <a:pt x="639" y="47"/>
                  </a:cubicBezTo>
                  <a:cubicBezTo>
                    <a:pt x="588" y="35"/>
                    <a:pt x="538" y="24"/>
                    <a:pt x="487" y="12"/>
                  </a:cubicBezTo>
                  <a:cubicBezTo>
                    <a:pt x="461" y="4"/>
                    <a:pt x="434" y="1"/>
                    <a:pt x="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1"/>
            <p:cNvSpPr/>
            <p:nvPr/>
          </p:nvSpPr>
          <p:spPr>
            <a:xfrm>
              <a:off x="4421725" y="1533350"/>
              <a:ext cx="29125" cy="26175"/>
            </a:xfrm>
            <a:custGeom>
              <a:avLst/>
              <a:gdLst/>
              <a:ahLst/>
              <a:cxnLst/>
              <a:rect l="l" t="t" r="r" b="b"/>
              <a:pathLst>
                <a:path w="1165" h="1047" extrusionOk="0">
                  <a:moveTo>
                    <a:pt x="490" y="1"/>
                  </a:moveTo>
                  <a:cubicBezTo>
                    <a:pt x="473" y="1"/>
                    <a:pt x="455" y="2"/>
                    <a:pt x="437" y="5"/>
                  </a:cubicBezTo>
                  <a:cubicBezTo>
                    <a:pt x="388" y="10"/>
                    <a:pt x="338" y="19"/>
                    <a:pt x="290" y="32"/>
                  </a:cubicBezTo>
                  <a:cubicBezTo>
                    <a:pt x="238" y="45"/>
                    <a:pt x="190" y="72"/>
                    <a:pt x="152" y="110"/>
                  </a:cubicBezTo>
                  <a:cubicBezTo>
                    <a:pt x="109" y="139"/>
                    <a:pt x="74" y="180"/>
                    <a:pt x="52" y="228"/>
                  </a:cubicBezTo>
                  <a:lnTo>
                    <a:pt x="17" y="322"/>
                  </a:lnTo>
                  <a:cubicBezTo>
                    <a:pt x="1" y="389"/>
                    <a:pt x="3" y="458"/>
                    <a:pt x="22" y="524"/>
                  </a:cubicBezTo>
                  <a:cubicBezTo>
                    <a:pt x="30" y="547"/>
                    <a:pt x="38" y="570"/>
                    <a:pt x="47" y="593"/>
                  </a:cubicBezTo>
                  <a:cubicBezTo>
                    <a:pt x="57" y="619"/>
                    <a:pt x="69" y="645"/>
                    <a:pt x="81" y="670"/>
                  </a:cubicBezTo>
                  <a:cubicBezTo>
                    <a:pt x="93" y="695"/>
                    <a:pt x="102" y="721"/>
                    <a:pt x="116" y="745"/>
                  </a:cubicBezTo>
                  <a:cubicBezTo>
                    <a:pt x="145" y="796"/>
                    <a:pt x="185" y="840"/>
                    <a:pt x="221" y="881"/>
                  </a:cubicBezTo>
                  <a:cubicBezTo>
                    <a:pt x="229" y="890"/>
                    <a:pt x="236" y="896"/>
                    <a:pt x="244" y="903"/>
                  </a:cubicBezTo>
                  <a:cubicBezTo>
                    <a:pt x="260" y="917"/>
                    <a:pt x="280" y="929"/>
                    <a:pt x="296" y="940"/>
                  </a:cubicBezTo>
                  <a:cubicBezTo>
                    <a:pt x="312" y="952"/>
                    <a:pt x="329" y="966"/>
                    <a:pt x="348" y="976"/>
                  </a:cubicBezTo>
                  <a:cubicBezTo>
                    <a:pt x="355" y="981"/>
                    <a:pt x="363" y="984"/>
                    <a:pt x="371" y="987"/>
                  </a:cubicBezTo>
                  <a:cubicBezTo>
                    <a:pt x="404" y="1001"/>
                    <a:pt x="441" y="1014"/>
                    <a:pt x="475" y="1026"/>
                  </a:cubicBezTo>
                  <a:cubicBezTo>
                    <a:pt x="480" y="1028"/>
                    <a:pt x="484" y="1029"/>
                    <a:pt x="488" y="1030"/>
                  </a:cubicBezTo>
                  <a:cubicBezTo>
                    <a:pt x="529" y="1041"/>
                    <a:pt x="571" y="1046"/>
                    <a:pt x="614" y="1046"/>
                  </a:cubicBezTo>
                  <a:cubicBezTo>
                    <a:pt x="622" y="1046"/>
                    <a:pt x="630" y="1046"/>
                    <a:pt x="638" y="1046"/>
                  </a:cubicBezTo>
                  <a:cubicBezTo>
                    <a:pt x="775" y="1038"/>
                    <a:pt x="908" y="984"/>
                    <a:pt x="1000" y="880"/>
                  </a:cubicBezTo>
                  <a:cubicBezTo>
                    <a:pt x="1036" y="843"/>
                    <a:pt x="1063" y="799"/>
                    <a:pt x="1076" y="749"/>
                  </a:cubicBezTo>
                  <a:cubicBezTo>
                    <a:pt x="1090" y="730"/>
                    <a:pt x="1104" y="711"/>
                    <a:pt x="1118" y="691"/>
                  </a:cubicBezTo>
                  <a:cubicBezTo>
                    <a:pt x="1149" y="631"/>
                    <a:pt x="1165" y="563"/>
                    <a:pt x="1164" y="494"/>
                  </a:cubicBezTo>
                  <a:cubicBezTo>
                    <a:pt x="1158" y="461"/>
                    <a:pt x="1153" y="427"/>
                    <a:pt x="1147" y="394"/>
                  </a:cubicBezTo>
                  <a:cubicBezTo>
                    <a:pt x="1127" y="325"/>
                    <a:pt x="1088" y="263"/>
                    <a:pt x="1036" y="215"/>
                  </a:cubicBezTo>
                  <a:cubicBezTo>
                    <a:pt x="1024" y="202"/>
                    <a:pt x="1011" y="191"/>
                    <a:pt x="997" y="180"/>
                  </a:cubicBezTo>
                  <a:cubicBezTo>
                    <a:pt x="957" y="149"/>
                    <a:pt x="916" y="120"/>
                    <a:pt x="873" y="95"/>
                  </a:cubicBezTo>
                  <a:cubicBezTo>
                    <a:pt x="859" y="86"/>
                    <a:pt x="844" y="78"/>
                    <a:pt x="829" y="73"/>
                  </a:cubicBezTo>
                  <a:cubicBezTo>
                    <a:pt x="782" y="53"/>
                    <a:pt x="736" y="36"/>
                    <a:pt x="688" y="22"/>
                  </a:cubicBezTo>
                  <a:cubicBezTo>
                    <a:pt x="672" y="18"/>
                    <a:pt x="656" y="15"/>
                    <a:pt x="638" y="14"/>
                  </a:cubicBezTo>
                  <a:cubicBezTo>
                    <a:pt x="590" y="5"/>
                    <a:pt x="540"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1"/>
            <p:cNvSpPr/>
            <p:nvPr/>
          </p:nvSpPr>
          <p:spPr>
            <a:xfrm>
              <a:off x="4425625" y="1628050"/>
              <a:ext cx="28925" cy="24300"/>
            </a:xfrm>
            <a:custGeom>
              <a:avLst/>
              <a:gdLst/>
              <a:ahLst/>
              <a:cxnLst/>
              <a:rect l="l" t="t" r="r" b="b"/>
              <a:pathLst>
                <a:path w="1157" h="972" extrusionOk="0">
                  <a:moveTo>
                    <a:pt x="607" y="0"/>
                  </a:moveTo>
                  <a:cubicBezTo>
                    <a:pt x="594" y="0"/>
                    <a:pt x="581" y="1"/>
                    <a:pt x="568" y="1"/>
                  </a:cubicBezTo>
                  <a:cubicBezTo>
                    <a:pt x="505" y="5"/>
                    <a:pt x="442" y="14"/>
                    <a:pt x="381" y="27"/>
                  </a:cubicBezTo>
                  <a:cubicBezTo>
                    <a:pt x="349" y="32"/>
                    <a:pt x="318" y="40"/>
                    <a:pt x="288" y="50"/>
                  </a:cubicBezTo>
                  <a:lnTo>
                    <a:pt x="192" y="94"/>
                  </a:lnTo>
                  <a:cubicBezTo>
                    <a:pt x="145" y="120"/>
                    <a:pt x="106" y="158"/>
                    <a:pt x="79" y="203"/>
                  </a:cubicBezTo>
                  <a:cubicBezTo>
                    <a:pt x="57" y="229"/>
                    <a:pt x="40" y="259"/>
                    <a:pt x="33" y="293"/>
                  </a:cubicBezTo>
                  <a:cubicBezTo>
                    <a:pt x="10" y="339"/>
                    <a:pt x="0" y="390"/>
                    <a:pt x="5" y="442"/>
                  </a:cubicBezTo>
                  <a:cubicBezTo>
                    <a:pt x="9" y="482"/>
                    <a:pt x="16" y="523"/>
                    <a:pt x="24" y="562"/>
                  </a:cubicBezTo>
                  <a:cubicBezTo>
                    <a:pt x="26" y="569"/>
                    <a:pt x="29" y="576"/>
                    <a:pt x="32" y="582"/>
                  </a:cubicBezTo>
                  <a:cubicBezTo>
                    <a:pt x="48" y="622"/>
                    <a:pt x="67" y="677"/>
                    <a:pt x="97" y="714"/>
                  </a:cubicBezTo>
                  <a:cubicBezTo>
                    <a:pt x="124" y="748"/>
                    <a:pt x="156" y="794"/>
                    <a:pt x="193" y="823"/>
                  </a:cubicBezTo>
                  <a:cubicBezTo>
                    <a:pt x="224" y="849"/>
                    <a:pt x="258" y="872"/>
                    <a:pt x="292" y="893"/>
                  </a:cubicBezTo>
                  <a:cubicBezTo>
                    <a:pt x="299" y="898"/>
                    <a:pt x="304" y="902"/>
                    <a:pt x="312" y="905"/>
                  </a:cubicBezTo>
                  <a:cubicBezTo>
                    <a:pt x="354" y="926"/>
                    <a:pt x="398" y="942"/>
                    <a:pt x="443" y="954"/>
                  </a:cubicBezTo>
                  <a:cubicBezTo>
                    <a:pt x="450" y="956"/>
                    <a:pt x="458" y="957"/>
                    <a:pt x="464" y="958"/>
                  </a:cubicBezTo>
                  <a:cubicBezTo>
                    <a:pt x="504" y="965"/>
                    <a:pt x="544" y="969"/>
                    <a:pt x="585" y="971"/>
                  </a:cubicBezTo>
                  <a:cubicBezTo>
                    <a:pt x="592" y="971"/>
                    <a:pt x="599" y="970"/>
                    <a:pt x="607" y="970"/>
                  </a:cubicBezTo>
                  <a:cubicBezTo>
                    <a:pt x="646" y="966"/>
                    <a:pt x="686" y="959"/>
                    <a:pt x="724" y="951"/>
                  </a:cubicBezTo>
                  <a:cubicBezTo>
                    <a:pt x="773" y="941"/>
                    <a:pt x="819" y="915"/>
                    <a:pt x="862" y="892"/>
                  </a:cubicBezTo>
                  <a:cubicBezTo>
                    <a:pt x="908" y="866"/>
                    <a:pt x="947" y="829"/>
                    <a:pt x="973" y="782"/>
                  </a:cubicBezTo>
                  <a:cubicBezTo>
                    <a:pt x="1001" y="728"/>
                    <a:pt x="1038" y="680"/>
                    <a:pt x="1081" y="637"/>
                  </a:cubicBezTo>
                  <a:cubicBezTo>
                    <a:pt x="1114" y="599"/>
                    <a:pt x="1137" y="551"/>
                    <a:pt x="1146" y="501"/>
                  </a:cubicBezTo>
                  <a:lnTo>
                    <a:pt x="1157" y="400"/>
                  </a:lnTo>
                  <a:cubicBezTo>
                    <a:pt x="1154" y="331"/>
                    <a:pt x="1134" y="261"/>
                    <a:pt x="1096" y="202"/>
                  </a:cubicBezTo>
                  <a:cubicBezTo>
                    <a:pt x="1073" y="175"/>
                    <a:pt x="1052" y="148"/>
                    <a:pt x="1029" y="120"/>
                  </a:cubicBezTo>
                  <a:cubicBezTo>
                    <a:pt x="978" y="73"/>
                    <a:pt x="917" y="41"/>
                    <a:pt x="850" y="26"/>
                  </a:cubicBezTo>
                  <a:cubicBezTo>
                    <a:pt x="788" y="14"/>
                    <a:pt x="724" y="6"/>
                    <a:pt x="661" y="2"/>
                  </a:cubicBezTo>
                  <a:cubicBezTo>
                    <a:pt x="643" y="1"/>
                    <a:pt x="625"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1"/>
            <p:cNvSpPr/>
            <p:nvPr/>
          </p:nvSpPr>
          <p:spPr>
            <a:xfrm>
              <a:off x="4364600" y="1581700"/>
              <a:ext cx="24700" cy="21300"/>
            </a:xfrm>
            <a:custGeom>
              <a:avLst/>
              <a:gdLst/>
              <a:ahLst/>
              <a:cxnLst/>
              <a:rect l="l" t="t" r="r" b="b"/>
              <a:pathLst>
                <a:path w="988" h="852" extrusionOk="0">
                  <a:moveTo>
                    <a:pt x="530" y="1"/>
                  </a:moveTo>
                  <a:cubicBezTo>
                    <a:pt x="460" y="3"/>
                    <a:pt x="392" y="24"/>
                    <a:pt x="331" y="60"/>
                  </a:cubicBezTo>
                  <a:lnTo>
                    <a:pt x="237" y="120"/>
                  </a:lnTo>
                  <a:cubicBezTo>
                    <a:pt x="57" y="239"/>
                    <a:pt x="1" y="478"/>
                    <a:pt x="111" y="664"/>
                  </a:cubicBezTo>
                  <a:cubicBezTo>
                    <a:pt x="133" y="691"/>
                    <a:pt x="155" y="719"/>
                    <a:pt x="178" y="746"/>
                  </a:cubicBezTo>
                  <a:cubicBezTo>
                    <a:pt x="229" y="793"/>
                    <a:pt x="290" y="825"/>
                    <a:pt x="357" y="841"/>
                  </a:cubicBezTo>
                  <a:lnTo>
                    <a:pt x="458" y="851"/>
                  </a:lnTo>
                  <a:cubicBezTo>
                    <a:pt x="528" y="849"/>
                    <a:pt x="596" y="828"/>
                    <a:pt x="655" y="792"/>
                  </a:cubicBezTo>
                  <a:lnTo>
                    <a:pt x="750" y="733"/>
                  </a:lnTo>
                  <a:cubicBezTo>
                    <a:pt x="931" y="615"/>
                    <a:pt x="987" y="375"/>
                    <a:pt x="877" y="188"/>
                  </a:cubicBezTo>
                  <a:cubicBezTo>
                    <a:pt x="854" y="161"/>
                    <a:pt x="831" y="133"/>
                    <a:pt x="810" y="106"/>
                  </a:cubicBezTo>
                  <a:cubicBezTo>
                    <a:pt x="759" y="59"/>
                    <a:pt x="698" y="27"/>
                    <a:pt x="631" y="12"/>
                  </a:cubicBezTo>
                  <a:lnTo>
                    <a:pt x="5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1"/>
            <p:cNvSpPr/>
            <p:nvPr/>
          </p:nvSpPr>
          <p:spPr>
            <a:xfrm>
              <a:off x="4328100" y="1465425"/>
              <a:ext cx="35975" cy="26225"/>
            </a:xfrm>
            <a:custGeom>
              <a:avLst/>
              <a:gdLst/>
              <a:ahLst/>
              <a:cxnLst/>
              <a:rect l="l" t="t" r="r" b="b"/>
              <a:pathLst>
                <a:path w="1439" h="1049" extrusionOk="0">
                  <a:moveTo>
                    <a:pt x="539" y="0"/>
                  </a:moveTo>
                  <a:cubicBezTo>
                    <a:pt x="521" y="0"/>
                    <a:pt x="503" y="1"/>
                    <a:pt x="486" y="3"/>
                  </a:cubicBezTo>
                  <a:cubicBezTo>
                    <a:pt x="443" y="9"/>
                    <a:pt x="396" y="12"/>
                    <a:pt x="355" y="28"/>
                  </a:cubicBezTo>
                  <a:cubicBezTo>
                    <a:pt x="270" y="63"/>
                    <a:pt x="222" y="86"/>
                    <a:pt x="157" y="153"/>
                  </a:cubicBezTo>
                  <a:cubicBezTo>
                    <a:pt x="152" y="158"/>
                    <a:pt x="148" y="163"/>
                    <a:pt x="142" y="170"/>
                  </a:cubicBezTo>
                  <a:cubicBezTo>
                    <a:pt x="120" y="198"/>
                    <a:pt x="99" y="227"/>
                    <a:pt x="81" y="258"/>
                  </a:cubicBezTo>
                  <a:cubicBezTo>
                    <a:pt x="60" y="296"/>
                    <a:pt x="45" y="337"/>
                    <a:pt x="36" y="379"/>
                  </a:cubicBezTo>
                  <a:cubicBezTo>
                    <a:pt x="1" y="556"/>
                    <a:pt x="63" y="719"/>
                    <a:pt x="188" y="842"/>
                  </a:cubicBezTo>
                  <a:cubicBezTo>
                    <a:pt x="270" y="923"/>
                    <a:pt x="368" y="964"/>
                    <a:pt x="474" y="1001"/>
                  </a:cubicBezTo>
                  <a:cubicBezTo>
                    <a:pt x="527" y="1018"/>
                    <a:pt x="581" y="1029"/>
                    <a:pt x="635" y="1034"/>
                  </a:cubicBezTo>
                  <a:cubicBezTo>
                    <a:pt x="693" y="1043"/>
                    <a:pt x="753" y="1047"/>
                    <a:pt x="812" y="1048"/>
                  </a:cubicBezTo>
                  <a:cubicBezTo>
                    <a:pt x="825" y="1048"/>
                    <a:pt x="839" y="1046"/>
                    <a:pt x="853" y="1044"/>
                  </a:cubicBezTo>
                  <a:cubicBezTo>
                    <a:pt x="902" y="1040"/>
                    <a:pt x="949" y="1031"/>
                    <a:pt x="996" y="1019"/>
                  </a:cubicBezTo>
                  <a:cubicBezTo>
                    <a:pt x="1023" y="1009"/>
                    <a:pt x="1050" y="999"/>
                    <a:pt x="1076" y="986"/>
                  </a:cubicBezTo>
                  <a:cubicBezTo>
                    <a:pt x="1096" y="976"/>
                    <a:pt x="1118" y="967"/>
                    <a:pt x="1139" y="955"/>
                  </a:cubicBezTo>
                  <a:cubicBezTo>
                    <a:pt x="1222" y="918"/>
                    <a:pt x="1291" y="855"/>
                    <a:pt x="1336" y="776"/>
                  </a:cubicBezTo>
                  <a:cubicBezTo>
                    <a:pt x="1341" y="768"/>
                    <a:pt x="1343" y="761"/>
                    <a:pt x="1346" y="753"/>
                  </a:cubicBezTo>
                  <a:cubicBezTo>
                    <a:pt x="1376" y="705"/>
                    <a:pt x="1400" y="651"/>
                    <a:pt x="1416" y="596"/>
                  </a:cubicBezTo>
                  <a:cubicBezTo>
                    <a:pt x="1434" y="540"/>
                    <a:pt x="1439" y="482"/>
                    <a:pt x="1431" y="425"/>
                  </a:cubicBezTo>
                  <a:cubicBezTo>
                    <a:pt x="1432" y="373"/>
                    <a:pt x="1420" y="321"/>
                    <a:pt x="1394" y="276"/>
                  </a:cubicBezTo>
                  <a:cubicBezTo>
                    <a:pt x="1327" y="132"/>
                    <a:pt x="1183" y="40"/>
                    <a:pt x="1025" y="40"/>
                  </a:cubicBezTo>
                  <a:cubicBezTo>
                    <a:pt x="968" y="44"/>
                    <a:pt x="913" y="59"/>
                    <a:pt x="861" y="82"/>
                  </a:cubicBezTo>
                  <a:cubicBezTo>
                    <a:pt x="825" y="68"/>
                    <a:pt x="789" y="54"/>
                    <a:pt x="752" y="41"/>
                  </a:cubicBezTo>
                  <a:cubicBezTo>
                    <a:pt x="684" y="18"/>
                    <a:pt x="611"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1"/>
            <p:cNvSpPr/>
            <p:nvPr/>
          </p:nvSpPr>
          <p:spPr>
            <a:xfrm>
              <a:off x="4357300" y="1404575"/>
              <a:ext cx="27325" cy="23250"/>
            </a:xfrm>
            <a:custGeom>
              <a:avLst/>
              <a:gdLst/>
              <a:ahLst/>
              <a:cxnLst/>
              <a:rect l="l" t="t" r="r" b="b"/>
              <a:pathLst>
                <a:path w="1093" h="930" extrusionOk="0">
                  <a:moveTo>
                    <a:pt x="394" y="1"/>
                  </a:moveTo>
                  <a:lnTo>
                    <a:pt x="293" y="17"/>
                  </a:lnTo>
                  <a:lnTo>
                    <a:pt x="195" y="60"/>
                  </a:lnTo>
                  <a:cubicBezTo>
                    <a:pt x="149" y="86"/>
                    <a:pt x="111" y="124"/>
                    <a:pt x="84" y="169"/>
                  </a:cubicBezTo>
                  <a:cubicBezTo>
                    <a:pt x="25" y="254"/>
                    <a:pt x="1" y="356"/>
                    <a:pt x="17" y="458"/>
                  </a:cubicBezTo>
                  <a:cubicBezTo>
                    <a:pt x="20" y="511"/>
                    <a:pt x="39" y="562"/>
                    <a:pt x="69" y="606"/>
                  </a:cubicBezTo>
                  <a:cubicBezTo>
                    <a:pt x="96" y="651"/>
                    <a:pt x="123" y="697"/>
                    <a:pt x="150" y="742"/>
                  </a:cubicBezTo>
                  <a:cubicBezTo>
                    <a:pt x="187" y="802"/>
                    <a:pt x="240" y="850"/>
                    <a:pt x="301" y="884"/>
                  </a:cubicBezTo>
                  <a:cubicBezTo>
                    <a:pt x="358" y="913"/>
                    <a:pt x="421" y="929"/>
                    <a:pt x="485" y="929"/>
                  </a:cubicBezTo>
                  <a:cubicBezTo>
                    <a:pt x="489" y="929"/>
                    <a:pt x="493" y="929"/>
                    <a:pt x="497" y="929"/>
                  </a:cubicBezTo>
                  <a:cubicBezTo>
                    <a:pt x="538" y="926"/>
                    <a:pt x="579" y="919"/>
                    <a:pt x="619" y="911"/>
                  </a:cubicBezTo>
                  <a:cubicBezTo>
                    <a:pt x="626" y="909"/>
                    <a:pt x="634" y="906"/>
                    <a:pt x="641" y="903"/>
                  </a:cubicBezTo>
                  <a:cubicBezTo>
                    <a:pt x="680" y="889"/>
                    <a:pt x="718" y="872"/>
                    <a:pt x="756" y="851"/>
                  </a:cubicBezTo>
                  <a:cubicBezTo>
                    <a:pt x="760" y="849"/>
                    <a:pt x="765" y="846"/>
                    <a:pt x="769" y="844"/>
                  </a:cubicBezTo>
                  <a:cubicBezTo>
                    <a:pt x="921" y="812"/>
                    <a:pt x="1044" y="698"/>
                    <a:pt x="1082" y="547"/>
                  </a:cubicBezTo>
                  <a:cubicBezTo>
                    <a:pt x="1086" y="513"/>
                    <a:pt x="1089" y="480"/>
                    <a:pt x="1092" y="446"/>
                  </a:cubicBezTo>
                  <a:cubicBezTo>
                    <a:pt x="1091" y="376"/>
                    <a:pt x="1071" y="308"/>
                    <a:pt x="1033" y="248"/>
                  </a:cubicBezTo>
                  <a:lnTo>
                    <a:pt x="966" y="166"/>
                  </a:lnTo>
                  <a:cubicBezTo>
                    <a:pt x="915" y="120"/>
                    <a:pt x="853" y="87"/>
                    <a:pt x="786" y="72"/>
                  </a:cubicBezTo>
                  <a:lnTo>
                    <a:pt x="716" y="57"/>
                  </a:lnTo>
                  <a:lnTo>
                    <a:pt x="705" y="53"/>
                  </a:lnTo>
                  <a:cubicBezTo>
                    <a:pt x="702" y="52"/>
                    <a:pt x="699" y="52"/>
                    <a:pt x="696" y="52"/>
                  </a:cubicBezTo>
                  <a:cubicBezTo>
                    <a:pt x="693" y="52"/>
                    <a:pt x="690" y="52"/>
                    <a:pt x="687" y="52"/>
                  </a:cubicBezTo>
                  <a:cubicBezTo>
                    <a:pt x="622" y="38"/>
                    <a:pt x="558" y="25"/>
                    <a:pt x="495" y="11"/>
                  </a:cubicBezTo>
                  <a:cubicBezTo>
                    <a:pt x="461" y="7"/>
                    <a:pt x="427" y="4"/>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1"/>
            <p:cNvSpPr/>
            <p:nvPr/>
          </p:nvSpPr>
          <p:spPr>
            <a:xfrm>
              <a:off x="4389275" y="1490450"/>
              <a:ext cx="21250" cy="21950"/>
            </a:xfrm>
            <a:custGeom>
              <a:avLst/>
              <a:gdLst/>
              <a:ahLst/>
              <a:cxnLst/>
              <a:rect l="l" t="t" r="r" b="b"/>
              <a:pathLst>
                <a:path w="850" h="878" extrusionOk="0">
                  <a:moveTo>
                    <a:pt x="392" y="0"/>
                  </a:moveTo>
                  <a:cubicBezTo>
                    <a:pt x="322" y="0"/>
                    <a:pt x="251" y="18"/>
                    <a:pt x="187" y="56"/>
                  </a:cubicBezTo>
                  <a:lnTo>
                    <a:pt x="105" y="123"/>
                  </a:lnTo>
                  <a:cubicBezTo>
                    <a:pt x="58" y="174"/>
                    <a:pt x="26" y="235"/>
                    <a:pt x="10" y="302"/>
                  </a:cubicBezTo>
                  <a:cubicBezTo>
                    <a:pt x="7" y="336"/>
                    <a:pt x="3" y="369"/>
                    <a:pt x="0" y="403"/>
                  </a:cubicBezTo>
                  <a:cubicBezTo>
                    <a:pt x="1" y="473"/>
                    <a:pt x="23" y="541"/>
                    <a:pt x="60" y="602"/>
                  </a:cubicBezTo>
                  <a:cubicBezTo>
                    <a:pt x="79" y="633"/>
                    <a:pt x="98" y="664"/>
                    <a:pt x="117" y="696"/>
                  </a:cubicBezTo>
                  <a:cubicBezTo>
                    <a:pt x="143" y="742"/>
                    <a:pt x="181" y="780"/>
                    <a:pt x="227" y="807"/>
                  </a:cubicBezTo>
                  <a:cubicBezTo>
                    <a:pt x="296" y="854"/>
                    <a:pt x="376" y="878"/>
                    <a:pt x="457" y="878"/>
                  </a:cubicBezTo>
                  <a:cubicBezTo>
                    <a:pt x="528" y="878"/>
                    <a:pt x="599" y="859"/>
                    <a:pt x="662" y="822"/>
                  </a:cubicBezTo>
                  <a:lnTo>
                    <a:pt x="745" y="755"/>
                  </a:lnTo>
                  <a:cubicBezTo>
                    <a:pt x="791" y="704"/>
                    <a:pt x="823" y="643"/>
                    <a:pt x="839" y="576"/>
                  </a:cubicBezTo>
                  <a:cubicBezTo>
                    <a:pt x="843" y="542"/>
                    <a:pt x="846" y="509"/>
                    <a:pt x="849" y="475"/>
                  </a:cubicBezTo>
                  <a:cubicBezTo>
                    <a:pt x="847" y="405"/>
                    <a:pt x="827" y="337"/>
                    <a:pt x="789" y="277"/>
                  </a:cubicBezTo>
                  <a:cubicBezTo>
                    <a:pt x="770" y="245"/>
                    <a:pt x="751" y="214"/>
                    <a:pt x="732" y="182"/>
                  </a:cubicBezTo>
                  <a:cubicBezTo>
                    <a:pt x="654" y="64"/>
                    <a:pt x="525"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1"/>
            <p:cNvSpPr/>
            <p:nvPr/>
          </p:nvSpPr>
          <p:spPr>
            <a:xfrm>
              <a:off x="4364600" y="1317100"/>
              <a:ext cx="29975" cy="21875"/>
            </a:xfrm>
            <a:custGeom>
              <a:avLst/>
              <a:gdLst/>
              <a:ahLst/>
              <a:cxnLst/>
              <a:rect l="l" t="t" r="r" b="b"/>
              <a:pathLst>
                <a:path w="1199" h="875" extrusionOk="0">
                  <a:moveTo>
                    <a:pt x="793" y="0"/>
                  </a:moveTo>
                  <a:cubicBezTo>
                    <a:pt x="756" y="0"/>
                    <a:pt x="718" y="6"/>
                    <a:pt x="681" y="16"/>
                  </a:cubicBezTo>
                  <a:cubicBezTo>
                    <a:pt x="663" y="23"/>
                    <a:pt x="643" y="28"/>
                    <a:pt x="624" y="32"/>
                  </a:cubicBezTo>
                  <a:lnTo>
                    <a:pt x="622" y="31"/>
                  </a:lnTo>
                  <a:cubicBezTo>
                    <a:pt x="599" y="25"/>
                    <a:pt x="578" y="20"/>
                    <a:pt x="554" y="16"/>
                  </a:cubicBezTo>
                  <a:cubicBezTo>
                    <a:pt x="511" y="10"/>
                    <a:pt x="466" y="5"/>
                    <a:pt x="422" y="2"/>
                  </a:cubicBezTo>
                  <a:cubicBezTo>
                    <a:pt x="415" y="2"/>
                    <a:pt x="409" y="1"/>
                    <a:pt x="403" y="1"/>
                  </a:cubicBezTo>
                  <a:cubicBezTo>
                    <a:pt x="397" y="1"/>
                    <a:pt x="391" y="2"/>
                    <a:pt x="385" y="2"/>
                  </a:cubicBezTo>
                  <a:lnTo>
                    <a:pt x="284" y="18"/>
                  </a:lnTo>
                  <a:cubicBezTo>
                    <a:pt x="232" y="31"/>
                    <a:pt x="183" y="57"/>
                    <a:pt x="145" y="95"/>
                  </a:cubicBezTo>
                  <a:cubicBezTo>
                    <a:pt x="116" y="114"/>
                    <a:pt x="91" y="141"/>
                    <a:pt x="75" y="171"/>
                  </a:cubicBezTo>
                  <a:cubicBezTo>
                    <a:pt x="42" y="211"/>
                    <a:pt x="20" y="257"/>
                    <a:pt x="10" y="308"/>
                  </a:cubicBezTo>
                  <a:cubicBezTo>
                    <a:pt x="7" y="342"/>
                    <a:pt x="4" y="375"/>
                    <a:pt x="1" y="409"/>
                  </a:cubicBezTo>
                  <a:cubicBezTo>
                    <a:pt x="5" y="443"/>
                    <a:pt x="11" y="477"/>
                    <a:pt x="17" y="510"/>
                  </a:cubicBezTo>
                  <a:cubicBezTo>
                    <a:pt x="30" y="562"/>
                    <a:pt x="57" y="609"/>
                    <a:pt x="95" y="648"/>
                  </a:cubicBezTo>
                  <a:cubicBezTo>
                    <a:pt x="124" y="692"/>
                    <a:pt x="165" y="726"/>
                    <a:pt x="212" y="748"/>
                  </a:cubicBezTo>
                  <a:cubicBezTo>
                    <a:pt x="273" y="776"/>
                    <a:pt x="337" y="798"/>
                    <a:pt x="401" y="813"/>
                  </a:cubicBezTo>
                  <a:cubicBezTo>
                    <a:pt x="417" y="816"/>
                    <a:pt x="432" y="817"/>
                    <a:pt x="448" y="819"/>
                  </a:cubicBezTo>
                  <a:cubicBezTo>
                    <a:pt x="468" y="831"/>
                    <a:pt x="489" y="840"/>
                    <a:pt x="512" y="846"/>
                  </a:cubicBezTo>
                  <a:cubicBezTo>
                    <a:pt x="552" y="865"/>
                    <a:pt x="596" y="875"/>
                    <a:pt x="641" y="875"/>
                  </a:cubicBezTo>
                  <a:cubicBezTo>
                    <a:pt x="647" y="875"/>
                    <a:pt x="653" y="875"/>
                    <a:pt x="660" y="874"/>
                  </a:cubicBezTo>
                  <a:cubicBezTo>
                    <a:pt x="750" y="868"/>
                    <a:pt x="838" y="833"/>
                    <a:pt x="908" y="776"/>
                  </a:cubicBezTo>
                  <a:cubicBezTo>
                    <a:pt x="960" y="763"/>
                    <a:pt x="1007" y="736"/>
                    <a:pt x="1044" y="699"/>
                  </a:cubicBezTo>
                  <a:cubicBezTo>
                    <a:pt x="1088" y="669"/>
                    <a:pt x="1122" y="629"/>
                    <a:pt x="1144" y="581"/>
                  </a:cubicBezTo>
                  <a:cubicBezTo>
                    <a:pt x="1188" y="488"/>
                    <a:pt x="1199" y="384"/>
                    <a:pt x="1174" y="284"/>
                  </a:cubicBezTo>
                  <a:lnTo>
                    <a:pt x="1130" y="187"/>
                  </a:lnTo>
                  <a:cubicBezTo>
                    <a:pt x="1093" y="128"/>
                    <a:pt x="1040" y="79"/>
                    <a:pt x="978" y="45"/>
                  </a:cubicBezTo>
                  <a:lnTo>
                    <a:pt x="883" y="11"/>
                  </a:lnTo>
                  <a:cubicBezTo>
                    <a:pt x="854" y="4"/>
                    <a:pt x="824"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1"/>
            <p:cNvSpPr/>
            <p:nvPr/>
          </p:nvSpPr>
          <p:spPr>
            <a:xfrm>
              <a:off x="4356900" y="1253750"/>
              <a:ext cx="29400" cy="23625"/>
            </a:xfrm>
            <a:custGeom>
              <a:avLst/>
              <a:gdLst/>
              <a:ahLst/>
              <a:cxnLst/>
              <a:rect l="l" t="t" r="r" b="b"/>
              <a:pathLst>
                <a:path w="1176" h="945" extrusionOk="0">
                  <a:moveTo>
                    <a:pt x="492" y="0"/>
                  </a:moveTo>
                  <a:cubicBezTo>
                    <a:pt x="486" y="0"/>
                    <a:pt x="478" y="0"/>
                    <a:pt x="473" y="1"/>
                  </a:cubicBezTo>
                  <a:cubicBezTo>
                    <a:pt x="434" y="7"/>
                    <a:pt x="395" y="12"/>
                    <a:pt x="356" y="20"/>
                  </a:cubicBezTo>
                  <a:cubicBezTo>
                    <a:pt x="344" y="23"/>
                    <a:pt x="331" y="26"/>
                    <a:pt x="319" y="31"/>
                  </a:cubicBezTo>
                  <a:cubicBezTo>
                    <a:pt x="283" y="45"/>
                    <a:pt x="246" y="63"/>
                    <a:pt x="210" y="79"/>
                  </a:cubicBezTo>
                  <a:cubicBezTo>
                    <a:pt x="204" y="82"/>
                    <a:pt x="197" y="86"/>
                    <a:pt x="191" y="89"/>
                  </a:cubicBezTo>
                  <a:cubicBezTo>
                    <a:pt x="164" y="112"/>
                    <a:pt x="137" y="134"/>
                    <a:pt x="110" y="157"/>
                  </a:cubicBezTo>
                  <a:cubicBezTo>
                    <a:pt x="73" y="194"/>
                    <a:pt x="46" y="238"/>
                    <a:pt x="32" y="288"/>
                  </a:cubicBezTo>
                  <a:cubicBezTo>
                    <a:pt x="17" y="318"/>
                    <a:pt x="9" y="351"/>
                    <a:pt x="10" y="386"/>
                  </a:cubicBezTo>
                  <a:cubicBezTo>
                    <a:pt x="1" y="437"/>
                    <a:pt x="4" y="489"/>
                    <a:pt x="21" y="538"/>
                  </a:cubicBezTo>
                  <a:cubicBezTo>
                    <a:pt x="35" y="585"/>
                    <a:pt x="56" y="629"/>
                    <a:pt x="82" y="671"/>
                  </a:cubicBezTo>
                  <a:cubicBezTo>
                    <a:pt x="96" y="692"/>
                    <a:pt x="111" y="711"/>
                    <a:pt x="128" y="730"/>
                  </a:cubicBezTo>
                  <a:cubicBezTo>
                    <a:pt x="142" y="749"/>
                    <a:pt x="158" y="767"/>
                    <a:pt x="176" y="785"/>
                  </a:cubicBezTo>
                  <a:cubicBezTo>
                    <a:pt x="180" y="790"/>
                    <a:pt x="186" y="794"/>
                    <a:pt x="192" y="799"/>
                  </a:cubicBezTo>
                  <a:cubicBezTo>
                    <a:pt x="224" y="824"/>
                    <a:pt x="257" y="846"/>
                    <a:pt x="291" y="868"/>
                  </a:cubicBezTo>
                  <a:cubicBezTo>
                    <a:pt x="298" y="872"/>
                    <a:pt x="304" y="875"/>
                    <a:pt x="311" y="879"/>
                  </a:cubicBezTo>
                  <a:cubicBezTo>
                    <a:pt x="347" y="895"/>
                    <a:pt x="385" y="908"/>
                    <a:pt x="423" y="921"/>
                  </a:cubicBezTo>
                  <a:cubicBezTo>
                    <a:pt x="437" y="926"/>
                    <a:pt x="451" y="930"/>
                    <a:pt x="466" y="932"/>
                  </a:cubicBezTo>
                  <a:cubicBezTo>
                    <a:pt x="505" y="938"/>
                    <a:pt x="546" y="941"/>
                    <a:pt x="586" y="945"/>
                  </a:cubicBezTo>
                  <a:lnTo>
                    <a:pt x="608" y="945"/>
                  </a:lnTo>
                  <a:cubicBezTo>
                    <a:pt x="615" y="945"/>
                    <a:pt x="623" y="945"/>
                    <a:pt x="631" y="944"/>
                  </a:cubicBezTo>
                  <a:cubicBezTo>
                    <a:pt x="671" y="938"/>
                    <a:pt x="712" y="932"/>
                    <a:pt x="752" y="923"/>
                  </a:cubicBezTo>
                  <a:cubicBezTo>
                    <a:pt x="782" y="914"/>
                    <a:pt x="812" y="904"/>
                    <a:pt x="840" y="888"/>
                  </a:cubicBezTo>
                  <a:cubicBezTo>
                    <a:pt x="863" y="879"/>
                    <a:pt x="886" y="868"/>
                    <a:pt x="907" y="856"/>
                  </a:cubicBezTo>
                  <a:cubicBezTo>
                    <a:pt x="912" y="854"/>
                    <a:pt x="914" y="852"/>
                    <a:pt x="917" y="850"/>
                  </a:cubicBezTo>
                  <a:cubicBezTo>
                    <a:pt x="948" y="827"/>
                    <a:pt x="977" y="801"/>
                    <a:pt x="1007" y="776"/>
                  </a:cubicBezTo>
                  <a:cubicBezTo>
                    <a:pt x="1013" y="771"/>
                    <a:pt x="1018" y="765"/>
                    <a:pt x="1024" y="760"/>
                  </a:cubicBezTo>
                  <a:cubicBezTo>
                    <a:pt x="1027" y="757"/>
                    <a:pt x="1030" y="753"/>
                    <a:pt x="1033" y="749"/>
                  </a:cubicBezTo>
                  <a:cubicBezTo>
                    <a:pt x="1055" y="720"/>
                    <a:pt x="1077" y="687"/>
                    <a:pt x="1098" y="657"/>
                  </a:cubicBezTo>
                  <a:cubicBezTo>
                    <a:pt x="1175" y="517"/>
                    <a:pt x="1156" y="343"/>
                    <a:pt x="1050" y="222"/>
                  </a:cubicBezTo>
                  <a:cubicBezTo>
                    <a:pt x="1021" y="179"/>
                    <a:pt x="980" y="144"/>
                    <a:pt x="932" y="122"/>
                  </a:cubicBezTo>
                  <a:cubicBezTo>
                    <a:pt x="901" y="110"/>
                    <a:pt x="869" y="99"/>
                    <a:pt x="838" y="87"/>
                  </a:cubicBezTo>
                  <a:cubicBezTo>
                    <a:pt x="835" y="87"/>
                    <a:pt x="833" y="87"/>
                    <a:pt x="830" y="86"/>
                  </a:cubicBezTo>
                  <a:cubicBezTo>
                    <a:pt x="828" y="86"/>
                    <a:pt x="826" y="83"/>
                    <a:pt x="824" y="81"/>
                  </a:cubicBezTo>
                  <a:cubicBezTo>
                    <a:pt x="813" y="75"/>
                    <a:pt x="801" y="68"/>
                    <a:pt x="789" y="64"/>
                  </a:cubicBezTo>
                  <a:cubicBezTo>
                    <a:pt x="748" y="46"/>
                    <a:pt x="706" y="29"/>
                    <a:pt x="664" y="18"/>
                  </a:cubicBezTo>
                  <a:cubicBezTo>
                    <a:pt x="635" y="11"/>
                    <a:pt x="607" y="8"/>
                    <a:pt x="578" y="6"/>
                  </a:cubicBezTo>
                  <a:cubicBezTo>
                    <a:pt x="550" y="2"/>
                    <a:pt x="520" y="0"/>
                    <a:pt x="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1"/>
            <p:cNvSpPr/>
            <p:nvPr/>
          </p:nvSpPr>
          <p:spPr>
            <a:xfrm>
              <a:off x="4287100" y="1337650"/>
              <a:ext cx="27800" cy="21975"/>
            </a:xfrm>
            <a:custGeom>
              <a:avLst/>
              <a:gdLst/>
              <a:ahLst/>
              <a:cxnLst/>
              <a:rect l="l" t="t" r="r" b="b"/>
              <a:pathLst>
                <a:path w="1112" h="879" extrusionOk="0">
                  <a:moveTo>
                    <a:pt x="545" y="0"/>
                  </a:moveTo>
                  <a:cubicBezTo>
                    <a:pt x="531" y="0"/>
                    <a:pt x="517" y="0"/>
                    <a:pt x="503" y="3"/>
                  </a:cubicBezTo>
                  <a:cubicBezTo>
                    <a:pt x="457" y="7"/>
                    <a:pt x="410" y="14"/>
                    <a:pt x="365" y="25"/>
                  </a:cubicBezTo>
                  <a:cubicBezTo>
                    <a:pt x="351" y="28"/>
                    <a:pt x="337" y="32"/>
                    <a:pt x="324" y="37"/>
                  </a:cubicBezTo>
                  <a:cubicBezTo>
                    <a:pt x="277" y="54"/>
                    <a:pt x="232" y="76"/>
                    <a:pt x="189" y="100"/>
                  </a:cubicBezTo>
                  <a:cubicBezTo>
                    <a:pt x="68" y="169"/>
                    <a:pt x="1" y="310"/>
                    <a:pt x="3" y="447"/>
                  </a:cubicBezTo>
                  <a:cubicBezTo>
                    <a:pt x="3" y="484"/>
                    <a:pt x="8" y="522"/>
                    <a:pt x="20" y="558"/>
                  </a:cubicBezTo>
                  <a:cubicBezTo>
                    <a:pt x="20" y="560"/>
                    <a:pt x="21" y="562"/>
                    <a:pt x="22" y="564"/>
                  </a:cubicBezTo>
                  <a:cubicBezTo>
                    <a:pt x="27" y="578"/>
                    <a:pt x="58" y="651"/>
                    <a:pt x="66" y="664"/>
                  </a:cubicBezTo>
                  <a:cubicBezTo>
                    <a:pt x="87" y="702"/>
                    <a:pt x="115" y="735"/>
                    <a:pt x="149" y="762"/>
                  </a:cubicBezTo>
                  <a:cubicBezTo>
                    <a:pt x="221" y="820"/>
                    <a:pt x="256" y="840"/>
                    <a:pt x="345" y="865"/>
                  </a:cubicBezTo>
                  <a:cubicBezTo>
                    <a:pt x="350" y="867"/>
                    <a:pt x="354" y="867"/>
                    <a:pt x="358" y="868"/>
                  </a:cubicBezTo>
                  <a:cubicBezTo>
                    <a:pt x="385" y="872"/>
                    <a:pt x="435" y="878"/>
                    <a:pt x="462" y="879"/>
                  </a:cubicBezTo>
                  <a:lnTo>
                    <a:pt x="470" y="879"/>
                  </a:lnTo>
                  <a:cubicBezTo>
                    <a:pt x="474" y="879"/>
                    <a:pt x="478" y="879"/>
                    <a:pt x="482" y="878"/>
                  </a:cubicBezTo>
                  <a:lnTo>
                    <a:pt x="583" y="862"/>
                  </a:lnTo>
                  <a:cubicBezTo>
                    <a:pt x="585" y="862"/>
                    <a:pt x="586" y="860"/>
                    <a:pt x="587" y="860"/>
                  </a:cubicBezTo>
                  <a:lnTo>
                    <a:pt x="594" y="859"/>
                  </a:lnTo>
                  <a:lnTo>
                    <a:pt x="599" y="857"/>
                  </a:lnTo>
                  <a:lnTo>
                    <a:pt x="602" y="856"/>
                  </a:lnTo>
                  <a:cubicBezTo>
                    <a:pt x="620" y="849"/>
                    <a:pt x="638" y="840"/>
                    <a:pt x="655" y="832"/>
                  </a:cubicBezTo>
                  <a:cubicBezTo>
                    <a:pt x="661" y="832"/>
                    <a:pt x="666" y="835"/>
                    <a:pt x="672" y="835"/>
                  </a:cubicBezTo>
                  <a:cubicBezTo>
                    <a:pt x="683" y="835"/>
                    <a:pt x="694" y="836"/>
                    <a:pt x="705" y="836"/>
                  </a:cubicBezTo>
                  <a:cubicBezTo>
                    <a:pt x="851" y="836"/>
                    <a:pt x="988" y="757"/>
                    <a:pt x="1062" y="628"/>
                  </a:cubicBezTo>
                  <a:cubicBezTo>
                    <a:pt x="1072" y="597"/>
                    <a:pt x="1084" y="564"/>
                    <a:pt x="1096" y="533"/>
                  </a:cubicBezTo>
                  <a:cubicBezTo>
                    <a:pt x="1111" y="466"/>
                    <a:pt x="1110" y="397"/>
                    <a:pt x="1091" y="331"/>
                  </a:cubicBezTo>
                  <a:cubicBezTo>
                    <a:pt x="1076" y="299"/>
                    <a:pt x="1062" y="266"/>
                    <a:pt x="1047" y="234"/>
                  </a:cubicBezTo>
                  <a:cubicBezTo>
                    <a:pt x="1010" y="174"/>
                    <a:pt x="957" y="126"/>
                    <a:pt x="895" y="93"/>
                  </a:cubicBezTo>
                  <a:cubicBezTo>
                    <a:pt x="882" y="85"/>
                    <a:pt x="870" y="78"/>
                    <a:pt x="856" y="72"/>
                  </a:cubicBezTo>
                  <a:cubicBezTo>
                    <a:pt x="851" y="70"/>
                    <a:pt x="844" y="66"/>
                    <a:pt x="837" y="64"/>
                  </a:cubicBezTo>
                  <a:cubicBezTo>
                    <a:pt x="801" y="50"/>
                    <a:pt x="765" y="35"/>
                    <a:pt x="727" y="23"/>
                  </a:cubicBezTo>
                  <a:cubicBezTo>
                    <a:pt x="713" y="19"/>
                    <a:pt x="698" y="15"/>
                    <a:pt x="683" y="14"/>
                  </a:cubicBezTo>
                  <a:cubicBezTo>
                    <a:pt x="646" y="8"/>
                    <a:pt x="607" y="6"/>
                    <a:pt x="568" y="1"/>
                  </a:cubicBezTo>
                  <a:cubicBezTo>
                    <a:pt x="560" y="1"/>
                    <a:pt x="553" y="0"/>
                    <a:pt x="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1"/>
            <p:cNvSpPr/>
            <p:nvPr/>
          </p:nvSpPr>
          <p:spPr>
            <a:xfrm>
              <a:off x="4233075" y="1371725"/>
              <a:ext cx="20950" cy="24800"/>
            </a:xfrm>
            <a:custGeom>
              <a:avLst/>
              <a:gdLst/>
              <a:ahLst/>
              <a:cxnLst/>
              <a:rect l="l" t="t" r="r" b="b"/>
              <a:pathLst>
                <a:path w="838" h="992" extrusionOk="0">
                  <a:moveTo>
                    <a:pt x="435" y="1"/>
                  </a:moveTo>
                  <a:cubicBezTo>
                    <a:pt x="433" y="1"/>
                    <a:pt x="431" y="1"/>
                    <a:pt x="428" y="1"/>
                  </a:cubicBezTo>
                  <a:cubicBezTo>
                    <a:pt x="394" y="6"/>
                    <a:pt x="360" y="12"/>
                    <a:pt x="327" y="17"/>
                  </a:cubicBezTo>
                  <a:cubicBezTo>
                    <a:pt x="259" y="38"/>
                    <a:pt x="197" y="77"/>
                    <a:pt x="149" y="128"/>
                  </a:cubicBezTo>
                  <a:cubicBezTo>
                    <a:pt x="144" y="133"/>
                    <a:pt x="141" y="136"/>
                    <a:pt x="138" y="139"/>
                  </a:cubicBezTo>
                  <a:lnTo>
                    <a:pt x="133" y="145"/>
                  </a:lnTo>
                  <a:cubicBezTo>
                    <a:pt x="112" y="173"/>
                    <a:pt x="91" y="204"/>
                    <a:pt x="72" y="232"/>
                  </a:cubicBezTo>
                  <a:cubicBezTo>
                    <a:pt x="66" y="241"/>
                    <a:pt x="61" y="248"/>
                    <a:pt x="58" y="258"/>
                  </a:cubicBezTo>
                  <a:cubicBezTo>
                    <a:pt x="39" y="296"/>
                    <a:pt x="24" y="337"/>
                    <a:pt x="15" y="378"/>
                  </a:cubicBezTo>
                  <a:cubicBezTo>
                    <a:pt x="14" y="382"/>
                    <a:pt x="12" y="388"/>
                    <a:pt x="11" y="393"/>
                  </a:cubicBezTo>
                  <a:cubicBezTo>
                    <a:pt x="7" y="427"/>
                    <a:pt x="4" y="465"/>
                    <a:pt x="1" y="499"/>
                  </a:cubicBezTo>
                  <a:cubicBezTo>
                    <a:pt x="1" y="501"/>
                    <a:pt x="1" y="503"/>
                    <a:pt x="1" y="507"/>
                  </a:cubicBezTo>
                  <a:cubicBezTo>
                    <a:pt x="1" y="516"/>
                    <a:pt x="1" y="526"/>
                    <a:pt x="3" y="535"/>
                  </a:cubicBezTo>
                  <a:cubicBezTo>
                    <a:pt x="7" y="566"/>
                    <a:pt x="11" y="623"/>
                    <a:pt x="25" y="662"/>
                  </a:cubicBezTo>
                  <a:cubicBezTo>
                    <a:pt x="39" y="704"/>
                    <a:pt x="58" y="745"/>
                    <a:pt x="79" y="783"/>
                  </a:cubicBezTo>
                  <a:cubicBezTo>
                    <a:pt x="83" y="788"/>
                    <a:pt x="85" y="792"/>
                    <a:pt x="88" y="795"/>
                  </a:cubicBezTo>
                  <a:cubicBezTo>
                    <a:pt x="110" y="824"/>
                    <a:pt x="135" y="853"/>
                    <a:pt x="158" y="881"/>
                  </a:cubicBezTo>
                  <a:lnTo>
                    <a:pt x="165" y="887"/>
                  </a:lnTo>
                  <a:cubicBezTo>
                    <a:pt x="243" y="954"/>
                    <a:pt x="341" y="991"/>
                    <a:pt x="444" y="992"/>
                  </a:cubicBezTo>
                  <a:cubicBezTo>
                    <a:pt x="446" y="992"/>
                    <a:pt x="448" y="992"/>
                    <a:pt x="450" y="992"/>
                  </a:cubicBezTo>
                  <a:cubicBezTo>
                    <a:pt x="500" y="992"/>
                    <a:pt x="550" y="979"/>
                    <a:pt x="594" y="954"/>
                  </a:cubicBezTo>
                  <a:cubicBezTo>
                    <a:pt x="645" y="937"/>
                    <a:pt x="689" y="905"/>
                    <a:pt x="723" y="864"/>
                  </a:cubicBezTo>
                  <a:cubicBezTo>
                    <a:pt x="744" y="836"/>
                    <a:pt x="763" y="808"/>
                    <a:pt x="783" y="781"/>
                  </a:cubicBezTo>
                  <a:cubicBezTo>
                    <a:pt x="814" y="721"/>
                    <a:pt x="830" y="653"/>
                    <a:pt x="828" y="584"/>
                  </a:cubicBezTo>
                  <a:cubicBezTo>
                    <a:pt x="824" y="560"/>
                    <a:pt x="821" y="534"/>
                    <a:pt x="816" y="508"/>
                  </a:cubicBezTo>
                  <a:cubicBezTo>
                    <a:pt x="831" y="469"/>
                    <a:pt x="838" y="428"/>
                    <a:pt x="836" y="386"/>
                  </a:cubicBezTo>
                  <a:cubicBezTo>
                    <a:pt x="828" y="281"/>
                    <a:pt x="783" y="181"/>
                    <a:pt x="708" y="106"/>
                  </a:cubicBezTo>
                  <a:lnTo>
                    <a:pt x="624" y="46"/>
                  </a:lnTo>
                  <a:cubicBezTo>
                    <a:pt x="566" y="16"/>
                    <a:pt x="501" y="1"/>
                    <a:pt x="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1"/>
            <p:cNvSpPr/>
            <p:nvPr/>
          </p:nvSpPr>
          <p:spPr>
            <a:xfrm>
              <a:off x="4297750" y="1412900"/>
              <a:ext cx="21800" cy="21725"/>
            </a:xfrm>
            <a:custGeom>
              <a:avLst/>
              <a:gdLst/>
              <a:ahLst/>
              <a:cxnLst/>
              <a:rect l="l" t="t" r="r" b="b"/>
              <a:pathLst>
                <a:path w="872" h="869" extrusionOk="0">
                  <a:moveTo>
                    <a:pt x="431" y="1"/>
                  </a:moveTo>
                  <a:cubicBezTo>
                    <a:pt x="361" y="3"/>
                    <a:pt x="292" y="23"/>
                    <a:pt x="233" y="60"/>
                  </a:cubicBezTo>
                  <a:lnTo>
                    <a:pt x="152" y="128"/>
                  </a:lnTo>
                  <a:cubicBezTo>
                    <a:pt x="104" y="178"/>
                    <a:pt x="72" y="239"/>
                    <a:pt x="56" y="306"/>
                  </a:cubicBezTo>
                  <a:lnTo>
                    <a:pt x="38" y="383"/>
                  </a:lnTo>
                  <a:cubicBezTo>
                    <a:pt x="0" y="540"/>
                    <a:pt x="64" y="704"/>
                    <a:pt x="198" y="794"/>
                  </a:cubicBezTo>
                  <a:lnTo>
                    <a:pt x="199" y="794"/>
                  </a:lnTo>
                  <a:cubicBezTo>
                    <a:pt x="238" y="826"/>
                    <a:pt x="286" y="849"/>
                    <a:pt x="335" y="859"/>
                  </a:cubicBezTo>
                  <a:cubicBezTo>
                    <a:pt x="370" y="862"/>
                    <a:pt x="403" y="865"/>
                    <a:pt x="437" y="868"/>
                  </a:cubicBezTo>
                  <a:cubicBezTo>
                    <a:pt x="507" y="867"/>
                    <a:pt x="575" y="847"/>
                    <a:pt x="635" y="809"/>
                  </a:cubicBezTo>
                  <a:cubicBezTo>
                    <a:pt x="662" y="786"/>
                    <a:pt x="689" y="764"/>
                    <a:pt x="716" y="742"/>
                  </a:cubicBezTo>
                  <a:cubicBezTo>
                    <a:pt x="762" y="691"/>
                    <a:pt x="794" y="630"/>
                    <a:pt x="811" y="563"/>
                  </a:cubicBezTo>
                  <a:cubicBezTo>
                    <a:pt x="816" y="537"/>
                    <a:pt x="821" y="512"/>
                    <a:pt x="828" y="486"/>
                  </a:cubicBezTo>
                  <a:cubicBezTo>
                    <a:pt x="871" y="274"/>
                    <a:pt x="740" y="66"/>
                    <a:pt x="532" y="10"/>
                  </a:cubicBezTo>
                  <a:cubicBezTo>
                    <a:pt x="498" y="7"/>
                    <a:pt x="464" y="4"/>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1"/>
            <p:cNvSpPr/>
            <p:nvPr/>
          </p:nvSpPr>
          <p:spPr>
            <a:xfrm>
              <a:off x="4264525" y="1484250"/>
              <a:ext cx="27475" cy="26275"/>
            </a:xfrm>
            <a:custGeom>
              <a:avLst/>
              <a:gdLst/>
              <a:ahLst/>
              <a:cxnLst/>
              <a:rect l="l" t="t" r="r" b="b"/>
              <a:pathLst>
                <a:path w="1099" h="1051" extrusionOk="0">
                  <a:moveTo>
                    <a:pt x="546" y="1"/>
                  </a:moveTo>
                  <a:cubicBezTo>
                    <a:pt x="542" y="1"/>
                    <a:pt x="538" y="1"/>
                    <a:pt x="534" y="1"/>
                  </a:cubicBezTo>
                  <a:cubicBezTo>
                    <a:pt x="488" y="5"/>
                    <a:pt x="442" y="12"/>
                    <a:pt x="397" y="23"/>
                  </a:cubicBezTo>
                  <a:cubicBezTo>
                    <a:pt x="351" y="34"/>
                    <a:pt x="301" y="61"/>
                    <a:pt x="264" y="79"/>
                  </a:cubicBezTo>
                  <a:cubicBezTo>
                    <a:pt x="252" y="85"/>
                    <a:pt x="241" y="91"/>
                    <a:pt x="232" y="100"/>
                  </a:cubicBezTo>
                  <a:cubicBezTo>
                    <a:pt x="204" y="120"/>
                    <a:pt x="173" y="146"/>
                    <a:pt x="147" y="170"/>
                  </a:cubicBezTo>
                  <a:cubicBezTo>
                    <a:pt x="145" y="172"/>
                    <a:pt x="142" y="174"/>
                    <a:pt x="140" y="176"/>
                  </a:cubicBezTo>
                  <a:cubicBezTo>
                    <a:pt x="134" y="182"/>
                    <a:pt x="130" y="187"/>
                    <a:pt x="126" y="193"/>
                  </a:cubicBezTo>
                  <a:cubicBezTo>
                    <a:pt x="102" y="224"/>
                    <a:pt x="69" y="262"/>
                    <a:pt x="52" y="302"/>
                  </a:cubicBezTo>
                  <a:cubicBezTo>
                    <a:pt x="10" y="400"/>
                    <a:pt x="9" y="416"/>
                    <a:pt x="1" y="521"/>
                  </a:cubicBezTo>
                  <a:cubicBezTo>
                    <a:pt x="0" y="530"/>
                    <a:pt x="0" y="538"/>
                    <a:pt x="1" y="547"/>
                  </a:cubicBezTo>
                  <a:cubicBezTo>
                    <a:pt x="4" y="590"/>
                    <a:pt x="11" y="632"/>
                    <a:pt x="23" y="673"/>
                  </a:cubicBezTo>
                  <a:cubicBezTo>
                    <a:pt x="38" y="716"/>
                    <a:pt x="55" y="756"/>
                    <a:pt x="77" y="793"/>
                  </a:cubicBezTo>
                  <a:cubicBezTo>
                    <a:pt x="98" y="830"/>
                    <a:pt x="140" y="874"/>
                    <a:pt x="161" y="898"/>
                  </a:cubicBezTo>
                  <a:cubicBezTo>
                    <a:pt x="194" y="937"/>
                    <a:pt x="241" y="966"/>
                    <a:pt x="283" y="991"/>
                  </a:cubicBezTo>
                  <a:cubicBezTo>
                    <a:pt x="355" y="1030"/>
                    <a:pt x="435" y="1051"/>
                    <a:pt x="516" y="1051"/>
                  </a:cubicBezTo>
                  <a:cubicBezTo>
                    <a:pt x="521" y="1051"/>
                    <a:pt x="525" y="1051"/>
                    <a:pt x="529" y="1051"/>
                  </a:cubicBezTo>
                  <a:cubicBezTo>
                    <a:pt x="572" y="1049"/>
                    <a:pt x="615" y="1043"/>
                    <a:pt x="656" y="1029"/>
                  </a:cubicBezTo>
                  <a:cubicBezTo>
                    <a:pt x="757" y="990"/>
                    <a:pt x="776" y="975"/>
                    <a:pt x="857" y="903"/>
                  </a:cubicBezTo>
                  <a:cubicBezTo>
                    <a:pt x="893" y="866"/>
                    <a:pt x="920" y="820"/>
                    <a:pt x="934" y="771"/>
                  </a:cubicBezTo>
                  <a:cubicBezTo>
                    <a:pt x="937" y="761"/>
                    <a:pt x="940" y="751"/>
                    <a:pt x="942" y="742"/>
                  </a:cubicBezTo>
                  <a:cubicBezTo>
                    <a:pt x="945" y="740"/>
                    <a:pt x="946" y="739"/>
                    <a:pt x="947" y="738"/>
                  </a:cubicBezTo>
                  <a:cubicBezTo>
                    <a:pt x="990" y="709"/>
                    <a:pt x="1025" y="668"/>
                    <a:pt x="1047" y="621"/>
                  </a:cubicBezTo>
                  <a:lnTo>
                    <a:pt x="1083" y="527"/>
                  </a:lnTo>
                  <a:cubicBezTo>
                    <a:pt x="1098" y="460"/>
                    <a:pt x="1096" y="389"/>
                    <a:pt x="1076" y="323"/>
                  </a:cubicBezTo>
                  <a:cubicBezTo>
                    <a:pt x="1062" y="292"/>
                    <a:pt x="1047" y="260"/>
                    <a:pt x="1033" y="227"/>
                  </a:cubicBezTo>
                  <a:cubicBezTo>
                    <a:pt x="995" y="168"/>
                    <a:pt x="944" y="119"/>
                    <a:pt x="882" y="86"/>
                  </a:cubicBezTo>
                  <a:cubicBezTo>
                    <a:pt x="870" y="79"/>
                    <a:pt x="858" y="73"/>
                    <a:pt x="846" y="67"/>
                  </a:cubicBezTo>
                  <a:cubicBezTo>
                    <a:pt x="802" y="48"/>
                    <a:pt x="758" y="32"/>
                    <a:pt x="712" y="19"/>
                  </a:cubicBezTo>
                  <a:cubicBezTo>
                    <a:pt x="667" y="10"/>
                    <a:pt x="620" y="5"/>
                    <a:pt x="574" y="2"/>
                  </a:cubicBezTo>
                  <a:cubicBezTo>
                    <a:pt x="565" y="2"/>
                    <a:pt x="555"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1"/>
            <p:cNvSpPr/>
            <p:nvPr/>
          </p:nvSpPr>
          <p:spPr>
            <a:xfrm>
              <a:off x="4333375" y="1534950"/>
              <a:ext cx="29300" cy="20400"/>
            </a:xfrm>
            <a:custGeom>
              <a:avLst/>
              <a:gdLst/>
              <a:ahLst/>
              <a:cxnLst/>
              <a:rect l="l" t="t" r="r" b="b"/>
              <a:pathLst>
                <a:path w="1172" h="816" extrusionOk="0">
                  <a:moveTo>
                    <a:pt x="598" y="0"/>
                  </a:moveTo>
                  <a:cubicBezTo>
                    <a:pt x="532" y="0"/>
                    <a:pt x="462" y="19"/>
                    <a:pt x="392" y="63"/>
                  </a:cubicBezTo>
                  <a:lnTo>
                    <a:pt x="362" y="81"/>
                  </a:lnTo>
                  <a:cubicBezTo>
                    <a:pt x="0" y="306"/>
                    <a:pt x="235" y="815"/>
                    <a:pt x="575" y="815"/>
                  </a:cubicBezTo>
                  <a:cubicBezTo>
                    <a:pt x="641" y="815"/>
                    <a:pt x="711" y="796"/>
                    <a:pt x="781" y="752"/>
                  </a:cubicBezTo>
                  <a:lnTo>
                    <a:pt x="810" y="735"/>
                  </a:lnTo>
                  <a:cubicBezTo>
                    <a:pt x="1172" y="509"/>
                    <a:pt x="938"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1"/>
            <p:cNvSpPr/>
            <p:nvPr/>
          </p:nvSpPr>
          <p:spPr>
            <a:xfrm>
              <a:off x="4210200" y="1441775"/>
              <a:ext cx="22150" cy="25475"/>
            </a:xfrm>
            <a:custGeom>
              <a:avLst/>
              <a:gdLst/>
              <a:ahLst/>
              <a:cxnLst/>
              <a:rect l="l" t="t" r="r" b="b"/>
              <a:pathLst>
                <a:path w="886" h="1019" extrusionOk="0">
                  <a:moveTo>
                    <a:pt x="430" y="1"/>
                  </a:moveTo>
                  <a:cubicBezTo>
                    <a:pt x="425" y="1"/>
                    <a:pt x="421" y="1"/>
                    <a:pt x="417" y="1"/>
                  </a:cubicBezTo>
                  <a:lnTo>
                    <a:pt x="316" y="17"/>
                  </a:lnTo>
                  <a:cubicBezTo>
                    <a:pt x="248" y="37"/>
                    <a:pt x="186" y="75"/>
                    <a:pt x="138" y="128"/>
                  </a:cubicBezTo>
                  <a:cubicBezTo>
                    <a:pt x="116" y="158"/>
                    <a:pt x="81" y="200"/>
                    <a:pt x="63" y="238"/>
                  </a:cubicBezTo>
                  <a:cubicBezTo>
                    <a:pt x="60" y="244"/>
                    <a:pt x="59" y="248"/>
                    <a:pt x="57" y="254"/>
                  </a:cubicBezTo>
                  <a:cubicBezTo>
                    <a:pt x="43" y="288"/>
                    <a:pt x="27" y="324"/>
                    <a:pt x="18" y="361"/>
                  </a:cubicBezTo>
                  <a:cubicBezTo>
                    <a:pt x="14" y="370"/>
                    <a:pt x="12" y="381"/>
                    <a:pt x="11" y="392"/>
                  </a:cubicBezTo>
                  <a:cubicBezTo>
                    <a:pt x="4" y="435"/>
                    <a:pt x="0" y="478"/>
                    <a:pt x="0" y="523"/>
                  </a:cubicBezTo>
                  <a:cubicBezTo>
                    <a:pt x="4" y="567"/>
                    <a:pt x="10" y="610"/>
                    <a:pt x="20" y="653"/>
                  </a:cubicBezTo>
                  <a:cubicBezTo>
                    <a:pt x="22" y="663"/>
                    <a:pt x="25" y="674"/>
                    <a:pt x="30" y="684"/>
                  </a:cubicBezTo>
                  <a:cubicBezTo>
                    <a:pt x="45" y="727"/>
                    <a:pt x="64" y="768"/>
                    <a:pt x="87" y="807"/>
                  </a:cubicBezTo>
                  <a:cubicBezTo>
                    <a:pt x="90" y="812"/>
                    <a:pt x="92" y="817"/>
                    <a:pt x="97" y="821"/>
                  </a:cubicBezTo>
                  <a:cubicBezTo>
                    <a:pt x="108" y="836"/>
                    <a:pt x="121" y="852"/>
                    <a:pt x="133" y="866"/>
                  </a:cubicBezTo>
                  <a:cubicBezTo>
                    <a:pt x="145" y="880"/>
                    <a:pt x="159" y="899"/>
                    <a:pt x="173" y="914"/>
                  </a:cubicBezTo>
                  <a:cubicBezTo>
                    <a:pt x="251" y="986"/>
                    <a:pt x="346" y="1019"/>
                    <a:pt x="439" y="1019"/>
                  </a:cubicBezTo>
                  <a:cubicBezTo>
                    <a:pt x="613" y="1019"/>
                    <a:pt x="782" y="904"/>
                    <a:pt x="827" y="712"/>
                  </a:cubicBezTo>
                  <a:cubicBezTo>
                    <a:pt x="840" y="666"/>
                    <a:pt x="854" y="621"/>
                    <a:pt x="867" y="576"/>
                  </a:cubicBezTo>
                  <a:cubicBezTo>
                    <a:pt x="885" y="473"/>
                    <a:pt x="868" y="367"/>
                    <a:pt x="817" y="277"/>
                  </a:cubicBezTo>
                  <a:cubicBezTo>
                    <a:pt x="809" y="263"/>
                    <a:pt x="798" y="249"/>
                    <a:pt x="787" y="237"/>
                  </a:cubicBezTo>
                  <a:cubicBezTo>
                    <a:pt x="787" y="237"/>
                    <a:pt x="787" y="236"/>
                    <a:pt x="787" y="235"/>
                  </a:cubicBezTo>
                  <a:cubicBezTo>
                    <a:pt x="769" y="186"/>
                    <a:pt x="738" y="140"/>
                    <a:pt x="697" y="106"/>
                  </a:cubicBezTo>
                  <a:cubicBezTo>
                    <a:pt x="669" y="86"/>
                    <a:pt x="641" y="66"/>
                    <a:pt x="613" y="46"/>
                  </a:cubicBezTo>
                  <a:cubicBezTo>
                    <a:pt x="556" y="17"/>
                    <a:pt x="493"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1"/>
            <p:cNvSpPr/>
            <p:nvPr/>
          </p:nvSpPr>
          <p:spPr>
            <a:xfrm>
              <a:off x="4273000" y="1276225"/>
              <a:ext cx="28600" cy="19950"/>
            </a:xfrm>
            <a:custGeom>
              <a:avLst/>
              <a:gdLst/>
              <a:ahLst/>
              <a:cxnLst/>
              <a:rect l="l" t="t" r="r" b="b"/>
              <a:pathLst>
                <a:path w="1144" h="798" extrusionOk="0">
                  <a:moveTo>
                    <a:pt x="569" y="0"/>
                  </a:moveTo>
                  <a:cubicBezTo>
                    <a:pt x="504" y="0"/>
                    <a:pt x="434" y="19"/>
                    <a:pt x="364" y="63"/>
                  </a:cubicBezTo>
                  <a:cubicBezTo>
                    <a:pt x="1" y="289"/>
                    <a:pt x="235" y="798"/>
                    <a:pt x="576" y="798"/>
                  </a:cubicBezTo>
                  <a:cubicBezTo>
                    <a:pt x="642" y="798"/>
                    <a:pt x="712" y="779"/>
                    <a:pt x="782"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1"/>
            <p:cNvSpPr/>
            <p:nvPr/>
          </p:nvSpPr>
          <p:spPr>
            <a:xfrm>
              <a:off x="4167500" y="1326350"/>
              <a:ext cx="27475" cy="22450"/>
            </a:xfrm>
            <a:custGeom>
              <a:avLst/>
              <a:gdLst/>
              <a:ahLst/>
              <a:cxnLst/>
              <a:rect l="l" t="t" r="r" b="b"/>
              <a:pathLst>
                <a:path w="1099" h="898" extrusionOk="0">
                  <a:moveTo>
                    <a:pt x="539" y="1"/>
                  </a:moveTo>
                  <a:cubicBezTo>
                    <a:pt x="513" y="1"/>
                    <a:pt x="486" y="2"/>
                    <a:pt x="461" y="5"/>
                  </a:cubicBezTo>
                  <a:cubicBezTo>
                    <a:pt x="401" y="12"/>
                    <a:pt x="342" y="22"/>
                    <a:pt x="283" y="37"/>
                  </a:cubicBezTo>
                  <a:cubicBezTo>
                    <a:pt x="215" y="58"/>
                    <a:pt x="152" y="97"/>
                    <a:pt x="105" y="149"/>
                  </a:cubicBezTo>
                  <a:cubicBezTo>
                    <a:pt x="38" y="228"/>
                    <a:pt x="1" y="326"/>
                    <a:pt x="0" y="429"/>
                  </a:cubicBezTo>
                  <a:cubicBezTo>
                    <a:pt x="2" y="499"/>
                    <a:pt x="23" y="567"/>
                    <a:pt x="59" y="627"/>
                  </a:cubicBezTo>
                  <a:cubicBezTo>
                    <a:pt x="89" y="664"/>
                    <a:pt x="117" y="705"/>
                    <a:pt x="154" y="737"/>
                  </a:cubicBezTo>
                  <a:cubicBezTo>
                    <a:pt x="188" y="767"/>
                    <a:pt x="227" y="794"/>
                    <a:pt x="267" y="818"/>
                  </a:cubicBezTo>
                  <a:cubicBezTo>
                    <a:pt x="279" y="825"/>
                    <a:pt x="291" y="831"/>
                    <a:pt x="304" y="836"/>
                  </a:cubicBezTo>
                  <a:cubicBezTo>
                    <a:pt x="385" y="875"/>
                    <a:pt x="474" y="896"/>
                    <a:pt x="565" y="896"/>
                  </a:cubicBezTo>
                  <a:cubicBezTo>
                    <a:pt x="567" y="896"/>
                    <a:pt x="569" y="896"/>
                    <a:pt x="572" y="896"/>
                  </a:cubicBezTo>
                  <a:cubicBezTo>
                    <a:pt x="577" y="897"/>
                    <a:pt x="583" y="897"/>
                    <a:pt x="589" y="897"/>
                  </a:cubicBezTo>
                  <a:cubicBezTo>
                    <a:pt x="598" y="897"/>
                    <a:pt x="606" y="897"/>
                    <a:pt x="615" y="895"/>
                  </a:cubicBezTo>
                  <a:cubicBezTo>
                    <a:pt x="654" y="891"/>
                    <a:pt x="694" y="885"/>
                    <a:pt x="732" y="877"/>
                  </a:cubicBezTo>
                  <a:cubicBezTo>
                    <a:pt x="738" y="876"/>
                    <a:pt x="745" y="874"/>
                    <a:pt x="751" y="873"/>
                  </a:cubicBezTo>
                  <a:cubicBezTo>
                    <a:pt x="797" y="856"/>
                    <a:pt x="842" y="837"/>
                    <a:pt x="884" y="813"/>
                  </a:cubicBezTo>
                  <a:cubicBezTo>
                    <a:pt x="980" y="735"/>
                    <a:pt x="1050" y="632"/>
                    <a:pt x="1089" y="515"/>
                  </a:cubicBezTo>
                  <a:cubicBezTo>
                    <a:pt x="1092" y="482"/>
                    <a:pt x="1096" y="447"/>
                    <a:pt x="1099" y="413"/>
                  </a:cubicBezTo>
                  <a:cubicBezTo>
                    <a:pt x="1097" y="343"/>
                    <a:pt x="1076" y="275"/>
                    <a:pt x="1040" y="216"/>
                  </a:cubicBezTo>
                  <a:cubicBezTo>
                    <a:pt x="1017" y="189"/>
                    <a:pt x="994" y="162"/>
                    <a:pt x="971" y="134"/>
                  </a:cubicBezTo>
                  <a:cubicBezTo>
                    <a:pt x="922" y="87"/>
                    <a:pt x="860" y="55"/>
                    <a:pt x="793" y="40"/>
                  </a:cubicBezTo>
                  <a:cubicBezTo>
                    <a:pt x="767" y="30"/>
                    <a:pt x="741" y="23"/>
                    <a:pt x="715" y="19"/>
                  </a:cubicBezTo>
                  <a:cubicBezTo>
                    <a:pt x="657" y="8"/>
                    <a:pt x="599" y="3"/>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1"/>
            <p:cNvSpPr/>
            <p:nvPr/>
          </p:nvSpPr>
          <p:spPr>
            <a:xfrm>
              <a:off x="4215550" y="1298675"/>
              <a:ext cx="23475" cy="20550"/>
            </a:xfrm>
            <a:custGeom>
              <a:avLst/>
              <a:gdLst/>
              <a:ahLst/>
              <a:cxnLst/>
              <a:rect l="l" t="t" r="r" b="b"/>
              <a:pathLst>
                <a:path w="939" h="822" extrusionOk="0">
                  <a:moveTo>
                    <a:pt x="482" y="0"/>
                  </a:moveTo>
                  <a:cubicBezTo>
                    <a:pt x="412" y="2"/>
                    <a:pt x="343" y="23"/>
                    <a:pt x="283" y="60"/>
                  </a:cubicBezTo>
                  <a:lnTo>
                    <a:pt x="237" y="89"/>
                  </a:lnTo>
                  <a:cubicBezTo>
                    <a:pt x="55" y="208"/>
                    <a:pt x="0" y="448"/>
                    <a:pt x="109" y="634"/>
                  </a:cubicBezTo>
                  <a:cubicBezTo>
                    <a:pt x="132" y="661"/>
                    <a:pt x="155" y="688"/>
                    <a:pt x="178" y="717"/>
                  </a:cubicBezTo>
                  <a:cubicBezTo>
                    <a:pt x="228" y="763"/>
                    <a:pt x="290" y="795"/>
                    <a:pt x="356" y="811"/>
                  </a:cubicBezTo>
                  <a:cubicBezTo>
                    <a:pt x="390" y="814"/>
                    <a:pt x="424" y="817"/>
                    <a:pt x="457" y="821"/>
                  </a:cubicBezTo>
                  <a:cubicBezTo>
                    <a:pt x="528" y="819"/>
                    <a:pt x="596" y="799"/>
                    <a:pt x="655" y="761"/>
                  </a:cubicBezTo>
                  <a:lnTo>
                    <a:pt x="703" y="732"/>
                  </a:lnTo>
                  <a:cubicBezTo>
                    <a:pt x="883" y="613"/>
                    <a:pt x="938" y="373"/>
                    <a:pt x="829" y="186"/>
                  </a:cubicBezTo>
                  <a:cubicBezTo>
                    <a:pt x="806" y="159"/>
                    <a:pt x="784" y="132"/>
                    <a:pt x="761" y="105"/>
                  </a:cubicBezTo>
                  <a:cubicBezTo>
                    <a:pt x="711" y="57"/>
                    <a:pt x="650" y="25"/>
                    <a:pt x="583" y="10"/>
                  </a:cubicBez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1"/>
            <p:cNvSpPr/>
            <p:nvPr/>
          </p:nvSpPr>
          <p:spPr>
            <a:xfrm>
              <a:off x="4144675" y="1396925"/>
              <a:ext cx="33675" cy="26675"/>
            </a:xfrm>
            <a:custGeom>
              <a:avLst/>
              <a:gdLst/>
              <a:ahLst/>
              <a:cxnLst/>
              <a:rect l="l" t="t" r="r" b="b"/>
              <a:pathLst>
                <a:path w="1347" h="1067" extrusionOk="0">
                  <a:moveTo>
                    <a:pt x="542" y="0"/>
                  </a:moveTo>
                  <a:cubicBezTo>
                    <a:pt x="486" y="0"/>
                    <a:pt x="431" y="8"/>
                    <a:pt x="379" y="29"/>
                  </a:cubicBezTo>
                  <a:cubicBezTo>
                    <a:pt x="335" y="48"/>
                    <a:pt x="286" y="65"/>
                    <a:pt x="246" y="94"/>
                  </a:cubicBezTo>
                  <a:cubicBezTo>
                    <a:pt x="214" y="119"/>
                    <a:pt x="182" y="146"/>
                    <a:pt x="151" y="174"/>
                  </a:cubicBezTo>
                  <a:cubicBezTo>
                    <a:pt x="145" y="180"/>
                    <a:pt x="138" y="188"/>
                    <a:pt x="133" y="194"/>
                  </a:cubicBezTo>
                  <a:cubicBezTo>
                    <a:pt x="108" y="227"/>
                    <a:pt x="84" y="259"/>
                    <a:pt x="64" y="294"/>
                  </a:cubicBezTo>
                  <a:cubicBezTo>
                    <a:pt x="59" y="300"/>
                    <a:pt x="56" y="307"/>
                    <a:pt x="54" y="313"/>
                  </a:cubicBezTo>
                  <a:cubicBezTo>
                    <a:pt x="19" y="386"/>
                    <a:pt x="1" y="466"/>
                    <a:pt x="0" y="546"/>
                  </a:cubicBezTo>
                  <a:cubicBezTo>
                    <a:pt x="0" y="554"/>
                    <a:pt x="0" y="562"/>
                    <a:pt x="1" y="569"/>
                  </a:cubicBezTo>
                  <a:cubicBezTo>
                    <a:pt x="3" y="608"/>
                    <a:pt x="11" y="647"/>
                    <a:pt x="21" y="684"/>
                  </a:cubicBezTo>
                  <a:cubicBezTo>
                    <a:pt x="27" y="703"/>
                    <a:pt x="40" y="727"/>
                    <a:pt x="45" y="741"/>
                  </a:cubicBezTo>
                  <a:cubicBezTo>
                    <a:pt x="54" y="761"/>
                    <a:pt x="63" y="780"/>
                    <a:pt x="72" y="799"/>
                  </a:cubicBezTo>
                  <a:cubicBezTo>
                    <a:pt x="95" y="835"/>
                    <a:pt x="123" y="870"/>
                    <a:pt x="155" y="899"/>
                  </a:cubicBezTo>
                  <a:cubicBezTo>
                    <a:pt x="233" y="975"/>
                    <a:pt x="340" y="1021"/>
                    <a:pt x="445" y="1045"/>
                  </a:cubicBezTo>
                  <a:cubicBezTo>
                    <a:pt x="511" y="1060"/>
                    <a:pt x="577" y="1067"/>
                    <a:pt x="644" y="1067"/>
                  </a:cubicBezTo>
                  <a:cubicBezTo>
                    <a:pt x="653" y="1067"/>
                    <a:pt x="663" y="1067"/>
                    <a:pt x="672" y="1066"/>
                  </a:cubicBezTo>
                  <a:cubicBezTo>
                    <a:pt x="728" y="1062"/>
                    <a:pt x="783" y="1055"/>
                    <a:pt x="840" y="1043"/>
                  </a:cubicBezTo>
                  <a:cubicBezTo>
                    <a:pt x="864" y="1037"/>
                    <a:pt x="889" y="1031"/>
                    <a:pt x="914" y="1022"/>
                  </a:cubicBezTo>
                  <a:cubicBezTo>
                    <a:pt x="992" y="995"/>
                    <a:pt x="1073" y="960"/>
                    <a:pt x="1140" y="910"/>
                  </a:cubicBezTo>
                  <a:cubicBezTo>
                    <a:pt x="1185" y="884"/>
                    <a:pt x="1224" y="846"/>
                    <a:pt x="1251" y="800"/>
                  </a:cubicBezTo>
                  <a:cubicBezTo>
                    <a:pt x="1340" y="670"/>
                    <a:pt x="1346" y="500"/>
                    <a:pt x="1266" y="364"/>
                  </a:cubicBezTo>
                  <a:cubicBezTo>
                    <a:pt x="1211" y="283"/>
                    <a:pt x="1131" y="215"/>
                    <a:pt x="1033" y="192"/>
                  </a:cubicBezTo>
                  <a:cubicBezTo>
                    <a:pt x="985" y="155"/>
                    <a:pt x="937" y="121"/>
                    <a:pt x="885" y="90"/>
                  </a:cubicBezTo>
                  <a:cubicBezTo>
                    <a:pt x="867" y="80"/>
                    <a:pt x="848" y="70"/>
                    <a:pt x="829" y="63"/>
                  </a:cubicBezTo>
                  <a:cubicBezTo>
                    <a:pt x="783" y="45"/>
                    <a:pt x="732" y="22"/>
                    <a:pt x="680" y="13"/>
                  </a:cubicBezTo>
                  <a:cubicBezTo>
                    <a:pt x="635" y="6"/>
                    <a:pt x="589"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1"/>
            <p:cNvSpPr/>
            <p:nvPr/>
          </p:nvSpPr>
          <p:spPr>
            <a:xfrm>
              <a:off x="4257175" y="1561600"/>
              <a:ext cx="30150" cy="25600"/>
            </a:xfrm>
            <a:custGeom>
              <a:avLst/>
              <a:gdLst/>
              <a:ahLst/>
              <a:cxnLst/>
              <a:rect l="l" t="t" r="r" b="b"/>
              <a:pathLst>
                <a:path w="1206" h="1024" extrusionOk="0">
                  <a:moveTo>
                    <a:pt x="586" y="1"/>
                  </a:moveTo>
                  <a:cubicBezTo>
                    <a:pt x="568" y="1"/>
                    <a:pt x="550" y="2"/>
                    <a:pt x="533" y="4"/>
                  </a:cubicBezTo>
                  <a:cubicBezTo>
                    <a:pt x="482" y="8"/>
                    <a:pt x="433" y="17"/>
                    <a:pt x="384" y="30"/>
                  </a:cubicBezTo>
                  <a:cubicBezTo>
                    <a:pt x="367" y="34"/>
                    <a:pt x="350" y="40"/>
                    <a:pt x="334" y="47"/>
                  </a:cubicBezTo>
                  <a:cubicBezTo>
                    <a:pt x="288" y="68"/>
                    <a:pt x="235" y="88"/>
                    <a:pt x="192" y="117"/>
                  </a:cubicBezTo>
                  <a:cubicBezTo>
                    <a:pt x="165" y="139"/>
                    <a:pt x="138" y="162"/>
                    <a:pt x="110" y="185"/>
                  </a:cubicBezTo>
                  <a:cubicBezTo>
                    <a:pt x="73" y="220"/>
                    <a:pt x="47" y="266"/>
                    <a:pt x="33" y="315"/>
                  </a:cubicBezTo>
                  <a:cubicBezTo>
                    <a:pt x="17" y="346"/>
                    <a:pt x="9" y="379"/>
                    <a:pt x="10" y="414"/>
                  </a:cubicBezTo>
                  <a:cubicBezTo>
                    <a:pt x="0" y="464"/>
                    <a:pt x="5" y="516"/>
                    <a:pt x="21" y="565"/>
                  </a:cubicBezTo>
                  <a:cubicBezTo>
                    <a:pt x="62" y="673"/>
                    <a:pt x="113" y="764"/>
                    <a:pt x="199" y="842"/>
                  </a:cubicBezTo>
                  <a:cubicBezTo>
                    <a:pt x="240" y="878"/>
                    <a:pt x="285" y="911"/>
                    <a:pt x="333" y="938"/>
                  </a:cubicBezTo>
                  <a:cubicBezTo>
                    <a:pt x="380" y="961"/>
                    <a:pt x="429" y="982"/>
                    <a:pt x="480" y="997"/>
                  </a:cubicBezTo>
                  <a:cubicBezTo>
                    <a:pt x="501" y="1004"/>
                    <a:pt x="520" y="1008"/>
                    <a:pt x="542" y="1011"/>
                  </a:cubicBezTo>
                  <a:cubicBezTo>
                    <a:pt x="582" y="1016"/>
                    <a:pt x="627" y="1024"/>
                    <a:pt x="671" y="1024"/>
                  </a:cubicBezTo>
                  <a:cubicBezTo>
                    <a:pt x="682" y="1024"/>
                    <a:pt x="693" y="1023"/>
                    <a:pt x="704" y="1022"/>
                  </a:cubicBezTo>
                  <a:cubicBezTo>
                    <a:pt x="816" y="1012"/>
                    <a:pt x="917" y="986"/>
                    <a:pt x="1014" y="925"/>
                  </a:cubicBezTo>
                  <a:cubicBezTo>
                    <a:pt x="1100" y="866"/>
                    <a:pt x="1163" y="779"/>
                    <a:pt x="1191" y="678"/>
                  </a:cubicBezTo>
                  <a:cubicBezTo>
                    <a:pt x="1204" y="629"/>
                    <a:pt x="1205" y="577"/>
                    <a:pt x="1192" y="527"/>
                  </a:cubicBezTo>
                  <a:cubicBezTo>
                    <a:pt x="1190" y="512"/>
                    <a:pt x="1188" y="498"/>
                    <a:pt x="1184" y="483"/>
                  </a:cubicBezTo>
                  <a:cubicBezTo>
                    <a:pt x="1188" y="436"/>
                    <a:pt x="1184" y="390"/>
                    <a:pt x="1171" y="346"/>
                  </a:cubicBezTo>
                  <a:cubicBezTo>
                    <a:pt x="1157" y="313"/>
                    <a:pt x="1142" y="281"/>
                    <a:pt x="1127" y="248"/>
                  </a:cubicBezTo>
                  <a:cubicBezTo>
                    <a:pt x="1091" y="189"/>
                    <a:pt x="1038" y="140"/>
                    <a:pt x="976" y="108"/>
                  </a:cubicBezTo>
                  <a:cubicBezTo>
                    <a:pt x="921" y="69"/>
                    <a:pt x="851" y="46"/>
                    <a:pt x="788" y="27"/>
                  </a:cubicBezTo>
                  <a:cubicBezTo>
                    <a:pt x="771" y="21"/>
                    <a:pt x="752" y="17"/>
                    <a:pt x="734" y="14"/>
                  </a:cubicBezTo>
                  <a:cubicBezTo>
                    <a:pt x="685" y="6"/>
                    <a:pt x="636" y="2"/>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1"/>
            <p:cNvSpPr/>
            <p:nvPr/>
          </p:nvSpPr>
          <p:spPr>
            <a:xfrm>
              <a:off x="4358175" y="1638425"/>
              <a:ext cx="40100" cy="32400"/>
            </a:xfrm>
            <a:custGeom>
              <a:avLst/>
              <a:gdLst/>
              <a:ahLst/>
              <a:cxnLst/>
              <a:rect l="l" t="t" r="r" b="b"/>
              <a:pathLst>
                <a:path w="1604" h="1296" extrusionOk="0">
                  <a:moveTo>
                    <a:pt x="644" y="1"/>
                  </a:moveTo>
                  <a:cubicBezTo>
                    <a:pt x="621" y="1"/>
                    <a:pt x="597" y="1"/>
                    <a:pt x="574" y="3"/>
                  </a:cubicBezTo>
                  <a:cubicBezTo>
                    <a:pt x="480" y="12"/>
                    <a:pt x="383" y="27"/>
                    <a:pt x="296" y="65"/>
                  </a:cubicBezTo>
                  <a:cubicBezTo>
                    <a:pt x="227" y="84"/>
                    <a:pt x="166" y="123"/>
                    <a:pt x="117" y="176"/>
                  </a:cubicBezTo>
                  <a:cubicBezTo>
                    <a:pt x="80" y="212"/>
                    <a:pt x="54" y="257"/>
                    <a:pt x="40" y="307"/>
                  </a:cubicBezTo>
                  <a:cubicBezTo>
                    <a:pt x="0" y="417"/>
                    <a:pt x="0" y="554"/>
                    <a:pt x="73" y="654"/>
                  </a:cubicBezTo>
                  <a:cubicBezTo>
                    <a:pt x="204" y="838"/>
                    <a:pt x="374" y="994"/>
                    <a:pt x="572" y="1107"/>
                  </a:cubicBezTo>
                  <a:cubicBezTo>
                    <a:pt x="669" y="1160"/>
                    <a:pt x="772" y="1204"/>
                    <a:pt x="879" y="1236"/>
                  </a:cubicBezTo>
                  <a:cubicBezTo>
                    <a:pt x="988" y="1272"/>
                    <a:pt x="1098" y="1283"/>
                    <a:pt x="1213" y="1294"/>
                  </a:cubicBezTo>
                  <a:cubicBezTo>
                    <a:pt x="1219" y="1295"/>
                    <a:pt x="1225" y="1295"/>
                    <a:pt x="1231" y="1295"/>
                  </a:cubicBezTo>
                  <a:cubicBezTo>
                    <a:pt x="1322" y="1295"/>
                    <a:pt x="1435" y="1230"/>
                    <a:pt x="1493" y="1167"/>
                  </a:cubicBezTo>
                  <a:cubicBezTo>
                    <a:pt x="1557" y="1098"/>
                    <a:pt x="1604" y="984"/>
                    <a:pt x="1597" y="888"/>
                  </a:cubicBezTo>
                  <a:cubicBezTo>
                    <a:pt x="1590" y="784"/>
                    <a:pt x="1552" y="676"/>
                    <a:pt x="1470" y="607"/>
                  </a:cubicBezTo>
                  <a:lnTo>
                    <a:pt x="1459" y="600"/>
                  </a:lnTo>
                  <a:cubicBezTo>
                    <a:pt x="1469" y="480"/>
                    <a:pt x="1423" y="362"/>
                    <a:pt x="1337" y="279"/>
                  </a:cubicBezTo>
                  <a:cubicBezTo>
                    <a:pt x="1202" y="147"/>
                    <a:pt x="1032" y="58"/>
                    <a:pt x="848" y="21"/>
                  </a:cubicBezTo>
                  <a:cubicBezTo>
                    <a:pt x="781" y="8"/>
                    <a:pt x="712"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1"/>
            <p:cNvSpPr/>
            <p:nvPr/>
          </p:nvSpPr>
          <p:spPr>
            <a:xfrm>
              <a:off x="4416325" y="1706425"/>
              <a:ext cx="31900" cy="26625"/>
            </a:xfrm>
            <a:custGeom>
              <a:avLst/>
              <a:gdLst/>
              <a:ahLst/>
              <a:cxnLst/>
              <a:rect l="l" t="t" r="r" b="b"/>
              <a:pathLst>
                <a:path w="1276" h="1065" extrusionOk="0">
                  <a:moveTo>
                    <a:pt x="463" y="1"/>
                  </a:moveTo>
                  <a:cubicBezTo>
                    <a:pt x="444" y="1"/>
                    <a:pt x="425" y="1"/>
                    <a:pt x="406" y="2"/>
                  </a:cubicBezTo>
                  <a:cubicBezTo>
                    <a:pt x="263" y="9"/>
                    <a:pt x="135" y="85"/>
                    <a:pt x="67" y="213"/>
                  </a:cubicBezTo>
                  <a:cubicBezTo>
                    <a:pt x="1" y="338"/>
                    <a:pt x="7" y="488"/>
                    <a:pt x="82" y="607"/>
                  </a:cubicBezTo>
                  <a:cubicBezTo>
                    <a:pt x="109" y="665"/>
                    <a:pt x="142" y="719"/>
                    <a:pt x="181" y="771"/>
                  </a:cubicBezTo>
                  <a:cubicBezTo>
                    <a:pt x="219" y="819"/>
                    <a:pt x="258" y="871"/>
                    <a:pt x="307" y="909"/>
                  </a:cubicBezTo>
                  <a:cubicBezTo>
                    <a:pt x="343" y="940"/>
                    <a:pt x="382" y="967"/>
                    <a:pt x="422" y="990"/>
                  </a:cubicBezTo>
                  <a:cubicBezTo>
                    <a:pt x="462" y="1010"/>
                    <a:pt x="504" y="1027"/>
                    <a:pt x="548" y="1040"/>
                  </a:cubicBezTo>
                  <a:cubicBezTo>
                    <a:pt x="602" y="1058"/>
                    <a:pt x="660" y="1061"/>
                    <a:pt x="715" y="1064"/>
                  </a:cubicBezTo>
                  <a:cubicBezTo>
                    <a:pt x="721" y="1064"/>
                    <a:pt x="728" y="1064"/>
                    <a:pt x="734" y="1064"/>
                  </a:cubicBezTo>
                  <a:cubicBezTo>
                    <a:pt x="784" y="1064"/>
                    <a:pt x="835" y="1057"/>
                    <a:pt x="884" y="1042"/>
                  </a:cubicBezTo>
                  <a:cubicBezTo>
                    <a:pt x="926" y="1031"/>
                    <a:pt x="978" y="1004"/>
                    <a:pt x="1010" y="988"/>
                  </a:cubicBezTo>
                  <a:cubicBezTo>
                    <a:pt x="1021" y="984"/>
                    <a:pt x="1030" y="977"/>
                    <a:pt x="1041" y="970"/>
                  </a:cubicBezTo>
                  <a:cubicBezTo>
                    <a:pt x="1118" y="914"/>
                    <a:pt x="1176" y="857"/>
                    <a:pt x="1222" y="771"/>
                  </a:cubicBezTo>
                  <a:cubicBezTo>
                    <a:pt x="1265" y="679"/>
                    <a:pt x="1276" y="573"/>
                    <a:pt x="1251" y="474"/>
                  </a:cubicBezTo>
                  <a:cubicBezTo>
                    <a:pt x="1244" y="453"/>
                    <a:pt x="1236" y="433"/>
                    <a:pt x="1226" y="413"/>
                  </a:cubicBezTo>
                  <a:cubicBezTo>
                    <a:pt x="1222" y="354"/>
                    <a:pt x="1203" y="298"/>
                    <a:pt x="1171" y="248"/>
                  </a:cubicBezTo>
                  <a:lnTo>
                    <a:pt x="1103" y="166"/>
                  </a:lnTo>
                  <a:cubicBezTo>
                    <a:pt x="1053" y="119"/>
                    <a:pt x="992" y="87"/>
                    <a:pt x="925" y="72"/>
                  </a:cubicBezTo>
                  <a:cubicBezTo>
                    <a:pt x="857" y="47"/>
                    <a:pt x="786" y="31"/>
                    <a:pt x="715" y="20"/>
                  </a:cubicBezTo>
                  <a:cubicBezTo>
                    <a:pt x="632" y="7"/>
                    <a:pt x="548" y="1"/>
                    <a:pt x="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1"/>
            <p:cNvSpPr/>
            <p:nvPr/>
          </p:nvSpPr>
          <p:spPr>
            <a:xfrm>
              <a:off x="4137675" y="1478575"/>
              <a:ext cx="35975" cy="31375"/>
            </a:xfrm>
            <a:custGeom>
              <a:avLst/>
              <a:gdLst/>
              <a:ahLst/>
              <a:cxnLst/>
              <a:rect l="l" t="t" r="r" b="b"/>
              <a:pathLst>
                <a:path w="1439" h="1255" extrusionOk="0">
                  <a:moveTo>
                    <a:pt x="429" y="0"/>
                  </a:moveTo>
                  <a:cubicBezTo>
                    <a:pt x="391" y="0"/>
                    <a:pt x="353" y="6"/>
                    <a:pt x="316" y="18"/>
                  </a:cubicBezTo>
                  <a:cubicBezTo>
                    <a:pt x="248" y="37"/>
                    <a:pt x="186" y="76"/>
                    <a:pt x="137" y="129"/>
                  </a:cubicBezTo>
                  <a:cubicBezTo>
                    <a:pt x="50" y="223"/>
                    <a:pt x="0" y="384"/>
                    <a:pt x="49" y="509"/>
                  </a:cubicBezTo>
                  <a:cubicBezTo>
                    <a:pt x="76" y="583"/>
                    <a:pt x="109" y="653"/>
                    <a:pt x="148" y="720"/>
                  </a:cubicBezTo>
                  <a:cubicBezTo>
                    <a:pt x="190" y="786"/>
                    <a:pt x="238" y="848"/>
                    <a:pt x="291" y="905"/>
                  </a:cubicBezTo>
                  <a:cubicBezTo>
                    <a:pt x="321" y="938"/>
                    <a:pt x="355" y="971"/>
                    <a:pt x="390" y="999"/>
                  </a:cubicBezTo>
                  <a:cubicBezTo>
                    <a:pt x="452" y="1049"/>
                    <a:pt x="517" y="1093"/>
                    <a:pt x="585" y="1131"/>
                  </a:cubicBezTo>
                  <a:cubicBezTo>
                    <a:pt x="693" y="1190"/>
                    <a:pt x="809" y="1229"/>
                    <a:pt x="931" y="1246"/>
                  </a:cubicBezTo>
                  <a:cubicBezTo>
                    <a:pt x="966" y="1251"/>
                    <a:pt x="1000" y="1254"/>
                    <a:pt x="1034" y="1254"/>
                  </a:cubicBezTo>
                  <a:cubicBezTo>
                    <a:pt x="1104" y="1254"/>
                    <a:pt x="1172" y="1241"/>
                    <a:pt x="1235" y="1198"/>
                  </a:cubicBezTo>
                  <a:cubicBezTo>
                    <a:pt x="1296" y="1158"/>
                    <a:pt x="1347" y="1104"/>
                    <a:pt x="1381" y="1040"/>
                  </a:cubicBezTo>
                  <a:cubicBezTo>
                    <a:pt x="1419" y="970"/>
                    <a:pt x="1438" y="890"/>
                    <a:pt x="1437" y="810"/>
                  </a:cubicBezTo>
                  <a:cubicBezTo>
                    <a:pt x="1434" y="682"/>
                    <a:pt x="1379" y="561"/>
                    <a:pt x="1286" y="475"/>
                  </a:cubicBezTo>
                  <a:cubicBezTo>
                    <a:pt x="1267" y="416"/>
                    <a:pt x="1232" y="365"/>
                    <a:pt x="1187" y="325"/>
                  </a:cubicBezTo>
                  <a:cubicBezTo>
                    <a:pt x="995" y="167"/>
                    <a:pt x="765" y="49"/>
                    <a:pt x="519" y="11"/>
                  </a:cubicBezTo>
                  <a:cubicBezTo>
                    <a:pt x="489" y="4"/>
                    <a:pt x="459"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1"/>
            <p:cNvSpPr/>
            <p:nvPr/>
          </p:nvSpPr>
          <p:spPr>
            <a:xfrm>
              <a:off x="4071775" y="1392225"/>
              <a:ext cx="26550" cy="23725"/>
            </a:xfrm>
            <a:custGeom>
              <a:avLst/>
              <a:gdLst/>
              <a:ahLst/>
              <a:cxnLst/>
              <a:rect l="l" t="t" r="r" b="b"/>
              <a:pathLst>
                <a:path w="1062" h="949" extrusionOk="0">
                  <a:moveTo>
                    <a:pt x="405" y="1"/>
                  </a:moveTo>
                  <a:cubicBezTo>
                    <a:pt x="367" y="1"/>
                    <a:pt x="329" y="6"/>
                    <a:pt x="293" y="17"/>
                  </a:cubicBezTo>
                  <a:cubicBezTo>
                    <a:pt x="260" y="31"/>
                    <a:pt x="229" y="46"/>
                    <a:pt x="195" y="61"/>
                  </a:cubicBezTo>
                  <a:cubicBezTo>
                    <a:pt x="136" y="97"/>
                    <a:pt x="87" y="150"/>
                    <a:pt x="55" y="212"/>
                  </a:cubicBezTo>
                  <a:cubicBezTo>
                    <a:pt x="16" y="304"/>
                    <a:pt x="5" y="341"/>
                    <a:pt x="2" y="442"/>
                  </a:cubicBezTo>
                  <a:cubicBezTo>
                    <a:pt x="1" y="478"/>
                    <a:pt x="17" y="550"/>
                    <a:pt x="18" y="559"/>
                  </a:cubicBezTo>
                  <a:cubicBezTo>
                    <a:pt x="19" y="564"/>
                    <a:pt x="21" y="569"/>
                    <a:pt x="23" y="575"/>
                  </a:cubicBezTo>
                  <a:cubicBezTo>
                    <a:pt x="36" y="614"/>
                    <a:pt x="54" y="650"/>
                    <a:pt x="72" y="685"/>
                  </a:cubicBezTo>
                  <a:cubicBezTo>
                    <a:pt x="75" y="690"/>
                    <a:pt x="79" y="696"/>
                    <a:pt x="83" y="700"/>
                  </a:cubicBezTo>
                  <a:cubicBezTo>
                    <a:pt x="107" y="734"/>
                    <a:pt x="133" y="765"/>
                    <a:pt x="161" y="794"/>
                  </a:cubicBezTo>
                  <a:cubicBezTo>
                    <a:pt x="166" y="800"/>
                    <a:pt x="170" y="804"/>
                    <a:pt x="176" y="808"/>
                  </a:cubicBezTo>
                  <a:cubicBezTo>
                    <a:pt x="210" y="838"/>
                    <a:pt x="249" y="864"/>
                    <a:pt x="290" y="887"/>
                  </a:cubicBezTo>
                  <a:cubicBezTo>
                    <a:pt x="331" y="908"/>
                    <a:pt x="376" y="923"/>
                    <a:pt x="421" y="935"/>
                  </a:cubicBezTo>
                  <a:cubicBezTo>
                    <a:pt x="427" y="936"/>
                    <a:pt x="433" y="937"/>
                    <a:pt x="438" y="938"/>
                  </a:cubicBezTo>
                  <a:cubicBezTo>
                    <a:pt x="473" y="943"/>
                    <a:pt x="511" y="947"/>
                    <a:pt x="545" y="949"/>
                  </a:cubicBezTo>
                  <a:lnTo>
                    <a:pt x="556" y="949"/>
                  </a:lnTo>
                  <a:cubicBezTo>
                    <a:pt x="562" y="949"/>
                    <a:pt x="567" y="949"/>
                    <a:pt x="573" y="948"/>
                  </a:cubicBezTo>
                  <a:cubicBezTo>
                    <a:pt x="592" y="947"/>
                    <a:pt x="616" y="941"/>
                    <a:pt x="628" y="939"/>
                  </a:cubicBezTo>
                  <a:cubicBezTo>
                    <a:pt x="639" y="937"/>
                    <a:pt x="664" y="935"/>
                    <a:pt x="683" y="930"/>
                  </a:cubicBezTo>
                  <a:cubicBezTo>
                    <a:pt x="685" y="930"/>
                    <a:pt x="688" y="929"/>
                    <a:pt x="691" y="928"/>
                  </a:cubicBezTo>
                  <a:cubicBezTo>
                    <a:pt x="785" y="901"/>
                    <a:pt x="831" y="863"/>
                    <a:pt x="902" y="801"/>
                  </a:cubicBezTo>
                  <a:cubicBezTo>
                    <a:pt x="906" y="796"/>
                    <a:pt x="911" y="792"/>
                    <a:pt x="915" y="787"/>
                  </a:cubicBezTo>
                  <a:cubicBezTo>
                    <a:pt x="942" y="756"/>
                    <a:pt x="966" y="722"/>
                    <a:pt x="985" y="685"/>
                  </a:cubicBezTo>
                  <a:cubicBezTo>
                    <a:pt x="1062" y="545"/>
                    <a:pt x="1042" y="371"/>
                    <a:pt x="937" y="251"/>
                  </a:cubicBezTo>
                  <a:cubicBezTo>
                    <a:pt x="907" y="207"/>
                    <a:pt x="866" y="173"/>
                    <a:pt x="819" y="150"/>
                  </a:cubicBezTo>
                  <a:lnTo>
                    <a:pt x="725" y="116"/>
                  </a:lnTo>
                  <a:cubicBezTo>
                    <a:pt x="709" y="112"/>
                    <a:pt x="691" y="110"/>
                    <a:pt x="675" y="110"/>
                  </a:cubicBezTo>
                  <a:cubicBezTo>
                    <a:pt x="650" y="84"/>
                    <a:pt x="622" y="63"/>
                    <a:pt x="590" y="46"/>
                  </a:cubicBezTo>
                  <a:lnTo>
                    <a:pt x="496" y="11"/>
                  </a:lnTo>
                  <a:cubicBezTo>
                    <a:pt x="466" y="4"/>
                    <a:pt x="435"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1"/>
            <p:cNvSpPr/>
            <p:nvPr/>
          </p:nvSpPr>
          <p:spPr>
            <a:xfrm>
              <a:off x="4118100" y="1546875"/>
              <a:ext cx="23650" cy="20625"/>
            </a:xfrm>
            <a:custGeom>
              <a:avLst/>
              <a:gdLst/>
              <a:ahLst/>
              <a:cxnLst/>
              <a:rect l="l" t="t" r="r" b="b"/>
              <a:pathLst>
                <a:path w="946" h="825" extrusionOk="0">
                  <a:moveTo>
                    <a:pt x="405" y="0"/>
                  </a:moveTo>
                  <a:cubicBezTo>
                    <a:pt x="224" y="0"/>
                    <a:pt x="59" y="122"/>
                    <a:pt x="12" y="305"/>
                  </a:cubicBezTo>
                  <a:lnTo>
                    <a:pt x="1" y="405"/>
                  </a:lnTo>
                  <a:cubicBezTo>
                    <a:pt x="3" y="475"/>
                    <a:pt x="24" y="545"/>
                    <a:pt x="61" y="604"/>
                  </a:cubicBezTo>
                  <a:cubicBezTo>
                    <a:pt x="83" y="631"/>
                    <a:pt x="107" y="658"/>
                    <a:pt x="128" y="685"/>
                  </a:cubicBezTo>
                  <a:cubicBezTo>
                    <a:pt x="179" y="731"/>
                    <a:pt x="241" y="765"/>
                    <a:pt x="308" y="780"/>
                  </a:cubicBezTo>
                  <a:lnTo>
                    <a:pt x="460" y="816"/>
                  </a:lnTo>
                  <a:cubicBezTo>
                    <a:pt x="488" y="821"/>
                    <a:pt x="515" y="824"/>
                    <a:pt x="542" y="824"/>
                  </a:cubicBezTo>
                  <a:cubicBezTo>
                    <a:pt x="723" y="824"/>
                    <a:pt x="888" y="702"/>
                    <a:pt x="936" y="520"/>
                  </a:cubicBezTo>
                  <a:cubicBezTo>
                    <a:pt x="939" y="486"/>
                    <a:pt x="942" y="453"/>
                    <a:pt x="945" y="419"/>
                  </a:cubicBezTo>
                  <a:cubicBezTo>
                    <a:pt x="943" y="349"/>
                    <a:pt x="923" y="281"/>
                    <a:pt x="886" y="221"/>
                  </a:cubicBezTo>
                  <a:cubicBezTo>
                    <a:pt x="863" y="193"/>
                    <a:pt x="840" y="166"/>
                    <a:pt x="818" y="139"/>
                  </a:cubicBezTo>
                  <a:cubicBezTo>
                    <a:pt x="768" y="93"/>
                    <a:pt x="706" y="59"/>
                    <a:pt x="639" y="44"/>
                  </a:cubicBezTo>
                  <a:cubicBezTo>
                    <a:pt x="589" y="32"/>
                    <a:pt x="538" y="20"/>
                    <a:pt x="487" y="9"/>
                  </a:cubicBezTo>
                  <a:cubicBezTo>
                    <a:pt x="460" y="3"/>
                    <a:pt x="432" y="0"/>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1"/>
            <p:cNvSpPr/>
            <p:nvPr/>
          </p:nvSpPr>
          <p:spPr>
            <a:xfrm>
              <a:off x="4193675" y="1571300"/>
              <a:ext cx="22700" cy="21500"/>
            </a:xfrm>
            <a:custGeom>
              <a:avLst/>
              <a:gdLst/>
              <a:ahLst/>
              <a:cxnLst/>
              <a:rect l="l" t="t" r="r" b="b"/>
              <a:pathLst>
                <a:path w="908" h="860" extrusionOk="0">
                  <a:moveTo>
                    <a:pt x="402" y="0"/>
                  </a:moveTo>
                  <a:cubicBezTo>
                    <a:pt x="312" y="0"/>
                    <a:pt x="222" y="32"/>
                    <a:pt x="151" y="95"/>
                  </a:cubicBezTo>
                  <a:cubicBezTo>
                    <a:pt x="108" y="125"/>
                    <a:pt x="74" y="165"/>
                    <a:pt x="51" y="213"/>
                  </a:cubicBezTo>
                  <a:cubicBezTo>
                    <a:pt x="39" y="245"/>
                    <a:pt x="27" y="276"/>
                    <a:pt x="15" y="308"/>
                  </a:cubicBezTo>
                  <a:cubicBezTo>
                    <a:pt x="0" y="375"/>
                    <a:pt x="2" y="444"/>
                    <a:pt x="22" y="510"/>
                  </a:cubicBezTo>
                  <a:cubicBezTo>
                    <a:pt x="36" y="542"/>
                    <a:pt x="51" y="575"/>
                    <a:pt x="65" y="607"/>
                  </a:cubicBezTo>
                  <a:cubicBezTo>
                    <a:pt x="103" y="666"/>
                    <a:pt x="155" y="715"/>
                    <a:pt x="217" y="747"/>
                  </a:cubicBezTo>
                  <a:lnTo>
                    <a:pt x="322" y="812"/>
                  </a:lnTo>
                  <a:cubicBezTo>
                    <a:pt x="380" y="844"/>
                    <a:pt x="443" y="859"/>
                    <a:pt x="506" y="859"/>
                  </a:cubicBezTo>
                  <a:cubicBezTo>
                    <a:pt x="596" y="859"/>
                    <a:pt x="686" y="827"/>
                    <a:pt x="758" y="765"/>
                  </a:cubicBezTo>
                  <a:cubicBezTo>
                    <a:pt x="801" y="734"/>
                    <a:pt x="835" y="695"/>
                    <a:pt x="857" y="647"/>
                  </a:cubicBezTo>
                  <a:cubicBezTo>
                    <a:pt x="869" y="616"/>
                    <a:pt x="881" y="583"/>
                    <a:pt x="893" y="552"/>
                  </a:cubicBezTo>
                  <a:cubicBezTo>
                    <a:pt x="908" y="485"/>
                    <a:pt x="907" y="416"/>
                    <a:pt x="886" y="350"/>
                  </a:cubicBezTo>
                  <a:cubicBezTo>
                    <a:pt x="872" y="317"/>
                    <a:pt x="858" y="285"/>
                    <a:pt x="843" y="253"/>
                  </a:cubicBezTo>
                  <a:cubicBezTo>
                    <a:pt x="806" y="193"/>
                    <a:pt x="753" y="145"/>
                    <a:pt x="692" y="112"/>
                  </a:cubicBezTo>
                  <a:cubicBezTo>
                    <a:pt x="656" y="91"/>
                    <a:pt x="621" y="69"/>
                    <a:pt x="586" y="47"/>
                  </a:cubicBezTo>
                  <a:cubicBezTo>
                    <a:pt x="528" y="16"/>
                    <a:pt x="465"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1"/>
            <p:cNvSpPr/>
            <p:nvPr/>
          </p:nvSpPr>
          <p:spPr>
            <a:xfrm>
              <a:off x="4210175" y="1507775"/>
              <a:ext cx="28600" cy="19975"/>
            </a:xfrm>
            <a:custGeom>
              <a:avLst/>
              <a:gdLst/>
              <a:ahLst/>
              <a:cxnLst/>
              <a:rect l="l" t="t" r="r" b="b"/>
              <a:pathLst>
                <a:path w="1144" h="799" extrusionOk="0">
                  <a:moveTo>
                    <a:pt x="569" y="0"/>
                  </a:moveTo>
                  <a:cubicBezTo>
                    <a:pt x="503" y="0"/>
                    <a:pt x="434" y="19"/>
                    <a:pt x="363" y="63"/>
                  </a:cubicBezTo>
                  <a:cubicBezTo>
                    <a:pt x="0" y="289"/>
                    <a:pt x="235" y="798"/>
                    <a:pt x="576" y="798"/>
                  </a:cubicBezTo>
                  <a:cubicBezTo>
                    <a:pt x="641" y="798"/>
                    <a:pt x="711" y="779"/>
                    <a:pt x="781"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1"/>
            <p:cNvSpPr/>
            <p:nvPr/>
          </p:nvSpPr>
          <p:spPr>
            <a:xfrm>
              <a:off x="4299750" y="1628050"/>
              <a:ext cx="28625" cy="19950"/>
            </a:xfrm>
            <a:custGeom>
              <a:avLst/>
              <a:gdLst/>
              <a:ahLst/>
              <a:cxnLst/>
              <a:rect l="l" t="t" r="r" b="b"/>
              <a:pathLst>
                <a:path w="1145" h="798" extrusionOk="0">
                  <a:moveTo>
                    <a:pt x="569" y="0"/>
                  </a:moveTo>
                  <a:cubicBezTo>
                    <a:pt x="503" y="0"/>
                    <a:pt x="433" y="19"/>
                    <a:pt x="363" y="63"/>
                  </a:cubicBezTo>
                  <a:cubicBezTo>
                    <a:pt x="0" y="289"/>
                    <a:pt x="237" y="797"/>
                    <a:pt x="577" y="797"/>
                  </a:cubicBezTo>
                  <a:cubicBezTo>
                    <a:pt x="643" y="797"/>
                    <a:pt x="713" y="778"/>
                    <a:pt x="783" y="735"/>
                  </a:cubicBezTo>
                  <a:cubicBezTo>
                    <a:pt x="1145"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1"/>
            <p:cNvSpPr/>
            <p:nvPr/>
          </p:nvSpPr>
          <p:spPr>
            <a:xfrm>
              <a:off x="4296425" y="1706875"/>
              <a:ext cx="37300" cy="33525"/>
            </a:xfrm>
            <a:custGeom>
              <a:avLst/>
              <a:gdLst/>
              <a:ahLst/>
              <a:cxnLst/>
              <a:rect l="l" t="t" r="r" b="b"/>
              <a:pathLst>
                <a:path w="1492" h="1341" extrusionOk="0">
                  <a:moveTo>
                    <a:pt x="560" y="1"/>
                  </a:moveTo>
                  <a:cubicBezTo>
                    <a:pt x="484" y="1"/>
                    <a:pt x="404" y="9"/>
                    <a:pt x="336" y="36"/>
                  </a:cubicBezTo>
                  <a:cubicBezTo>
                    <a:pt x="222" y="78"/>
                    <a:pt x="115" y="151"/>
                    <a:pt x="61" y="265"/>
                  </a:cubicBezTo>
                  <a:cubicBezTo>
                    <a:pt x="7" y="378"/>
                    <a:pt x="0" y="493"/>
                    <a:pt x="27" y="613"/>
                  </a:cubicBezTo>
                  <a:cubicBezTo>
                    <a:pt x="37" y="656"/>
                    <a:pt x="58" y="696"/>
                    <a:pt x="76" y="736"/>
                  </a:cubicBezTo>
                  <a:cubicBezTo>
                    <a:pt x="99" y="785"/>
                    <a:pt x="120" y="835"/>
                    <a:pt x="147" y="884"/>
                  </a:cubicBezTo>
                  <a:cubicBezTo>
                    <a:pt x="196" y="971"/>
                    <a:pt x="256" y="1051"/>
                    <a:pt x="328" y="1121"/>
                  </a:cubicBezTo>
                  <a:cubicBezTo>
                    <a:pt x="421" y="1213"/>
                    <a:pt x="528" y="1268"/>
                    <a:pt x="649" y="1309"/>
                  </a:cubicBezTo>
                  <a:cubicBezTo>
                    <a:pt x="708" y="1330"/>
                    <a:pt x="771" y="1334"/>
                    <a:pt x="833" y="1339"/>
                  </a:cubicBezTo>
                  <a:cubicBezTo>
                    <a:pt x="845" y="1340"/>
                    <a:pt x="856" y="1340"/>
                    <a:pt x="868" y="1340"/>
                  </a:cubicBezTo>
                  <a:cubicBezTo>
                    <a:pt x="919" y="1340"/>
                    <a:pt x="971" y="1331"/>
                    <a:pt x="1024" y="1320"/>
                  </a:cubicBezTo>
                  <a:cubicBezTo>
                    <a:pt x="1150" y="1293"/>
                    <a:pt x="1266" y="1225"/>
                    <a:pt x="1351" y="1127"/>
                  </a:cubicBezTo>
                  <a:cubicBezTo>
                    <a:pt x="1419" y="1050"/>
                    <a:pt x="1456" y="951"/>
                    <a:pt x="1456" y="847"/>
                  </a:cubicBezTo>
                  <a:cubicBezTo>
                    <a:pt x="1455" y="821"/>
                    <a:pt x="1450" y="795"/>
                    <a:pt x="1444" y="769"/>
                  </a:cubicBezTo>
                  <a:cubicBezTo>
                    <a:pt x="1476" y="712"/>
                    <a:pt x="1491" y="647"/>
                    <a:pt x="1488" y="582"/>
                  </a:cubicBezTo>
                  <a:cubicBezTo>
                    <a:pt x="1481" y="476"/>
                    <a:pt x="1442" y="375"/>
                    <a:pt x="1361" y="302"/>
                  </a:cubicBezTo>
                  <a:cubicBezTo>
                    <a:pt x="1224" y="180"/>
                    <a:pt x="1059" y="91"/>
                    <a:pt x="882" y="42"/>
                  </a:cubicBezTo>
                  <a:cubicBezTo>
                    <a:pt x="795" y="16"/>
                    <a:pt x="702" y="7"/>
                    <a:pt x="612" y="2"/>
                  </a:cubicBezTo>
                  <a:cubicBezTo>
                    <a:pt x="595" y="1"/>
                    <a:pt x="577"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1"/>
            <p:cNvSpPr/>
            <p:nvPr/>
          </p:nvSpPr>
          <p:spPr>
            <a:xfrm>
              <a:off x="4237225" y="1661175"/>
              <a:ext cx="28525" cy="25825"/>
            </a:xfrm>
            <a:custGeom>
              <a:avLst/>
              <a:gdLst/>
              <a:ahLst/>
              <a:cxnLst/>
              <a:rect l="l" t="t" r="r" b="b"/>
              <a:pathLst>
                <a:path w="1141" h="1033" extrusionOk="0">
                  <a:moveTo>
                    <a:pt x="477" y="1"/>
                  </a:moveTo>
                  <a:cubicBezTo>
                    <a:pt x="414" y="1"/>
                    <a:pt x="351" y="13"/>
                    <a:pt x="288" y="23"/>
                  </a:cubicBezTo>
                  <a:cubicBezTo>
                    <a:pt x="256" y="39"/>
                    <a:pt x="224" y="53"/>
                    <a:pt x="192" y="68"/>
                  </a:cubicBezTo>
                  <a:cubicBezTo>
                    <a:pt x="146" y="94"/>
                    <a:pt x="107" y="131"/>
                    <a:pt x="80" y="177"/>
                  </a:cubicBezTo>
                  <a:cubicBezTo>
                    <a:pt x="57" y="202"/>
                    <a:pt x="41" y="233"/>
                    <a:pt x="33" y="267"/>
                  </a:cubicBezTo>
                  <a:cubicBezTo>
                    <a:pt x="11" y="313"/>
                    <a:pt x="1" y="364"/>
                    <a:pt x="5" y="415"/>
                  </a:cubicBezTo>
                  <a:cubicBezTo>
                    <a:pt x="12" y="463"/>
                    <a:pt x="16" y="514"/>
                    <a:pt x="31" y="560"/>
                  </a:cubicBezTo>
                  <a:cubicBezTo>
                    <a:pt x="34" y="569"/>
                    <a:pt x="38" y="578"/>
                    <a:pt x="41" y="586"/>
                  </a:cubicBezTo>
                  <a:cubicBezTo>
                    <a:pt x="57" y="624"/>
                    <a:pt x="73" y="663"/>
                    <a:pt x="93" y="700"/>
                  </a:cubicBezTo>
                  <a:cubicBezTo>
                    <a:pt x="100" y="714"/>
                    <a:pt x="110" y="728"/>
                    <a:pt x="121" y="741"/>
                  </a:cubicBezTo>
                  <a:cubicBezTo>
                    <a:pt x="150" y="783"/>
                    <a:pt x="184" y="822"/>
                    <a:pt x="221" y="858"/>
                  </a:cubicBezTo>
                  <a:cubicBezTo>
                    <a:pt x="227" y="863"/>
                    <a:pt x="233" y="868"/>
                    <a:pt x="240" y="874"/>
                  </a:cubicBezTo>
                  <a:cubicBezTo>
                    <a:pt x="273" y="899"/>
                    <a:pt x="307" y="922"/>
                    <a:pt x="341" y="945"/>
                  </a:cubicBezTo>
                  <a:cubicBezTo>
                    <a:pt x="355" y="954"/>
                    <a:pt x="369" y="961"/>
                    <a:pt x="386" y="968"/>
                  </a:cubicBezTo>
                  <a:cubicBezTo>
                    <a:pt x="430" y="988"/>
                    <a:pt x="475" y="1005"/>
                    <a:pt x="523" y="1017"/>
                  </a:cubicBezTo>
                  <a:cubicBezTo>
                    <a:pt x="531" y="1019"/>
                    <a:pt x="539" y="1021"/>
                    <a:pt x="548" y="1021"/>
                  </a:cubicBezTo>
                  <a:cubicBezTo>
                    <a:pt x="589" y="1026"/>
                    <a:pt x="630" y="1032"/>
                    <a:pt x="672" y="1033"/>
                  </a:cubicBezTo>
                  <a:cubicBezTo>
                    <a:pt x="674" y="1033"/>
                    <a:pt x="676" y="1033"/>
                    <a:pt x="678" y="1033"/>
                  </a:cubicBezTo>
                  <a:cubicBezTo>
                    <a:pt x="728" y="1033"/>
                    <a:pt x="777" y="1020"/>
                    <a:pt x="821" y="995"/>
                  </a:cubicBezTo>
                  <a:cubicBezTo>
                    <a:pt x="919" y="956"/>
                    <a:pt x="995" y="875"/>
                    <a:pt x="1029" y="774"/>
                  </a:cubicBezTo>
                  <a:cubicBezTo>
                    <a:pt x="1036" y="756"/>
                    <a:pt x="1043" y="738"/>
                    <a:pt x="1046" y="718"/>
                  </a:cubicBezTo>
                  <a:cubicBezTo>
                    <a:pt x="1064" y="698"/>
                    <a:pt x="1078" y="675"/>
                    <a:pt x="1090" y="651"/>
                  </a:cubicBezTo>
                  <a:cubicBezTo>
                    <a:pt x="1102" y="619"/>
                    <a:pt x="1114" y="587"/>
                    <a:pt x="1126" y="556"/>
                  </a:cubicBezTo>
                  <a:cubicBezTo>
                    <a:pt x="1141" y="489"/>
                    <a:pt x="1139" y="419"/>
                    <a:pt x="1119" y="354"/>
                  </a:cubicBezTo>
                  <a:cubicBezTo>
                    <a:pt x="1105" y="322"/>
                    <a:pt x="1090" y="289"/>
                    <a:pt x="1076" y="257"/>
                  </a:cubicBezTo>
                  <a:cubicBezTo>
                    <a:pt x="1038" y="197"/>
                    <a:pt x="986" y="149"/>
                    <a:pt x="925" y="115"/>
                  </a:cubicBezTo>
                  <a:cubicBezTo>
                    <a:pt x="884" y="94"/>
                    <a:pt x="842" y="74"/>
                    <a:pt x="797" y="60"/>
                  </a:cubicBezTo>
                  <a:cubicBezTo>
                    <a:pt x="754" y="42"/>
                    <a:pt x="709" y="28"/>
                    <a:pt x="663" y="18"/>
                  </a:cubicBezTo>
                  <a:cubicBezTo>
                    <a:pt x="617" y="10"/>
                    <a:pt x="570" y="7"/>
                    <a:pt x="524" y="3"/>
                  </a:cubicBezTo>
                  <a:cubicBezTo>
                    <a:pt x="509" y="2"/>
                    <a:pt x="493" y="1"/>
                    <a:pt x="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1"/>
            <p:cNvSpPr/>
            <p:nvPr/>
          </p:nvSpPr>
          <p:spPr>
            <a:xfrm>
              <a:off x="4148100" y="1621975"/>
              <a:ext cx="29050" cy="26425"/>
            </a:xfrm>
            <a:custGeom>
              <a:avLst/>
              <a:gdLst/>
              <a:ahLst/>
              <a:cxnLst/>
              <a:rect l="l" t="t" r="r" b="b"/>
              <a:pathLst>
                <a:path w="1162" h="1057" extrusionOk="0">
                  <a:moveTo>
                    <a:pt x="481" y="0"/>
                  </a:moveTo>
                  <a:cubicBezTo>
                    <a:pt x="456" y="0"/>
                    <a:pt x="432" y="3"/>
                    <a:pt x="397" y="8"/>
                  </a:cubicBezTo>
                  <a:cubicBezTo>
                    <a:pt x="375" y="12"/>
                    <a:pt x="354" y="15"/>
                    <a:pt x="332" y="20"/>
                  </a:cubicBezTo>
                  <a:cubicBezTo>
                    <a:pt x="329" y="21"/>
                    <a:pt x="325" y="22"/>
                    <a:pt x="322" y="24"/>
                  </a:cubicBezTo>
                  <a:cubicBezTo>
                    <a:pt x="292" y="34"/>
                    <a:pt x="251" y="54"/>
                    <a:pt x="222" y="69"/>
                  </a:cubicBezTo>
                  <a:cubicBezTo>
                    <a:pt x="181" y="92"/>
                    <a:pt x="143" y="121"/>
                    <a:pt x="112" y="154"/>
                  </a:cubicBezTo>
                  <a:cubicBezTo>
                    <a:pt x="108" y="158"/>
                    <a:pt x="106" y="160"/>
                    <a:pt x="104" y="162"/>
                  </a:cubicBezTo>
                  <a:cubicBezTo>
                    <a:pt x="94" y="176"/>
                    <a:pt x="85" y="190"/>
                    <a:pt x="75" y="204"/>
                  </a:cubicBezTo>
                  <a:cubicBezTo>
                    <a:pt x="41" y="243"/>
                    <a:pt x="20" y="290"/>
                    <a:pt x="10" y="340"/>
                  </a:cubicBezTo>
                  <a:cubicBezTo>
                    <a:pt x="4" y="376"/>
                    <a:pt x="0" y="410"/>
                    <a:pt x="0" y="446"/>
                  </a:cubicBezTo>
                  <a:cubicBezTo>
                    <a:pt x="1" y="467"/>
                    <a:pt x="13" y="530"/>
                    <a:pt x="18" y="550"/>
                  </a:cubicBezTo>
                  <a:cubicBezTo>
                    <a:pt x="20" y="563"/>
                    <a:pt x="23" y="576"/>
                    <a:pt x="27" y="589"/>
                  </a:cubicBezTo>
                  <a:cubicBezTo>
                    <a:pt x="46" y="644"/>
                    <a:pt x="70" y="697"/>
                    <a:pt x="103" y="745"/>
                  </a:cubicBezTo>
                  <a:cubicBezTo>
                    <a:pt x="130" y="782"/>
                    <a:pt x="158" y="818"/>
                    <a:pt x="189" y="851"/>
                  </a:cubicBezTo>
                  <a:cubicBezTo>
                    <a:pt x="198" y="861"/>
                    <a:pt x="207" y="870"/>
                    <a:pt x="216" y="878"/>
                  </a:cubicBezTo>
                  <a:cubicBezTo>
                    <a:pt x="238" y="897"/>
                    <a:pt x="262" y="912"/>
                    <a:pt x="284" y="928"/>
                  </a:cubicBezTo>
                  <a:cubicBezTo>
                    <a:pt x="308" y="946"/>
                    <a:pt x="333" y="963"/>
                    <a:pt x="359" y="978"/>
                  </a:cubicBezTo>
                  <a:cubicBezTo>
                    <a:pt x="369" y="983"/>
                    <a:pt x="378" y="987"/>
                    <a:pt x="389" y="991"/>
                  </a:cubicBezTo>
                  <a:cubicBezTo>
                    <a:pt x="430" y="1009"/>
                    <a:pt x="474" y="1024"/>
                    <a:pt x="518" y="1037"/>
                  </a:cubicBezTo>
                  <a:cubicBezTo>
                    <a:pt x="531" y="1040"/>
                    <a:pt x="544" y="1042"/>
                    <a:pt x="557" y="1045"/>
                  </a:cubicBezTo>
                  <a:cubicBezTo>
                    <a:pt x="602" y="1052"/>
                    <a:pt x="649" y="1055"/>
                    <a:pt x="695" y="1057"/>
                  </a:cubicBezTo>
                  <a:cubicBezTo>
                    <a:pt x="741" y="1053"/>
                    <a:pt x="788" y="1047"/>
                    <a:pt x="833" y="1036"/>
                  </a:cubicBezTo>
                  <a:cubicBezTo>
                    <a:pt x="847" y="1033"/>
                    <a:pt x="861" y="1030"/>
                    <a:pt x="874" y="1024"/>
                  </a:cubicBezTo>
                  <a:cubicBezTo>
                    <a:pt x="974" y="990"/>
                    <a:pt x="1059" y="920"/>
                    <a:pt x="1112" y="830"/>
                  </a:cubicBezTo>
                  <a:cubicBezTo>
                    <a:pt x="1138" y="785"/>
                    <a:pt x="1152" y="735"/>
                    <a:pt x="1153" y="684"/>
                  </a:cubicBezTo>
                  <a:cubicBezTo>
                    <a:pt x="1162" y="633"/>
                    <a:pt x="1159" y="581"/>
                    <a:pt x="1141" y="532"/>
                  </a:cubicBezTo>
                  <a:cubicBezTo>
                    <a:pt x="1127" y="500"/>
                    <a:pt x="1113" y="468"/>
                    <a:pt x="1098" y="435"/>
                  </a:cubicBezTo>
                  <a:cubicBezTo>
                    <a:pt x="1061" y="376"/>
                    <a:pt x="1008" y="327"/>
                    <a:pt x="947" y="295"/>
                  </a:cubicBezTo>
                  <a:lnTo>
                    <a:pt x="937" y="290"/>
                  </a:lnTo>
                  <a:cubicBezTo>
                    <a:pt x="930" y="271"/>
                    <a:pt x="921" y="252"/>
                    <a:pt x="911" y="233"/>
                  </a:cubicBezTo>
                  <a:cubicBezTo>
                    <a:pt x="909" y="230"/>
                    <a:pt x="907" y="228"/>
                    <a:pt x="905" y="226"/>
                  </a:cubicBezTo>
                  <a:cubicBezTo>
                    <a:pt x="883" y="195"/>
                    <a:pt x="859" y="167"/>
                    <a:pt x="834" y="139"/>
                  </a:cubicBezTo>
                  <a:cubicBezTo>
                    <a:pt x="830" y="136"/>
                    <a:pt x="826" y="132"/>
                    <a:pt x="821" y="128"/>
                  </a:cubicBezTo>
                  <a:cubicBezTo>
                    <a:pt x="808" y="116"/>
                    <a:pt x="783" y="100"/>
                    <a:pt x="774" y="94"/>
                  </a:cubicBezTo>
                  <a:cubicBezTo>
                    <a:pt x="765" y="88"/>
                    <a:pt x="741" y="70"/>
                    <a:pt x="726" y="61"/>
                  </a:cubicBezTo>
                  <a:cubicBezTo>
                    <a:pt x="720" y="57"/>
                    <a:pt x="712" y="55"/>
                    <a:pt x="706" y="52"/>
                  </a:cubicBezTo>
                  <a:cubicBezTo>
                    <a:pt x="666" y="35"/>
                    <a:pt x="625" y="16"/>
                    <a:pt x="583" y="11"/>
                  </a:cubicBezTo>
                  <a:cubicBezTo>
                    <a:pt x="537" y="4"/>
                    <a:pt x="509"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1"/>
            <p:cNvSpPr/>
            <p:nvPr/>
          </p:nvSpPr>
          <p:spPr>
            <a:xfrm>
              <a:off x="4042250" y="1492800"/>
              <a:ext cx="32075" cy="30525"/>
            </a:xfrm>
            <a:custGeom>
              <a:avLst/>
              <a:gdLst/>
              <a:ahLst/>
              <a:cxnLst/>
              <a:rect l="l" t="t" r="r" b="b"/>
              <a:pathLst>
                <a:path w="1283" h="1221" extrusionOk="0">
                  <a:moveTo>
                    <a:pt x="421" y="0"/>
                  </a:moveTo>
                  <a:cubicBezTo>
                    <a:pt x="412" y="0"/>
                    <a:pt x="402" y="0"/>
                    <a:pt x="392" y="1"/>
                  </a:cubicBezTo>
                  <a:cubicBezTo>
                    <a:pt x="322" y="3"/>
                    <a:pt x="253" y="24"/>
                    <a:pt x="193" y="61"/>
                  </a:cubicBezTo>
                  <a:cubicBezTo>
                    <a:pt x="147" y="87"/>
                    <a:pt x="109" y="125"/>
                    <a:pt x="82" y="170"/>
                  </a:cubicBezTo>
                  <a:cubicBezTo>
                    <a:pt x="48" y="209"/>
                    <a:pt x="27" y="257"/>
                    <a:pt x="17" y="308"/>
                  </a:cubicBezTo>
                  <a:cubicBezTo>
                    <a:pt x="1" y="375"/>
                    <a:pt x="3" y="444"/>
                    <a:pt x="23" y="510"/>
                  </a:cubicBezTo>
                  <a:cubicBezTo>
                    <a:pt x="34" y="589"/>
                    <a:pt x="56" y="666"/>
                    <a:pt x="86" y="741"/>
                  </a:cubicBezTo>
                  <a:cubicBezTo>
                    <a:pt x="115" y="808"/>
                    <a:pt x="142" y="875"/>
                    <a:pt x="189" y="932"/>
                  </a:cubicBezTo>
                  <a:cubicBezTo>
                    <a:pt x="218" y="972"/>
                    <a:pt x="250" y="1010"/>
                    <a:pt x="286" y="1045"/>
                  </a:cubicBezTo>
                  <a:cubicBezTo>
                    <a:pt x="323" y="1076"/>
                    <a:pt x="362" y="1104"/>
                    <a:pt x="402" y="1129"/>
                  </a:cubicBezTo>
                  <a:cubicBezTo>
                    <a:pt x="454" y="1163"/>
                    <a:pt x="516" y="1183"/>
                    <a:pt x="575" y="1200"/>
                  </a:cubicBezTo>
                  <a:cubicBezTo>
                    <a:pt x="590" y="1205"/>
                    <a:pt x="606" y="1208"/>
                    <a:pt x="622" y="1209"/>
                  </a:cubicBezTo>
                  <a:cubicBezTo>
                    <a:pt x="666" y="1216"/>
                    <a:pt x="712" y="1221"/>
                    <a:pt x="758" y="1221"/>
                  </a:cubicBezTo>
                  <a:cubicBezTo>
                    <a:pt x="914" y="1215"/>
                    <a:pt x="1073" y="1149"/>
                    <a:pt x="1176" y="1029"/>
                  </a:cubicBezTo>
                  <a:cubicBezTo>
                    <a:pt x="1244" y="953"/>
                    <a:pt x="1282" y="853"/>
                    <a:pt x="1281" y="751"/>
                  </a:cubicBezTo>
                  <a:cubicBezTo>
                    <a:pt x="1282" y="698"/>
                    <a:pt x="1269" y="646"/>
                    <a:pt x="1243" y="601"/>
                  </a:cubicBezTo>
                  <a:cubicBezTo>
                    <a:pt x="1225" y="550"/>
                    <a:pt x="1195" y="505"/>
                    <a:pt x="1154" y="471"/>
                  </a:cubicBezTo>
                  <a:cubicBezTo>
                    <a:pt x="1127" y="448"/>
                    <a:pt x="1099" y="430"/>
                    <a:pt x="1068" y="414"/>
                  </a:cubicBezTo>
                  <a:cubicBezTo>
                    <a:pt x="1022" y="319"/>
                    <a:pt x="956" y="230"/>
                    <a:pt x="876" y="170"/>
                  </a:cubicBezTo>
                  <a:cubicBezTo>
                    <a:pt x="835" y="137"/>
                    <a:pt x="792" y="108"/>
                    <a:pt x="745" y="82"/>
                  </a:cubicBezTo>
                  <a:cubicBezTo>
                    <a:pt x="701" y="60"/>
                    <a:pt x="655" y="43"/>
                    <a:pt x="608" y="28"/>
                  </a:cubicBezTo>
                  <a:cubicBezTo>
                    <a:pt x="547" y="9"/>
                    <a:pt x="484" y="0"/>
                    <a:pt x="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11"/>
          <p:cNvGrpSpPr/>
          <p:nvPr/>
        </p:nvGrpSpPr>
        <p:grpSpPr>
          <a:xfrm>
            <a:off x="6548802" y="288160"/>
            <a:ext cx="546184" cy="502678"/>
            <a:chOff x="-357900" y="2348840"/>
            <a:chExt cx="1101177" cy="1013464"/>
          </a:xfrm>
        </p:grpSpPr>
        <p:sp>
          <p:nvSpPr>
            <p:cNvPr id="472" name="Google Shape;472;p11"/>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1"/>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1"/>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1"/>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1"/>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1"/>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1"/>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1"/>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8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481"/>
        <p:cNvGrpSpPr/>
        <p:nvPr/>
      </p:nvGrpSpPr>
      <p:grpSpPr>
        <a:xfrm>
          <a:off x="0" y="0"/>
          <a:ext cx="0" cy="0"/>
          <a:chOff x="0" y="0"/>
          <a:chExt cx="0" cy="0"/>
        </a:xfrm>
      </p:grpSpPr>
      <p:sp>
        <p:nvSpPr>
          <p:cNvPr id="482" name="Google Shape;482;p13"/>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84" name="Google Shape;484;p13"/>
          <p:cNvSpPr txBox="1">
            <a:spLocks noGrp="1"/>
          </p:cNvSpPr>
          <p:nvPr>
            <p:ph type="subTitle" idx="1"/>
          </p:nvPr>
        </p:nvSpPr>
        <p:spPr>
          <a:xfrm>
            <a:off x="1723013" y="2240538"/>
            <a:ext cx="2460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5" name="Google Shape;485;p13"/>
          <p:cNvSpPr txBox="1">
            <a:spLocks noGrp="1"/>
          </p:cNvSpPr>
          <p:nvPr>
            <p:ph type="subTitle" idx="2"/>
          </p:nvPr>
        </p:nvSpPr>
        <p:spPr>
          <a:xfrm>
            <a:off x="5060229" y="2239948"/>
            <a:ext cx="24597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6" name="Google Shape;486;p13"/>
          <p:cNvSpPr txBox="1">
            <a:spLocks noGrp="1"/>
          </p:cNvSpPr>
          <p:nvPr>
            <p:ph type="subTitle" idx="3"/>
          </p:nvPr>
        </p:nvSpPr>
        <p:spPr>
          <a:xfrm>
            <a:off x="1723892" y="4017236"/>
            <a:ext cx="2460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7" name="Google Shape;487;p13"/>
          <p:cNvSpPr txBox="1">
            <a:spLocks noGrp="1"/>
          </p:cNvSpPr>
          <p:nvPr>
            <p:ph type="subTitle" idx="4"/>
          </p:nvPr>
        </p:nvSpPr>
        <p:spPr>
          <a:xfrm>
            <a:off x="5059278" y="4017236"/>
            <a:ext cx="24597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8" name="Google Shape;488;p13"/>
          <p:cNvSpPr txBox="1">
            <a:spLocks noGrp="1"/>
          </p:cNvSpPr>
          <p:nvPr>
            <p:ph type="title" idx="5" hasCustomPrompt="1"/>
          </p:nvPr>
        </p:nvSpPr>
        <p:spPr>
          <a:xfrm>
            <a:off x="1723013" y="1357783"/>
            <a:ext cx="9510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89" name="Google Shape;489;p13"/>
          <p:cNvSpPr txBox="1">
            <a:spLocks noGrp="1"/>
          </p:cNvSpPr>
          <p:nvPr>
            <p:ph type="title" idx="6" hasCustomPrompt="1"/>
          </p:nvPr>
        </p:nvSpPr>
        <p:spPr>
          <a:xfrm>
            <a:off x="1723892" y="3141529"/>
            <a:ext cx="9510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90" name="Google Shape;490;p13"/>
          <p:cNvSpPr txBox="1">
            <a:spLocks noGrp="1"/>
          </p:cNvSpPr>
          <p:nvPr>
            <p:ph type="title" idx="7" hasCustomPrompt="1"/>
          </p:nvPr>
        </p:nvSpPr>
        <p:spPr>
          <a:xfrm>
            <a:off x="5060229" y="1357775"/>
            <a:ext cx="9486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91" name="Google Shape;491;p13"/>
          <p:cNvSpPr txBox="1">
            <a:spLocks noGrp="1"/>
          </p:cNvSpPr>
          <p:nvPr>
            <p:ph type="title" idx="8" hasCustomPrompt="1"/>
          </p:nvPr>
        </p:nvSpPr>
        <p:spPr>
          <a:xfrm>
            <a:off x="5059278" y="3141534"/>
            <a:ext cx="9486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92" name="Google Shape;492;p13"/>
          <p:cNvSpPr txBox="1">
            <a:spLocks noGrp="1"/>
          </p:cNvSpPr>
          <p:nvPr>
            <p:ph type="subTitle" idx="9"/>
          </p:nvPr>
        </p:nvSpPr>
        <p:spPr>
          <a:xfrm>
            <a:off x="1723025" y="1835300"/>
            <a:ext cx="2460300" cy="476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solidFill>
                  <a:schemeClr val="dk1"/>
                </a:solidFill>
                <a:latin typeface="BIZ UDPGothic"/>
                <a:ea typeface="BIZ UDPGothic"/>
                <a:cs typeface="BIZ UDPGothic"/>
                <a:sym typeface="BIZ UDPGothic"/>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93" name="Google Shape;493;p13"/>
          <p:cNvSpPr txBox="1">
            <a:spLocks noGrp="1"/>
          </p:cNvSpPr>
          <p:nvPr>
            <p:ph type="subTitle" idx="13"/>
          </p:nvPr>
        </p:nvSpPr>
        <p:spPr>
          <a:xfrm>
            <a:off x="5060229" y="1837612"/>
            <a:ext cx="2459700" cy="475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solidFill>
                  <a:schemeClr val="dk1"/>
                </a:solidFill>
                <a:latin typeface="BIZ UDPGothic"/>
                <a:ea typeface="BIZ UDPGothic"/>
                <a:cs typeface="BIZ UDPGothic"/>
                <a:sym typeface="BIZ UDPGothic"/>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94" name="Google Shape;494;p13"/>
          <p:cNvSpPr txBox="1">
            <a:spLocks noGrp="1"/>
          </p:cNvSpPr>
          <p:nvPr>
            <p:ph type="subTitle" idx="14"/>
          </p:nvPr>
        </p:nvSpPr>
        <p:spPr>
          <a:xfrm>
            <a:off x="1723892" y="3615437"/>
            <a:ext cx="2460300" cy="475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solidFill>
                  <a:schemeClr val="dk1"/>
                </a:solidFill>
                <a:latin typeface="BIZ UDPGothic"/>
                <a:ea typeface="BIZ UDPGothic"/>
                <a:cs typeface="BIZ UDPGothic"/>
                <a:sym typeface="BIZ UDPGothic"/>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95" name="Google Shape;495;p13"/>
          <p:cNvSpPr txBox="1">
            <a:spLocks noGrp="1"/>
          </p:cNvSpPr>
          <p:nvPr>
            <p:ph type="subTitle" idx="15"/>
          </p:nvPr>
        </p:nvSpPr>
        <p:spPr>
          <a:xfrm>
            <a:off x="5059278" y="3615437"/>
            <a:ext cx="2459700" cy="475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solidFill>
                  <a:schemeClr val="dk1"/>
                </a:solidFill>
                <a:latin typeface="BIZ UDPGothic"/>
                <a:ea typeface="BIZ UDPGothic"/>
                <a:cs typeface="BIZ UDPGothic"/>
                <a:sym typeface="BIZ UDPGothic"/>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96" name="Google Shape;496;p13"/>
          <p:cNvSpPr/>
          <p:nvPr/>
        </p:nvSpPr>
        <p:spPr>
          <a:xfrm rot="1842680">
            <a:off x="8470190" y="-722983"/>
            <a:ext cx="1733020" cy="1828730"/>
          </a:xfrm>
          <a:custGeom>
            <a:avLst/>
            <a:gdLst/>
            <a:ahLst/>
            <a:cxnLst/>
            <a:rect l="l" t="t" r="r" b="b"/>
            <a:pathLst>
              <a:path w="38713" h="40851" extrusionOk="0">
                <a:moveTo>
                  <a:pt x="15907" y="1"/>
                </a:moveTo>
                <a:cubicBezTo>
                  <a:pt x="9995" y="1"/>
                  <a:pt x="4480" y="4588"/>
                  <a:pt x="2149" y="16262"/>
                </a:cubicBezTo>
                <a:cubicBezTo>
                  <a:pt x="1" y="21923"/>
                  <a:pt x="246" y="31078"/>
                  <a:pt x="7483" y="32409"/>
                </a:cubicBezTo>
                <a:cubicBezTo>
                  <a:pt x="7777" y="32448"/>
                  <a:pt x="8071" y="32464"/>
                  <a:pt x="8363" y="32464"/>
                </a:cubicBezTo>
                <a:cubicBezTo>
                  <a:pt x="10472" y="32464"/>
                  <a:pt x="12562" y="31592"/>
                  <a:pt x="14695" y="31587"/>
                </a:cubicBezTo>
                <a:cubicBezTo>
                  <a:pt x="22517" y="31783"/>
                  <a:pt x="21179" y="39012"/>
                  <a:pt x="25847" y="40805"/>
                </a:cubicBezTo>
                <a:cubicBezTo>
                  <a:pt x="26114" y="40835"/>
                  <a:pt x="26376" y="40850"/>
                  <a:pt x="26632" y="40850"/>
                </a:cubicBezTo>
                <a:cubicBezTo>
                  <a:pt x="31729" y="40850"/>
                  <a:pt x="34717" y="34999"/>
                  <a:pt x="35353" y="30458"/>
                </a:cubicBezTo>
                <a:cubicBezTo>
                  <a:pt x="38712" y="15157"/>
                  <a:pt x="26653" y="1"/>
                  <a:pt x="159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3"/>
          <p:cNvSpPr/>
          <p:nvPr/>
        </p:nvSpPr>
        <p:spPr>
          <a:xfrm>
            <a:off x="-2311528" y="2874850"/>
            <a:ext cx="3597674" cy="271180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8" name="Google Shape;498;p13"/>
          <p:cNvGrpSpPr/>
          <p:nvPr/>
        </p:nvGrpSpPr>
        <p:grpSpPr>
          <a:xfrm>
            <a:off x="8171034" y="4589924"/>
            <a:ext cx="1365914" cy="890062"/>
            <a:chOff x="4042250" y="1243325"/>
            <a:chExt cx="762825" cy="497075"/>
          </a:xfrm>
        </p:grpSpPr>
        <p:sp>
          <p:nvSpPr>
            <p:cNvPr id="499" name="Google Shape;499;p13"/>
            <p:cNvSpPr/>
            <p:nvPr/>
          </p:nvSpPr>
          <p:spPr>
            <a:xfrm>
              <a:off x="4738250" y="1510075"/>
              <a:ext cx="35925" cy="38725"/>
            </a:xfrm>
            <a:custGeom>
              <a:avLst/>
              <a:gdLst/>
              <a:ahLst/>
              <a:cxnLst/>
              <a:rect l="l" t="t" r="r" b="b"/>
              <a:pathLst>
                <a:path w="1437" h="1549" extrusionOk="0">
                  <a:moveTo>
                    <a:pt x="759" y="1"/>
                  </a:moveTo>
                  <a:cubicBezTo>
                    <a:pt x="702" y="1"/>
                    <a:pt x="646" y="8"/>
                    <a:pt x="588" y="20"/>
                  </a:cubicBezTo>
                  <a:cubicBezTo>
                    <a:pt x="569" y="23"/>
                    <a:pt x="549" y="27"/>
                    <a:pt x="531" y="35"/>
                  </a:cubicBezTo>
                  <a:cubicBezTo>
                    <a:pt x="478" y="53"/>
                    <a:pt x="428" y="76"/>
                    <a:pt x="380" y="104"/>
                  </a:cubicBezTo>
                  <a:cubicBezTo>
                    <a:pt x="314" y="144"/>
                    <a:pt x="254" y="194"/>
                    <a:pt x="204" y="253"/>
                  </a:cubicBezTo>
                  <a:cubicBezTo>
                    <a:pt x="154" y="309"/>
                    <a:pt x="113" y="373"/>
                    <a:pt x="81" y="442"/>
                  </a:cubicBezTo>
                  <a:cubicBezTo>
                    <a:pt x="61" y="489"/>
                    <a:pt x="43" y="537"/>
                    <a:pt x="28" y="587"/>
                  </a:cubicBezTo>
                  <a:cubicBezTo>
                    <a:pt x="14" y="639"/>
                    <a:pt x="12" y="695"/>
                    <a:pt x="7" y="748"/>
                  </a:cubicBezTo>
                  <a:cubicBezTo>
                    <a:pt x="0" y="824"/>
                    <a:pt x="13" y="900"/>
                    <a:pt x="32" y="974"/>
                  </a:cubicBezTo>
                  <a:cubicBezTo>
                    <a:pt x="36" y="993"/>
                    <a:pt x="42" y="1012"/>
                    <a:pt x="50" y="1030"/>
                  </a:cubicBezTo>
                  <a:cubicBezTo>
                    <a:pt x="69" y="1082"/>
                    <a:pt x="93" y="1132"/>
                    <a:pt x="121" y="1180"/>
                  </a:cubicBezTo>
                  <a:cubicBezTo>
                    <a:pt x="196" y="1302"/>
                    <a:pt x="317" y="1422"/>
                    <a:pt x="450" y="1478"/>
                  </a:cubicBezTo>
                  <a:cubicBezTo>
                    <a:pt x="544" y="1521"/>
                    <a:pt x="645" y="1545"/>
                    <a:pt x="749" y="1549"/>
                  </a:cubicBezTo>
                  <a:cubicBezTo>
                    <a:pt x="786" y="1549"/>
                    <a:pt x="823" y="1545"/>
                    <a:pt x="858" y="1538"/>
                  </a:cubicBezTo>
                  <a:cubicBezTo>
                    <a:pt x="895" y="1534"/>
                    <a:pt x="931" y="1525"/>
                    <a:pt x="966" y="1513"/>
                  </a:cubicBezTo>
                  <a:cubicBezTo>
                    <a:pt x="1073" y="1470"/>
                    <a:pt x="1164" y="1417"/>
                    <a:pt x="1243" y="1330"/>
                  </a:cubicBezTo>
                  <a:cubicBezTo>
                    <a:pt x="1306" y="1260"/>
                    <a:pt x="1353" y="1179"/>
                    <a:pt x="1384" y="1091"/>
                  </a:cubicBezTo>
                  <a:cubicBezTo>
                    <a:pt x="1417" y="1005"/>
                    <a:pt x="1436" y="915"/>
                    <a:pt x="1428" y="821"/>
                  </a:cubicBezTo>
                  <a:cubicBezTo>
                    <a:pt x="1427" y="807"/>
                    <a:pt x="1424" y="792"/>
                    <a:pt x="1422" y="777"/>
                  </a:cubicBezTo>
                  <a:cubicBezTo>
                    <a:pt x="1425" y="752"/>
                    <a:pt x="1431" y="729"/>
                    <a:pt x="1432" y="703"/>
                  </a:cubicBezTo>
                  <a:cubicBezTo>
                    <a:pt x="1434" y="633"/>
                    <a:pt x="1424" y="564"/>
                    <a:pt x="1403" y="499"/>
                  </a:cubicBezTo>
                  <a:cubicBezTo>
                    <a:pt x="1385" y="451"/>
                    <a:pt x="1365" y="403"/>
                    <a:pt x="1340" y="358"/>
                  </a:cubicBezTo>
                  <a:cubicBezTo>
                    <a:pt x="1331" y="340"/>
                    <a:pt x="1321" y="323"/>
                    <a:pt x="1308" y="307"/>
                  </a:cubicBezTo>
                  <a:cubicBezTo>
                    <a:pt x="1277" y="266"/>
                    <a:pt x="1245" y="227"/>
                    <a:pt x="1210" y="190"/>
                  </a:cubicBezTo>
                  <a:cubicBezTo>
                    <a:pt x="1172" y="156"/>
                    <a:pt x="1129" y="125"/>
                    <a:pt x="1085" y="98"/>
                  </a:cubicBezTo>
                  <a:cubicBezTo>
                    <a:pt x="1028" y="61"/>
                    <a:pt x="963" y="33"/>
                    <a:pt x="896" y="18"/>
                  </a:cubicBezTo>
                  <a:cubicBezTo>
                    <a:pt x="849" y="6"/>
                    <a:pt x="804"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3"/>
            <p:cNvSpPr/>
            <p:nvPr/>
          </p:nvSpPr>
          <p:spPr>
            <a:xfrm>
              <a:off x="4662775" y="1512200"/>
              <a:ext cx="35550" cy="32650"/>
            </a:xfrm>
            <a:custGeom>
              <a:avLst/>
              <a:gdLst/>
              <a:ahLst/>
              <a:cxnLst/>
              <a:rect l="l" t="t" r="r" b="b"/>
              <a:pathLst>
                <a:path w="1422" h="1306" extrusionOk="0">
                  <a:moveTo>
                    <a:pt x="623" y="1"/>
                  </a:moveTo>
                  <a:cubicBezTo>
                    <a:pt x="609" y="1"/>
                    <a:pt x="595" y="1"/>
                    <a:pt x="582" y="3"/>
                  </a:cubicBezTo>
                  <a:cubicBezTo>
                    <a:pt x="534" y="7"/>
                    <a:pt x="488" y="15"/>
                    <a:pt x="442" y="27"/>
                  </a:cubicBezTo>
                  <a:cubicBezTo>
                    <a:pt x="413" y="35"/>
                    <a:pt x="385" y="47"/>
                    <a:pt x="358" y="61"/>
                  </a:cubicBezTo>
                  <a:cubicBezTo>
                    <a:pt x="329" y="72"/>
                    <a:pt x="301" y="86"/>
                    <a:pt x="275" y="103"/>
                  </a:cubicBezTo>
                  <a:cubicBezTo>
                    <a:pt x="237" y="130"/>
                    <a:pt x="201" y="159"/>
                    <a:pt x="168" y="192"/>
                  </a:cubicBezTo>
                  <a:cubicBezTo>
                    <a:pt x="136" y="226"/>
                    <a:pt x="108" y="265"/>
                    <a:pt x="86" y="305"/>
                  </a:cubicBezTo>
                  <a:cubicBezTo>
                    <a:pt x="55" y="356"/>
                    <a:pt x="33" y="410"/>
                    <a:pt x="20" y="467"/>
                  </a:cubicBezTo>
                  <a:cubicBezTo>
                    <a:pt x="6" y="523"/>
                    <a:pt x="0" y="580"/>
                    <a:pt x="2" y="638"/>
                  </a:cubicBezTo>
                  <a:cubicBezTo>
                    <a:pt x="5" y="666"/>
                    <a:pt x="8" y="695"/>
                    <a:pt x="13" y="724"/>
                  </a:cubicBezTo>
                  <a:cubicBezTo>
                    <a:pt x="18" y="754"/>
                    <a:pt x="23" y="783"/>
                    <a:pt x="31" y="812"/>
                  </a:cubicBezTo>
                  <a:cubicBezTo>
                    <a:pt x="34" y="824"/>
                    <a:pt x="37" y="835"/>
                    <a:pt x="42" y="847"/>
                  </a:cubicBezTo>
                  <a:cubicBezTo>
                    <a:pt x="60" y="890"/>
                    <a:pt x="79" y="933"/>
                    <a:pt x="102" y="975"/>
                  </a:cubicBezTo>
                  <a:cubicBezTo>
                    <a:pt x="108" y="987"/>
                    <a:pt x="116" y="998"/>
                    <a:pt x="123" y="1008"/>
                  </a:cubicBezTo>
                  <a:cubicBezTo>
                    <a:pt x="152" y="1047"/>
                    <a:pt x="182" y="1082"/>
                    <a:pt x="214" y="1118"/>
                  </a:cubicBezTo>
                  <a:cubicBezTo>
                    <a:pt x="253" y="1159"/>
                    <a:pt x="306" y="1192"/>
                    <a:pt x="354" y="1223"/>
                  </a:cubicBezTo>
                  <a:cubicBezTo>
                    <a:pt x="364" y="1229"/>
                    <a:pt x="376" y="1235"/>
                    <a:pt x="387" y="1240"/>
                  </a:cubicBezTo>
                  <a:cubicBezTo>
                    <a:pt x="429" y="1258"/>
                    <a:pt x="472" y="1275"/>
                    <a:pt x="517" y="1288"/>
                  </a:cubicBezTo>
                  <a:cubicBezTo>
                    <a:pt x="565" y="1299"/>
                    <a:pt x="615" y="1306"/>
                    <a:pt x="665" y="1306"/>
                  </a:cubicBezTo>
                  <a:cubicBezTo>
                    <a:pt x="676" y="1306"/>
                    <a:pt x="686" y="1305"/>
                    <a:pt x="696" y="1305"/>
                  </a:cubicBezTo>
                  <a:cubicBezTo>
                    <a:pt x="743" y="1302"/>
                    <a:pt x="789" y="1294"/>
                    <a:pt x="834" y="1284"/>
                  </a:cubicBezTo>
                  <a:cubicBezTo>
                    <a:pt x="850" y="1282"/>
                    <a:pt x="864" y="1278"/>
                    <a:pt x="879" y="1273"/>
                  </a:cubicBezTo>
                  <a:cubicBezTo>
                    <a:pt x="1006" y="1231"/>
                    <a:pt x="1120" y="1158"/>
                    <a:pt x="1209" y="1058"/>
                  </a:cubicBezTo>
                  <a:cubicBezTo>
                    <a:pt x="1254" y="1010"/>
                    <a:pt x="1290" y="955"/>
                    <a:pt x="1321" y="896"/>
                  </a:cubicBezTo>
                  <a:cubicBezTo>
                    <a:pt x="1341" y="852"/>
                    <a:pt x="1357" y="808"/>
                    <a:pt x="1373" y="761"/>
                  </a:cubicBezTo>
                  <a:cubicBezTo>
                    <a:pt x="1378" y="744"/>
                    <a:pt x="1381" y="727"/>
                    <a:pt x="1384" y="709"/>
                  </a:cubicBezTo>
                  <a:cubicBezTo>
                    <a:pt x="1421" y="518"/>
                    <a:pt x="1320" y="327"/>
                    <a:pt x="1141" y="251"/>
                  </a:cubicBezTo>
                  <a:cubicBezTo>
                    <a:pt x="1122" y="225"/>
                    <a:pt x="1100" y="199"/>
                    <a:pt x="1078" y="177"/>
                  </a:cubicBezTo>
                  <a:cubicBezTo>
                    <a:pt x="1045" y="143"/>
                    <a:pt x="1003" y="118"/>
                    <a:pt x="965" y="94"/>
                  </a:cubicBezTo>
                  <a:cubicBezTo>
                    <a:pt x="954" y="86"/>
                    <a:pt x="943" y="78"/>
                    <a:pt x="931" y="73"/>
                  </a:cubicBezTo>
                  <a:cubicBezTo>
                    <a:pt x="888" y="54"/>
                    <a:pt x="844" y="37"/>
                    <a:pt x="800" y="23"/>
                  </a:cubicBezTo>
                  <a:cubicBezTo>
                    <a:pt x="744" y="6"/>
                    <a:pt x="680" y="3"/>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3"/>
            <p:cNvSpPr/>
            <p:nvPr/>
          </p:nvSpPr>
          <p:spPr>
            <a:xfrm>
              <a:off x="4675500" y="1607700"/>
              <a:ext cx="31625" cy="31875"/>
            </a:xfrm>
            <a:custGeom>
              <a:avLst/>
              <a:gdLst/>
              <a:ahLst/>
              <a:cxnLst/>
              <a:rect l="l" t="t" r="r" b="b"/>
              <a:pathLst>
                <a:path w="1265" h="1275" extrusionOk="0">
                  <a:moveTo>
                    <a:pt x="583" y="1"/>
                  </a:moveTo>
                  <a:cubicBezTo>
                    <a:pt x="575" y="1"/>
                    <a:pt x="566" y="1"/>
                    <a:pt x="558" y="1"/>
                  </a:cubicBezTo>
                  <a:cubicBezTo>
                    <a:pt x="296" y="15"/>
                    <a:pt x="72" y="220"/>
                    <a:pt x="22" y="477"/>
                  </a:cubicBezTo>
                  <a:cubicBezTo>
                    <a:pt x="1" y="588"/>
                    <a:pt x="0" y="713"/>
                    <a:pt x="41" y="820"/>
                  </a:cubicBezTo>
                  <a:cubicBezTo>
                    <a:pt x="82" y="927"/>
                    <a:pt x="144" y="1034"/>
                    <a:pt x="238" y="1106"/>
                  </a:cubicBezTo>
                  <a:cubicBezTo>
                    <a:pt x="337" y="1180"/>
                    <a:pt x="443" y="1241"/>
                    <a:pt x="567" y="1261"/>
                  </a:cubicBezTo>
                  <a:cubicBezTo>
                    <a:pt x="619" y="1270"/>
                    <a:pt x="672" y="1274"/>
                    <a:pt x="724" y="1274"/>
                  </a:cubicBezTo>
                  <a:cubicBezTo>
                    <a:pt x="795" y="1274"/>
                    <a:pt x="866" y="1266"/>
                    <a:pt x="936" y="1249"/>
                  </a:cubicBezTo>
                  <a:cubicBezTo>
                    <a:pt x="1067" y="1220"/>
                    <a:pt x="1186" y="1089"/>
                    <a:pt x="1209" y="959"/>
                  </a:cubicBezTo>
                  <a:cubicBezTo>
                    <a:pt x="1221" y="893"/>
                    <a:pt x="1233" y="827"/>
                    <a:pt x="1245" y="762"/>
                  </a:cubicBezTo>
                  <a:cubicBezTo>
                    <a:pt x="1264" y="658"/>
                    <a:pt x="1251" y="554"/>
                    <a:pt x="1195" y="463"/>
                  </a:cubicBezTo>
                  <a:cubicBezTo>
                    <a:pt x="1173" y="424"/>
                    <a:pt x="1141" y="390"/>
                    <a:pt x="1103" y="364"/>
                  </a:cubicBezTo>
                  <a:cubicBezTo>
                    <a:pt x="1093" y="337"/>
                    <a:pt x="1080" y="310"/>
                    <a:pt x="1065" y="284"/>
                  </a:cubicBezTo>
                  <a:cubicBezTo>
                    <a:pt x="970" y="117"/>
                    <a:pt x="776"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3"/>
            <p:cNvSpPr/>
            <p:nvPr/>
          </p:nvSpPr>
          <p:spPr>
            <a:xfrm>
              <a:off x="4696975" y="1561575"/>
              <a:ext cx="28625" cy="19975"/>
            </a:xfrm>
            <a:custGeom>
              <a:avLst/>
              <a:gdLst/>
              <a:ahLst/>
              <a:cxnLst/>
              <a:rect l="l" t="t" r="r" b="b"/>
              <a:pathLst>
                <a:path w="1145" h="799" extrusionOk="0">
                  <a:moveTo>
                    <a:pt x="569" y="1"/>
                  </a:moveTo>
                  <a:cubicBezTo>
                    <a:pt x="503" y="1"/>
                    <a:pt x="433" y="20"/>
                    <a:pt x="363" y="64"/>
                  </a:cubicBezTo>
                  <a:cubicBezTo>
                    <a:pt x="0" y="290"/>
                    <a:pt x="236" y="798"/>
                    <a:pt x="577" y="798"/>
                  </a:cubicBezTo>
                  <a:cubicBezTo>
                    <a:pt x="642" y="798"/>
                    <a:pt x="712" y="779"/>
                    <a:pt x="783" y="736"/>
                  </a:cubicBezTo>
                  <a:cubicBezTo>
                    <a:pt x="1145" y="510"/>
                    <a:pt x="910"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3"/>
            <p:cNvSpPr/>
            <p:nvPr/>
          </p:nvSpPr>
          <p:spPr>
            <a:xfrm>
              <a:off x="4729300" y="1434075"/>
              <a:ext cx="35075" cy="28775"/>
            </a:xfrm>
            <a:custGeom>
              <a:avLst/>
              <a:gdLst/>
              <a:ahLst/>
              <a:cxnLst/>
              <a:rect l="l" t="t" r="r" b="b"/>
              <a:pathLst>
                <a:path w="1403" h="1151" extrusionOk="0">
                  <a:moveTo>
                    <a:pt x="641" y="0"/>
                  </a:moveTo>
                  <a:cubicBezTo>
                    <a:pt x="630" y="0"/>
                    <a:pt x="619" y="1"/>
                    <a:pt x="608" y="2"/>
                  </a:cubicBezTo>
                  <a:cubicBezTo>
                    <a:pt x="501" y="11"/>
                    <a:pt x="397" y="43"/>
                    <a:pt x="305" y="97"/>
                  </a:cubicBezTo>
                  <a:cubicBezTo>
                    <a:pt x="208" y="153"/>
                    <a:pt x="142" y="231"/>
                    <a:pt x="82" y="323"/>
                  </a:cubicBezTo>
                  <a:cubicBezTo>
                    <a:pt x="55" y="365"/>
                    <a:pt x="38" y="415"/>
                    <a:pt x="23" y="462"/>
                  </a:cubicBezTo>
                  <a:cubicBezTo>
                    <a:pt x="8" y="513"/>
                    <a:pt x="1" y="565"/>
                    <a:pt x="2" y="618"/>
                  </a:cubicBezTo>
                  <a:cubicBezTo>
                    <a:pt x="3" y="644"/>
                    <a:pt x="6" y="670"/>
                    <a:pt x="11" y="694"/>
                  </a:cubicBezTo>
                  <a:cubicBezTo>
                    <a:pt x="14" y="719"/>
                    <a:pt x="18" y="744"/>
                    <a:pt x="24" y="768"/>
                  </a:cubicBezTo>
                  <a:cubicBezTo>
                    <a:pt x="59" y="864"/>
                    <a:pt x="92" y="913"/>
                    <a:pt x="161" y="986"/>
                  </a:cubicBezTo>
                  <a:cubicBezTo>
                    <a:pt x="229" y="1061"/>
                    <a:pt x="325" y="1103"/>
                    <a:pt x="420" y="1132"/>
                  </a:cubicBezTo>
                  <a:cubicBezTo>
                    <a:pt x="466" y="1145"/>
                    <a:pt x="515" y="1151"/>
                    <a:pt x="563" y="1151"/>
                  </a:cubicBezTo>
                  <a:cubicBezTo>
                    <a:pt x="568" y="1151"/>
                    <a:pt x="572" y="1151"/>
                    <a:pt x="577" y="1150"/>
                  </a:cubicBezTo>
                  <a:cubicBezTo>
                    <a:pt x="618" y="1148"/>
                    <a:pt x="660" y="1142"/>
                    <a:pt x="701" y="1133"/>
                  </a:cubicBezTo>
                  <a:cubicBezTo>
                    <a:pt x="710" y="1131"/>
                    <a:pt x="720" y="1128"/>
                    <a:pt x="730" y="1125"/>
                  </a:cubicBezTo>
                  <a:cubicBezTo>
                    <a:pt x="811" y="1096"/>
                    <a:pt x="888" y="1054"/>
                    <a:pt x="946" y="989"/>
                  </a:cubicBezTo>
                  <a:cubicBezTo>
                    <a:pt x="953" y="983"/>
                    <a:pt x="957" y="975"/>
                    <a:pt x="963" y="968"/>
                  </a:cubicBezTo>
                  <a:cubicBezTo>
                    <a:pt x="978" y="970"/>
                    <a:pt x="994" y="971"/>
                    <a:pt x="1010" y="972"/>
                  </a:cubicBezTo>
                  <a:cubicBezTo>
                    <a:pt x="1115" y="964"/>
                    <a:pt x="1214" y="919"/>
                    <a:pt x="1290" y="844"/>
                  </a:cubicBezTo>
                  <a:cubicBezTo>
                    <a:pt x="1354" y="767"/>
                    <a:pt x="1402" y="667"/>
                    <a:pt x="1394" y="565"/>
                  </a:cubicBezTo>
                  <a:cubicBezTo>
                    <a:pt x="1389" y="458"/>
                    <a:pt x="1344" y="358"/>
                    <a:pt x="1267" y="285"/>
                  </a:cubicBezTo>
                  <a:cubicBezTo>
                    <a:pt x="1204" y="228"/>
                    <a:pt x="1137" y="176"/>
                    <a:pt x="1067" y="129"/>
                  </a:cubicBezTo>
                  <a:cubicBezTo>
                    <a:pt x="998" y="83"/>
                    <a:pt x="920" y="54"/>
                    <a:pt x="841" y="28"/>
                  </a:cubicBezTo>
                  <a:cubicBezTo>
                    <a:pt x="817" y="20"/>
                    <a:pt x="794" y="15"/>
                    <a:pt x="770" y="13"/>
                  </a:cubicBezTo>
                  <a:cubicBezTo>
                    <a:pt x="728" y="8"/>
                    <a:pt x="684" y="0"/>
                    <a:pt x="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3"/>
            <p:cNvSpPr/>
            <p:nvPr/>
          </p:nvSpPr>
          <p:spPr>
            <a:xfrm>
              <a:off x="4680575" y="1437325"/>
              <a:ext cx="21500" cy="24000"/>
            </a:xfrm>
            <a:custGeom>
              <a:avLst/>
              <a:gdLst/>
              <a:ahLst/>
              <a:cxnLst/>
              <a:rect l="l" t="t" r="r" b="b"/>
              <a:pathLst>
                <a:path w="860" h="960" extrusionOk="0">
                  <a:moveTo>
                    <a:pt x="411" y="0"/>
                  </a:moveTo>
                  <a:cubicBezTo>
                    <a:pt x="373" y="0"/>
                    <a:pt x="335" y="6"/>
                    <a:pt x="297" y="17"/>
                  </a:cubicBezTo>
                  <a:lnTo>
                    <a:pt x="200" y="60"/>
                  </a:lnTo>
                  <a:cubicBezTo>
                    <a:pt x="141" y="97"/>
                    <a:pt x="92" y="150"/>
                    <a:pt x="60" y="211"/>
                  </a:cubicBezTo>
                  <a:cubicBezTo>
                    <a:pt x="58" y="215"/>
                    <a:pt x="55" y="220"/>
                    <a:pt x="54" y="223"/>
                  </a:cubicBezTo>
                  <a:cubicBezTo>
                    <a:pt x="40" y="255"/>
                    <a:pt x="28" y="290"/>
                    <a:pt x="18" y="322"/>
                  </a:cubicBezTo>
                  <a:cubicBezTo>
                    <a:pt x="17" y="325"/>
                    <a:pt x="17" y="326"/>
                    <a:pt x="15" y="328"/>
                  </a:cubicBezTo>
                  <a:cubicBezTo>
                    <a:pt x="14" y="332"/>
                    <a:pt x="13" y="335"/>
                    <a:pt x="13" y="340"/>
                  </a:cubicBezTo>
                  <a:cubicBezTo>
                    <a:pt x="13" y="342"/>
                    <a:pt x="12" y="344"/>
                    <a:pt x="12" y="346"/>
                  </a:cubicBezTo>
                  <a:cubicBezTo>
                    <a:pt x="8" y="379"/>
                    <a:pt x="4" y="419"/>
                    <a:pt x="1" y="452"/>
                  </a:cubicBezTo>
                  <a:cubicBezTo>
                    <a:pt x="0" y="460"/>
                    <a:pt x="0" y="468"/>
                    <a:pt x="1" y="477"/>
                  </a:cubicBezTo>
                  <a:cubicBezTo>
                    <a:pt x="5" y="562"/>
                    <a:pt x="30" y="646"/>
                    <a:pt x="74" y="719"/>
                  </a:cubicBezTo>
                  <a:cubicBezTo>
                    <a:pt x="78" y="727"/>
                    <a:pt x="82" y="734"/>
                    <a:pt x="87" y="742"/>
                  </a:cubicBezTo>
                  <a:cubicBezTo>
                    <a:pt x="112" y="777"/>
                    <a:pt x="140" y="810"/>
                    <a:pt x="170" y="840"/>
                  </a:cubicBezTo>
                  <a:cubicBezTo>
                    <a:pt x="202" y="868"/>
                    <a:pt x="237" y="893"/>
                    <a:pt x="274" y="913"/>
                  </a:cubicBezTo>
                  <a:cubicBezTo>
                    <a:pt x="318" y="939"/>
                    <a:pt x="368" y="953"/>
                    <a:pt x="419" y="955"/>
                  </a:cubicBezTo>
                  <a:cubicBezTo>
                    <a:pt x="437" y="958"/>
                    <a:pt x="455" y="960"/>
                    <a:pt x="473" y="960"/>
                  </a:cubicBezTo>
                  <a:cubicBezTo>
                    <a:pt x="506" y="960"/>
                    <a:pt x="540" y="954"/>
                    <a:pt x="571" y="944"/>
                  </a:cubicBezTo>
                  <a:cubicBezTo>
                    <a:pt x="623" y="930"/>
                    <a:pt x="670" y="904"/>
                    <a:pt x="709" y="866"/>
                  </a:cubicBezTo>
                  <a:cubicBezTo>
                    <a:pt x="751" y="836"/>
                    <a:pt x="786" y="796"/>
                    <a:pt x="809" y="748"/>
                  </a:cubicBezTo>
                  <a:cubicBezTo>
                    <a:pt x="820" y="717"/>
                    <a:pt x="832" y="684"/>
                    <a:pt x="844" y="653"/>
                  </a:cubicBezTo>
                  <a:cubicBezTo>
                    <a:pt x="859" y="586"/>
                    <a:pt x="857" y="517"/>
                    <a:pt x="838" y="451"/>
                  </a:cubicBezTo>
                  <a:cubicBezTo>
                    <a:pt x="827" y="426"/>
                    <a:pt x="815" y="401"/>
                    <a:pt x="804" y="376"/>
                  </a:cubicBezTo>
                  <a:cubicBezTo>
                    <a:pt x="802" y="291"/>
                    <a:pt x="770" y="209"/>
                    <a:pt x="712" y="145"/>
                  </a:cubicBezTo>
                  <a:cubicBezTo>
                    <a:pt x="682" y="102"/>
                    <a:pt x="642" y="67"/>
                    <a:pt x="595" y="46"/>
                  </a:cubicBezTo>
                  <a:cubicBezTo>
                    <a:pt x="563" y="34"/>
                    <a:pt x="531" y="22"/>
                    <a:pt x="501" y="10"/>
                  </a:cubicBezTo>
                  <a:cubicBezTo>
                    <a:pt x="471" y="4"/>
                    <a:pt x="441" y="0"/>
                    <a:pt x="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3"/>
            <p:cNvSpPr/>
            <p:nvPr/>
          </p:nvSpPr>
          <p:spPr>
            <a:xfrm>
              <a:off x="4783050" y="1478250"/>
              <a:ext cx="22025" cy="23250"/>
            </a:xfrm>
            <a:custGeom>
              <a:avLst/>
              <a:gdLst/>
              <a:ahLst/>
              <a:cxnLst/>
              <a:rect l="l" t="t" r="r" b="b"/>
              <a:pathLst>
                <a:path w="881" h="930" extrusionOk="0">
                  <a:moveTo>
                    <a:pt x="404" y="0"/>
                  </a:moveTo>
                  <a:cubicBezTo>
                    <a:pt x="328" y="0"/>
                    <a:pt x="254" y="20"/>
                    <a:pt x="188" y="58"/>
                  </a:cubicBezTo>
                  <a:cubicBezTo>
                    <a:pt x="161" y="79"/>
                    <a:pt x="134" y="103"/>
                    <a:pt x="106" y="125"/>
                  </a:cubicBezTo>
                  <a:cubicBezTo>
                    <a:pt x="59" y="175"/>
                    <a:pt x="27" y="237"/>
                    <a:pt x="11" y="303"/>
                  </a:cubicBezTo>
                  <a:cubicBezTo>
                    <a:pt x="7" y="336"/>
                    <a:pt x="4" y="371"/>
                    <a:pt x="1" y="405"/>
                  </a:cubicBezTo>
                  <a:cubicBezTo>
                    <a:pt x="3" y="475"/>
                    <a:pt x="24" y="543"/>
                    <a:pt x="60" y="602"/>
                  </a:cubicBezTo>
                  <a:lnTo>
                    <a:pt x="149" y="744"/>
                  </a:lnTo>
                  <a:cubicBezTo>
                    <a:pt x="175" y="789"/>
                    <a:pt x="213" y="828"/>
                    <a:pt x="258" y="854"/>
                  </a:cubicBezTo>
                  <a:cubicBezTo>
                    <a:pt x="321" y="903"/>
                    <a:pt x="398" y="929"/>
                    <a:pt x="476" y="929"/>
                  </a:cubicBezTo>
                  <a:cubicBezTo>
                    <a:pt x="500" y="929"/>
                    <a:pt x="523" y="927"/>
                    <a:pt x="546" y="922"/>
                  </a:cubicBezTo>
                  <a:cubicBezTo>
                    <a:pt x="599" y="918"/>
                    <a:pt x="650" y="901"/>
                    <a:pt x="695" y="870"/>
                  </a:cubicBezTo>
                  <a:lnTo>
                    <a:pt x="776" y="802"/>
                  </a:lnTo>
                  <a:cubicBezTo>
                    <a:pt x="822" y="752"/>
                    <a:pt x="854" y="691"/>
                    <a:pt x="871" y="624"/>
                  </a:cubicBezTo>
                  <a:cubicBezTo>
                    <a:pt x="874" y="590"/>
                    <a:pt x="877" y="557"/>
                    <a:pt x="880" y="523"/>
                  </a:cubicBezTo>
                  <a:cubicBezTo>
                    <a:pt x="878" y="453"/>
                    <a:pt x="858" y="384"/>
                    <a:pt x="821" y="325"/>
                  </a:cubicBezTo>
                  <a:lnTo>
                    <a:pt x="733" y="184"/>
                  </a:lnTo>
                  <a:cubicBezTo>
                    <a:pt x="674" y="98"/>
                    <a:pt x="586" y="35"/>
                    <a:pt x="486" y="8"/>
                  </a:cubicBezTo>
                  <a:cubicBezTo>
                    <a:pt x="459" y="3"/>
                    <a:pt x="431" y="0"/>
                    <a:pt x="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3"/>
            <p:cNvSpPr/>
            <p:nvPr/>
          </p:nvSpPr>
          <p:spPr>
            <a:xfrm>
              <a:off x="4763525" y="1372300"/>
              <a:ext cx="34800" cy="33875"/>
            </a:xfrm>
            <a:custGeom>
              <a:avLst/>
              <a:gdLst/>
              <a:ahLst/>
              <a:cxnLst/>
              <a:rect l="l" t="t" r="r" b="b"/>
              <a:pathLst>
                <a:path w="1392" h="1355" extrusionOk="0">
                  <a:moveTo>
                    <a:pt x="600" y="1"/>
                  </a:moveTo>
                  <a:cubicBezTo>
                    <a:pt x="535" y="1"/>
                    <a:pt x="470" y="9"/>
                    <a:pt x="407" y="33"/>
                  </a:cubicBezTo>
                  <a:cubicBezTo>
                    <a:pt x="355" y="50"/>
                    <a:pt x="305" y="74"/>
                    <a:pt x="260" y="103"/>
                  </a:cubicBezTo>
                  <a:cubicBezTo>
                    <a:pt x="188" y="153"/>
                    <a:pt x="126" y="218"/>
                    <a:pt x="82" y="293"/>
                  </a:cubicBezTo>
                  <a:cubicBezTo>
                    <a:pt x="56" y="337"/>
                    <a:pt x="36" y="384"/>
                    <a:pt x="24" y="434"/>
                  </a:cubicBezTo>
                  <a:cubicBezTo>
                    <a:pt x="1" y="526"/>
                    <a:pt x="9" y="611"/>
                    <a:pt x="29" y="702"/>
                  </a:cubicBezTo>
                  <a:cubicBezTo>
                    <a:pt x="31" y="717"/>
                    <a:pt x="36" y="732"/>
                    <a:pt x="42" y="746"/>
                  </a:cubicBezTo>
                  <a:cubicBezTo>
                    <a:pt x="58" y="789"/>
                    <a:pt x="77" y="830"/>
                    <a:pt x="100" y="872"/>
                  </a:cubicBezTo>
                  <a:cubicBezTo>
                    <a:pt x="135" y="927"/>
                    <a:pt x="176" y="977"/>
                    <a:pt x="222" y="1024"/>
                  </a:cubicBezTo>
                  <a:cubicBezTo>
                    <a:pt x="285" y="1090"/>
                    <a:pt x="363" y="1144"/>
                    <a:pt x="439" y="1192"/>
                  </a:cubicBezTo>
                  <a:cubicBezTo>
                    <a:pt x="608" y="1301"/>
                    <a:pt x="809" y="1347"/>
                    <a:pt x="1007" y="1355"/>
                  </a:cubicBezTo>
                  <a:cubicBezTo>
                    <a:pt x="1009" y="1355"/>
                    <a:pt x="1011" y="1355"/>
                    <a:pt x="1013" y="1355"/>
                  </a:cubicBezTo>
                  <a:cubicBezTo>
                    <a:pt x="1064" y="1355"/>
                    <a:pt x="1113" y="1342"/>
                    <a:pt x="1157" y="1317"/>
                  </a:cubicBezTo>
                  <a:cubicBezTo>
                    <a:pt x="1208" y="1299"/>
                    <a:pt x="1252" y="1268"/>
                    <a:pt x="1286" y="1228"/>
                  </a:cubicBezTo>
                  <a:cubicBezTo>
                    <a:pt x="1354" y="1150"/>
                    <a:pt x="1391" y="1051"/>
                    <a:pt x="1391" y="948"/>
                  </a:cubicBezTo>
                  <a:cubicBezTo>
                    <a:pt x="1391" y="885"/>
                    <a:pt x="1391" y="822"/>
                    <a:pt x="1390" y="759"/>
                  </a:cubicBezTo>
                  <a:cubicBezTo>
                    <a:pt x="1390" y="663"/>
                    <a:pt x="1342" y="560"/>
                    <a:pt x="1275" y="492"/>
                  </a:cubicBezTo>
                  <a:cubicBezTo>
                    <a:pt x="1258" y="456"/>
                    <a:pt x="1241" y="419"/>
                    <a:pt x="1222" y="383"/>
                  </a:cubicBezTo>
                  <a:cubicBezTo>
                    <a:pt x="1205" y="354"/>
                    <a:pt x="1187" y="326"/>
                    <a:pt x="1166" y="300"/>
                  </a:cubicBezTo>
                  <a:cubicBezTo>
                    <a:pt x="1128" y="250"/>
                    <a:pt x="1088" y="197"/>
                    <a:pt x="1037" y="157"/>
                  </a:cubicBezTo>
                  <a:cubicBezTo>
                    <a:pt x="948" y="87"/>
                    <a:pt x="848" y="26"/>
                    <a:pt x="733" y="10"/>
                  </a:cubicBezTo>
                  <a:cubicBezTo>
                    <a:pt x="689" y="5"/>
                    <a:pt x="644" y="1"/>
                    <a:pt x="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3"/>
            <p:cNvSpPr/>
            <p:nvPr/>
          </p:nvSpPr>
          <p:spPr>
            <a:xfrm>
              <a:off x="4699450" y="1378250"/>
              <a:ext cx="22725" cy="23075"/>
            </a:xfrm>
            <a:custGeom>
              <a:avLst/>
              <a:gdLst/>
              <a:ahLst/>
              <a:cxnLst/>
              <a:rect l="l" t="t" r="r" b="b"/>
              <a:pathLst>
                <a:path w="909" h="923" extrusionOk="0">
                  <a:moveTo>
                    <a:pt x="485" y="1"/>
                  </a:moveTo>
                  <a:cubicBezTo>
                    <a:pt x="478" y="1"/>
                    <a:pt x="471" y="1"/>
                    <a:pt x="463" y="1"/>
                  </a:cubicBezTo>
                  <a:cubicBezTo>
                    <a:pt x="425" y="4"/>
                    <a:pt x="389" y="9"/>
                    <a:pt x="353" y="19"/>
                  </a:cubicBezTo>
                  <a:cubicBezTo>
                    <a:pt x="349" y="19"/>
                    <a:pt x="345" y="21"/>
                    <a:pt x="342" y="22"/>
                  </a:cubicBezTo>
                  <a:cubicBezTo>
                    <a:pt x="305" y="35"/>
                    <a:pt x="271" y="51"/>
                    <a:pt x="237" y="70"/>
                  </a:cubicBezTo>
                  <a:cubicBezTo>
                    <a:pt x="233" y="72"/>
                    <a:pt x="230" y="74"/>
                    <a:pt x="226" y="77"/>
                  </a:cubicBezTo>
                  <a:cubicBezTo>
                    <a:pt x="196" y="101"/>
                    <a:pt x="165" y="125"/>
                    <a:pt x="137" y="151"/>
                  </a:cubicBezTo>
                  <a:cubicBezTo>
                    <a:pt x="134" y="154"/>
                    <a:pt x="130" y="157"/>
                    <a:pt x="128" y="160"/>
                  </a:cubicBezTo>
                  <a:cubicBezTo>
                    <a:pt x="104" y="189"/>
                    <a:pt x="83" y="221"/>
                    <a:pt x="62" y="252"/>
                  </a:cubicBezTo>
                  <a:cubicBezTo>
                    <a:pt x="60" y="255"/>
                    <a:pt x="58" y="260"/>
                    <a:pt x="57" y="263"/>
                  </a:cubicBezTo>
                  <a:cubicBezTo>
                    <a:pt x="55" y="266"/>
                    <a:pt x="52" y="269"/>
                    <a:pt x="51" y="274"/>
                  </a:cubicBezTo>
                  <a:cubicBezTo>
                    <a:pt x="42" y="298"/>
                    <a:pt x="24" y="345"/>
                    <a:pt x="16" y="369"/>
                  </a:cubicBezTo>
                  <a:cubicBezTo>
                    <a:pt x="16" y="370"/>
                    <a:pt x="15" y="371"/>
                    <a:pt x="15" y="372"/>
                  </a:cubicBezTo>
                  <a:cubicBezTo>
                    <a:pt x="15" y="374"/>
                    <a:pt x="14" y="376"/>
                    <a:pt x="14" y="377"/>
                  </a:cubicBezTo>
                  <a:cubicBezTo>
                    <a:pt x="7" y="414"/>
                    <a:pt x="3" y="451"/>
                    <a:pt x="2" y="489"/>
                  </a:cubicBezTo>
                  <a:cubicBezTo>
                    <a:pt x="1" y="492"/>
                    <a:pt x="1" y="495"/>
                    <a:pt x="2" y="500"/>
                  </a:cubicBezTo>
                  <a:cubicBezTo>
                    <a:pt x="2" y="501"/>
                    <a:pt x="2" y="502"/>
                    <a:pt x="2" y="502"/>
                  </a:cubicBezTo>
                  <a:cubicBezTo>
                    <a:pt x="4" y="519"/>
                    <a:pt x="7" y="536"/>
                    <a:pt x="9" y="554"/>
                  </a:cubicBezTo>
                  <a:cubicBezTo>
                    <a:pt x="13" y="571"/>
                    <a:pt x="15" y="588"/>
                    <a:pt x="18" y="605"/>
                  </a:cubicBezTo>
                  <a:cubicBezTo>
                    <a:pt x="18" y="608"/>
                    <a:pt x="19" y="610"/>
                    <a:pt x="19" y="612"/>
                  </a:cubicBezTo>
                  <a:cubicBezTo>
                    <a:pt x="31" y="649"/>
                    <a:pt x="47" y="684"/>
                    <a:pt x="68" y="718"/>
                  </a:cubicBezTo>
                  <a:cubicBezTo>
                    <a:pt x="113" y="792"/>
                    <a:pt x="165" y="830"/>
                    <a:pt x="236" y="876"/>
                  </a:cubicBezTo>
                  <a:cubicBezTo>
                    <a:pt x="293" y="907"/>
                    <a:pt x="356" y="922"/>
                    <a:pt x="419" y="922"/>
                  </a:cubicBezTo>
                  <a:cubicBezTo>
                    <a:pt x="510" y="922"/>
                    <a:pt x="600" y="890"/>
                    <a:pt x="672" y="827"/>
                  </a:cubicBezTo>
                  <a:cubicBezTo>
                    <a:pt x="714" y="798"/>
                    <a:pt x="748" y="757"/>
                    <a:pt x="771" y="709"/>
                  </a:cubicBezTo>
                  <a:lnTo>
                    <a:pt x="772" y="708"/>
                  </a:lnTo>
                  <a:cubicBezTo>
                    <a:pt x="783" y="699"/>
                    <a:pt x="793" y="690"/>
                    <a:pt x="802" y="681"/>
                  </a:cubicBezTo>
                  <a:cubicBezTo>
                    <a:pt x="822" y="652"/>
                    <a:pt x="842" y="625"/>
                    <a:pt x="862" y="597"/>
                  </a:cubicBezTo>
                  <a:cubicBezTo>
                    <a:pt x="893" y="536"/>
                    <a:pt x="908" y="469"/>
                    <a:pt x="907" y="401"/>
                  </a:cubicBezTo>
                  <a:cubicBezTo>
                    <a:pt x="902" y="368"/>
                    <a:pt x="896" y="333"/>
                    <a:pt x="891" y="300"/>
                  </a:cubicBezTo>
                  <a:cubicBezTo>
                    <a:pt x="870" y="231"/>
                    <a:pt x="832" y="169"/>
                    <a:pt x="780" y="121"/>
                  </a:cubicBezTo>
                  <a:cubicBezTo>
                    <a:pt x="751" y="97"/>
                    <a:pt x="719" y="74"/>
                    <a:pt x="688" y="54"/>
                  </a:cubicBezTo>
                  <a:cubicBezTo>
                    <a:pt x="685" y="52"/>
                    <a:pt x="680" y="51"/>
                    <a:pt x="677" y="49"/>
                  </a:cubicBezTo>
                  <a:cubicBezTo>
                    <a:pt x="609" y="20"/>
                    <a:pt x="556" y="1"/>
                    <a:pt x="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3"/>
            <p:cNvSpPr/>
            <p:nvPr/>
          </p:nvSpPr>
          <p:spPr>
            <a:xfrm>
              <a:off x="4721850" y="1315175"/>
              <a:ext cx="24225" cy="22400"/>
            </a:xfrm>
            <a:custGeom>
              <a:avLst/>
              <a:gdLst/>
              <a:ahLst/>
              <a:cxnLst/>
              <a:rect l="l" t="t" r="r" b="b"/>
              <a:pathLst>
                <a:path w="969" h="896" extrusionOk="0">
                  <a:moveTo>
                    <a:pt x="414" y="1"/>
                  </a:moveTo>
                  <a:cubicBezTo>
                    <a:pt x="376" y="1"/>
                    <a:pt x="339" y="6"/>
                    <a:pt x="303" y="17"/>
                  </a:cubicBezTo>
                  <a:cubicBezTo>
                    <a:pt x="227" y="39"/>
                    <a:pt x="171" y="78"/>
                    <a:pt x="117" y="134"/>
                  </a:cubicBezTo>
                  <a:cubicBezTo>
                    <a:pt x="91" y="161"/>
                    <a:pt x="68" y="193"/>
                    <a:pt x="51" y="226"/>
                  </a:cubicBezTo>
                  <a:cubicBezTo>
                    <a:pt x="12" y="296"/>
                    <a:pt x="3" y="363"/>
                    <a:pt x="0" y="442"/>
                  </a:cubicBezTo>
                  <a:cubicBezTo>
                    <a:pt x="1" y="463"/>
                    <a:pt x="5" y="483"/>
                    <a:pt x="9" y="504"/>
                  </a:cubicBezTo>
                  <a:cubicBezTo>
                    <a:pt x="11" y="525"/>
                    <a:pt x="14" y="546"/>
                    <a:pt x="20" y="567"/>
                  </a:cubicBezTo>
                  <a:cubicBezTo>
                    <a:pt x="34" y="603"/>
                    <a:pt x="49" y="639"/>
                    <a:pt x="67" y="674"/>
                  </a:cubicBezTo>
                  <a:cubicBezTo>
                    <a:pt x="70" y="677"/>
                    <a:pt x="73" y="681"/>
                    <a:pt x="75" y="684"/>
                  </a:cubicBezTo>
                  <a:cubicBezTo>
                    <a:pt x="99" y="716"/>
                    <a:pt x="124" y="746"/>
                    <a:pt x="151" y="774"/>
                  </a:cubicBezTo>
                  <a:cubicBezTo>
                    <a:pt x="154" y="777"/>
                    <a:pt x="156" y="779"/>
                    <a:pt x="160" y="782"/>
                  </a:cubicBezTo>
                  <a:cubicBezTo>
                    <a:pt x="161" y="783"/>
                    <a:pt x="223" y="833"/>
                    <a:pt x="255" y="847"/>
                  </a:cubicBezTo>
                  <a:cubicBezTo>
                    <a:pt x="269" y="853"/>
                    <a:pt x="336" y="878"/>
                    <a:pt x="350" y="883"/>
                  </a:cubicBezTo>
                  <a:cubicBezTo>
                    <a:pt x="353" y="883"/>
                    <a:pt x="354" y="884"/>
                    <a:pt x="355" y="884"/>
                  </a:cubicBezTo>
                  <a:cubicBezTo>
                    <a:pt x="357" y="884"/>
                    <a:pt x="359" y="885"/>
                    <a:pt x="361" y="885"/>
                  </a:cubicBezTo>
                  <a:cubicBezTo>
                    <a:pt x="406" y="892"/>
                    <a:pt x="434" y="895"/>
                    <a:pt x="460" y="895"/>
                  </a:cubicBezTo>
                  <a:cubicBezTo>
                    <a:pt x="491" y="895"/>
                    <a:pt x="519" y="890"/>
                    <a:pt x="573" y="879"/>
                  </a:cubicBezTo>
                  <a:cubicBezTo>
                    <a:pt x="612" y="871"/>
                    <a:pt x="648" y="849"/>
                    <a:pt x="683" y="831"/>
                  </a:cubicBezTo>
                  <a:cubicBezTo>
                    <a:pt x="697" y="822"/>
                    <a:pt x="711" y="812"/>
                    <a:pt x="723" y="800"/>
                  </a:cubicBezTo>
                  <a:cubicBezTo>
                    <a:pt x="744" y="792"/>
                    <a:pt x="764" y="783"/>
                    <a:pt x="783" y="771"/>
                  </a:cubicBezTo>
                  <a:cubicBezTo>
                    <a:pt x="868" y="711"/>
                    <a:pt x="931" y="624"/>
                    <a:pt x="958" y="524"/>
                  </a:cubicBezTo>
                  <a:cubicBezTo>
                    <a:pt x="962" y="490"/>
                    <a:pt x="965" y="456"/>
                    <a:pt x="969" y="423"/>
                  </a:cubicBezTo>
                  <a:cubicBezTo>
                    <a:pt x="966" y="353"/>
                    <a:pt x="946" y="285"/>
                    <a:pt x="908" y="225"/>
                  </a:cubicBezTo>
                  <a:cubicBezTo>
                    <a:pt x="886" y="198"/>
                    <a:pt x="864" y="171"/>
                    <a:pt x="841" y="143"/>
                  </a:cubicBezTo>
                  <a:cubicBezTo>
                    <a:pt x="790" y="97"/>
                    <a:pt x="729" y="64"/>
                    <a:pt x="663" y="49"/>
                  </a:cubicBezTo>
                  <a:lnTo>
                    <a:pt x="555" y="22"/>
                  </a:lnTo>
                  <a:lnTo>
                    <a:pt x="530" y="17"/>
                  </a:lnTo>
                  <a:lnTo>
                    <a:pt x="516" y="13"/>
                  </a:lnTo>
                  <a:cubicBezTo>
                    <a:pt x="482" y="5"/>
                    <a:pt x="448"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3"/>
            <p:cNvSpPr/>
            <p:nvPr/>
          </p:nvSpPr>
          <p:spPr>
            <a:xfrm>
              <a:off x="4659725" y="1282000"/>
              <a:ext cx="29875" cy="23175"/>
            </a:xfrm>
            <a:custGeom>
              <a:avLst/>
              <a:gdLst/>
              <a:ahLst/>
              <a:cxnLst/>
              <a:rect l="l" t="t" r="r" b="b"/>
              <a:pathLst>
                <a:path w="1195" h="927" extrusionOk="0">
                  <a:moveTo>
                    <a:pt x="566" y="0"/>
                  </a:moveTo>
                  <a:cubicBezTo>
                    <a:pt x="540" y="0"/>
                    <a:pt x="514" y="2"/>
                    <a:pt x="489" y="5"/>
                  </a:cubicBezTo>
                  <a:cubicBezTo>
                    <a:pt x="421" y="12"/>
                    <a:pt x="354" y="25"/>
                    <a:pt x="289" y="44"/>
                  </a:cubicBezTo>
                  <a:cubicBezTo>
                    <a:pt x="237" y="57"/>
                    <a:pt x="189" y="84"/>
                    <a:pt x="150" y="122"/>
                  </a:cubicBezTo>
                  <a:cubicBezTo>
                    <a:pt x="107" y="151"/>
                    <a:pt x="73" y="192"/>
                    <a:pt x="51" y="239"/>
                  </a:cubicBezTo>
                  <a:cubicBezTo>
                    <a:pt x="39" y="271"/>
                    <a:pt x="27" y="302"/>
                    <a:pt x="15" y="333"/>
                  </a:cubicBezTo>
                  <a:cubicBezTo>
                    <a:pt x="0" y="400"/>
                    <a:pt x="2" y="471"/>
                    <a:pt x="22" y="536"/>
                  </a:cubicBezTo>
                  <a:cubicBezTo>
                    <a:pt x="37" y="574"/>
                    <a:pt x="54" y="614"/>
                    <a:pt x="74" y="651"/>
                  </a:cubicBezTo>
                  <a:cubicBezTo>
                    <a:pt x="78" y="659"/>
                    <a:pt x="82" y="665"/>
                    <a:pt x="87" y="671"/>
                  </a:cubicBezTo>
                  <a:cubicBezTo>
                    <a:pt x="115" y="713"/>
                    <a:pt x="147" y="750"/>
                    <a:pt x="184" y="785"/>
                  </a:cubicBezTo>
                  <a:cubicBezTo>
                    <a:pt x="215" y="810"/>
                    <a:pt x="248" y="834"/>
                    <a:pt x="281" y="854"/>
                  </a:cubicBezTo>
                  <a:cubicBezTo>
                    <a:pt x="288" y="859"/>
                    <a:pt x="295" y="864"/>
                    <a:pt x="303" y="868"/>
                  </a:cubicBezTo>
                  <a:cubicBezTo>
                    <a:pt x="346" y="891"/>
                    <a:pt x="392" y="908"/>
                    <a:pt x="440" y="919"/>
                  </a:cubicBezTo>
                  <a:cubicBezTo>
                    <a:pt x="467" y="924"/>
                    <a:pt x="495" y="927"/>
                    <a:pt x="522" y="927"/>
                  </a:cubicBezTo>
                  <a:cubicBezTo>
                    <a:pt x="597" y="927"/>
                    <a:pt x="672" y="907"/>
                    <a:pt x="738" y="869"/>
                  </a:cubicBezTo>
                  <a:cubicBezTo>
                    <a:pt x="755" y="858"/>
                    <a:pt x="772" y="847"/>
                    <a:pt x="787" y="834"/>
                  </a:cubicBezTo>
                  <a:cubicBezTo>
                    <a:pt x="795" y="834"/>
                    <a:pt x="804" y="835"/>
                    <a:pt x="812" y="835"/>
                  </a:cubicBezTo>
                  <a:cubicBezTo>
                    <a:pt x="844" y="835"/>
                    <a:pt x="875" y="830"/>
                    <a:pt x="905" y="820"/>
                  </a:cubicBezTo>
                  <a:cubicBezTo>
                    <a:pt x="958" y="807"/>
                    <a:pt x="1005" y="780"/>
                    <a:pt x="1043" y="742"/>
                  </a:cubicBezTo>
                  <a:cubicBezTo>
                    <a:pt x="1086" y="713"/>
                    <a:pt x="1121" y="673"/>
                    <a:pt x="1143" y="625"/>
                  </a:cubicBezTo>
                  <a:cubicBezTo>
                    <a:pt x="1155" y="593"/>
                    <a:pt x="1166" y="561"/>
                    <a:pt x="1178" y="530"/>
                  </a:cubicBezTo>
                  <a:cubicBezTo>
                    <a:pt x="1194" y="463"/>
                    <a:pt x="1192" y="394"/>
                    <a:pt x="1173" y="328"/>
                  </a:cubicBezTo>
                  <a:cubicBezTo>
                    <a:pt x="1157" y="295"/>
                    <a:pt x="1143" y="264"/>
                    <a:pt x="1128" y="231"/>
                  </a:cubicBezTo>
                  <a:cubicBezTo>
                    <a:pt x="1092" y="171"/>
                    <a:pt x="1040" y="123"/>
                    <a:pt x="977" y="90"/>
                  </a:cubicBezTo>
                  <a:cubicBezTo>
                    <a:pt x="916" y="63"/>
                    <a:pt x="853" y="40"/>
                    <a:pt x="788" y="24"/>
                  </a:cubicBezTo>
                  <a:cubicBezTo>
                    <a:pt x="772" y="21"/>
                    <a:pt x="755" y="18"/>
                    <a:pt x="738" y="16"/>
                  </a:cubicBezTo>
                  <a:cubicBezTo>
                    <a:pt x="688" y="9"/>
                    <a:pt x="639" y="4"/>
                    <a:pt x="590" y="0"/>
                  </a:cubicBezTo>
                  <a:cubicBezTo>
                    <a:pt x="582" y="0"/>
                    <a:pt x="574"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3"/>
            <p:cNvSpPr/>
            <p:nvPr/>
          </p:nvSpPr>
          <p:spPr>
            <a:xfrm>
              <a:off x="4622175" y="1365500"/>
              <a:ext cx="25175" cy="26225"/>
            </a:xfrm>
            <a:custGeom>
              <a:avLst/>
              <a:gdLst/>
              <a:ahLst/>
              <a:cxnLst/>
              <a:rect l="l" t="t" r="r" b="b"/>
              <a:pathLst>
                <a:path w="1007" h="1049" extrusionOk="0">
                  <a:moveTo>
                    <a:pt x="521" y="1"/>
                  </a:moveTo>
                  <a:cubicBezTo>
                    <a:pt x="515" y="1"/>
                    <a:pt x="509" y="2"/>
                    <a:pt x="503" y="3"/>
                  </a:cubicBezTo>
                  <a:cubicBezTo>
                    <a:pt x="470" y="7"/>
                    <a:pt x="430" y="13"/>
                    <a:pt x="399" y="19"/>
                  </a:cubicBezTo>
                  <a:lnTo>
                    <a:pt x="391" y="21"/>
                  </a:lnTo>
                  <a:cubicBezTo>
                    <a:pt x="387" y="21"/>
                    <a:pt x="384" y="22"/>
                    <a:pt x="381" y="24"/>
                  </a:cubicBezTo>
                  <a:cubicBezTo>
                    <a:pt x="340" y="38"/>
                    <a:pt x="300" y="55"/>
                    <a:pt x="262" y="77"/>
                  </a:cubicBezTo>
                  <a:cubicBezTo>
                    <a:pt x="254" y="80"/>
                    <a:pt x="247" y="85"/>
                    <a:pt x="240" y="90"/>
                  </a:cubicBezTo>
                  <a:cubicBezTo>
                    <a:pt x="210" y="114"/>
                    <a:pt x="180" y="139"/>
                    <a:pt x="150" y="164"/>
                  </a:cubicBezTo>
                  <a:cubicBezTo>
                    <a:pt x="147" y="168"/>
                    <a:pt x="144" y="171"/>
                    <a:pt x="140" y="174"/>
                  </a:cubicBezTo>
                  <a:cubicBezTo>
                    <a:pt x="114" y="206"/>
                    <a:pt x="90" y="239"/>
                    <a:pt x="68" y="275"/>
                  </a:cubicBezTo>
                  <a:cubicBezTo>
                    <a:pt x="63" y="282"/>
                    <a:pt x="59" y="290"/>
                    <a:pt x="54" y="299"/>
                  </a:cubicBezTo>
                  <a:cubicBezTo>
                    <a:pt x="41" y="332"/>
                    <a:pt x="27" y="369"/>
                    <a:pt x="16" y="402"/>
                  </a:cubicBezTo>
                  <a:cubicBezTo>
                    <a:pt x="15" y="407"/>
                    <a:pt x="13" y="411"/>
                    <a:pt x="13" y="414"/>
                  </a:cubicBezTo>
                  <a:cubicBezTo>
                    <a:pt x="12" y="419"/>
                    <a:pt x="11" y="423"/>
                    <a:pt x="11" y="427"/>
                  </a:cubicBezTo>
                  <a:cubicBezTo>
                    <a:pt x="7" y="459"/>
                    <a:pt x="2" y="500"/>
                    <a:pt x="0" y="530"/>
                  </a:cubicBezTo>
                  <a:lnTo>
                    <a:pt x="0" y="538"/>
                  </a:lnTo>
                  <a:cubicBezTo>
                    <a:pt x="0" y="635"/>
                    <a:pt x="29" y="701"/>
                    <a:pt x="72" y="784"/>
                  </a:cubicBezTo>
                  <a:cubicBezTo>
                    <a:pt x="75" y="791"/>
                    <a:pt x="79" y="799"/>
                    <a:pt x="85" y="806"/>
                  </a:cubicBezTo>
                  <a:cubicBezTo>
                    <a:pt x="109" y="841"/>
                    <a:pt x="138" y="875"/>
                    <a:pt x="169" y="906"/>
                  </a:cubicBezTo>
                  <a:cubicBezTo>
                    <a:pt x="200" y="933"/>
                    <a:pt x="235" y="958"/>
                    <a:pt x="271" y="979"/>
                  </a:cubicBezTo>
                  <a:cubicBezTo>
                    <a:pt x="279" y="985"/>
                    <a:pt x="288" y="989"/>
                    <a:pt x="297" y="993"/>
                  </a:cubicBezTo>
                  <a:cubicBezTo>
                    <a:pt x="336" y="1011"/>
                    <a:pt x="376" y="1025"/>
                    <a:pt x="417" y="1036"/>
                  </a:cubicBezTo>
                  <a:cubicBezTo>
                    <a:pt x="461" y="1044"/>
                    <a:pt x="504" y="1048"/>
                    <a:pt x="547" y="1048"/>
                  </a:cubicBezTo>
                  <a:cubicBezTo>
                    <a:pt x="642" y="1046"/>
                    <a:pt x="716" y="1019"/>
                    <a:pt x="798" y="975"/>
                  </a:cubicBezTo>
                  <a:cubicBezTo>
                    <a:pt x="935" y="893"/>
                    <a:pt x="1006" y="734"/>
                    <a:pt x="977" y="577"/>
                  </a:cubicBezTo>
                  <a:cubicBezTo>
                    <a:pt x="973" y="543"/>
                    <a:pt x="964" y="510"/>
                    <a:pt x="950" y="479"/>
                  </a:cubicBezTo>
                  <a:cubicBezTo>
                    <a:pt x="952" y="450"/>
                    <a:pt x="955" y="420"/>
                    <a:pt x="959" y="390"/>
                  </a:cubicBezTo>
                  <a:cubicBezTo>
                    <a:pt x="957" y="320"/>
                    <a:pt x="936" y="252"/>
                    <a:pt x="898" y="192"/>
                  </a:cubicBezTo>
                  <a:cubicBezTo>
                    <a:pt x="877" y="165"/>
                    <a:pt x="854" y="138"/>
                    <a:pt x="831" y="111"/>
                  </a:cubicBezTo>
                  <a:cubicBezTo>
                    <a:pt x="780" y="64"/>
                    <a:pt x="719" y="32"/>
                    <a:pt x="652" y="15"/>
                  </a:cubicBezTo>
                  <a:cubicBezTo>
                    <a:pt x="649" y="14"/>
                    <a:pt x="644" y="13"/>
                    <a:pt x="640" y="13"/>
                  </a:cubicBezTo>
                  <a:cubicBezTo>
                    <a:pt x="638" y="12"/>
                    <a:pt x="635" y="12"/>
                    <a:pt x="632" y="12"/>
                  </a:cubicBezTo>
                  <a:cubicBezTo>
                    <a:pt x="601" y="8"/>
                    <a:pt x="561" y="4"/>
                    <a:pt x="530" y="1"/>
                  </a:cubicBezTo>
                  <a:cubicBezTo>
                    <a:pt x="527" y="1"/>
                    <a:pt x="524"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3"/>
            <p:cNvSpPr/>
            <p:nvPr/>
          </p:nvSpPr>
          <p:spPr>
            <a:xfrm>
              <a:off x="4597125" y="1485000"/>
              <a:ext cx="26050" cy="24500"/>
            </a:xfrm>
            <a:custGeom>
              <a:avLst/>
              <a:gdLst/>
              <a:ahLst/>
              <a:cxnLst/>
              <a:rect l="l" t="t" r="r" b="b"/>
              <a:pathLst>
                <a:path w="1042" h="980" extrusionOk="0">
                  <a:moveTo>
                    <a:pt x="536" y="0"/>
                  </a:moveTo>
                  <a:cubicBezTo>
                    <a:pt x="528" y="0"/>
                    <a:pt x="519" y="1"/>
                    <a:pt x="512" y="2"/>
                  </a:cubicBezTo>
                  <a:cubicBezTo>
                    <a:pt x="467" y="5"/>
                    <a:pt x="423" y="12"/>
                    <a:pt x="380" y="24"/>
                  </a:cubicBezTo>
                  <a:cubicBezTo>
                    <a:pt x="358" y="33"/>
                    <a:pt x="338" y="42"/>
                    <a:pt x="317" y="51"/>
                  </a:cubicBezTo>
                  <a:cubicBezTo>
                    <a:pt x="298" y="60"/>
                    <a:pt x="274" y="70"/>
                    <a:pt x="255" y="81"/>
                  </a:cubicBezTo>
                  <a:cubicBezTo>
                    <a:pt x="249" y="83"/>
                    <a:pt x="245" y="86"/>
                    <a:pt x="241" y="89"/>
                  </a:cubicBezTo>
                  <a:cubicBezTo>
                    <a:pt x="224" y="101"/>
                    <a:pt x="207" y="116"/>
                    <a:pt x="193" y="128"/>
                  </a:cubicBezTo>
                  <a:cubicBezTo>
                    <a:pt x="179" y="140"/>
                    <a:pt x="162" y="153"/>
                    <a:pt x="147" y="167"/>
                  </a:cubicBezTo>
                  <a:cubicBezTo>
                    <a:pt x="142" y="170"/>
                    <a:pt x="139" y="175"/>
                    <a:pt x="136" y="179"/>
                  </a:cubicBezTo>
                  <a:cubicBezTo>
                    <a:pt x="111" y="209"/>
                    <a:pt x="87" y="242"/>
                    <a:pt x="67" y="275"/>
                  </a:cubicBezTo>
                  <a:cubicBezTo>
                    <a:pt x="1" y="400"/>
                    <a:pt x="6" y="549"/>
                    <a:pt x="81" y="669"/>
                  </a:cubicBezTo>
                  <a:cubicBezTo>
                    <a:pt x="105" y="712"/>
                    <a:pt x="131" y="754"/>
                    <a:pt x="156" y="796"/>
                  </a:cubicBezTo>
                  <a:cubicBezTo>
                    <a:pt x="182" y="842"/>
                    <a:pt x="220" y="881"/>
                    <a:pt x="266" y="908"/>
                  </a:cubicBezTo>
                  <a:cubicBezTo>
                    <a:pt x="335" y="955"/>
                    <a:pt x="416" y="979"/>
                    <a:pt x="496" y="979"/>
                  </a:cubicBezTo>
                  <a:cubicBezTo>
                    <a:pt x="567" y="979"/>
                    <a:pt x="638" y="961"/>
                    <a:pt x="702" y="923"/>
                  </a:cubicBezTo>
                  <a:cubicBezTo>
                    <a:pt x="729" y="901"/>
                    <a:pt x="756" y="878"/>
                    <a:pt x="784" y="855"/>
                  </a:cubicBezTo>
                  <a:cubicBezTo>
                    <a:pt x="808" y="830"/>
                    <a:pt x="827" y="801"/>
                    <a:pt x="843" y="771"/>
                  </a:cubicBezTo>
                  <a:cubicBezTo>
                    <a:pt x="878" y="754"/>
                    <a:pt x="909" y="730"/>
                    <a:pt x="935" y="701"/>
                  </a:cubicBezTo>
                  <a:cubicBezTo>
                    <a:pt x="955" y="673"/>
                    <a:pt x="974" y="645"/>
                    <a:pt x="995" y="616"/>
                  </a:cubicBezTo>
                  <a:cubicBezTo>
                    <a:pt x="1026" y="556"/>
                    <a:pt x="1041" y="489"/>
                    <a:pt x="1040" y="421"/>
                  </a:cubicBezTo>
                  <a:cubicBezTo>
                    <a:pt x="1035" y="387"/>
                    <a:pt x="1029" y="354"/>
                    <a:pt x="1024" y="319"/>
                  </a:cubicBezTo>
                  <a:cubicBezTo>
                    <a:pt x="1003" y="251"/>
                    <a:pt x="964" y="190"/>
                    <a:pt x="913" y="141"/>
                  </a:cubicBezTo>
                  <a:cubicBezTo>
                    <a:pt x="846" y="81"/>
                    <a:pt x="765" y="38"/>
                    <a:pt x="678" y="16"/>
                  </a:cubicBezTo>
                  <a:cubicBezTo>
                    <a:pt x="636" y="4"/>
                    <a:pt x="586" y="3"/>
                    <a:pt x="545" y="1"/>
                  </a:cubicBezTo>
                  <a:cubicBezTo>
                    <a:pt x="542" y="0"/>
                    <a:pt x="539"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3"/>
            <p:cNvSpPr/>
            <p:nvPr/>
          </p:nvSpPr>
          <p:spPr>
            <a:xfrm>
              <a:off x="4619675" y="1558825"/>
              <a:ext cx="20575" cy="20825"/>
            </a:xfrm>
            <a:custGeom>
              <a:avLst/>
              <a:gdLst/>
              <a:ahLst/>
              <a:cxnLst/>
              <a:rect l="l" t="t" r="r" b="b"/>
              <a:pathLst>
                <a:path w="823" h="833" extrusionOk="0">
                  <a:moveTo>
                    <a:pt x="393" y="1"/>
                  </a:moveTo>
                  <a:cubicBezTo>
                    <a:pt x="322" y="1"/>
                    <a:pt x="251" y="19"/>
                    <a:pt x="187" y="57"/>
                  </a:cubicBezTo>
                  <a:cubicBezTo>
                    <a:pt x="160" y="80"/>
                    <a:pt x="133" y="102"/>
                    <a:pt x="106" y="125"/>
                  </a:cubicBezTo>
                  <a:cubicBezTo>
                    <a:pt x="59" y="175"/>
                    <a:pt x="27" y="236"/>
                    <a:pt x="12" y="303"/>
                  </a:cubicBezTo>
                  <a:cubicBezTo>
                    <a:pt x="8" y="337"/>
                    <a:pt x="5" y="371"/>
                    <a:pt x="1" y="405"/>
                  </a:cubicBezTo>
                  <a:cubicBezTo>
                    <a:pt x="3" y="475"/>
                    <a:pt x="24" y="543"/>
                    <a:pt x="61" y="602"/>
                  </a:cubicBezTo>
                  <a:lnTo>
                    <a:pt x="91" y="649"/>
                  </a:lnTo>
                  <a:cubicBezTo>
                    <a:pt x="116" y="695"/>
                    <a:pt x="153" y="734"/>
                    <a:pt x="199" y="761"/>
                  </a:cubicBezTo>
                  <a:cubicBezTo>
                    <a:pt x="268" y="808"/>
                    <a:pt x="349" y="832"/>
                    <a:pt x="429" y="832"/>
                  </a:cubicBezTo>
                  <a:cubicBezTo>
                    <a:pt x="500" y="832"/>
                    <a:pt x="571" y="814"/>
                    <a:pt x="635" y="776"/>
                  </a:cubicBezTo>
                  <a:lnTo>
                    <a:pt x="717" y="708"/>
                  </a:lnTo>
                  <a:cubicBezTo>
                    <a:pt x="764" y="659"/>
                    <a:pt x="796" y="597"/>
                    <a:pt x="811" y="530"/>
                  </a:cubicBezTo>
                  <a:cubicBezTo>
                    <a:pt x="815" y="497"/>
                    <a:pt x="819" y="462"/>
                    <a:pt x="822" y="430"/>
                  </a:cubicBezTo>
                  <a:cubicBezTo>
                    <a:pt x="820" y="358"/>
                    <a:pt x="799" y="290"/>
                    <a:pt x="762" y="231"/>
                  </a:cubicBezTo>
                  <a:lnTo>
                    <a:pt x="732" y="184"/>
                  </a:lnTo>
                  <a:cubicBezTo>
                    <a:pt x="655" y="66"/>
                    <a:pt x="52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3"/>
            <p:cNvSpPr/>
            <p:nvPr/>
          </p:nvSpPr>
          <p:spPr>
            <a:xfrm>
              <a:off x="4600875" y="1648200"/>
              <a:ext cx="31475" cy="29275"/>
            </a:xfrm>
            <a:custGeom>
              <a:avLst/>
              <a:gdLst/>
              <a:ahLst/>
              <a:cxnLst/>
              <a:rect l="l" t="t" r="r" b="b"/>
              <a:pathLst>
                <a:path w="1259" h="1171" extrusionOk="0">
                  <a:moveTo>
                    <a:pt x="591" y="0"/>
                  </a:moveTo>
                  <a:cubicBezTo>
                    <a:pt x="575" y="0"/>
                    <a:pt x="560" y="1"/>
                    <a:pt x="544" y="3"/>
                  </a:cubicBezTo>
                  <a:cubicBezTo>
                    <a:pt x="499" y="8"/>
                    <a:pt x="455" y="15"/>
                    <a:pt x="410" y="26"/>
                  </a:cubicBezTo>
                  <a:cubicBezTo>
                    <a:pt x="382" y="36"/>
                    <a:pt x="355" y="46"/>
                    <a:pt x="329" y="59"/>
                  </a:cubicBezTo>
                  <a:cubicBezTo>
                    <a:pt x="303" y="70"/>
                    <a:pt x="277" y="83"/>
                    <a:pt x="253" y="97"/>
                  </a:cubicBezTo>
                  <a:cubicBezTo>
                    <a:pt x="247" y="100"/>
                    <a:pt x="243" y="104"/>
                    <a:pt x="237" y="107"/>
                  </a:cubicBezTo>
                  <a:cubicBezTo>
                    <a:pt x="205" y="132"/>
                    <a:pt x="173" y="158"/>
                    <a:pt x="142" y="186"/>
                  </a:cubicBezTo>
                  <a:cubicBezTo>
                    <a:pt x="134" y="193"/>
                    <a:pt x="126" y="202"/>
                    <a:pt x="119" y="212"/>
                  </a:cubicBezTo>
                  <a:cubicBezTo>
                    <a:pt x="95" y="241"/>
                    <a:pt x="72" y="274"/>
                    <a:pt x="52" y="306"/>
                  </a:cubicBezTo>
                  <a:cubicBezTo>
                    <a:pt x="49" y="309"/>
                    <a:pt x="47" y="312"/>
                    <a:pt x="46" y="314"/>
                  </a:cubicBezTo>
                  <a:cubicBezTo>
                    <a:pt x="34" y="347"/>
                    <a:pt x="22" y="378"/>
                    <a:pt x="11" y="409"/>
                  </a:cubicBezTo>
                  <a:cubicBezTo>
                    <a:pt x="7" y="443"/>
                    <a:pt x="4" y="476"/>
                    <a:pt x="1" y="510"/>
                  </a:cubicBezTo>
                  <a:cubicBezTo>
                    <a:pt x="3" y="568"/>
                    <a:pt x="16" y="627"/>
                    <a:pt x="39" y="681"/>
                  </a:cubicBezTo>
                  <a:cubicBezTo>
                    <a:pt x="60" y="735"/>
                    <a:pt x="83" y="792"/>
                    <a:pt x="116" y="842"/>
                  </a:cubicBezTo>
                  <a:cubicBezTo>
                    <a:pt x="123" y="853"/>
                    <a:pt x="130" y="862"/>
                    <a:pt x="138" y="872"/>
                  </a:cubicBezTo>
                  <a:cubicBezTo>
                    <a:pt x="167" y="910"/>
                    <a:pt x="197" y="945"/>
                    <a:pt x="230" y="980"/>
                  </a:cubicBezTo>
                  <a:cubicBezTo>
                    <a:pt x="272" y="1020"/>
                    <a:pt x="319" y="1055"/>
                    <a:pt x="369" y="1084"/>
                  </a:cubicBezTo>
                  <a:cubicBezTo>
                    <a:pt x="415" y="1114"/>
                    <a:pt x="474" y="1132"/>
                    <a:pt x="524" y="1149"/>
                  </a:cubicBezTo>
                  <a:cubicBezTo>
                    <a:pt x="574" y="1163"/>
                    <a:pt x="627" y="1170"/>
                    <a:pt x="681" y="1170"/>
                  </a:cubicBezTo>
                  <a:cubicBezTo>
                    <a:pt x="684" y="1170"/>
                    <a:pt x="688" y="1170"/>
                    <a:pt x="691" y="1170"/>
                  </a:cubicBezTo>
                  <a:cubicBezTo>
                    <a:pt x="702" y="1170"/>
                    <a:pt x="714" y="1170"/>
                    <a:pt x="726" y="1168"/>
                  </a:cubicBezTo>
                  <a:cubicBezTo>
                    <a:pt x="759" y="1165"/>
                    <a:pt x="819" y="1158"/>
                    <a:pt x="860" y="1144"/>
                  </a:cubicBezTo>
                  <a:cubicBezTo>
                    <a:pt x="959" y="1110"/>
                    <a:pt x="1008" y="1075"/>
                    <a:pt x="1086" y="1006"/>
                  </a:cubicBezTo>
                  <a:cubicBezTo>
                    <a:pt x="1126" y="970"/>
                    <a:pt x="1157" y="921"/>
                    <a:pt x="1183" y="874"/>
                  </a:cubicBezTo>
                  <a:cubicBezTo>
                    <a:pt x="1188" y="865"/>
                    <a:pt x="1193" y="856"/>
                    <a:pt x="1196" y="846"/>
                  </a:cubicBezTo>
                  <a:cubicBezTo>
                    <a:pt x="1214" y="806"/>
                    <a:pt x="1229" y="764"/>
                    <a:pt x="1241" y="722"/>
                  </a:cubicBezTo>
                  <a:cubicBezTo>
                    <a:pt x="1250" y="679"/>
                    <a:pt x="1255" y="634"/>
                    <a:pt x="1256" y="590"/>
                  </a:cubicBezTo>
                  <a:cubicBezTo>
                    <a:pt x="1259" y="577"/>
                    <a:pt x="1259" y="565"/>
                    <a:pt x="1257" y="552"/>
                  </a:cubicBezTo>
                  <a:cubicBezTo>
                    <a:pt x="1257" y="546"/>
                    <a:pt x="1256" y="539"/>
                    <a:pt x="1255" y="533"/>
                  </a:cubicBezTo>
                  <a:cubicBezTo>
                    <a:pt x="1251" y="495"/>
                    <a:pt x="1246" y="457"/>
                    <a:pt x="1237" y="419"/>
                  </a:cubicBezTo>
                  <a:cubicBezTo>
                    <a:pt x="1235" y="408"/>
                    <a:pt x="1232" y="398"/>
                    <a:pt x="1227" y="388"/>
                  </a:cubicBezTo>
                  <a:cubicBezTo>
                    <a:pt x="1215" y="358"/>
                    <a:pt x="1194" y="300"/>
                    <a:pt x="1168" y="266"/>
                  </a:cubicBezTo>
                  <a:cubicBezTo>
                    <a:pt x="1145" y="233"/>
                    <a:pt x="1120" y="203"/>
                    <a:pt x="1093" y="174"/>
                  </a:cubicBezTo>
                  <a:cubicBezTo>
                    <a:pt x="1089" y="171"/>
                    <a:pt x="1085" y="166"/>
                    <a:pt x="1080" y="162"/>
                  </a:cubicBezTo>
                  <a:cubicBezTo>
                    <a:pt x="1047" y="133"/>
                    <a:pt x="1011" y="108"/>
                    <a:pt x="972" y="89"/>
                  </a:cubicBezTo>
                  <a:cubicBezTo>
                    <a:pt x="937" y="72"/>
                    <a:pt x="901" y="59"/>
                    <a:pt x="864" y="49"/>
                  </a:cubicBezTo>
                  <a:cubicBezTo>
                    <a:pt x="858" y="46"/>
                    <a:pt x="850" y="45"/>
                    <a:pt x="845" y="44"/>
                  </a:cubicBezTo>
                  <a:cubicBezTo>
                    <a:pt x="829" y="41"/>
                    <a:pt x="813" y="39"/>
                    <a:pt x="798" y="38"/>
                  </a:cubicBezTo>
                  <a:cubicBezTo>
                    <a:pt x="783" y="32"/>
                    <a:pt x="768" y="25"/>
                    <a:pt x="753" y="21"/>
                  </a:cubicBezTo>
                  <a:cubicBezTo>
                    <a:pt x="740" y="16"/>
                    <a:pt x="727" y="14"/>
                    <a:pt x="713" y="12"/>
                  </a:cubicBezTo>
                  <a:cubicBezTo>
                    <a:pt x="673" y="6"/>
                    <a:pt x="632" y="0"/>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3"/>
            <p:cNvSpPr/>
            <p:nvPr/>
          </p:nvSpPr>
          <p:spPr>
            <a:xfrm>
              <a:off x="4562600" y="1580550"/>
              <a:ext cx="26775" cy="23800"/>
            </a:xfrm>
            <a:custGeom>
              <a:avLst/>
              <a:gdLst/>
              <a:ahLst/>
              <a:cxnLst/>
              <a:rect l="l" t="t" r="r" b="b"/>
              <a:pathLst>
                <a:path w="1071" h="952" extrusionOk="0">
                  <a:moveTo>
                    <a:pt x="546" y="1"/>
                  </a:moveTo>
                  <a:cubicBezTo>
                    <a:pt x="509" y="1"/>
                    <a:pt x="471" y="6"/>
                    <a:pt x="435" y="17"/>
                  </a:cubicBezTo>
                  <a:cubicBezTo>
                    <a:pt x="396" y="32"/>
                    <a:pt x="358" y="50"/>
                    <a:pt x="322" y="67"/>
                  </a:cubicBezTo>
                  <a:cubicBezTo>
                    <a:pt x="314" y="71"/>
                    <a:pt x="308" y="74"/>
                    <a:pt x="301" y="78"/>
                  </a:cubicBezTo>
                  <a:cubicBezTo>
                    <a:pt x="288" y="86"/>
                    <a:pt x="275" y="93"/>
                    <a:pt x="263" y="103"/>
                  </a:cubicBezTo>
                  <a:cubicBezTo>
                    <a:pt x="223" y="132"/>
                    <a:pt x="187" y="165"/>
                    <a:pt x="151" y="199"/>
                  </a:cubicBezTo>
                  <a:cubicBezTo>
                    <a:pt x="147" y="205"/>
                    <a:pt x="142" y="210"/>
                    <a:pt x="138" y="214"/>
                  </a:cubicBezTo>
                  <a:cubicBezTo>
                    <a:pt x="113" y="248"/>
                    <a:pt x="89" y="281"/>
                    <a:pt x="67" y="316"/>
                  </a:cubicBezTo>
                  <a:cubicBezTo>
                    <a:pt x="1" y="440"/>
                    <a:pt x="7" y="590"/>
                    <a:pt x="81" y="709"/>
                  </a:cubicBezTo>
                  <a:cubicBezTo>
                    <a:pt x="84" y="715"/>
                    <a:pt x="86" y="718"/>
                    <a:pt x="89" y="722"/>
                  </a:cubicBezTo>
                  <a:cubicBezTo>
                    <a:pt x="90" y="723"/>
                    <a:pt x="92" y="725"/>
                    <a:pt x="93" y="726"/>
                  </a:cubicBezTo>
                  <a:cubicBezTo>
                    <a:pt x="107" y="745"/>
                    <a:pt x="146" y="791"/>
                    <a:pt x="161" y="810"/>
                  </a:cubicBezTo>
                  <a:cubicBezTo>
                    <a:pt x="163" y="811"/>
                    <a:pt x="165" y="813"/>
                    <a:pt x="167" y="815"/>
                  </a:cubicBezTo>
                  <a:cubicBezTo>
                    <a:pt x="170" y="818"/>
                    <a:pt x="174" y="822"/>
                    <a:pt x="178" y="825"/>
                  </a:cubicBezTo>
                  <a:cubicBezTo>
                    <a:pt x="205" y="845"/>
                    <a:pt x="237" y="869"/>
                    <a:pt x="265" y="887"/>
                  </a:cubicBezTo>
                  <a:lnTo>
                    <a:pt x="272" y="891"/>
                  </a:lnTo>
                  <a:cubicBezTo>
                    <a:pt x="276" y="894"/>
                    <a:pt x="281" y="896"/>
                    <a:pt x="286" y="897"/>
                  </a:cubicBezTo>
                  <a:cubicBezTo>
                    <a:pt x="317" y="910"/>
                    <a:pt x="353" y="923"/>
                    <a:pt x="385" y="934"/>
                  </a:cubicBezTo>
                  <a:cubicBezTo>
                    <a:pt x="388" y="935"/>
                    <a:pt x="391" y="936"/>
                    <a:pt x="393" y="937"/>
                  </a:cubicBezTo>
                  <a:cubicBezTo>
                    <a:pt x="397" y="938"/>
                    <a:pt x="403" y="939"/>
                    <a:pt x="407" y="939"/>
                  </a:cubicBezTo>
                  <a:cubicBezTo>
                    <a:pt x="425" y="943"/>
                    <a:pt x="447" y="944"/>
                    <a:pt x="464" y="946"/>
                  </a:cubicBezTo>
                  <a:cubicBezTo>
                    <a:pt x="480" y="948"/>
                    <a:pt x="503" y="950"/>
                    <a:pt x="523" y="951"/>
                  </a:cubicBezTo>
                  <a:cubicBezTo>
                    <a:pt x="525" y="952"/>
                    <a:pt x="528" y="952"/>
                    <a:pt x="531" y="952"/>
                  </a:cubicBezTo>
                  <a:cubicBezTo>
                    <a:pt x="538" y="952"/>
                    <a:pt x="546" y="951"/>
                    <a:pt x="553" y="949"/>
                  </a:cubicBezTo>
                  <a:cubicBezTo>
                    <a:pt x="589" y="945"/>
                    <a:pt x="625" y="939"/>
                    <a:pt x="660" y="933"/>
                  </a:cubicBezTo>
                  <a:cubicBezTo>
                    <a:pt x="662" y="932"/>
                    <a:pt x="665" y="932"/>
                    <a:pt x="667" y="931"/>
                  </a:cubicBezTo>
                  <a:cubicBezTo>
                    <a:pt x="673" y="930"/>
                    <a:pt x="678" y="927"/>
                    <a:pt x="683" y="926"/>
                  </a:cubicBezTo>
                  <a:cubicBezTo>
                    <a:pt x="685" y="925"/>
                    <a:pt x="687" y="924"/>
                    <a:pt x="689" y="923"/>
                  </a:cubicBezTo>
                  <a:cubicBezTo>
                    <a:pt x="723" y="910"/>
                    <a:pt x="758" y="894"/>
                    <a:pt x="791" y="878"/>
                  </a:cubicBezTo>
                  <a:cubicBezTo>
                    <a:pt x="796" y="876"/>
                    <a:pt x="801" y="872"/>
                    <a:pt x="806" y="869"/>
                  </a:cubicBezTo>
                  <a:cubicBezTo>
                    <a:pt x="810" y="867"/>
                    <a:pt x="814" y="865"/>
                    <a:pt x="818" y="862"/>
                  </a:cubicBezTo>
                  <a:cubicBezTo>
                    <a:pt x="846" y="840"/>
                    <a:pt x="876" y="814"/>
                    <a:pt x="903" y="791"/>
                  </a:cubicBezTo>
                  <a:cubicBezTo>
                    <a:pt x="905" y="789"/>
                    <a:pt x="907" y="787"/>
                    <a:pt x="909" y="785"/>
                  </a:cubicBezTo>
                  <a:cubicBezTo>
                    <a:pt x="914" y="780"/>
                    <a:pt x="917" y="776"/>
                    <a:pt x="920" y="772"/>
                  </a:cubicBezTo>
                  <a:cubicBezTo>
                    <a:pt x="941" y="744"/>
                    <a:pt x="963" y="712"/>
                    <a:pt x="983" y="683"/>
                  </a:cubicBezTo>
                  <a:cubicBezTo>
                    <a:pt x="984" y="681"/>
                    <a:pt x="985" y="678"/>
                    <a:pt x="987" y="676"/>
                  </a:cubicBezTo>
                  <a:cubicBezTo>
                    <a:pt x="988" y="674"/>
                    <a:pt x="989" y="670"/>
                    <a:pt x="990" y="668"/>
                  </a:cubicBezTo>
                  <a:cubicBezTo>
                    <a:pt x="997" y="652"/>
                    <a:pt x="1006" y="627"/>
                    <a:pt x="1009" y="618"/>
                  </a:cubicBezTo>
                  <a:cubicBezTo>
                    <a:pt x="1014" y="604"/>
                    <a:pt x="1022" y="584"/>
                    <a:pt x="1028" y="567"/>
                  </a:cubicBezTo>
                  <a:cubicBezTo>
                    <a:pt x="1029" y="561"/>
                    <a:pt x="1030" y="555"/>
                    <a:pt x="1032" y="549"/>
                  </a:cubicBezTo>
                  <a:cubicBezTo>
                    <a:pt x="1070" y="393"/>
                    <a:pt x="1007" y="228"/>
                    <a:pt x="873" y="139"/>
                  </a:cubicBezTo>
                  <a:cubicBezTo>
                    <a:pt x="851" y="120"/>
                    <a:pt x="826" y="105"/>
                    <a:pt x="800" y="94"/>
                  </a:cubicBezTo>
                  <a:cubicBezTo>
                    <a:pt x="779" y="76"/>
                    <a:pt x="757" y="60"/>
                    <a:pt x="732" y="47"/>
                  </a:cubicBezTo>
                  <a:cubicBezTo>
                    <a:pt x="701" y="35"/>
                    <a:pt x="670" y="23"/>
                    <a:pt x="638" y="11"/>
                  </a:cubicBezTo>
                  <a:cubicBezTo>
                    <a:pt x="608" y="4"/>
                    <a:pt x="577"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3"/>
            <p:cNvSpPr/>
            <p:nvPr/>
          </p:nvSpPr>
          <p:spPr>
            <a:xfrm>
              <a:off x="4530375" y="1428375"/>
              <a:ext cx="26750" cy="20375"/>
            </a:xfrm>
            <a:custGeom>
              <a:avLst/>
              <a:gdLst/>
              <a:ahLst/>
              <a:cxnLst/>
              <a:rect l="l" t="t" r="r" b="b"/>
              <a:pathLst>
                <a:path w="1070" h="815" extrusionOk="0">
                  <a:moveTo>
                    <a:pt x="379" y="1"/>
                  </a:moveTo>
                  <a:cubicBezTo>
                    <a:pt x="330" y="1"/>
                    <a:pt x="280" y="14"/>
                    <a:pt x="236" y="39"/>
                  </a:cubicBezTo>
                  <a:cubicBezTo>
                    <a:pt x="185" y="56"/>
                    <a:pt x="140" y="87"/>
                    <a:pt x="106" y="128"/>
                  </a:cubicBezTo>
                  <a:cubicBezTo>
                    <a:pt x="40" y="206"/>
                    <a:pt x="3" y="306"/>
                    <a:pt x="1" y="407"/>
                  </a:cubicBezTo>
                  <a:cubicBezTo>
                    <a:pt x="6" y="442"/>
                    <a:pt x="11" y="475"/>
                    <a:pt x="17" y="509"/>
                  </a:cubicBezTo>
                  <a:cubicBezTo>
                    <a:pt x="37" y="578"/>
                    <a:pt x="76" y="639"/>
                    <a:pt x="128" y="688"/>
                  </a:cubicBezTo>
                  <a:lnTo>
                    <a:pt x="212" y="746"/>
                  </a:lnTo>
                  <a:cubicBezTo>
                    <a:pt x="269" y="777"/>
                    <a:pt x="332" y="792"/>
                    <a:pt x="395" y="792"/>
                  </a:cubicBezTo>
                  <a:cubicBezTo>
                    <a:pt x="400" y="792"/>
                    <a:pt x="404" y="792"/>
                    <a:pt x="408" y="792"/>
                  </a:cubicBezTo>
                  <a:lnTo>
                    <a:pt x="684" y="814"/>
                  </a:lnTo>
                  <a:cubicBezTo>
                    <a:pt x="686" y="814"/>
                    <a:pt x="688" y="814"/>
                    <a:pt x="690" y="814"/>
                  </a:cubicBezTo>
                  <a:cubicBezTo>
                    <a:pt x="741" y="814"/>
                    <a:pt x="790" y="802"/>
                    <a:pt x="834" y="777"/>
                  </a:cubicBezTo>
                  <a:cubicBezTo>
                    <a:pt x="977" y="710"/>
                    <a:pt x="1069" y="566"/>
                    <a:pt x="1069" y="408"/>
                  </a:cubicBezTo>
                  <a:cubicBezTo>
                    <a:pt x="1063" y="374"/>
                    <a:pt x="1059" y="340"/>
                    <a:pt x="1053" y="307"/>
                  </a:cubicBezTo>
                  <a:cubicBezTo>
                    <a:pt x="1033" y="237"/>
                    <a:pt x="994" y="176"/>
                    <a:pt x="941" y="127"/>
                  </a:cubicBezTo>
                  <a:cubicBezTo>
                    <a:pt x="914" y="108"/>
                    <a:pt x="886" y="88"/>
                    <a:pt x="858" y="69"/>
                  </a:cubicBezTo>
                  <a:cubicBezTo>
                    <a:pt x="801" y="38"/>
                    <a:pt x="738" y="23"/>
                    <a:pt x="675" y="23"/>
                  </a:cubicBezTo>
                  <a:cubicBezTo>
                    <a:pt x="670" y="23"/>
                    <a:pt x="666" y="23"/>
                    <a:pt x="662" y="23"/>
                  </a:cubicBezTo>
                  <a:lnTo>
                    <a:pt x="385" y="1"/>
                  </a:lnTo>
                  <a:cubicBezTo>
                    <a:pt x="383" y="1"/>
                    <a:pt x="381"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3"/>
            <p:cNvSpPr/>
            <p:nvPr/>
          </p:nvSpPr>
          <p:spPr>
            <a:xfrm>
              <a:off x="4610375" y="1413000"/>
              <a:ext cx="20550" cy="20825"/>
            </a:xfrm>
            <a:custGeom>
              <a:avLst/>
              <a:gdLst/>
              <a:ahLst/>
              <a:cxnLst/>
              <a:rect l="l" t="t" r="r" b="b"/>
              <a:pathLst>
                <a:path w="822" h="833" extrusionOk="0">
                  <a:moveTo>
                    <a:pt x="402" y="1"/>
                  </a:moveTo>
                  <a:cubicBezTo>
                    <a:pt x="327" y="1"/>
                    <a:pt x="252" y="20"/>
                    <a:pt x="186" y="57"/>
                  </a:cubicBezTo>
                  <a:cubicBezTo>
                    <a:pt x="159" y="80"/>
                    <a:pt x="132" y="103"/>
                    <a:pt x="105" y="125"/>
                  </a:cubicBezTo>
                  <a:cubicBezTo>
                    <a:pt x="58" y="175"/>
                    <a:pt x="26" y="237"/>
                    <a:pt x="10" y="304"/>
                  </a:cubicBezTo>
                  <a:cubicBezTo>
                    <a:pt x="7" y="337"/>
                    <a:pt x="3" y="372"/>
                    <a:pt x="0" y="405"/>
                  </a:cubicBezTo>
                  <a:cubicBezTo>
                    <a:pt x="2" y="475"/>
                    <a:pt x="23" y="543"/>
                    <a:pt x="60" y="603"/>
                  </a:cubicBezTo>
                  <a:lnTo>
                    <a:pt x="89" y="650"/>
                  </a:lnTo>
                  <a:cubicBezTo>
                    <a:pt x="115" y="696"/>
                    <a:pt x="152" y="735"/>
                    <a:pt x="198" y="761"/>
                  </a:cubicBezTo>
                  <a:cubicBezTo>
                    <a:pt x="267" y="808"/>
                    <a:pt x="347" y="832"/>
                    <a:pt x="428" y="832"/>
                  </a:cubicBezTo>
                  <a:cubicBezTo>
                    <a:pt x="499" y="832"/>
                    <a:pt x="570" y="813"/>
                    <a:pt x="634" y="776"/>
                  </a:cubicBezTo>
                  <a:cubicBezTo>
                    <a:pt x="661" y="753"/>
                    <a:pt x="688" y="731"/>
                    <a:pt x="716" y="709"/>
                  </a:cubicBezTo>
                  <a:cubicBezTo>
                    <a:pt x="763" y="658"/>
                    <a:pt x="795" y="596"/>
                    <a:pt x="810" y="529"/>
                  </a:cubicBezTo>
                  <a:cubicBezTo>
                    <a:pt x="814" y="496"/>
                    <a:pt x="818" y="462"/>
                    <a:pt x="821" y="429"/>
                  </a:cubicBezTo>
                  <a:cubicBezTo>
                    <a:pt x="819" y="359"/>
                    <a:pt x="799" y="291"/>
                    <a:pt x="761" y="231"/>
                  </a:cubicBezTo>
                  <a:lnTo>
                    <a:pt x="732" y="184"/>
                  </a:lnTo>
                  <a:cubicBezTo>
                    <a:pt x="673" y="98"/>
                    <a:pt x="586" y="36"/>
                    <a:pt x="485" y="9"/>
                  </a:cubicBezTo>
                  <a:cubicBezTo>
                    <a:pt x="458" y="3"/>
                    <a:pt x="430"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3"/>
            <p:cNvSpPr/>
            <p:nvPr/>
          </p:nvSpPr>
          <p:spPr>
            <a:xfrm>
              <a:off x="4583750" y="1254275"/>
              <a:ext cx="30700" cy="25050"/>
            </a:xfrm>
            <a:custGeom>
              <a:avLst/>
              <a:gdLst/>
              <a:ahLst/>
              <a:cxnLst/>
              <a:rect l="l" t="t" r="r" b="b"/>
              <a:pathLst>
                <a:path w="1228" h="1002" extrusionOk="0">
                  <a:moveTo>
                    <a:pt x="490" y="0"/>
                  </a:moveTo>
                  <a:cubicBezTo>
                    <a:pt x="482" y="0"/>
                    <a:pt x="475" y="1"/>
                    <a:pt x="468" y="2"/>
                  </a:cubicBezTo>
                  <a:cubicBezTo>
                    <a:pt x="428" y="5"/>
                    <a:pt x="389" y="13"/>
                    <a:pt x="350" y="20"/>
                  </a:cubicBezTo>
                  <a:cubicBezTo>
                    <a:pt x="342" y="21"/>
                    <a:pt x="335" y="24"/>
                    <a:pt x="327" y="26"/>
                  </a:cubicBezTo>
                  <a:cubicBezTo>
                    <a:pt x="320" y="28"/>
                    <a:pt x="312" y="30"/>
                    <a:pt x="304" y="33"/>
                  </a:cubicBezTo>
                  <a:cubicBezTo>
                    <a:pt x="267" y="50"/>
                    <a:pt x="228" y="66"/>
                    <a:pt x="191" y="85"/>
                  </a:cubicBezTo>
                  <a:cubicBezTo>
                    <a:pt x="164" y="108"/>
                    <a:pt x="137" y="131"/>
                    <a:pt x="110" y="153"/>
                  </a:cubicBezTo>
                  <a:cubicBezTo>
                    <a:pt x="73" y="190"/>
                    <a:pt x="46" y="234"/>
                    <a:pt x="33" y="284"/>
                  </a:cubicBezTo>
                  <a:cubicBezTo>
                    <a:pt x="17" y="314"/>
                    <a:pt x="9" y="348"/>
                    <a:pt x="11" y="382"/>
                  </a:cubicBezTo>
                  <a:cubicBezTo>
                    <a:pt x="1" y="433"/>
                    <a:pt x="4" y="485"/>
                    <a:pt x="21" y="534"/>
                  </a:cubicBezTo>
                  <a:cubicBezTo>
                    <a:pt x="56" y="641"/>
                    <a:pt x="117" y="738"/>
                    <a:pt x="199" y="816"/>
                  </a:cubicBezTo>
                  <a:cubicBezTo>
                    <a:pt x="240" y="851"/>
                    <a:pt x="283" y="883"/>
                    <a:pt x="330" y="910"/>
                  </a:cubicBezTo>
                  <a:cubicBezTo>
                    <a:pt x="376" y="938"/>
                    <a:pt x="432" y="955"/>
                    <a:pt x="481" y="972"/>
                  </a:cubicBezTo>
                  <a:cubicBezTo>
                    <a:pt x="501" y="980"/>
                    <a:pt x="523" y="985"/>
                    <a:pt x="545" y="987"/>
                  </a:cubicBezTo>
                  <a:cubicBezTo>
                    <a:pt x="589" y="994"/>
                    <a:pt x="636" y="1001"/>
                    <a:pt x="682" y="1001"/>
                  </a:cubicBezTo>
                  <a:cubicBezTo>
                    <a:pt x="690" y="1001"/>
                    <a:pt x="697" y="1001"/>
                    <a:pt x="705" y="1000"/>
                  </a:cubicBezTo>
                  <a:cubicBezTo>
                    <a:pt x="815" y="995"/>
                    <a:pt x="924" y="961"/>
                    <a:pt x="1020" y="904"/>
                  </a:cubicBezTo>
                  <a:cubicBezTo>
                    <a:pt x="1156" y="822"/>
                    <a:pt x="1227" y="663"/>
                    <a:pt x="1197" y="507"/>
                  </a:cubicBezTo>
                  <a:cubicBezTo>
                    <a:pt x="1194" y="454"/>
                    <a:pt x="1176" y="403"/>
                    <a:pt x="1146" y="359"/>
                  </a:cubicBezTo>
                  <a:cubicBezTo>
                    <a:pt x="1123" y="332"/>
                    <a:pt x="1101" y="305"/>
                    <a:pt x="1078" y="276"/>
                  </a:cubicBezTo>
                  <a:cubicBezTo>
                    <a:pt x="1045" y="247"/>
                    <a:pt x="1007" y="223"/>
                    <a:pt x="966" y="207"/>
                  </a:cubicBezTo>
                  <a:cubicBezTo>
                    <a:pt x="957" y="196"/>
                    <a:pt x="949" y="187"/>
                    <a:pt x="941" y="177"/>
                  </a:cubicBezTo>
                  <a:cubicBezTo>
                    <a:pt x="930" y="166"/>
                    <a:pt x="919" y="156"/>
                    <a:pt x="907" y="148"/>
                  </a:cubicBezTo>
                  <a:cubicBezTo>
                    <a:pt x="872" y="122"/>
                    <a:pt x="828" y="87"/>
                    <a:pt x="785" y="68"/>
                  </a:cubicBezTo>
                  <a:cubicBezTo>
                    <a:pt x="750" y="52"/>
                    <a:pt x="712" y="40"/>
                    <a:pt x="675" y="26"/>
                  </a:cubicBezTo>
                  <a:cubicBezTo>
                    <a:pt x="667" y="24"/>
                    <a:pt x="660" y="20"/>
                    <a:pt x="652" y="19"/>
                  </a:cubicBezTo>
                  <a:cubicBezTo>
                    <a:pt x="606" y="8"/>
                    <a:pt x="559" y="3"/>
                    <a:pt x="512" y="2"/>
                  </a:cubicBezTo>
                  <a:cubicBezTo>
                    <a:pt x="504" y="1"/>
                    <a:pt x="497" y="0"/>
                    <a:pt x="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3"/>
            <p:cNvSpPr/>
            <p:nvPr/>
          </p:nvSpPr>
          <p:spPr>
            <a:xfrm>
              <a:off x="4632875" y="1318700"/>
              <a:ext cx="32775" cy="22400"/>
            </a:xfrm>
            <a:custGeom>
              <a:avLst/>
              <a:gdLst/>
              <a:ahLst/>
              <a:cxnLst/>
              <a:rect l="l" t="t" r="r" b="b"/>
              <a:pathLst>
                <a:path w="1311" h="896" extrusionOk="0">
                  <a:moveTo>
                    <a:pt x="607" y="0"/>
                  </a:moveTo>
                  <a:cubicBezTo>
                    <a:pt x="601" y="0"/>
                    <a:pt x="596" y="1"/>
                    <a:pt x="590" y="1"/>
                  </a:cubicBezTo>
                  <a:cubicBezTo>
                    <a:pt x="520" y="3"/>
                    <a:pt x="450" y="14"/>
                    <a:pt x="382" y="31"/>
                  </a:cubicBezTo>
                  <a:cubicBezTo>
                    <a:pt x="88" y="119"/>
                    <a:pt x="0" y="494"/>
                    <a:pt x="226" y="702"/>
                  </a:cubicBezTo>
                  <a:cubicBezTo>
                    <a:pt x="236" y="712"/>
                    <a:pt x="247" y="721"/>
                    <a:pt x="257" y="729"/>
                  </a:cubicBezTo>
                  <a:cubicBezTo>
                    <a:pt x="295" y="758"/>
                    <a:pt x="334" y="785"/>
                    <a:pt x="374" y="809"/>
                  </a:cubicBezTo>
                  <a:cubicBezTo>
                    <a:pt x="386" y="816"/>
                    <a:pt x="399" y="821"/>
                    <a:pt x="412" y="826"/>
                  </a:cubicBezTo>
                  <a:cubicBezTo>
                    <a:pt x="454" y="845"/>
                    <a:pt x="498" y="861"/>
                    <a:pt x="544" y="874"/>
                  </a:cubicBezTo>
                  <a:cubicBezTo>
                    <a:pt x="602" y="888"/>
                    <a:pt x="661" y="896"/>
                    <a:pt x="721" y="896"/>
                  </a:cubicBezTo>
                  <a:cubicBezTo>
                    <a:pt x="773" y="896"/>
                    <a:pt x="825" y="889"/>
                    <a:pt x="874" y="876"/>
                  </a:cubicBezTo>
                  <a:cubicBezTo>
                    <a:pt x="892" y="879"/>
                    <a:pt x="910" y="881"/>
                    <a:pt x="928" y="881"/>
                  </a:cubicBezTo>
                  <a:cubicBezTo>
                    <a:pt x="960" y="881"/>
                    <a:pt x="992" y="876"/>
                    <a:pt x="1022" y="865"/>
                  </a:cubicBezTo>
                  <a:cubicBezTo>
                    <a:pt x="1074" y="852"/>
                    <a:pt x="1122" y="825"/>
                    <a:pt x="1160" y="788"/>
                  </a:cubicBezTo>
                  <a:cubicBezTo>
                    <a:pt x="1203" y="758"/>
                    <a:pt x="1237" y="717"/>
                    <a:pt x="1260" y="670"/>
                  </a:cubicBezTo>
                  <a:lnTo>
                    <a:pt x="1295" y="575"/>
                  </a:lnTo>
                  <a:cubicBezTo>
                    <a:pt x="1311" y="508"/>
                    <a:pt x="1309" y="439"/>
                    <a:pt x="1289" y="373"/>
                  </a:cubicBezTo>
                  <a:lnTo>
                    <a:pt x="1245" y="275"/>
                  </a:lnTo>
                  <a:cubicBezTo>
                    <a:pt x="1208" y="216"/>
                    <a:pt x="1156" y="167"/>
                    <a:pt x="1094" y="135"/>
                  </a:cubicBezTo>
                  <a:cubicBezTo>
                    <a:pt x="1062" y="113"/>
                    <a:pt x="1029" y="96"/>
                    <a:pt x="994" y="82"/>
                  </a:cubicBezTo>
                  <a:cubicBezTo>
                    <a:pt x="930" y="57"/>
                    <a:pt x="865" y="30"/>
                    <a:pt x="797" y="18"/>
                  </a:cubicBezTo>
                  <a:cubicBezTo>
                    <a:pt x="748" y="10"/>
                    <a:pt x="697" y="6"/>
                    <a:pt x="647" y="2"/>
                  </a:cubicBezTo>
                  <a:cubicBezTo>
                    <a:pt x="634" y="1"/>
                    <a:pt x="620"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3"/>
            <p:cNvSpPr/>
            <p:nvPr/>
          </p:nvSpPr>
          <p:spPr>
            <a:xfrm>
              <a:off x="4662600" y="1387000"/>
              <a:ext cx="20550" cy="20800"/>
            </a:xfrm>
            <a:custGeom>
              <a:avLst/>
              <a:gdLst/>
              <a:ahLst/>
              <a:cxnLst/>
              <a:rect l="l" t="t" r="r" b="b"/>
              <a:pathLst>
                <a:path w="822" h="832" extrusionOk="0">
                  <a:moveTo>
                    <a:pt x="394" y="0"/>
                  </a:moveTo>
                  <a:cubicBezTo>
                    <a:pt x="323" y="0"/>
                    <a:pt x="252" y="19"/>
                    <a:pt x="188" y="56"/>
                  </a:cubicBezTo>
                  <a:lnTo>
                    <a:pt x="106" y="124"/>
                  </a:lnTo>
                  <a:cubicBezTo>
                    <a:pt x="59" y="173"/>
                    <a:pt x="27" y="235"/>
                    <a:pt x="11" y="302"/>
                  </a:cubicBezTo>
                  <a:cubicBezTo>
                    <a:pt x="7" y="335"/>
                    <a:pt x="4" y="370"/>
                    <a:pt x="1" y="402"/>
                  </a:cubicBezTo>
                  <a:cubicBezTo>
                    <a:pt x="3" y="473"/>
                    <a:pt x="24" y="542"/>
                    <a:pt x="61" y="601"/>
                  </a:cubicBezTo>
                  <a:lnTo>
                    <a:pt x="89" y="648"/>
                  </a:lnTo>
                  <a:cubicBezTo>
                    <a:pt x="116" y="694"/>
                    <a:pt x="154" y="733"/>
                    <a:pt x="200" y="759"/>
                  </a:cubicBezTo>
                  <a:cubicBezTo>
                    <a:pt x="239" y="792"/>
                    <a:pt x="286" y="815"/>
                    <a:pt x="337" y="824"/>
                  </a:cubicBezTo>
                  <a:cubicBezTo>
                    <a:pt x="364" y="829"/>
                    <a:pt x="392" y="832"/>
                    <a:pt x="419" y="832"/>
                  </a:cubicBezTo>
                  <a:cubicBezTo>
                    <a:pt x="494" y="832"/>
                    <a:pt x="569" y="812"/>
                    <a:pt x="635" y="775"/>
                  </a:cubicBezTo>
                  <a:cubicBezTo>
                    <a:pt x="662" y="752"/>
                    <a:pt x="689" y="730"/>
                    <a:pt x="717" y="707"/>
                  </a:cubicBezTo>
                  <a:cubicBezTo>
                    <a:pt x="764" y="656"/>
                    <a:pt x="796" y="595"/>
                    <a:pt x="812" y="528"/>
                  </a:cubicBezTo>
                  <a:lnTo>
                    <a:pt x="822" y="427"/>
                  </a:lnTo>
                  <a:cubicBezTo>
                    <a:pt x="820" y="357"/>
                    <a:pt x="799" y="289"/>
                    <a:pt x="763" y="230"/>
                  </a:cubicBezTo>
                  <a:lnTo>
                    <a:pt x="733" y="182"/>
                  </a:lnTo>
                  <a:cubicBezTo>
                    <a:pt x="707" y="137"/>
                    <a:pt x="670" y="98"/>
                    <a:pt x="623" y="71"/>
                  </a:cubicBezTo>
                  <a:cubicBezTo>
                    <a:pt x="554" y="24"/>
                    <a:pt x="474"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3"/>
            <p:cNvSpPr/>
            <p:nvPr/>
          </p:nvSpPr>
          <p:spPr>
            <a:xfrm>
              <a:off x="4552025" y="1481700"/>
              <a:ext cx="23050" cy="28075"/>
            </a:xfrm>
            <a:custGeom>
              <a:avLst/>
              <a:gdLst/>
              <a:ahLst/>
              <a:cxnLst/>
              <a:rect l="l" t="t" r="r" b="b"/>
              <a:pathLst>
                <a:path w="922" h="1123" extrusionOk="0">
                  <a:moveTo>
                    <a:pt x="456" y="1"/>
                  </a:moveTo>
                  <a:cubicBezTo>
                    <a:pt x="386" y="3"/>
                    <a:pt x="318" y="23"/>
                    <a:pt x="258" y="60"/>
                  </a:cubicBezTo>
                  <a:cubicBezTo>
                    <a:pt x="216" y="90"/>
                    <a:pt x="171" y="123"/>
                    <a:pt x="140" y="165"/>
                  </a:cubicBezTo>
                  <a:cubicBezTo>
                    <a:pt x="84" y="228"/>
                    <a:pt x="44" y="303"/>
                    <a:pt x="24" y="385"/>
                  </a:cubicBezTo>
                  <a:cubicBezTo>
                    <a:pt x="8" y="433"/>
                    <a:pt x="7" y="489"/>
                    <a:pt x="3" y="537"/>
                  </a:cubicBezTo>
                  <a:cubicBezTo>
                    <a:pt x="0" y="586"/>
                    <a:pt x="14" y="645"/>
                    <a:pt x="23" y="690"/>
                  </a:cubicBezTo>
                  <a:cubicBezTo>
                    <a:pt x="26" y="708"/>
                    <a:pt x="32" y="727"/>
                    <a:pt x="39" y="744"/>
                  </a:cubicBezTo>
                  <a:cubicBezTo>
                    <a:pt x="57" y="788"/>
                    <a:pt x="77" y="844"/>
                    <a:pt x="109" y="885"/>
                  </a:cubicBezTo>
                  <a:cubicBezTo>
                    <a:pt x="134" y="919"/>
                    <a:pt x="162" y="953"/>
                    <a:pt x="193" y="984"/>
                  </a:cubicBezTo>
                  <a:cubicBezTo>
                    <a:pt x="224" y="1011"/>
                    <a:pt x="258" y="1036"/>
                    <a:pt x="294" y="1057"/>
                  </a:cubicBezTo>
                  <a:cubicBezTo>
                    <a:pt x="302" y="1063"/>
                    <a:pt x="310" y="1067"/>
                    <a:pt x="318" y="1072"/>
                  </a:cubicBezTo>
                  <a:cubicBezTo>
                    <a:pt x="357" y="1089"/>
                    <a:pt x="396" y="1103"/>
                    <a:pt x="437" y="1115"/>
                  </a:cubicBezTo>
                  <a:cubicBezTo>
                    <a:pt x="464" y="1120"/>
                    <a:pt x="490" y="1123"/>
                    <a:pt x="517" y="1123"/>
                  </a:cubicBezTo>
                  <a:cubicBezTo>
                    <a:pt x="699" y="1123"/>
                    <a:pt x="864" y="1001"/>
                    <a:pt x="911" y="819"/>
                  </a:cubicBezTo>
                  <a:cubicBezTo>
                    <a:pt x="915" y="784"/>
                    <a:pt x="919" y="751"/>
                    <a:pt x="922" y="717"/>
                  </a:cubicBezTo>
                  <a:cubicBezTo>
                    <a:pt x="920" y="647"/>
                    <a:pt x="899" y="579"/>
                    <a:pt x="861" y="519"/>
                  </a:cubicBezTo>
                  <a:lnTo>
                    <a:pt x="848" y="502"/>
                  </a:lnTo>
                  <a:cubicBezTo>
                    <a:pt x="849" y="497"/>
                    <a:pt x="852" y="492"/>
                    <a:pt x="853" y="486"/>
                  </a:cubicBezTo>
                  <a:cubicBezTo>
                    <a:pt x="872" y="384"/>
                    <a:pt x="855" y="278"/>
                    <a:pt x="804" y="188"/>
                  </a:cubicBezTo>
                  <a:cubicBezTo>
                    <a:pt x="780" y="161"/>
                    <a:pt x="759" y="134"/>
                    <a:pt x="736" y="106"/>
                  </a:cubicBezTo>
                  <a:cubicBezTo>
                    <a:pt x="685" y="59"/>
                    <a:pt x="624" y="27"/>
                    <a:pt x="558" y="12"/>
                  </a:cubicBezTo>
                  <a:cubicBezTo>
                    <a:pt x="524" y="7"/>
                    <a:pt x="490" y="4"/>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3"/>
            <p:cNvSpPr/>
            <p:nvPr/>
          </p:nvSpPr>
          <p:spPr>
            <a:xfrm>
              <a:off x="4562300" y="1359600"/>
              <a:ext cx="27650" cy="23675"/>
            </a:xfrm>
            <a:custGeom>
              <a:avLst/>
              <a:gdLst/>
              <a:ahLst/>
              <a:cxnLst/>
              <a:rect l="l" t="t" r="r" b="b"/>
              <a:pathLst>
                <a:path w="1106" h="947" extrusionOk="0">
                  <a:moveTo>
                    <a:pt x="543" y="1"/>
                  </a:moveTo>
                  <a:cubicBezTo>
                    <a:pt x="494" y="3"/>
                    <a:pt x="446" y="11"/>
                    <a:pt x="398" y="22"/>
                  </a:cubicBezTo>
                  <a:cubicBezTo>
                    <a:pt x="351" y="33"/>
                    <a:pt x="298" y="61"/>
                    <a:pt x="260" y="80"/>
                  </a:cubicBezTo>
                  <a:cubicBezTo>
                    <a:pt x="246" y="86"/>
                    <a:pt x="233" y="95"/>
                    <a:pt x="221" y="105"/>
                  </a:cubicBezTo>
                  <a:cubicBezTo>
                    <a:pt x="187" y="132"/>
                    <a:pt x="137" y="165"/>
                    <a:pt x="109" y="205"/>
                  </a:cubicBezTo>
                  <a:cubicBezTo>
                    <a:pt x="72" y="242"/>
                    <a:pt x="45" y="287"/>
                    <a:pt x="31" y="337"/>
                  </a:cubicBezTo>
                  <a:cubicBezTo>
                    <a:pt x="10" y="383"/>
                    <a:pt x="1" y="434"/>
                    <a:pt x="4" y="485"/>
                  </a:cubicBezTo>
                  <a:cubicBezTo>
                    <a:pt x="10" y="518"/>
                    <a:pt x="15" y="553"/>
                    <a:pt x="20" y="586"/>
                  </a:cubicBezTo>
                  <a:cubicBezTo>
                    <a:pt x="41" y="656"/>
                    <a:pt x="80" y="717"/>
                    <a:pt x="132" y="766"/>
                  </a:cubicBezTo>
                  <a:cubicBezTo>
                    <a:pt x="141" y="776"/>
                    <a:pt x="152" y="785"/>
                    <a:pt x="163" y="794"/>
                  </a:cubicBezTo>
                  <a:cubicBezTo>
                    <a:pt x="194" y="817"/>
                    <a:pt x="227" y="840"/>
                    <a:pt x="259" y="861"/>
                  </a:cubicBezTo>
                  <a:cubicBezTo>
                    <a:pt x="265" y="864"/>
                    <a:pt x="270" y="867"/>
                    <a:pt x="275" y="871"/>
                  </a:cubicBezTo>
                  <a:lnTo>
                    <a:pt x="294" y="880"/>
                  </a:lnTo>
                  <a:cubicBezTo>
                    <a:pt x="329" y="895"/>
                    <a:pt x="367" y="908"/>
                    <a:pt x="405" y="921"/>
                  </a:cubicBezTo>
                  <a:cubicBezTo>
                    <a:pt x="417" y="926"/>
                    <a:pt x="430" y="929"/>
                    <a:pt x="443" y="932"/>
                  </a:cubicBezTo>
                  <a:cubicBezTo>
                    <a:pt x="488" y="940"/>
                    <a:pt x="534" y="944"/>
                    <a:pt x="579" y="946"/>
                  </a:cubicBezTo>
                  <a:cubicBezTo>
                    <a:pt x="593" y="946"/>
                    <a:pt x="606" y="946"/>
                    <a:pt x="619" y="944"/>
                  </a:cubicBezTo>
                  <a:cubicBezTo>
                    <a:pt x="664" y="940"/>
                    <a:pt x="711" y="932"/>
                    <a:pt x="755" y="921"/>
                  </a:cubicBezTo>
                  <a:cubicBezTo>
                    <a:pt x="762" y="919"/>
                    <a:pt x="767" y="917"/>
                    <a:pt x="773" y="915"/>
                  </a:cubicBezTo>
                  <a:cubicBezTo>
                    <a:pt x="812" y="901"/>
                    <a:pt x="850" y="881"/>
                    <a:pt x="887" y="864"/>
                  </a:cubicBezTo>
                  <a:cubicBezTo>
                    <a:pt x="958" y="816"/>
                    <a:pt x="1013" y="747"/>
                    <a:pt x="1047" y="669"/>
                  </a:cubicBezTo>
                  <a:cubicBezTo>
                    <a:pt x="1068" y="633"/>
                    <a:pt x="1085" y="595"/>
                    <a:pt x="1094" y="556"/>
                  </a:cubicBezTo>
                  <a:cubicBezTo>
                    <a:pt x="1098" y="523"/>
                    <a:pt x="1101" y="488"/>
                    <a:pt x="1105" y="456"/>
                  </a:cubicBezTo>
                  <a:cubicBezTo>
                    <a:pt x="1103" y="385"/>
                    <a:pt x="1082" y="316"/>
                    <a:pt x="1045" y="257"/>
                  </a:cubicBezTo>
                  <a:cubicBezTo>
                    <a:pt x="1017" y="221"/>
                    <a:pt x="985" y="175"/>
                    <a:pt x="946" y="145"/>
                  </a:cubicBezTo>
                  <a:cubicBezTo>
                    <a:pt x="911" y="118"/>
                    <a:pt x="870" y="83"/>
                    <a:pt x="825" y="63"/>
                  </a:cubicBezTo>
                  <a:cubicBezTo>
                    <a:pt x="781" y="43"/>
                    <a:pt x="736" y="27"/>
                    <a:pt x="689" y="16"/>
                  </a:cubicBezTo>
                  <a:cubicBezTo>
                    <a:pt x="649" y="9"/>
                    <a:pt x="608" y="5"/>
                    <a:pt x="568" y="2"/>
                  </a:cubicBezTo>
                  <a:cubicBezTo>
                    <a:pt x="559" y="2"/>
                    <a:pt x="551" y="1"/>
                    <a:pt x="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3"/>
            <p:cNvSpPr/>
            <p:nvPr/>
          </p:nvSpPr>
          <p:spPr>
            <a:xfrm>
              <a:off x="4556925" y="1314325"/>
              <a:ext cx="24825" cy="20075"/>
            </a:xfrm>
            <a:custGeom>
              <a:avLst/>
              <a:gdLst/>
              <a:ahLst/>
              <a:cxnLst/>
              <a:rect l="l" t="t" r="r" b="b"/>
              <a:pathLst>
                <a:path w="993" h="803" extrusionOk="0">
                  <a:moveTo>
                    <a:pt x="380" y="1"/>
                  </a:moveTo>
                  <a:cubicBezTo>
                    <a:pt x="330" y="1"/>
                    <a:pt x="280" y="14"/>
                    <a:pt x="236" y="39"/>
                  </a:cubicBezTo>
                  <a:cubicBezTo>
                    <a:pt x="186" y="56"/>
                    <a:pt x="140" y="87"/>
                    <a:pt x="106" y="128"/>
                  </a:cubicBezTo>
                  <a:cubicBezTo>
                    <a:pt x="40" y="206"/>
                    <a:pt x="3" y="306"/>
                    <a:pt x="1" y="408"/>
                  </a:cubicBezTo>
                  <a:cubicBezTo>
                    <a:pt x="6" y="442"/>
                    <a:pt x="12" y="475"/>
                    <a:pt x="17" y="510"/>
                  </a:cubicBezTo>
                  <a:cubicBezTo>
                    <a:pt x="38" y="578"/>
                    <a:pt x="76" y="639"/>
                    <a:pt x="128" y="688"/>
                  </a:cubicBezTo>
                  <a:cubicBezTo>
                    <a:pt x="156" y="708"/>
                    <a:pt x="185" y="727"/>
                    <a:pt x="213" y="748"/>
                  </a:cubicBezTo>
                  <a:cubicBezTo>
                    <a:pt x="271" y="778"/>
                    <a:pt x="336" y="793"/>
                    <a:pt x="401" y="793"/>
                  </a:cubicBezTo>
                  <a:cubicBezTo>
                    <a:pt x="404" y="793"/>
                    <a:pt x="406" y="793"/>
                    <a:pt x="408" y="793"/>
                  </a:cubicBezTo>
                  <a:cubicBezTo>
                    <a:pt x="474" y="796"/>
                    <a:pt x="541" y="799"/>
                    <a:pt x="607" y="803"/>
                  </a:cubicBezTo>
                  <a:cubicBezTo>
                    <a:pt x="609" y="803"/>
                    <a:pt x="611" y="803"/>
                    <a:pt x="613" y="803"/>
                  </a:cubicBezTo>
                  <a:cubicBezTo>
                    <a:pt x="664" y="803"/>
                    <a:pt x="713" y="789"/>
                    <a:pt x="757" y="765"/>
                  </a:cubicBezTo>
                  <a:cubicBezTo>
                    <a:pt x="901" y="698"/>
                    <a:pt x="993" y="554"/>
                    <a:pt x="993" y="395"/>
                  </a:cubicBezTo>
                  <a:cubicBezTo>
                    <a:pt x="986" y="362"/>
                    <a:pt x="982" y="328"/>
                    <a:pt x="975" y="294"/>
                  </a:cubicBezTo>
                  <a:cubicBezTo>
                    <a:pt x="956" y="226"/>
                    <a:pt x="917" y="164"/>
                    <a:pt x="864" y="115"/>
                  </a:cubicBezTo>
                  <a:cubicBezTo>
                    <a:pt x="837" y="96"/>
                    <a:pt x="809" y="75"/>
                    <a:pt x="781" y="56"/>
                  </a:cubicBezTo>
                  <a:cubicBezTo>
                    <a:pt x="724" y="26"/>
                    <a:pt x="661" y="10"/>
                    <a:pt x="597" y="10"/>
                  </a:cubicBezTo>
                  <a:cubicBezTo>
                    <a:pt x="593" y="10"/>
                    <a:pt x="589" y="10"/>
                    <a:pt x="585" y="11"/>
                  </a:cubicBezTo>
                  <a:cubicBezTo>
                    <a:pt x="518" y="7"/>
                    <a:pt x="452" y="4"/>
                    <a:pt x="386" y="1"/>
                  </a:cubicBezTo>
                  <a:cubicBezTo>
                    <a:pt x="384" y="1"/>
                    <a:pt x="382"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3"/>
            <p:cNvSpPr/>
            <p:nvPr/>
          </p:nvSpPr>
          <p:spPr>
            <a:xfrm>
              <a:off x="4525200" y="1546825"/>
              <a:ext cx="24300" cy="23725"/>
            </a:xfrm>
            <a:custGeom>
              <a:avLst/>
              <a:gdLst/>
              <a:ahLst/>
              <a:cxnLst/>
              <a:rect l="l" t="t" r="r" b="b"/>
              <a:pathLst>
                <a:path w="972" h="949" extrusionOk="0">
                  <a:moveTo>
                    <a:pt x="469" y="0"/>
                  </a:moveTo>
                  <a:cubicBezTo>
                    <a:pt x="465" y="0"/>
                    <a:pt x="461" y="0"/>
                    <a:pt x="456" y="1"/>
                  </a:cubicBezTo>
                  <a:cubicBezTo>
                    <a:pt x="418" y="4"/>
                    <a:pt x="381" y="11"/>
                    <a:pt x="343" y="18"/>
                  </a:cubicBezTo>
                  <a:cubicBezTo>
                    <a:pt x="338" y="19"/>
                    <a:pt x="334" y="20"/>
                    <a:pt x="330" y="21"/>
                  </a:cubicBezTo>
                  <a:cubicBezTo>
                    <a:pt x="246" y="48"/>
                    <a:pt x="170" y="95"/>
                    <a:pt x="109" y="159"/>
                  </a:cubicBezTo>
                  <a:cubicBezTo>
                    <a:pt x="65" y="204"/>
                    <a:pt x="21" y="281"/>
                    <a:pt x="11" y="344"/>
                  </a:cubicBezTo>
                  <a:cubicBezTo>
                    <a:pt x="6" y="380"/>
                    <a:pt x="2" y="417"/>
                    <a:pt x="0" y="453"/>
                  </a:cubicBezTo>
                  <a:cubicBezTo>
                    <a:pt x="0" y="457"/>
                    <a:pt x="0" y="461"/>
                    <a:pt x="0" y="464"/>
                  </a:cubicBezTo>
                  <a:cubicBezTo>
                    <a:pt x="2" y="483"/>
                    <a:pt x="7" y="505"/>
                    <a:pt x="9" y="518"/>
                  </a:cubicBezTo>
                  <a:cubicBezTo>
                    <a:pt x="11" y="532"/>
                    <a:pt x="14" y="557"/>
                    <a:pt x="19" y="575"/>
                  </a:cubicBezTo>
                  <a:cubicBezTo>
                    <a:pt x="26" y="611"/>
                    <a:pt x="64" y="682"/>
                    <a:pt x="67" y="689"/>
                  </a:cubicBezTo>
                  <a:cubicBezTo>
                    <a:pt x="70" y="697"/>
                    <a:pt x="75" y="703"/>
                    <a:pt x="79" y="710"/>
                  </a:cubicBezTo>
                  <a:cubicBezTo>
                    <a:pt x="104" y="744"/>
                    <a:pt x="131" y="778"/>
                    <a:pt x="161" y="808"/>
                  </a:cubicBezTo>
                  <a:cubicBezTo>
                    <a:pt x="193" y="835"/>
                    <a:pt x="226" y="860"/>
                    <a:pt x="262" y="881"/>
                  </a:cubicBezTo>
                  <a:cubicBezTo>
                    <a:pt x="268" y="885"/>
                    <a:pt x="275" y="889"/>
                    <a:pt x="281" y="892"/>
                  </a:cubicBezTo>
                  <a:cubicBezTo>
                    <a:pt x="318" y="910"/>
                    <a:pt x="357" y="924"/>
                    <a:pt x="397" y="934"/>
                  </a:cubicBezTo>
                  <a:cubicBezTo>
                    <a:pt x="401" y="936"/>
                    <a:pt x="405" y="937"/>
                    <a:pt x="409" y="937"/>
                  </a:cubicBezTo>
                  <a:cubicBezTo>
                    <a:pt x="446" y="943"/>
                    <a:pt x="483" y="946"/>
                    <a:pt x="521" y="948"/>
                  </a:cubicBezTo>
                  <a:cubicBezTo>
                    <a:pt x="524" y="949"/>
                    <a:pt x="527" y="949"/>
                    <a:pt x="530" y="949"/>
                  </a:cubicBezTo>
                  <a:cubicBezTo>
                    <a:pt x="569" y="949"/>
                    <a:pt x="617" y="936"/>
                    <a:pt x="645" y="931"/>
                  </a:cubicBezTo>
                  <a:cubicBezTo>
                    <a:pt x="684" y="924"/>
                    <a:pt x="745" y="890"/>
                    <a:pt x="764" y="880"/>
                  </a:cubicBezTo>
                  <a:cubicBezTo>
                    <a:pt x="802" y="862"/>
                    <a:pt x="840" y="822"/>
                    <a:pt x="866" y="799"/>
                  </a:cubicBezTo>
                  <a:cubicBezTo>
                    <a:pt x="932" y="722"/>
                    <a:pt x="968" y="622"/>
                    <a:pt x="971" y="521"/>
                  </a:cubicBezTo>
                  <a:cubicBezTo>
                    <a:pt x="969" y="508"/>
                    <a:pt x="968" y="496"/>
                    <a:pt x="966" y="484"/>
                  </a:cubicBezTo>
                  <a:cubicBezTo>
                    <a:pt x="967" y="467"/>
                    <a:pt x="969" y="449"/>
                    <a:pt x="972" y="432"/>
                  </a:cubicBezTo>
                  <a:cubicBezTo>
                    <a:pt x="969" y="362"/>
                    <a:pt x="949" y="293"/>
                    <a:pt x="911" y="233"/>
                  </a:cubicBezTo>
                  <a:cubicBezTo>
                    <a:pt x="865" y="161"/>
                    <a:pt x="800" y="101"/>
                    <a:pt x="724" y="60"/>
                  </a:cubicBezTo>
                  <a:cubicBezTo>
                    <a:pt x="686" y="41"/>
                    <a:pt x="647" y="27"/>
                    <a:pt x="607" y="16"/>
                  </a:cubicBezTo>
                  <a:cubicBezTo>
                    <a:pt x="571" y="4"/>
                    <a:pt x="506" y="2"/>
                    <a:pt x="481" y="1"/>
                  </a:cubicBezTo>
                  <a:cubicBezTo>
                    <a:pt x="477" y="0"/>
                    <a:pt x="473"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3"/>
            <p:cNvSpPr/>
            <p:nvPr/>
          </p:nvSpPr>
          <p:spPr>
            <a:xfrm>
              <a:off x="4538550" y="1639725"/>
              <a:ext cx="25975" cy="23850"/>
            </a:xfrm>
            <a:custGeom>
              <a:avLst/>
              <a:gdLst/>
              <a:ahLst/>
              <a:cxnLst/>
              <a:rect l="l" t="t" r="r" b="b"/>
              <a:pathLst>
                <a:path w="1039" h="954" extrusionOk="0">
                  <a:moveTo>
                    <a:pt x="637" y="1"/>
                  </a:moveTo>
                  <a:cubicBezTo>
                    <a:pt x="599" y="1"/>
                    <a:pt x="562" y="6"/>
                    <a:pt x="525" y="17"/>
                  </a:cubicBezTo>
                  <a:cubicBezTo>
                    <a:pt x="484" y="25"/>
                    <a:pt x="442" y="31"/>
                    <a:pt x="400" y="39"/>
                  </a:cubicBezTo>
                  <a:cubicBezTo>
                    <a:pt x="379" y="42"/>
                    <a:pt x="358" y="45"/>
                    <a:pt x="337" y="48"/>
                  </a:cubicBezTo>
                  <a:lnTo>
                    <a:pt x="307" y="54"/>
                  </a:lnTo>
                  <a:cubicBezTo>
                    <a:pt x="305" y="54"/>
                    <a:pt x="303" y="54"/>
                    <a:pt x="300" y="55"/>
                  </a:cubicBezTo>
                  <a:lnTo>
                    <a:pt x="204" y="99"/>
                  </a:lnTo>
                  <a:lnTo>
                    <a:pt x="123" y="166"/>
                  </a:lnTo>
                  <a:cubicBezTo>
                    <a:pt x="121" y="168"/>
                    <a:pt x="119" y="170"/>
                    <a:pt x="117" y="173"/>
                  </a:cubicBezTo>
                  <a:cubicBezTo>
                    <a:pt x="116" y="174"/>
                    <a:pt x="115" y="175"/>
                    <a:pt x="115" y="176"/>
                  </a:cubicBezTo>
                  <a:cubicBezTo>
                    <a:pt x="107" y="184"/>
                    <a:pt x="61" y="251"/>
                    <a:pt x="54" y="260"/>
                  </a:cubicBezTo>
                  <a:cubicBezTo>
                    <a:pt x="53" y="262"/>
                    <a:pt x="52" y="264"/>
                    <a:pt x="51" y="267"/>
                  </a:cubicBezTo>
                  <a:lnTo>
                    <a:pt x="49" y="271"/>
                  </a:lnTo>
                  <a:cubicBezTo>
                    <a:pt x="44" y="282"/>
                    <a:pt x="17" y="355"/>
                    <a:pt x="14" y="366"/>
                  </a:cubicBezTo>
                  <a:cubicBezTo>
                    <a:pt x="13" y="369"/>
                    <a:pt x="12" y="371"/>
                    <a:pt x="11" y="375"/>
                  </a:cubicBezTo>
                  <a:cubicBezTo>
                    <a:pt x="11" y="377"/>
                    <a:pt x="11" y="379"/>
                    <a:pt x="10" y="381"/>
                  </a:cubicBezTo>
                  <a:cubicBezTo>
                    <a:pt x="6" y="404"/>
                    <a:pt x="0" y="462"/>
                    <a:pt x="0" y="485"/>
                  </a:cubicBezTo>
                  <a:lnTo>
                    <a:pt x="0" y="487"/>
                  </a:lnTo>
                  <a:cubicBezTo>
                    <a:pt x="0" y="490"/>
                    <a:pt x="0" y="492"/>
                    <a:pt x="0" y="495"/>
                  </a:cubicBezTo>
                  <a:lnTo>
                    <a:pt x="0" y="499"/>
                  </a:lnTo>
                  <a:cubicBezTo>
                    <a:pt x="2" y="527"/>
                    <a:pt x="11" y="575"/>
                    <a:pt x="16" y="603"/>
                  </a:cubicBezTo>
                  <a:cubicBezTo>
                    <a:pt x="17" y="607"/>
                    <a:pt x="18" y="612"/>
                    <a:pt x="19" y="617"/>
                  </a:cubicBezTo>
                  <a:cubicBezTo>
                    <a:pt x="21" y="619"/>
                    <a:pt x="22" y="622"/>
                    <a:pt x="23" y="624"/>
                  </a:cubicBezTo>
                  <a:cubicBezTo>
                    <a:pt x="30" y="643"/>
                    <a:pt x="57" y="703"/>
                    <a:pt x="67" y="721"/>
                  </a:cubicBezTo>
                  <a:lnTo>
                    <a:pt x="69" y="727"/>
                  </a:lnTo>
                  <a:cubicBezTo>
                    <a:pt x="71" y="731"/>
                    <a:pt x="73" y="736"/>
                    <a:pt x="77" y="740"/>
                  </a:cubicBezTo>
                  <a:cubicBezTo>
                    <a:pt x="99" y="773"/>
                    <a:pt x="125" y="804"/>
                    <a:pt x="153" y="833"/>
                  </a:cubicBezTo>
                  <a:cubicBezTo>
                    <a:pt x="184" y="859"/>
                    <a:pt x="215" y="880"/>
                    <a:pt x="250" y="900"/>
                  </a:cubicBezTo>
                  <a:cubicBezTo>
                    <a:pt x="252" y="902"/>
                    <a:pt x="254" y="903"/>
                    <a:pt x="256" y="904"/>
                  </a:cubicBezTo>
                  <a:cubicBezTo>
                    <a:pt x="259" y="905"/>
                    <a:pt x="259" y="905"/>
                    <a:pt x="260" y="905"/>
                  </a:cubicBezTo>
                  <a:cubicBezTo>
                    <a:pt x="283" y="915"/>
                    <a:pt x="334" y="934"/>
                    <a:pt x="358" y="941"/>
                  </a:cubicBezTo>
                  <a:cubicBezTo>
                    <a:pt x="360" y="942"/>
                    <a:pt x="363" y="943"/>
                    <a:pt x="366" y="944"/>
                  </a:cubicBezTo>
                  <a:lnTo>
                    <a:pt x="370" y="944"/>
                  </a:lnTo>
                  <a:cubicBezTo>
                    <a:pt x="403" y="947"/>
                    <a:pt x="437" y="951"/>
                    <a:pt x="470" y="954"/>
                  </a:cubicBezTo>
                  <a:lnTo>
                    <a:pt x="473" y="954"/>
                  </a:lnTo>
                  <a:cubicBezTo>
                    <a:pt x="512" y="953"/>
                    <a:pt x="552" y="947"/>
                    <a:pt x="590" y="936"/>
                  </a:cubicBezTo>
                  <a:cubicBezTo>
                    <a:pt x="642" y="924"/>
                    <a:pt x="689" y="897"/>
                    <a:pt x="728" y="859"/>
                  </a:cubicBezTo>
                  <a:cubicBezTo>
                    <a:pt x="769" y="831"/>
                    <a:pt x="803" y="792"/>
                    <a:pt x="824" y="747"/>
                  </a:cubicBezTo>
                  <a:cubicBezTo>
                    <a:pt x="848" y="734"/>
                    <a:pt x="869" y="718"/>
                    <a:pt x="888" y="699"/>
                  </a:cubicBezTo>
                  <a:cubicBezTo>
                    <a:pt x="971" y="636"/>
                    <a:pt x="1023" y="540"/>
                    <a:pt x="1029" y="436"/>
                  </a:cubicBezTo>
                  <a:cubicBezTo>
                    <a:pt x="1038" y="385"/>
                    <a:pt x="1034" y="334"/>
                    <a:pt x="1018" y="285"/>
                  </a:cubicBezTo>
                  <a:cubicBezTo>
                    <a:pt x="1004" y="253"/>
                    <a:pt x="989" y="220"/>
                    <a:pt x="975" y="188"/>
                  </a:cubicBezTo>
                  <a:cubicBezTo>
                    <a:pt x="937" y="128"/>
                    <a:pt x="885" y="80"/>
                    <a:pt x="822" y="46"/>
                  </a:cubicBezTo>
                  <a:cubicBezTo>
                    <a:pt x="791" y="34"/>
                    <a:pt x="760" y="22"/>
                    <a:pt x="728" y="12"/>
                  </a:cubicBezTo>
                  <a:cubicBezTo>
                    <a:pt x="698" y="4"/>
                    <a:pt x="668" y="1"/>
                    <a:pt x="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3"/>
            <p:cNvSpPr/>
            <p:nvPr/>
          </p:nvSpPr>
          <p:spPr>
            <a:xfrm>
              <a:off x="4613475" y="1598575"/>
              <a:ext cx="20525" cy="20800"/>
            </a:xfrm>
            <a:custGeom>
              <a:avLst/>
              <a:gdLst/>
              <a:ahLst/>
              <a:cxnLst/>
              <a:rect l="l" t="t" r="r" b="b"/>
              <a:pathLst>
                <a:path w="821" h="832" extrusionOk="0">
                  <a:moveTo>
                    <a:pt x="392" y="1"/>
                  </a:moveTo>
                  <a:cubicBezTo>
                    <a:pt x="322" y="1"/>
                    <a:pt x="251" y="19"/>
                    <a:pt x="186" y="57"/>
                  </a:cubicBezTo>
                  <a:lnTo>
                    <a:pt x="105" y="124"/>
                  </a:lnTo>
                  <a:cubicBezTo>
                    <a:pt x="59" y="175"/>
                    <a:pt x="26" y="237"/>
                    <a:pt x="11" y="304"/>
                  </a:cubicBezTo>
                  <a:cubicBezTo>
                    <a:pt x="8" y="337"/>
                    <a:pt x="4" y="371"/>
                    <a:pt x="0" y="404"/>
                  </a:cubicBezTo>
                  <a:cubicBezTo>
                    <a:pt x="3" y="474"/>
                    <a:pt x="23" y="542"/>
                    <a:pt x="61" y="603"/>
                  </a:cubicBezTo>
                  <a:lnTo>
                    <a:pt x="90" y="649"/>
                  </a:lnTo>
                  <a:cubicBezTo>
                    <a:pt x="115" y="696"/>
                    <a:pt x="153" y="734"/>
                    <a:pt x="198" y="761"/>
                  </a:cubicBezTo>
                  <a:cubicBezTo>
                    <a:pt x="268" y="808"/>
                    <a:pt x="348" y="832"/>
                    <a:pt x="429" y="832"/>
                  </a:cubicBezTo>
                  <a:cubicBezTo>
                    <a:pt x="500" y="832"/>
                    <a:pt x="571" y="813"/>
                    <a:pt x="635" y="776"/>
                  </a:cubicBezTo>
                  <a:lnTo>
                    <a:pt x="716" y="709"/>
                  </a:lnTo>
                  <a:cubicBezTo>
                    <a:pt x="762" y="658"/>
                    <a:pt x="796" y="597"/>
                    <a:pt x="811" y="530"/>
                  </a:cubicBezTo>
                  <a:cubicBezTo>
                    <a:pt x="814" y="496"/>
                    <a:pt x="817" y="463"/>
                    <a:pt x="820" y="429"/>
                  </a:cubicBezTo>
                  <a:cubicBezTo>
                    <a:pt x="819" y="359"/>
                    <a:pt x="799" y="291"/>
                    <a:pt x="761" y="231"/>
                  </a:cubicBezTo>
                  <a:lnTo>
                    <a:pt x="732" y="184"/>
                  </a:lnTo>
                  <a:cubicBezTo>
                    <a:pt x="654" y="66"/>
                    <a:pt x="525" y="1"/>
                    <a:pt x="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3"/>
            <p:cNvSpPr/>
            <p:nvPr/>
          </p:nvSpPr>
          <p:spPr>
            <a:xfrm>
              <a:off x="4477250" y="1495825"/>
              <a:ext cx="25250" cy="21875"/>
            </a:xfrm>
            <a:custGeom>
              <a:avLst/>
              <a:gdLst/>
              <a:ahLst/>
              <a:cxnLst/>
              <a:rect l="l" t="t" r="r" b="b"/>
              <a:pathLst>
                <a:path w="1010" h="875" extrusionOk="0">
                  <a:moveTo>
                    <a:pt x="612" y="1"/>
                  </a:moveTo>
                  <a:cubicBezTo>
                    <a:pt x="607" y="1"/>
                    <a:pt x="603" y="1"/>
                    <a:pt x="599" y="1"/>
                  </a:cubicBezTo>
                  <a:cubicBezTo>
                    <a:pt x="546" y="3"/>
                    <a:pt x="494" y="11"/>
                    <a:pt x="442" y="21"/>
                  </a:cubicBezTo>
                  <a:cubicBezTo>
                    <a:pt x="424" y="25"/>
                    <a:pt x="406" y="30"/>
                    <a:pt x="387" y="37"/>
                  </a:cubicBezTo>
                  <a:cubicBezTo>
                    <a:pt x="336" y="55"/>
                    <a:pt x="288" y="76"/>
                    <a:pt x="241" y="101"/>
                  </a:cubicBezTo>
                  <a:cubicBezTo>
                    <a:pt x="224" y="111"/>
                    <a:pt x="207" y="122"/>
                    <a:pt x="192" y="135"/>
                  </a:cubicBezTo>
                  <a:lnTo>
                    <a:pt x="109" y="202"/>
                  </a:lnTo>
                  <a:cubicBezTo>
                    <a:pt x="90" y="230"/>
                    <a:pt x="71" y="258"/>
                    <a:pt x="51" y="286"/>
                  </a:cubicBezTo>
                  <a:cubicBezTo>
                    <a:pt x="39" y="317"/>
                    <a:pt x="27" y="349"/>
                    <a:pt x="15" y="380"/>
                  </a:cubicBezTo>
                  <a:cubicBezTo>
                    <a:pt x="1" y="430"/>
                    <a:pt x="0" y="482"/>
                    <a:pt x="13" y="532"/>
                  </a:cubicBezTo>
                  <a:cubicBezTo>
                    <a:pt x="24" y="602"/>
                    <a:pt x="54" y="666"/>
                    <a:pt x="99" y="720"/>
                  </a:cubicBezTo>
                  <a:lnTo>
                    <a:pt x="99" y="722"/>
                  </a:lnTo>
                  <a:cubicBezTo>
                    <a:pt x="117" y="752"/>
                    <a:pt x="144" y="776"/>
                    <a:pt x="174" y="793"/>
                  </a:cubicBezTo>
                  <a:cubicBezTo>
                    <a:pt x="214" y="825"/>
                    <a:pt x="261" y="848"/>
                    <a:pt x="312" y="857"/>
                  </a:cubicBezTo>
                  <a:cubicBezTo>
                    <a:pt x="319" y="860"/>
                    <a:pt x="327" y="862"/>
                    <a:pt x="334" y="863"/>
                  </a:cubicBezTo>
                  <a:cubicBezTo>
                    <a:pt x="375" y="871"/>
                    <a:pt x="415" y="874"/>
                    <a:pt x="456" y="875"/>
                  </a:cubicBezTo>
                  <a:cubicBezTo>
                    <a:pt x="497" y="872"/>
                    <a:pt x="538" y="866"/>
                    <a:pt x="578" y="857"/>
                  </a:cubicBezTo>
                  <a:cubicBezTo>
                    <a:pt x="587" y="856"/>
                    <a:pt x="595" y="853"/>
                    <a:pt x="602" y="851"/>
                  </a:cubicBezTo>
                  <a:cubicBezTo>
                    <a:pt x="642" y="837"/>
                    <a:pt x="681" y="819"/>
                    <a:pt x="718" y="799"/>
                  </a:cubicBezTo>
                  <a:cubicBezTo>
                    <a:pt x="725" y="795"/>
                    <a:pt x="732" y="791"/>
                    <a:pt x="738" y="785"/>
                  </a:cubicBezTo>
                  <a:cubicBezTo>
                    <a:pt x="756" y="773"/>
                    <a:pt x="774" y="758"/>
                    <a:pt x="791" y="744"/>
                  </a:cubicBezTo>
                  <a:cubicBezTo>
                    <a:pt x="881" y="703"/>
                    <a:pt x="949" y="628"/>
                    <a:pt x="978" y="534"/>
                  </a:cubicBezTo>
                  <a:cubicBezTo>
                    <a:pt x="1000" y="487"/>
                    <a:pt x="1010" y="436"/>
                    <a:pt x="1006" y="386"/>
                  </a:cubicBezTo>
                  <a:cubicBezTo>
                    <a:pt x="1001" y="351"/>
                    <a:pt x="995" y="317"/>
                    <a:pt x="990" y="284"/>
                  </a:cubicBezTo>
                  <a:cubicBezTo>
                    <a:pt x="970" y="215"/>
                    <a:pt x="931" y="153"/>
                    <a:pt x="879" y="105"/>
                  </a:cubicBezTo>
                  <a:lnTo>
                    <a:pt x="795" y="46"/>
                  </a:lnTo>
                  <a:cubicBezTo>
                    <a:pt x="739" y="16"/>
                    <a:pt x="675" y="1"/>
                    <a:pt x="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3"/>
            <p:cNvSpPr/>
            <p:nvPr/>
          </p:nvSpPr>
          <p:spPr>
            <a:xfrm>
              <a:off x="4567325" y="1531450"/>
              <a:ext cx="28625" cy="19975"/>
            </a:xfrm>
            <a:custGeom>
              <a:avLst/>
              <a:gdLst/>
              <a:ahLst/>
              <a:cxnLst/>
              <a:rect l="l" t="t" r="r" b="b"/>
              <a:pathLst>
                <a:path w="1145" h="799" extrusionOk="0">
                  <a:moveTo>
                    <a:pt x="570" y="1"/>
                  </a:moveTo>
                  <a:cubicBezTo>
                    <a:pt x="504" y="1"/>
                    <a:pt x="434" y="20"/>
                    <a:pt x="364" y="64"/>
                  </a:cubicBezTo>
                  <a:cubicBezTo>
                    <a:pt x="1" y="290"/>
                    <a:pt x="236" y="799"/>
                    <a:pt x="576" y="799"/>
                  </a:cubicBezTo>
                  <a:cubicBezTo>
                    <a:pt x="642" y="799"/>
                    <a:pt x="712" y="780"/>
                    <a:pt x="782" y="736"/>
                  </a:cubicBezTo>
                  <a:cubicBezTo>
                    <a:pt x="1144" y="509"/>
                    <a:pt x="910"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3"/>
            <p:cNvSpPr/>
            <p:nvPr/>
          </p:nvSpPr>
          <p:spPr>
            <a:xfrm>
              <a:off x="4479375" y="1602325"/>
              <a:ext cx="31100" cy="27650"/>
            </a:xfrm>
            <a:custGeom>
              <a:avLst/>
              <a:gdLst/>
              <a:ahLst/>
              <a:cxnLst/>
              <a:rect l="l" t="t" r="r" b="b"/>
              <a:pathLst>
                <a:path w="1244" h="1106" extrusionOk="0">
                  <a:moveTo>
                    <a:pt x="455" y="1"/>
                  </a:moveTo>
                  <a:cubicBezTo>
                    <a:pt x="399" y="1"/>
                    <a:pt x="345" y="12"/>
                    <a:pt x="287" y="22"/>
                  </a:cubicBezTo>
                  <a:lnTo>
                    <a:pt x="190" y="65"/>
                  </a:lnTo>
                  <a:cubicBezTo>
                    <a:pt x="144" y="91"/>
                    <a:pt x="105" y="129"/>
                    <a:pt x="78" y="174"/>
                  </a:cubicBezTo>
                  <a:cubicBezTo>
                    <a:pt x="56" y="200"/>
                    <a:pt x="40" y="230"/>
                    <a:pt x="31" y="264"/>
                  </a:cubicBezTo>
                  <a:cubicBezTo>
                    <a:pt x="10" y="310"/>
                    <a:pt x="1" y="361"/>
                    <a:pt x="4" y="413"/>
                  </a:cubicBezTo>
                  <a:cubicBezTo>
                    <a:pt x="14" y="471"/>
                    <a:pt x="18" y="534"/>
                    <a:pt x="42" y="590"/>
                  </a:cubicBezTo>
                  <a:cubicBezTo>
                    <a:pt x="64" y="646"/>
                    <a:pt x="88" y="707"/>
                    <a:pt x="123" y="757"/>
                  </a:cubicBezTo>
                  <a:cubicBezTo>
                    <a:pt x="148" y="794"/>
                    <a:pt x="179" y="829"/>
                    <a:pt x="209" y="865"/>
                  </a:cubicBezTo>
                  <a:cubicBezTo>
                    <a:pt x="219" y="877"/>
                    <a:pt x="229" y="887"/>
                    <a:pt x="241" y="898"/>
                  </a:cubicBezTo>
                  <a:cubicBezTo>
                    <a:pt x="285" y="938"/>
                    <a:pt x="332" y="974"/>
                    <a:pt x="384" y="1005"/>
                  </a:cubicBezTo>
                  <a:cubicBezTo>
                    <a:pt x="435" y="1036"/>
                    <a:pt x="494" y="1055"/>
                    <a:pt x="551" y="1075"/>
                  </a:cubicBezTo>
                  <a:cubicBezTo>
                    <a:pt x="593" y="1088"/>
                    <a:pt x="636" y="1097"/>
                    <a:pt x="680" y="1099"/>
                  </a:cubicBezTo>
                  <a:cubicBezTo>
                    <a:pt x="708" y="1103"/>
                    <a:pt x="738" y="1106"/>
                    <a:pt x="766" y="1106"/>
                  </a:cubicBezTo>
                  <a:cubicBezTo>
                    <a:pt x="801" y="1102"/>
                    <a:pt x="837" y="1097"/>
                    <a:pt x="873" y="1089"/>
                  </a:cubicBezTo>
                  <a:cubicBezTo>
                    <a:pt x="875" y="1089"/>
                    <a:pt x="877" y="1088"/>
                    <a:pt x="879" y="1088"/>
                  </a:cubicBezTo>
                  <a:cubicBezTo>
                    <a:pt x="902" y="1081"/>
                    <a:pt x="923" y="1071"/>
                    <a:pt x="944" y="1061"/>
                  </a:cubicBezTo>
                  <a:cubicBezTo>
                    <a:pt x="970" y="1052"/>
                    <a:pt x="995" y="1039"/>
                    <a:pt x="1017" y="1024"/>
                  </a:cubicBezTo>
                  <a:cubicBezTo>
                    <a:pt x="1050" y="1000"/>
                    <a:pt x="1080" y="975"/>
                    <a:pt x="1109" y="947"/>
                  </a:cubicBezTo>
                  <a:cubicBezTo>
                    <a:pt x="1114" y="942"/>
                    <a:pt x="1118" y="937"/>
                    <a:pt x="1122" y="933"/>
                  </a:cubicBezTo>
                  <a:cubicBezTo>
                    <a:pt x="1146" y="902"/>
                    <a:pt x="1168" y="871"/>
                    <a:pt x="1188" y="839"/>
                  </a:cubicBezTo>
                  <a:cubicBezTo>
                    <a:pt x="1190" y="834"/>
                    <a:pt x="1192" y="829"/>
                    <a:pt x="1195" y="824"/>
                  </a:cubicBezTo>
                  <a:cubicBezTo>
                    <a:pt x="1211" y="790"/>
                    <a:pt x="1223" y="754"/>
                    <a:pt x="1232" y="718"/>
                  </a:cubicBezTo>
                  <a:cubicBezTo>
                    <a:pt x="1235" y="709"/>
                    <a:pt x="1243" y="624"/>
                    <a:pt x="1243" y="615"/>
                  </a:cubicBezTo>
                  <a:lnTo>
                    <a:pt x="1243" y="608"/>
                  </a:lnTo>
                  <a:cubicBezTo>
                    <a:pt x="1243" y="600"/>
                    <a:pt x="1228" y="511"/>
                    <a:pt x="1227" y="505"/>
                  </a:cubicBezTo>
                  <a:cubicBezTo>
                    <a:pt x="1220" y="479"/>
                    <a:pt x="1170" y="391"/>
                    <a:pt x="1172" y="391"/>
                  </a:cubicBezTo>
                  <a:lnTo>
                    <a:pt x="1172" y="391"/>
                  </a:lnTo>
                  <a:cubicBezTo>
                    <a:pt x="1173" y="391"/>
                    <a:pt x="1173" y="391"/>
                    <a:pt x="1173" y="391"/>
                  </a:cubicBezTo>
                  <a:cubicBezTo>
                    <a:pt x="1157" y="371"/>
                    <a:pt x="1118" y="323"/>
                    <a:pt x="1109" y="316"/>
                  </a:cubicBezTo>
                  <a:cubicBezTo>
                    <a:pt x="1095" y="304"/>
                    <a:pt x="1080" y="293"/>
                    <a:pt x="1064" y="283"/>
                  </a:cubicBezTo>
                  <a:cubicBezTo>
                    <a:pt x="1049" y="271"/>
                    <a:pt x="1039" y="265"/>
                    <a:pt x="1029" y="258"/>
                  </a:cubicBezTo>
                  <a:cubicBezTo>
                    <a:pt x="1019" y="243"/>
                    <a:pt x="1007" y="229"/>
                    <a:pt x="995" y="215"/>
                  </a:cubicBezTo>
                  <a:cubicBezTo>
                    <a:pt x="902" y="122"/>
                    <a:pt x="788" y="68"/>
                    <a:pt x="665" y="28"/>
                  </a:cubicBezTo>
                  <a:cubicBezTo>
                    <a:pt x="606" y="10"/>
                    <a:pt x="541" y="6"/>
                    <a:pt x="480" y="1"/>
                  </a:cubicBezTo>
                  <a:cubicBezTo>
                    <a:pt x="472" y="1"/>
                    <a:pt x="464"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3"/>
            <p:cNvSpPr/>
            <p:nvPr/>
          </p:nvSpPr>
          <p:spPr>
            <a:xfrm>
              <a:off x="4508650" y="1612075"/>
              <a:ext cx="100" cy="100"/>
            </a:xfrm>
            <a:custGeom>
              <a:avLst/>
              <a:gdLst/>
              <a:ahLst/>
              <a:cxnLst/>
              <a:rect l="l" t="t" r="r" b="b"/>
              <a:pathLst>
                <a:path w="4" h="4" extrusionOk="0">
                  <a:moveTo>
                    <a:pt x="1" y="0"/>
                  </a:moveTo>
                  <a:cubicBezTo>
                    <a:pt x="1" y="1"/>
                    <a:pt x="2" y="2"/>
                    <a:pt x="3" y="4"/>
                  </a:cubicBezTo>
                  <a:cubicBezTo>
                    <a:pt x="2" y="2"/>
                    <a:pt x="2" y="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3"/>
            <p:cNvSpPr/>
            <p:nvPr/>
          </p:nvSpPr>
          <p:spPr>
            <a:xfrm>
              <a:off x="4508725" y="1612150"/>
              <a:ext cx="175" cy="275"/>
            </a:xfrm>
            <a:custGeom>
              <a:avLst/>
              <a:gdLst/>
              <a:ahLst/>
              <a:cxnLst/>
              <a:rect l="l" t="t" r="r" b="b"/>
              <a:pathLst>
                <a:path w="7" h="11" extrusionOk="0">
                  <a:moveTo>
                    <a:pt x="0" y="1"/>
                  </a:moveTo>
                  <a:cubicBezTo>
                    <a:pt x="1" y="2"/>
                    <a:pt x="1" y="3"/>
                    <a:pt x="3" y="4"/>
                  </a:cubicBezTo>
                  <a:lnTo>
                    <a:pt x="3" y="4"/>
                  </a:lnTo>
                  <a:lnTo>
                    <a:pt x="0" y="1"/>
                  </a:lnTo>
                  <a:close/>
                  <a:moveTo>
                    <a:pt x="3" y="4"/>
                  </a:moveTo>
                  <a:lnTo>
                    <a:pt x="4" y="7"/>
                  </a:lnTo>
                  <a:cubicBezTo>
                    <a:pt x="5" y="7"/>
                    <a:pt x="5" y="7"/>
                    <a:pt x="5" y="8"/>
                  </a:cubicBezTo>
                  <a:lnTo>
                    <a:pt x="5" y="8"/>
                  </a:lnTo>
                  <a:cubicBezTo>
                    <a:pt x="4" y="6"/>
                    <a:pt x="3" y="5"/>
                    <a:pt x="3" y="4"/>
                  </a:cubicBezTo>
                  <a:close/>
                  <a:moveTo>
                    <a:pt x="5" y="8"/>
                  </a:moveTo>
                  <a:cubicBezTo>
                    <a:pt x="5" y="8"/>
                    <a:pt x="5" y="8"/>
                    <a:pt x="5" y="8"/>
                  </a:cubicBezTo>
                  <a:lnTo>
                    <a:pt x="5" y="8"/>
                  </a:lnTo>
                  <a:cubicBezTo>
                    <a:pt x="5" y="8"/>
                    <a:pt x="5" y="8"/>
                    <a:pt x="5" y="8"/>
                  </a:cubicBezTo>
                  <a:close/>
                  <a:moveTo>
                    <a:pt x="5" y="8"/>
                  </a:moveTo>
                  <a:cubicBezTo>
                    <a:pt x="6" y="9"/>
                    <a:pt x="6" y="9"/>
                    <a:pt x="7" y="10"/>
                  </a:cubicBezTo>
                  <a:cubicBezTo>
                    <a:pt x="6" y="9"/>
                    <a:pt x="6" y="9"/>
                    <a:pt x="5" y="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3"/>
            <p:cNvSpPr/>
            <p:nvPr/>
          </p:nvSpPr>
          <p:spPr>
            <a:xfrm>
              <a:off x="4498125" y="1689500"/>
              <a:ext cx="36650" cy="28975"/>
            </a:xfrm>
            <a:custGeom>
              <a:avLst/>
              <a:gdLst/>
              <a:ahLst/>
              <a:cxnLst/>
              <a:rect l="l" t="t" r="r" b="b"/>
              <a:pathLst>
                <a:path w="1466" h="1159" extrusionOk="0">
                  <a:moveTo>
                    <a:pt x="623" y="1"/>
                  </a:moveTo>
                  <a:cubicBezTo>
                    <a:pt x="559" y="1"/>
                    <a:pt x="495" y="9"/>
                    <a:pt x="433" y="24"/>
                  </a:cubicBezTo>
                  <a:cubicBezTo>
                    <a:pt x="375" y="37"/>
                    <a:pt x="321" y="65"/>
                    <a:pt x="270" y="91"/>
                  </a:cubicBezTo>
                  <a:cubicBezTo>
                    <a:pt x="218" y="117"/>
                    <a:pt x="172" y="161"/>
                    <a:pt x="128" y="198"/>
                  </a:cubicBezTo>
                  <a:cubicBezTo>
                    <a:pt x="34" y="300"/>
                    <a:pt x="1" y="444"/>
                    <a:pt x="39" y="578"/>
                  </a:cubicBezTo>
                  <a:cubicBezTo>
                    <a:pt x="82" y="702"/>
                    <a:pt x="151" y="816"/>
                    <a:pt x="243" y="909"/>
                  </a:cubicBezTo>
                  <a:cubicBezTo>
                    <a:pt x="288" y="956"/>
                    <a:pt x="345" y="993"/>
                    <a:pt x="398" y="1029"/>
                  </a:cubicBezTo>
                  <a:cubicBezTo>
                    <a:pt x="425" y="1047"/>
                    <a:pt x="453" y="1062"/>
                    <a:pt x="484" y="1075"/>
                  </a:cubicBezTo>
                  <a:cubicBezTo>
                    <a:pt x="600" y="1128"/>
                    <a:pt x="726" y="1156"/>
                    <a:pt x="854" y="1158"/>
                  </a:cubicBezTo>
                  <a:cubicBezTo>
                    <a:pt x="859" y="1159"/>
                    <a:pt x="864" y="1159"/>
                    <a:pt x="868" y="1159"/>
                  </a:cubicBezTo>
                  <a:cubicBezTo>
                    <a:pt x="928" y="1159"/>
                    <a:pt x="987" y="1147"/>
                    <a:pt x="1044" y="1136"/>
                  </a:cubicBezTo>
                  <a:cubicBezTo>
                    <a:pt x="1110" y="1122"/>
                    <a:pt x="1170" y="1090"/>
                    <a:pt x="1230" y="1063"/>
                  </a:cubicBezTo>
                  <a:cubicBezTo>
                    <a:pt x="1411" y="943"/>
                    <a:pt x="1466" y="704"/>
                    <a:pt x="1357" y="518"/>
                  </a:cubicBezTo>
                  <a:cubicBezTo>
                    <a:pt x="1336" y="488"/>
                    <a:pt x="1313" y="463"/>
                    <a:pt x="1287" y="439"/>
                  </a:cubicBezTo>
                  <a:cubicBezTo>
                    <a:pt x="1278" y="404"/>
                    <a:pt x="1265" y="371"/>
                    <a:pt x="1246" y="339"/>
                  </a:cubicBezTo>
                  <a:cubicBezTo>
                    <a:pt x="1240" y="329"/>
                    <a:pt x="1233" y="319"/>
                    <a:pt x="1226" y="309"/>
                  </a:cubicBezTo>
                  <a:cubicBezTo>
                    <a:pt x="1199" y="272"/>
                    <a:pt x="1170" y="238"/>
                    <a:pt x="1138" y="204"/>
                  </a:cubicBezTo>
                  <a:cubicBezTo>
                    <a:pt x="1098" y="163"/>
                    <a:pt x="1048" y="131"/>
                    <a:pt x="1000" y="101"/>
                  </a:cubicBezTo>
                  <a:cubicBezTo>
                    <a:pt x="965" y="80"/>
                    <a:pt x="928" y="63"/>
                    <a:pt x="889" y="51"/>
                  </a:cubicBezTo>
                  <a:cubicBezTo>
                    <a:pt x="851" y="35"/>
                    <a:pt x="810" y="22"/>
                    <a:pt x="769" y="14"/>
                  </a:cubicBezTo>
                  <a:cubicBezTo>
                    <a:pt x="721" y="5"/>
                    <a:pt x="672"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3"/>
            <p:cNvSpPr/>
            <p:nvPr/>
          </p:nvSpPr>
          <p:spPr>
            <a:xfrm>
              <a:off x="4463925" y="1406125"/>
              <a:ext cx="39450" cy="29900"/>
            </a:xfrm>
            <a:custGeom>
              <a:avLst/>
              <a:gdLst/>
              <a:ahLst/>
              <a:cxnLst/>
              <a:rect l="l" t="t" r="r" b="b"/>
              <a:pathLst>
                <a:path w="1578" h="1196" extrusionOk="0">
                  <a:moveTo>
                    <a:pt x="389" y="1"/>
                  </a:moveTo>
                  <a:cubicBezTo>
                    <a:pt x="258" y="1"/>
                    <a:pt x="127" y="103"/>
                    <a:pt x="68" y="213"/>
                  </a:cubicBezTo>
                  <a:cubicBezTo>
                    <a:pt x="1" y="340"/>
                    <a:pt x="13" y="485"/>
                    <a:pt x="83" y="607"/>
                  </a:cubicBezTo>
                  <a:cubicBezTo>
                    <a:pt x="284" y="960"/>
                    <a:pt x="695" y="1196"/>
                    <a:pt x="1102" y="1196"/>
                  </a:cubicBezTo>
                  <a:cubicBezTo>
                    <a:pt x="1130" y="1196"/>
                    <a:pt x="1159" y="1195"/>
                    <a:pt x="1187" y="1192"/>
                  </a:cubicBezTo>
                  <a:cubicBezTo>
                    <a:pt x="1316" y="1181"/>
                    <a:pt x="1422" y="1130"/>
                    <a:pt x="1496" y="1023"/>
                  </a:cubicBezTo>
                  <a:cubicBezTo>
                    <a:pt x="1530" y="984"/>
                    <a:pt x="1551" y="936"/>
                    <a:pt x="1561" y="885"/>
                  </a:cubicBezTo>
                  <a:cubicBezTo>
                    <a:pt x="1577" y="818"/>
                    <a:pt x="1575" y="749"/>
                    <a:pt x="1555" y="683"/>
                  </a:cubicBezTo>
                  <a:cubicBezTo>
                    <a:pt x="1547" y="635"/>
                    <a:pt x="1538" y="585"/>
                    <a:pt x="1530" y="536"/>
                  </a:cubicBezTo>
                  <a:cubicBezTo>
                    <a:pt x="1513" y="441"/>
                    <a:pt x="1416" y="341"/>
                    <a:pt x="1335" y="299"/>
                  </a:cubicBezTo>
                  <a:cubicBezTo>
                    <a:pt x="1275" y="268"/>
                    <a:pt x="1210" y="253"/>
                    <a:pt x="1143" y="253"/>
                  </a:cubicBezTo>
                  <a:cubicBezTo>
                    <a:pt x="1131" y="253"/>
                    <a:pt x="1119" y="253"/>
                    <a:pt x="1107" y="254"/>
                  </a:cubicBezTo>
                  <a:cubicBezTo>
                    <a:pt x="1039" y="201"/>
                    <a:pt x="966" y="156"/>
                    <a:pt x="887" y="119"/>
                  </a:cubicBezTo>
                  <a:cubicBezTo>
                    <a:pt x="812" y="85"/>
                    <a:pt x="735" y="57"/>
                    <a:pt x="657" y="36"/>
                  </a:cubicBezTo>
                  <a:cubicBezTo>
                    <a:pt x="574" y="17"/>
                    <a:pt x="491" y="6"/>
                    <a:pt x="407" y="2"/>
                  </a:cubicBezTo>
                  <a:cubicBezTo>
                    <a:pt x="401" y="1"/>
                    <a:pt x="39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3"/>
            <p:cNvSpPr/>
            <p:nvPr/>
          </p:nvSpPr>
          <p:spPr>
            <a:xfrm>
              <a:off x="4478050" y="1317300"/>
              <a:ext cx="36075" cy="28225"/>
            </a:xfrm>
            <a:custGeom>
              <a:avLst/>
              <a:gdLst/>
              <a:ahLst/>
              <a:cxnLst/>
              <a:rect l="l" t="t" r="r" b="b"/>
              <a:pathLst>
                <a:path w="1443" h="1129" extrusionOk="0">
                  <a:moveTo>
                    <a:pt x="737" y="0"/>
                  </a:moveTo>
                  <a:cubicBezTo>
                    <a:pt x="716" y="0"/>
                    <a:pt x="696" y="1"/>
                    <a:pt x="675" y="3"/>
                  </a:cubicBezTo>
                  <a:cubicBezTo>
                    <a:pt x="592" y="9"/>
                    <a:pt x="511" y="24"/>
                    <a:pt x="432" y="48"/>
                  </a:cubicBezTo>
                  <a:cubicBezTo>
                    <a:pt x="377" y="66"/>
                    <a:pt x="324" y="88"/>
                    <a:pt x="272" y="115"/>
                  </a:cubicBezTo>
                  <a:cubicBezTo>
                    <a:pt x="190" y="158"/>
                    <a:pt x="126" y="232"/>
                    <a:pt x="80" y="310"/>
                  </a:cubicBezTo>
                  <a:cubicBezTo>
                    <a:pt x="14" y="420"/>
                    <a:pt x="1" y="572"/>
                    <a:pt x="43" y="693"/>
                  </a:cubicBezTo>
                  <a:cubicBezTo>
                    <a:pt x="58" y="743"/>
                    <a:pt x="82" y="791"/>
                    <a:pt x="112" y="833"/>
                  </a:cubicBezTo>
                  <a:cubicBezTo>
                    <a:pt x="147" y="876"/>
                    <a:pt x="179" y="921"/>
                    <a:pt x="222" y="955"/>
                  </a:cubicBezTo>
                  <a:cubicBezTo>
                    <a:pt x="262" y="987"/>
                    <a:pt x="304" y="1016"/>
                    <a:pt x="350" y="1040"/>
                  </a:cubicBezTo>
                  <a:cubicBezTo>
                    <a:pt x="399" y="1064"/>
                    <a:pt x="451" y="1082"/>
                    <a:pt x="504" y="1097"/>
                  </a:cubicBezTo>
                  <a:cubicBezTo>
                    <a:pt x="583" y="1117"/>
                    <a:pt x="664" y="1128"/>
                    <a:pt x="746" y="1129"/>
                  </a:cubicBezTo>
                  <a:cubicBezTo>
                    <a:pt x="833" y="1129"/>
                    <a:pt x="920" y="1118"/>
                    <a:pt x="1005" y="1095"/>
                  </a:cubicBezTo>
                  <a:cubicBezTo>
                    <a:pt x="1093" y="1073"/>
                    <a:pt x="1177" y="1037"/>
                    <a:pt x="1256" y="990"/>
                  </a:cubicBezTo>
                  <a:cubicBezTo>
                    <a:pt x="1342" y="931"/>
                    <a:pt x="1403" y="845"/>
                    <a:pt x="1431" y="744"/>
                  </a:cubicBezTo>
                  <a:cubicBezTo>
                    <a:pt x="1435" y="711"/>
                    <a:pt x="1438" y="676"/>
                    <a:pt x="1442" y="643"/>
                  </a:cubicBezTo>
                  <a:cubicBezTo>
                    <a:pt x="1440" y="572"/>
                    <a:pt x="1418" y="504"/>
                    <a:pt x="1382" y="445"/>
                  </a:cubicBezTo>
                  <a:lnTo>
                    <a:pt x="1374" y="432"/>
                  </a:lnTo>
                  <a:cubicBezTo>
                    <a:pt x="1376" y="358"/>
                    <a:pt x="1357" y="287"/>
                    <a:pt x="1317" y="225"/>
                  </a:cubicBezTo>
                  <a:cubicBezTo>
                    <a:pt x="1294" y="198"/>
                    <a:pt x="1271" y="171"/>
                    <a:pt x="1250" y="144"/>
                  </a:cubicBezTo>
                  <a:cubicBezTo>
                    <a:pt x="1199" y="98"/>
                    <a:pt x="1137" y="64"/>
                    <a:pt x="1070" y="49"/>
                  </a:cubicBezTo>
                  <a:cubicBezTo>
                    <a:pt x="1023" y="33"/>
                    <a:pt x="973" y="21"/>
                    <a:pt x="923" y="15"/>
                  </a:cubicBezTo>
                  <a:cubicBezTo>
                    <a:pt x="861" y="7"/>
                    <a:pt x="799" y="0"/>
                    <a:pt x="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3"/>
            <p:cNvSpPr/>
            <p:nvPr/>
          </p:nvSpPr>
          <p:spPr>
            <a:xfrm>
              <a:off x="4490250" y="1243325"/>
              <a:ext cx="34525" cy="25375"/>
            </a:xfrm>
            <a:custGeom>
              <a:avLst/>
              <a:gdLst/>
              <a:ahLst/>
              <a:cxnLst/>
              <a:rect l="l" t="t" r="r" b="b"/>
              <a:pathLst>
                <a:path w="1381" h="1015" extrusionOk="0">
                  <a:moveTo>
                    <a:pt x="925" y="0"/>
                  </a:moveTo>
                  <a:cubicBezTo>
                    <a:pt x="874" y="0"/>
                    <a:pt x="823" y="9"/>
                    <a:pt x="775" y="27"/>
                  </a:cubicBezTo>
                  <a:cubicBezTo>
                    <a:pt x="646" y="36"/>
                    <a:pt x="519" y="44"/>
                    <a:pt x="390" y="54"/>
                  </a:cubicBezTo>
                  <a:cubicBezTo>
                    <a:pt x="320" y="55"/>
                    <a:pt x="252" y="77"/>
                    <a:pt x="191" y="114"/>
                  </a:cubicBezTo>
                  <a:cubicBezTo>
                    <a:pt x="106" y="172"/>
                    <a:pt x="43" y="260"/>
                    <a:pt x="15" y="360"/>
                  </a:cubicBezTo>
                  <a:cubicBezTo>
                    <a:pt x="0" y="427"/>
                    <a:pt x="1" y="497"/>
                    <a:pt x="22" y="563"/>
                  </a:cubicBezTo>
                  <a:cubicBezTo>
                    <a:pt x="39" y="610"/>
                    <a:pt x="61" y="655"/>
                    <a:pt x="85" y="698"/>
                  </a:cubicBezTo>
                  <a:cubicBezTo>
                    <a:pt x="112" y="738"/>
                    <a:pt x="143" y="776"/>
                    <a:pt x="176" y="811"/>
                  </a:cubicBezTo>
                  <a:cubicBezTo>
                    <a:pt x="218" y="859"/>
                    <a:pt x="277" y="897"/>
                    <a:pt x="330" y="928"/>
                  </a:cubicBezTo>
                  <a:cubicBezTo>
                    <a:pt x="385" y="960"/>
                    <a:pt x="443" y="983"/>
                    <a:pt x="506" y="996"/>
                  </a:cubicBezTo>
                  <a:cubicBezTo>
                    <a:pt x="550" y="1006"/>
                    <a:pt x="595" y="1012"/>
                    <a:pt x="642" y="1013"/>
                  </a:cubicBezTo>
                  <a:cubicBezTo>
                    <a:pt x="651" y="1014"/>
                    <a:pt x="659" y="1014"/>
                    <a:pt x="667" y="1014"/>
                  </a:cubicBezTo>
                  <a:cubicBezTo>
                    <a:pt x="676" y="1014"/>
                    <a:pt x="684" y="1014"/>
                    <a:pt x="693" y="1013"/>
                  </a:cubicBezTo>
                  <a:cubicBezTo>
                    <a:pt x="740" y="1009"/>
                    <a:pt x="787" y="1001"/>
                    <a:pt x="833" y="990"/>
                  </a:cubicBezTo>
                  <a:cubicBezTo>
                    <a:pt x="880" y="975"/>
                    <a:pt x="925" y="955"/>
                    <a:pt x="968" y="933"/>
                  </a:cubicBezTo>
                  <a:cubicBezTo>
                    <a:pt x="1027" y="906"/>
                    <a:pt x="1076" y="860"/>
                    <a:pt x="1124" y="818"/>
                  </a:cubicBezTo>
                  <a:cubicBezTo>
                    <a:pt x="1148" y="797"/>
                    <a:pt x="1168" y="772"/>
                    <a:pt x="1188" y="746"/>
                  </a:cubicBezTo>
                  <a:cubicBezTo>
                    <a:pt x="1220" y="727"/>
                    <a:pt x="1250" y="705"/>
                    <a:pt x="1276" y="678"/>
                  </a:cubicBezTo>
                  <a:cubicBezTo>
                    <a:pt x="1343" y="599"/>
                    <a:pt x="1380" y="500"/>
                    <a:pt x="1381" y="398"/>
                  </a:cubicBezTo>
                  <a:cubicBezTo>
                    <a:pt x="1373" y="294"/>
                    <a:pt x="1336" y="186"/>
                    <a:pt x="1253" y="118"/>
                  </a:cubicBezTo>
                  <a:cubicBezTo>
                    <a:pt x="1192" y="63"/>
                    <a:pt x="1115" y="28"/>
                    <a:pt x="1034" y="16"/>
                  </a:cubicBezTo>
                  <a:cubicBezTo>
                    <a:pt x="1027" y="13"/>
                    <a:pt x="1019" y="11"/>
                    <a:pt x="1011" y="9"/>
                  </a:cubicBezTo>
                  <a:cubicBezTo>
                    <a:pt x="983" y="3"/>
                    <a:pt x="954" y="0"/>
                    <a:pt x="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3"/>
            <p:cNvSpPr/>
            <p:nvPr/>
          </p:nvSpPr>
          <p:spPr>
            <a:xfrm>
              <a:off x="4437250" y="1262575"/>
              <a:ext cx="20900" cy="20725"/>
            </a:xfrm>
            <a:custGeom>
              <a:avLst/>
              <a:gdLst/>
              <a:ahLst/>
              <a:cxnLst/>
              <a:rect l="l" t="t" r="r" b="b"/>
              <a:pathLst>
                <a:path w="836" h="829" extrusionOk="0">
                  <a:moveTo>
                    <a:pt x="433" y="1"/>
                  </a:moveTo>
                  <a:cubicBezTo>
                    <a:pt x="355" y="1"/>
                    <a:pt x="277" y="25"/>
                    <a:pt x="211" y="74"/>
                  </a:cubicBezTo>
                  <a:cubicBezTo>
                    <a:pt x="172" y="95"/>
                    <a:pt x="136" y="121"/>
                    <a:pt x="106" y="152"/>
                  </a:cubicBezTo>
                  <a:cubicBezTo>
                    <a:pt x="87" y="180"/>
                    <a:pt x="66" y="208"/>
                    <a:pt x="47" y="236"/>
                  </a:cubicBezTo>
                  <a:cubicBezTo>
                    <a:pt x="15" y="297"/>
                    <a:pt x="0" y="364"/>
                    <a:pt x="1" y="432"/>
                  </a:cubicBezTo>
                  <a:cubicBezTo>
                    <a:pt x="1" y="433"/>
                    <a:pt x="1" y="433"/>
                    <a:pt x="1" y="434"/>
                  </a:cubicBezTo>
                  <a:lnTo>
                    <a:pt x="1" y="435"/>
                  </a:lnTo>
                  <a:cubicBezTo>
                    <a:pt x="1" y="436"/>
                    <a:pt x="17" y="535"/>
                    <a:pt x="17" y="537"/>
                  </a:cubicBezTo>
                  <a:lnTo>
                    <a:pt x="17" y="538"/>
                  </a:lnTo>
                  <a:cubicBezTo>
                    <a:pt x="17" y="538"/>
                    <a:pt x="17" y="539"/>
                    <a:pt x="17" y="540"/>
                  </a:cubicBezTo>
                  <a:cubicBezTo>
                    <a:pt x="30" y="573"/>
                    <a:pt x="44" y="606"/>
                    <a:pt x="62" y="638"/>
                  </a:cubicBezTo>
                  <a:cubicBezTo>
                    <a:pt x="69" y="638"/>
                    <a:pt x="69" y="639"/>
                    <a:pt x="69" y="639"/>
                  </a:cubicBezTo>
                  <a:cubicBezTo>
                    <a:pt x="70" y="640"/>
                    <a:pt x="136" y="720"/>
                    <a:pt x="137" y="721"/>
                  </a:cubicBezTo>
                  <a:cubicBezTo>
                    <a:pt x="162" y="746"/>
                    <a:pt x="191" y="767"/>
                    <a:pt x="224" y="782"/>
                  </a:cubicBezTo>
                  <a:lnTo>
                    <a:pt x="319" y="817"/>
                  </a:lnTo>
                  <a:lnTo>
                    <a:pt x="321" y="817"/>
                  </a:lnTo>
                  <a:cubicBezTo>
                    <a:pt x="321" y="817"/>
                    <a:pt x="421" y="828"/>
                    <a:pt x="423" y="828"/>
                  </a:cubicBezTo>
                  <a:lnTo>
                    <a:pt x="424" y="828"/>
                  </a:lnTo>
                  <a:cubicBezTo>
                    <a:pt x="459" y="825"/>
                    <a:pt x="494" y="820"/>
                    <a:pt x="530" y="811"/>
                  </a:cubicBezTo>
                  <a:cubicBezTo>
                    <a:pt x="531" y="811"/>
                    <a:pt x="532" y="811"/>
                    <a:pt x="533" y="810"/>
                  </a:cubicBezTo>
                  <a:cubicBezTo>
                    <a:pt x="567" y="797"/>
                    <a:pt x="601" y="782"/>
                    <a:pt x="633" y="765"/>
                  </a:cubicBezTo>
                  <a:lnTo>
                    <a:pt x="638" y="763"/>
                  </a:lnTo>
                  <a:cubicBezTo>
                    <a:pt x="639" y="762"/>
                    <a:pt x="640" y="761"/>
                    <a:pt x="641" y="760"/>
                  </a:cubicBezTo>
                  <a:cubicBezTo>
                    <a:pt x="642" y="760"/>
                    <a:pt x="642" y="759"/>
                    <a:pt x="643" y="759"/>
                  </a:cubicBezTo>
                  <a:cubicBezTo>
                    <a:pt x="653" y="750"/>
                    <a:pt x="715" y="700"/>
                    <a:pt x="725" y="691"/>
                  </a:cubicBezTo>
                  <a:cubicBezTo>
                    <a:pt x="726" y="690"/>
                    <a:pt x="727" y="689"/>
                    <a:pt x="728" y="688"/>
                  </a:cubicBezTo>
                  <a:lnTo>
                    <a:pt x="729" y="687"/>
                  </a:lnTo>
                  <a:cubicBezTo>
                    <a:pt x="732" y="682"/>
                    <a:pt x="786" y="606"/>
                    <a:pt x="788" y="602"/>
                  </a:cubicBezTo>
                  <a:cubicBezTo>
                    <a:pt x="788" y="602"/>
                    <a:pt x="788" y="601"/>
                    <a:pt x="788" y="601"/>
                  </a:cubicBezTo>
                  <a:cubicBezTo>
                    <a:pt x="789" y="600"/>
                    <a:pt x="790" y="599"/>
                    <a:pt x="790" y="598"/>
                  </a:cubicBezTo>
                  <a:cubicBezTo>
                    <a:pt x="791" y="595"/>
                    <a:pt x="825" y="506"/>
                    <a:pt x="826" y="503"/>
                  </a:cubicBezTo>
                  <a:lnTo>
                    <a:pt x="826" y="502"/>
                  </a:lnTo>
                  <a:lnTo>
                    <a:pt x="826" y="500"/>
                  </a:lnTo>
                  <a:cubicBezTo>
                    <a:pt x="826" y="499"/>
                    <a:pt x="835" y="400"/>
                    <a:pt x="835" y="399"/>
                  </a:cubicBezTo>
                  <a:lnTo>
                    <a:pt x="835" y="398"/>
                  </a:lnTo>
                  <a:cubicBezTo>
                    <a:pt x="834" y="364"/>
                    <a:pt x="828" y="329"/>
                    <a:pt x="819" y="296"/>
                  </a:cubicBezTo>
                  <a:cubicBezTo>
                    <a:pt x="809" y="260"/>
                    <a:pt x="794" y="226"/>
                    <a:pt x="775" y="195"/>
                  </a:cubicBezTo>
                  <a:cubicBezTo>
                    <a:pt x="755" y="164"/>
                    <a:pt x="732" y="135"/>
                    <a:pt x="705" y="111"/>
                  </a:cubicBezTo>
                  <a:cubicBezTo>
                    <a:pt x="678" y="88"/>
                    <a:pt x="648" y="69"/>
                    <a:pt x="618" y="50"/>
                  </a:cubicBezTo>
                  <a:cubicBezTo>
                    <a:pt x="618" y="49"/>
                    <a:pt x="617" y="49"/>
                    <a:pt x="616" y="48"/>
                  </a:cubicBezTo>
                  <a:cubicBezTo>
                    <a:pt x="559" y="16"/>
                    <a:pt x="496" y="1"/>
                    <a:pt x="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3"/>
            <p:cNvSpPr/>
            <p:nvPr/>
          </p:nvSpPr>
          <p:spPr>
            <a:xfrm>
              <a:off x="4414825" y="1360850"/>
              <a:ext cx="22725" cy="20550"/>
            </a:xfrm>
            <a:custGeom>
              <a:avLst/>
              <a:gdLst/>
              <a:ahLst/>
              <a:cxnLst/>
              <a:rect l="l" t="t" r="r" b="b"/>
              <a:pathLst>
                <a:path w="909" h="822" extrusionOk="0">
                  <a:moveTo>
                    <a:pt x="452" y="1"/>
                  </a:moveTo>
                  <a:cubicBezTo>
                    <a:pt x="382" y="3"/>
                    <a:pt x="314" y="23"/>
                    <a:pt x="254" y="60"/>
                  </a:cubicBezTo>
                  <a:lnTo>
                    <a:pt x="207" y="89"/>
                  </a:lnTo>
                  <a:cubicBezTo>
                    <a:pt x="161" y="115"/>
                    <a:pt x="122" y="153"/>
                    <a:pt x="95" y="199"/>
                  </a:cubicBezTo>
                  <a:cubicBezTo>
                    <a:pt x="7" y="329"/>
                    <a:pt x="0" y="499"/>
                    <a:pt x="80" y="635"/>
                  </a:cubicBezTo>
                  <a:cubicBezTo>
                    <a:pt x="103" y="662"/>
                    <a:pt x="126" y="690"/>
                    <a:pt x="147" y="717"/>
                  </a:cubicBezTo>
                  <a:cubicBezTo>
                    <a:pt x="198" y="763"/>
                    <a:pt x="260" y="796"/>
                    <a:pt x="327" y="812"/>
                  </a:cubicBezTo>
                  <a:lnTo>
                    <a:pt x="427" y="822"/>
                  </a:lnTo>
                  <a:cubicBezTo>
                    <a:pt x="497" y="820"/>
                    <a:pt x="566" y="799"/>
                    <a:pt x="626" y="762"/>
                  </a:cubicBezTo>
                  <a:lnTo>
                    <a:pt x="672" y="732"/>
                  </a:lnTo>
                  <a:cubicBezTo>
                    <a:pt x="853" y="613"/>
                    <a:pt x="909" y="373"/>
                    <a:pt x="799" y="187"/>
                  </a:cubicBezTo>
                  <a:cubicBezTo>
                    <a:pt x="777" y="160"/>
                    <a:pt x="754" y="133"/>
                    <a:pt x="732" y="105"/>
                  </a:cubicBezTo>
                  <a:cubicBezTo>
                    <a:pt x="681" y="59"/>
                    <a:pt x="619" y="26"/>
                    <a:pt x="553" y="10"/>
                  </a:cubicBezTo>
                  <a:cubicBezTo>
                    <a:pt x="519" y="7"/>
                    <a:pt x="485" y="4"/>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3"/>
            <p:cNvSpPr/>
            <p:nvPr/>
          </p:nvSpPr>
          <p:spPr>
            <a:xfrm>
              <a:off x="4416275" y="1452550"/>
              <a:ext cx="23625" cy="20675"/>
            </a:xfrm>
            <a:custGeom>
              <a:avLst/>
              <a:gdLst/>
              <a:ahLst/>
              <a:cxnLst/>
              <a:rect l="l" t="t" r="r" b="b"/>
              <a:pathLst>
                <a:path w="945" h="827" extrusionOk="0">
                  <a:moveTo>
                    <a:pt x="408" y="1"/>
                  </a:moveTo>
                  <a:cubicBezTo>
                    <a:pt x="384" y="1"/>
                    <a:pt x="359" y="4"/>
                    <a:pt x="336" y="10"/>
                  </a:cubicBezTo>
                  <a:cubicBezTo>
                    <a:pt x="178" y="38"/>
                    <a:pt x="51" y="153"/>
                    <a:pt x="11" y="308"/>
                  </a:cubicBezTo>
                  <a:cubicBezTo>
                    <a:pt x="8" y="341"/>
                    <a:pt x="4" y="376"/>
                    <a:pt x="1" y="409"/>
                  </a:cubicBezTo>
                  <a:cubicBezTo>
                    <a:pt x="3" y="478"/>
                    <a:pt x="23" y="548"/>
                    <a:pt x="61" y="607"/>
                  </a:cubicBezTo>
                  <a:lnTo>
                    <a:pt x="128" y="688"/>
                  </a:lnTo>
                  <a:cubicBezTo>
                    <a:pt x="179" y="735"/>
                    <a:pt x="240" y="767"/>
                    <a:pt x="307" y="782"/>
                  </a:cubicBezTo>
                  <a:lnTo>
                    <a:pt x="460" y="818"/>
                  </a:lnTo>
                  <a:cubicBezTo>
                    <a:pt x="487" y="823"/>
                    <a:pt x="515" y="826"/>
                    <a:pt x="542" y="826"/>
                  </a:cubicBezTo>
                  <a:cubicBezTo>
                    <a:pt x="723" y="826"/>
                    <a:pt x="888" y="704"/>
                    <a:pt x="935" y="522"/>
                  </a:cubicBezTo>
                  <a:cubicBezTo>
                    <a:pt x="938" y="488"/>
                    <a:pt x="942" y="455"/>
                    <a:pt x="945" y="421"/>
                  </a:cubicBezTo>
                  <a:cubicBezTo>
                    <a:pt x="944" y="351"/>
                    <a:pt x="922" y="283"/>
                    <a:pt x="886" y="222"/>
                  </a:cubicBezTo>
                  <a:cubicBezTo>
                    <a:pt x="863" y="195"/>
                    <a:pt x="840" y="168"/>
                    <a:pt x="819" y="141"/>
                  </a:cubicBezTo>
                  <a:cubicBezTo>
                    <a:pt x="768" y="95"/>
                    <a:pt x="706" y="62"/>
                    <a:pt x="639" y="47"/>
                  </a:cubicBezTo>
                  <a:cubicBezTo>
                    <a:pt x="588" y="35"/>
                    <a:pt x="538" y="24"/>
                    <a:pt x="487" y="12"/>
                  </a:cubicBezTo>
                  <a:cubicBezTo>
                    <a:pt x="461" y="4"/>
                    <a:pt x="434" y="1"/>
                    <a:pt x="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3"/>
            <p:cNvSpPr/>
            <p:nvPr/>
          </p:nvSpPr>
          <p:spPr>
            <a:xfrm>
              <a:off x="4421725" y="1533350"/>
              <a:ext cx="29125" cy="26175"/>
            </a:xfrm>
            <a:custGeom>
              <a:avLst/>
              <a:gdLst/>
              <a:ahLst/>
              <a:cxnLst/>
              <a:rect l="l" t="t" r="r" b="b"/>
              <a:pathLst>
                <a:path w="1165" h="1047" extrusionOk="0">
                  <a:moveTo>
                    <a:pt x="490" y="1"/>
                  </a:moveTo>
                  <a:cubicBezTo>
                    <a:pt x="473" y="1"/>
                    <a:pt x="455" y="2"/>
                    <a:pt x="437" y="5"/>
                  </a:cubicBezTo>
                  <a:cubicBezTo>
                    <a:pt x="388" y="10"/>
                    <a:pt x="338" y="19"/>
                    <a:pt x="290" y="32"/>
                  </a:cubicBezTo>
                  <a:cubicBezTo>
                    <a:pt x="238" y="45"/>
                    <a:pt x="190" y="72"/>
                    <a:pt x="152" y="110"/>
                  </a:cubicBezTo>
                  <a:cubicBezTo>
                    <a:pt x="109" y="139"/>
                    <a:pt x="74" y="180"/>
                    <a:pt x="52" y="228"/>
                  </a:cubicBezTo>
                  <a:lnTo>
                    <a:pt x="17" y="322"/>
                  </a:lnTo>
                  <a:cubicBezTo>
                    <a:pt x="1" y="389"/>
                    <a:pt x="3" y="458"/>
                    <a:pt x="22" y="524"/>
                  </a:cubicBezTo>
                  <a:cubicBezTo>
                    <a:pt x="30" y="547"/>
                    <a:pt x="38" y="570"/>
                    <a:pt x="47" y="593"/>
                  </a:cubicBezTo>
                  <a:cubicBezTo>
                    <a:pt x="57" y="619"/>
                    <a:pt x="69" y="645"/>
                    <a:pt x="81" y="670"/>
                  </a:cubicBezTo>
                  <a:cubicBezTo>
                    <a:pt x="93" y="695"/>
                    <a:pt x="102" y="721"/>
                    <a:pt x="116" y="745"/>
                  </a:cubicBezTo>
                  <a:cubicBezTo>
                    <a:pt x="145" y="796"/>
                    <a:pt x="185" y="840"/>
                    <a:pt x="221" y="881"/>
                  </a:cubicBezTo>
                  <a:cubicBezTo>
                    <a:pt x="229" y="890"/>
                    <a:pt x="236" y="896"/>
                    <a:pt x="244" y="903"/>
                  </a:cubicBezTo>
                  <a:cubicBezTo>
                    <a:pt x="260" y="917"/>
                    <a:pt x="280" y="929"/>
                    <a:pt x="296" y="940"/>
                  </a:cubicBezTo>
                  <a:cubicBezTo>
                    <a:pt x="312" y="952"/>
                    <a:pt x="329" y="966"/>
                    <a:pt x="348" y="976"/>
                  </a:cubicBezTo>
                  <a:cubicBezTo>
                    <a:pt x="355" y="981"/>
                    <a:pt x="363" y="984"/>
                    <a:pt x="371" y="987"/>
                  </a:cubicBezTo>
                  <a:cubicBezTo>
                    <a:pt x="404" y="1001"/>
                    <a:pt x="441" y="1014"/>
                    <a:pt x="475" y="1026"/>
                  </a:cubicBezTo>
                  <a:cubicBezTo>
                    <a:pt x="480" y="1028"/>
                    <a:pt x="484" y="1029"/>
                    <a:pt x="488" y="1030"/>
                  </a:cubicBezTo>
                  <a:cubicBezTo>
                    <a:pt x="529" y="1041"/>
                    <a:pt x="571" y="1046"/>
                    <a:pt x="614" y="1046"/>
                  </a:cubicBezTo>
                  <a:cubicBezTo>
                    <a:pt x="622" y="1046"/>
                    <a:pt x="630" y="1046"/>
                    <a:pt x="638" y="1046"/>
                  </a:cubicBezTo>
                  <a:cubicBezTo>
                    <a:pt x="775" y="1038"/>
                    <a:pt x="908" y="984"/>
                    <a:pt x="1000" y="880"/>
                  </a:cubicBezTo>
                  <a:cubicBezTo>
                    <a:pt x="1036" y="843"/>
                    <a:pt x="1063" y="799"/>
                    <a:pt x="1076" y="749"/>
                  </a:cubicBezTo>
                  <a:cubicBezTo>
                    <a:pt x="1090" y="730"/>
                    <a:pt x="1104" y="711"/>
                    <a:pt x="1118" y="691"/>
                  </a:cubicBezTo>
                  <a:cubicBezTo>
                    <a:pt x="1149" y="631"/>
                    <a:pt x="1165" y="563"/>
                    <a:pt x="1164" y="494"/>
                  </a:cubicBezTo>
                  <a:cubicBezTo>
                    <a:pt x="1158" y="461"/>
                    <a:pt x="1153" y="427"/>
                    <a:pt x="1147" y="394"/>
                  </a:cubicBezTo>
                  <a:cubicBezTo>
                    <a:pt x="1127" y="325"/>
                    <a:pt x="1088" y="263"/>
                    <a:pt x="1036" y="215"/>
                  </a:cubicBezTo>
                  <a:cubicBezTo>
                    <a:pt x="1024" y="202"/>
                    <a:pt x="1011" y="191"/>
                    <a:pt x="997" y="180"/>
                  </a:cubicBezTo>
                  <a:cubicBezTo>
                    <a:pt x="957" y="149"/>
                    <a:pt x="916" y="120"/>
                    <a:pt x="873" y="95"/>
                  </a:cubicBezTo>
                  <a:cubicBezTo>
                    <a:pt x="859" y="86"/>
                    <a:pt x="844" y="78"/>
                    <a:pt x="829" y="73"/>
                  </a:cubicBezTo>
                  <a:cubicBezTo>
                    <a:pt x="782" y="53"/>
                    <a:pt x="736" y="36"/>
                    <a:pt x="688" y="22"/>
                  </a:cubicBezTo>
                  <a:cubicBezTo>
                    <a:pt x="672" y="18"/>
                    <a:pt x="656" y="15"/>
                    <a:pt x="638" y="14"/>
                  </a:cubicBezTo>
                  <a:cubicBezTo>
                    <a:pt x="590" y="5"/>
                    <a:pt x="540"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3"/>
            <p:cNvSpPr/>
            <p:nvPr/>
          </p:nvSpPr>
          <p:spPr>
            <a:xfrm>
              <a:off x="4425625" y="1628050"/>
              <a:ext cx="28925" cy="24300"/>
            </a:xfrm>
            <a:custGeom>
              <a:avLst/>
              <a:gdLst/>
              <a:ahLst/>
              <a:cxnLst/>
              <a:rect l="l" t="t" r="r" b="b"/>
              <a:pathLst>
                <a:path w="1157" h="972" extrusionOk="0">
                  <a:moveTo>
                    <a:pt x="607" y="0"/>
                  </a:moveTo>
                  <a:cubicBezTo>
                    <a:pt x="594" y="0"/>
                    <a:pt x="581" y="1"/>
                    <a:pt x="568" y="1"/>
                  </a:cubicBezTo>
                  <a:cubicBezTo>
                    <a:pt x="505" y="5"/>
                    <a:pt x="442" y="14"/>
                    <a:pt x="381" y="27"/>
                  </a:cubicBezTo>
                  <a:cubicBezTo>
                    <a:pt x="349" y="32"/>
                    <a:pt x="318" y="40"/>
                    <a:pt x="288" y="50"/>
                  </a:cubicBezTo>
                  <a:lnTo>
                    <a:pt x="192" y="94"/>
                  </a:lnTo>
                  <a:cubicBezTo>
                    <a:pt x="145" y="120"/>
                    <a:pt x="106" y="158"/>
                    <a:pt x="79" y="203"/>
                  </a:cubicBezTo>
                  <a:cubicBezTo>
                    <a:pt x="57" y="229"/>
                    <a:pt x="40" y="259"/>
                    <a:pt x="33" y="293"/>
                  </a:cubicBezTo>
                  <a:cubicBezTo>
                    <a:pt x="10" y="339"/>
                    <a:pt x="0" y="390"/>
                    <a:pt x="5" y="442"/>
                  </a:cubicBezTo>
                  <a:cubicBezTo>
                    <a:pt x="9" y="482"/>
                    <a:pt x="16" y="523"/>
                    <a:pt x="24" y="562"/>
                  </a:cubicBezTo>
                  <a:cubicBezTo>
                    <a:pt x="26" y="569"/>
                    <a:pt x="29" y="576"/>
                    <a:pt x="32" y="582"/>
                  </a:cubicBezTo>
                  <a:cubicBezTo>
                    <a:pt x="48" y="622"/>
                    <a:pt x="67" y="677"/>
                    <a:pt x="97" y="714"/>
                  </a:cubicBezTo>
                  <a:cubicBezTo>
                    <a:pt x="124" y="748"/>
                    <a:pt x="156" y="794"/>
                    <a:pt x="193" y="823"/>
                  </a:cubicBezTo>
                  <a:cubicBezTo>
                    <a:pt x="224" y="849"/>
                    <a:pt x="258" y="872"/>
                    <a:pt x="292" y="893"/>
                  </a:cubicBezTo>
                  <a:cubicBezTo>
                    <a:pt x="299" y="898"/>
                    <a:pt x="304" y="902"/>
                    <a:pt x="312" y="905"/>
                  </a:cubicBezTo>
                  <a:cubicBezTo>
                    <a:pt x="354" y="926"/>
                    <a:pt x="398" y="942"/>
                    <a:pt x="443" y="954"/>
                  </a:cubicBezTo>
                  <a:cubicBezTo>
                    <a:pt x="450" y="956"/>
                    <a:pt x="458" y="957"/>
                    <a:pt x="464" y="958"/>
                  </a:cubicBezTo>
                  <a:cubicBezTo>
                    <a:pt x="504" y="965"/>
                    <a:pt x="544" y="969"/>
                    <a:pt x="585" y="971"/>
                  </a:cubicBezTo>
                  <a:cubicBezTo>
                    <a:pt x="592" y="971"/>
                    <a:pt x="599" y="970"/>
                    <a:pt x="607" y="970"/>
                  </a:cubicBezTo>
                  <a:cubicBezTo>
                    <a:pt x="646" y="966"/>
                    <a:pt x="686" y="959"/>
                    <a:pt x="724" y="951"/>
                  </a:cubicBezTo>
                  <a:cubicBezTo>
                    <a:pt x="773" y="941"/>
                    <a:pt x="819" y="915"/>
                    <a:pt x="862" y="892"/>
                  </a:cubicBezTo>
                  <a:cubicBezTo>
                    <a:pt x="908" y="866"/>
                    <a:pt x="947" y="829"/>
                    <a:pt x="973" y="782"/>
                  </a:cubicBezTo>
                  <a:cubicBezTo>
                    <a:pt x="1001" y="728"/>
                    <a:pt x="1038" y="680"/>
                    <a:pt x="1081" y="637"/>
                  </a:cubicBezTo>
                  <a:cubicBezTo>
                    <a:pt x="1114" y="599"/>
                    <a:pt x="1137" y="551"/>
                    <a:pt x="1146" y="501"/>
                  </a:cubicBezTo>
                  <a:lnTo>
                    <a:pt x="1157" y="400"/>
                  </a:lnTo>
                  <a:cubicBezTo>
                    <a:pt x="1154" y="331"/>
                    <a:pt x="1134" y="261"/>
                    <a:pt x="1096" y="202"/>
                  </a:cubicBezTo>
                  <a:cubicBezTo>
                    <a:pt x="1073" y="175"/>
                    <a:pt x="1052" y="148"/>
                    <a:pt x="1029" y="120"/>
                  </a:cubicBezTo>
                  <a:cubicBezTo>
                    <a:pt x="978" y="73"/>
                    <a:pt x="917" y="41"/>
                    <a:pt x="850" y="26"/>
                  </a:cubicBezTo>
                  <a:cubicBezTo>
                    <a:pt x="788" y="14"/>
                    <a:pt x="724" y="6"/>
                    <a:pt x="661" y="2"/>
                  </a:cubicBezTo>
                  <a:cubicBezTo>
                    <a:pt x="643" y="1"/>
                    <a:pt x="625"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3"/>
            <p:cNvSpPr/>
            <p:nvPr/>
          </p:nvSpPr>
          <p:spPr>
            <a:xfrm>
              <a:off x="4364600" y="1581700"/>
              <a:ext cx="24700" cy="21300"/>
            </a:xfrm>
            <a:custGeom>
              <a:avLst/>
              <a:gdLst/>
              <a:ahLst/>
              <a:cxnLst/>
              <a:rect l="l" t="t" r="r" b="b"/>
              <a:pathLst>
                <a:path w="988" h="852" extrusionOk="0">
                  <a:moveTo>
                    <a:pt x="530" y="1"/>
                  </a:moveTo>
                  <a:cubicBezTo>
                    <a:pt x="460" y="3"/>
                    <a:pt x="392" y="24"/>
                    <a:pt x="331" y="60"/>
                  </a:cubicBezTo>
                  <a:lnTo>
                    <a:pt x="237" y="120"/>
                  </a:lnTo>
                  <a:cubicBezTo>
                    <a:pt x="57" y="239"/>
                    <a:pt x="1" y="478"/>
                    <a:pt x="111" y="664"/>
                  </a:cubicBezTo>
                  <a:cubicBezTo>
                    <a:pt x="133" y="691"/>
                    <a:pt x="155" y="719"/>
                    <a:pt x="178" y="746"/>
                  </a:cubicBezTo>
                  <a:cubicBezTo>
                    <a:pt x="229" y="793"/>
                    <a:pt x="290" y="825"/>
                    <a:pt x="357" y="841"/>
                  </a:cubicBezTo>
                  <a:lnTo>
                    <a:pt x="458" y="851"/>
                  </a:lnTo>
                  <a:cubicBezTo>
                    <a:pt x="528" y="849"/>
                    <a:pt x="596" y="828"/>
                    <a:pt x="655" y="792"/>
                  </a:cubicBezTo>
                  <a:lnTo>
                    <a:pt x="750" y="733"/>
                  </a:lnTo>
                  <a:cubicBezTo>
                    <a:pt x="931" y="615"/>
                    <a:pt x="987" y="375"/>
                    <a:pt x="877" y="188"/>
                  </a:cubicBezTo>
                  <a:cubicBezTo>
                    <a:pt x="854" y="161"/>
                    <a:pt x="831" y="133"/>
                    <a:pt x="810" y="106"/>
                  </a:cubicBezTo>
                  <a:cubicBezTo>
                    <a:pt x="759" y="59"/>
                    <a:pt x="698" y="27"/>
                    <a:pt x="631" y="12"/>
                  </a:cubicBezTo>
                  <a:lnTo>
                    <a:pt x="5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3"/>
            <p:cNvSpPr/>
            <p:nvPr/>
          </p:nvSpPr>
          <p:spPr>
            <a:xfrm>
              <a:off x="4328100" y="1465425"/>
              <a:ext cx="35975" cy="26225"/>
            </a:xfrm>
            <a:custGeom>
              <a:avLst/>
              <a:gdLst/>
              <a:ahLst/>
              <a:cxnLst/>
              <a:rect l="l" t="t" r="r" b="b"/>
              <a:pathLst>
                <a:path w="1439" h="1049" extrusionOk="0">
                  <a:moveTo>
                    <a:pt x="539" y="0"/>
                  </a:moveTo>
                  <a:cubicBezTo>
                    <a:pt x="521" y="0"/>
                    <a:pt x="503" y="1"/>
                    <a:pt x="486" y="3"/>
                  </a:cubicBezTo>
                  <a:cubicBezTo>
                    <a:pt x="443" y="9"/>
                    <a:pt x="396" y="12"/>
                    <a:pt x="355" y="28"/>
                  </a:cubicBezTo>
                  <a:cubicBezTo>
                    <a:pt x="270" y="63"/>
                    <a:pt x="222" y="86"/>
                    <a:pt x="157" y="153"/>
                  </a:cubicBezTo>
                  <a:cubicBezTo>
                    <a:pt x="152" y="158"/>
                    <a:pt x="148" y="163"/>
                    <a:pt x="142" y="170"/>
                  </a:cubicBezTo>
                  <a:cubicBezTo>
                    <a:pt x="120" y="198"/>
                    <a:pt x="99" y="227"/>
                    <a:pt x="81" y="258"/>
                  </a:cubicBezTo>
                  <a:cubicBezTo>
                    <a:pt x="60" y="296"/>
                    <a:pt x="45" y="337"/>
                    <a:pt x="36" y="379"/>
                  </a:cubicBezTo>
                  <a:cubicBezTo>
                    <a:pt x="1" y="556"/>
                    <a:pt x="63" y="719"/>
                    <a:pt x="188" y="842"/>
                  </a:cubicBezTo>
                  <a:cubicBezTo>
                    <a:pt x="270" y="923"/>
                    <a:pt x="368" y="964"/>
                    <a:pt x="474" y="1001"/>
                  </a:cubicBezTo>
                  <a:cubicBezTo>
                    <a:pt x="527" y="1018"/>
                    <a:pt x="581" y="1029"/>
                    <a:pt x="635" y="1034"/>
                  </a:cubicBezTo>
                  <a:cubicBezTo>
                    <a:pt x="693" y="1043"/>
                    <a:pt x="753" y="1047"/>
                    <a:pt x="812" y="1048"/>
                  </a:cubicBezTo>
                  <a:cubicBezTo>
                    <a:pt x="825" y="1048"/>
                    <a:pt x="839" y="1046"/>
                    <a:pt x="853" y="1044"/>
                  </a:cubicBezTo>
                  <a:cubicBezTo>
                    <a:pt x="902" y="1040"/>
                    <a:pt x="949" y="1031"/>
                    <a:pt x="996" y="1019"/>
                  </a:cubicBezTo>
                  <a:cubicBezTo>
                    <a:pt x="1023" y="1009"/>
                    <a:pt x="1050" y="999"/>
                    <a:pt x="1076" y="986"/>
                  </a:cubicBezTo>
                  <a:cubicBezTo>
                    <a:pt x="1096" y="976"/>
                    <a:pt x="1118" y="967"/>
                    <a:pt x="1139" y="955"/>
                  </a:cubicBezTo>
                  <a:cubicBezTo>
                    <a:pt x="1222" y="918"/>
                    <a:pt x="1291" y="855"/>
                    <a:pt x="1336" y="776"/>
                  </a:cubicBezTo>
                  <a:cubicBezTo>
                    <a:pt x="1341" y="768"/>
                    <a:pt x="1343" y="761"/>
                    <a:pt x="1346" y="753"/>
                  </a:cubicBezTo>
                  <a:cubicBezTo>
                    <a:pt x="1376" y="705"/>
                    <a:pt x="1400" y="651"/>
                    <a:pt x="1416" y="596"/>
                  </a:cubicBezTo>
                  <a:cubicBezTo>
                    <a:pt x="1434" y="540"/>
                    <a:pt x="1439" y="482"/>
                    <a:pt x="1431" y="425"/>
                  </a:cubicBezTo>
                  <a:cubicBezTo>
                    <a:pt x="1432" y="373"/>
                    <a:pt x="1420" y="321"/>
                    <a:pt x="1394" y="276"/>
                  </a:cubicBezTo>
                  <a:cubicBezTo>
                    <a:pt x="1327" y="132"/>
                    <a:pt x="1183" y="40"/>
                    <a:pt x="1025" y="40"/>
                  </a:cubicBezTo>
                  <a:cubicBezTo>
                    <a:pt x="968" y="44"/>
                    <a:pt x="913" y="59"/>
                    <a:pt x="861" y="82"/>
                  </a:cubicBezTo>
                  <a:cubicBezTo>
                    <a:pt x="825" y="68"/>
                    <a:pt x="789" y="54"/>
                    <a:pt x="752" y="41"/>
                  </a:cubicBezTo>
                  <a:cubicBezTo>
                    <a:pt x="684" y="18"/>
                    <a:pt x="611"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3"/>
            <p:cNvSpPr/>
            <p:nvPr/>
          </p:nvSpPr>
          <p:spPr>
            <a:xfrm>
              <a:off x="4357300" y="1404575"/>
              <a:ext cx="27325" cy="23250"/>
            </a:xfrm>
            <a:custGeom>
              <a:avLst/>
              <a:gdLst/>
              <a:ahLst/>
              <a:cxnLst/>
              <a:rect l="l" t="t" r="r" b="b"/>
              <a:pathLst>
                <a:path w="1093" h="930" extrusionOk="0">
                  <a:moveTo>
                    <a:pt x="394" y="1"/>
                  </a:moveTo>
                  <a:lnTo>
                    <a:pt x="293" y="17"/>
                  </a:lnTo>
                  <a:lnTo>
                    <a:pt x="195" y="60"/>
                  </a:lnTo>
                  <a:cubicBezTo>
                    <a:pt x="149" y="86"/>
                    <a:pt x="111" y="124"/>
                    <a:pt x="84" y="169"/>
                  </a:cubicBezTo>
                  <a:cubicBezTo>
                    <a:pt x="25" y="254"/>
                    <a:pt x="1" y="356"/>
                    <a:pt x="17" y="458"/>
                  </a:cubicBezTo>
                  <a:cubicBezTo>
                    <a:pt x="20" y="511"/>
                    <a:pt x="39" y="562"/>
                    <a:pt x="69" y="606"/>
                  </a:cubicBezTo>
                  <a:cubicBezTo>
                    <a:pt x="96" y="651"/>
                    <a:pt x="123" y="697"/>
                    <a:pt x="150" y="742"/>
                  </a:cubicBezTo>
                  <a:cubicBezTo>
                    <a:pt x="187" y="802"/>
                    <a:pt x="240" y="850"/>
                    <a:pt x="301" y="884"/>
                  </a:cubicBezTo>
                  <a:cubicBezTo>
                    <a:pt x="358" y="913"/>
                    <a:pt x="421" y="929"/>
                    <a:pt x="485" y="929"/>
                  </a:cubicBezTo>
                  <a:cubicBezTo>
                    <a:pt x="489" y="929"/>
                    <a:pt x="493" y="929"/>
                    <a:pt x="497" y="929"/>
                  </a:cubicBezTo>
                  <a:cubicBezTo>
                    <a:pt x="538" y="926"/>
                    <a:pt x="579" y="919"/>
                    <a:pt x="619" y="911"/>
                  </a:cubicBezTo>
                  <a:cubicBezTo>
                    <a:pt x="626" y="909"/>
                    <a:pt x="634" y="906"/>
                    <a:pt x="641" y="903"/>
                  </a:cubicBezTo>
                  <a:cubicBezTo>
                    <a:pt x="680" y="889"/>
                    <a:pt x="718" y="872"/>
                    <a:pt x="756" y="851"/>
                  </a:cubicBezTo>
                  <a:cubicBezTo>
                    <a:pt x="760" y="849"/>
                    <a:pt x="765" y="846"/>
                    <a:pt x="769" y="844"/>
                  </a:cubicBezTo>
                  <a:cubicBezTo>
                    <a:pt x="921" y="812"/>
                    <a:pt x="1044" y="698"/>
                    <a:pt x="1082" y="547"/>
                  </a:cubicBezTo>
                  <a:cubicBezTo>
                    <a:pt x="1086" y="513"/>
                    <a:pt x="1089" y="480"/>
                    <a:pt x="1092" y="446"/>
                  </a:cubicBezTo>
                  <a:cubicBezTo>
                    <a:pt x="1091" y="376"/>
                    <a:pt x="1071" y="308"/>
                    <a:pt x="1033" y="248"/>
                  </a:cubicBezTo>
                  <a:lnTo>
                    <a:pt x="966" y="166"/>
                  </a:lnTo>
                  <a:cubicBezTo>
                    <a:pt x="915" y="120"/>
                    <a:pt x="853" y="87"/>
                    <a:pt x="786" y="72"/>
                  </a:cubicBezTo>
                  <a:lnTo>
                    <a:pt x="716" y="57"/>
                  </a:lnTo>
                  <a:lnTo>
                    <a:pt x="705" y="53"/>
                  </a:lnTo>
                  <a:cubicBezTo>
                    <a:pt x="702" y="52"/>
                    <a:pt x="699" y="52"/>
                    <a:pt x="696" y="52"/>
                  </a:cubicBezTo>
                  <a:cubicBezTo>
                    <a:pt x="693" y="52"/>
                    <a:pt x="690" y="52"/>
                    <a:pt x="687" y="52"/>
                  </a:cubicBezTo>
                  <a:cubicBezTo>
                    <a:pt x="622" y="38"/>
                    <a:pt x="558" y="25"/>
                    <a:pt x="495" y="11"/>
                  </a:cubicBezTo>
                  <a:cubicBezTo>
                    <a:pt x="461" y="7"/>
                    <a:pt x="427" y="4"/>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3"/>
            <p:cNvSpPr/>
            <p:nvPr/>
          </p:nvSpPr>
          <p:spPr>
            <a:xfrm>
              <a:off x="4389275" y="1490450"/>
              <a:ext cx="21250" cy="21950"/>
            </a:xfrm>
            <a:custGeom>
              <a:avLst/>
              <a:gdLst/>
              <a:ahLst/>
              <a:cxnLst/>
              <a:rect l="l" t="t" r="r" b="b"/>
              <a:pathLst>
                <a:path w="850" h="878" extrusionOk="0">
                  <a:moveTo>
                    <a:pt x="392" y="0"/>
                  </a:moveTo>
                  <a:cubicBezTo>
                    <a:pt x="322" y="0"/>
                    <a:pt x="251" y="18"/>
                    <a:pt x="187" y="56"/>
                  </a:cubicBezTo>
                  <a:lnTo>
                    <a:pt x="105" y="123"/>
                  </a:lnTo>
                  <a:cubicBezTo>
                    <a:pt x="58" y="174"/>
                    <a:pt x="26" y="235"/>
                    <a:pt x="10" y="302"/>
                  </a:cubicBezTo>
                  <a:cubicBezTo>
                    <a:pt x="7" y="336"/>
                    <a:pt x="3" y="369"/>
                    <a:pt x="0" y="403"/>
                  </a:cubicBezTo>
                  <a:cubicBezTo>
                    <a:pt x="1" y="473"/>
                    <a:pt x="23" y="541"/>
                    <a:pt x="60" y="602"/>
                  </a:cubicBezTo>
                  <a:cubicBezTo>
                    <a:pt x="79" y="633"/>
                    <a:pt x="98" y="664"/>
                    <a:pt x="117" y="696"/>
                  </a:cubicBezTo>
                  <a:cubicBezTo>
                    <a:pt x="143" y="742"/>
                    <a:pt x="181" y="780"/>
                    <a:pt x="227" y="807"/>
                  </a:cubicBezTo>
                  <a:cubicBezTo>
                    <a:pt x="296" y="854"/>
                    <a:pt x="376" y="878"/>
                    <a:pt x="457" y="878"/>
                  </a:cubicBezTo>
                  <a:cubicBezTo>
                    <a:pt x="528" y="878"/>
                    <a:pt x="599" y="859"/>
                    <a:pt x="662" y="822"/>
                  </a:cubicBezTo>
                  <a:lnTo>
                    <a:pt x="745" y="755"/>
                  </a:lnTo>
                  <a:cubicBezTo>
                    <a:pt x="791" y="704"/>
                    <a:pt x="823" y="643"/>
                    <a:pt x="839" y="576"/>
                  </a:cubicBezTo>
                  <a:cubicBezTo>
                    <a:pt x="843" y="542"/>
                    <a:pt x="846" y="509"/>
                    <a:pt x="849" y="475"/>
                  </a:cubicBezTo>
                  <a:cubicBezTo>
                    <a:pt x="847" y="405"/>
                    <a:pt x="827" y="337"/>
                    <a:pt x="789" y="277"/>
                  </a:cubicBezTo>
                  <a:cubicBezTo>
                    <a:pt x="770" y="245"/>
                    <a:pt x="751" y="214"/>
                    <a:pt x="732" y="182"/>
                  </a:cubicBezTo>
                  <a:cubicBezTo>
                    <a:pt x="654" y="64"/>
                    <a:pt x="525"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3"/>
            <p:cNvSpPr/>
            <p:nvPr/>
          </p:nvSpPr>
          <p:spPr>
            <a:xfrm>
              <a:off x="4364600" y="1317100"/>
              <a:ext cx="29975" cy="21875"/>
            </a:xfrm>
            <a:custGeom>
              <a:avLst/>
              <a:gdLst/>
              <a:ahLst/>
              <a:cxnLst/>
              <a:rect l="l" t="t" r="r" b="b"/>
              <a:pathLst>
                <a:path w="1199" h="875" extrusionOk="0">
                  <a:moveTo>
                    <a:pt x="793" y="0"/>
                  </a:moveTo>
                  <a:cubicBezTo>
                    <a:pt x="756" y="0"/>
                    <a:pt x="718" y="6"/>
                    <a:pt x="681" y="16"/>
                  </a:cubicBezTo>
                  <a:cubicBezTo>
                    <a:pt x="663" y="23"/>
                    <a:pt x="643" y="28"/>
                    <a:pt x="624" y="32"/>
                  </a:cubicBezTo>
                  <a:lnTo>
                    <a:pt x="622" y="31"/>
                  </a:lnTo>
                  <a:cubicBezTo>
                    <a:pt x="599" y="25"/>
                    <a:pt x="578" y="20"/>
                    <a:pt x="554" y="16"/>
                  </a:cubicBezTo>
                  <a:cubicBezTo>
                    <a:pt x="511" y="10"/>
                    <a:pt x="466" y="5"/>
                    <a:pt x="422" y="2"/>
                  </a:cubicBezTo>
                  <a:cubicBezTo>
                    <a:pt x="415" y="2"/>
                    <a:pt x="409" y="1"/>
                    <a:pt x="403" y="1"/>
                  </a:cubicBezTo>
                  <a:cubicBezTo>
                    <a:pt x="397" y="1"/>
                    <a:pt x="391" y="2"/>
                    <a:pt x="385" y="2"/>
                  </a:cubicBezTo>
                  <a:lnTo>
                    <a:pt x="284" y="18"/>
                  </a:lnTo>
                  <a:cubicBezTo>
                    <a:pt x="232" y="31"/>
                    <a:pt x="183" y="57"/>
                    <a:pt x="145" y="95"/>
                  </a:cubicBezTo>
                  <a:cubicBezTo>
                    <a:pt x="116" y="114"/>
                    <a:pt x="91" y="141"/>
                    <a:pt x="75" y="171"/>
                  </a:cubicBezTo>
                  <a:cubicBezTo>
                    <a:pt x="42" y="211"/>
                    <a:pt x="20" y="257"/>
                    <a:pt x="10" y="308"/>
                  </a:cubicBezTo>
                  <a:cubicBezTo>
                    <a:pt x="7" y="342"/>
                    <a:pt x="4" y="375"/>
                    <a:pt x="1" y="409"/>
                  </a:cubicBezTo>
                  <a:cubicBezTo>
                    <a:pt x="5" y="443"/>
                    <a:pt x="11" y="477"/>
                    <a:pt x="17" y="510"/>
                  </a:cubicBezTo>
                  <a:cubicBezTo>
                    <a:pt x="30" y="562"/>
                    <a:pt x="57" y="609"/>
                    <a:pt x="95" y="648"/>
                  </a:cubicBezTo>
                  <a:cubicBezTo>
                    <a:pt x="124" y="692"/>
                    <a:pt x="165" y="726"/>
                    <a:pt x="212" y="748"/>
                  </a:cubicBezTo>
                  <a:cubicBezTo>
                    <a:pt x="273" y="776"/>
                    <a:pt x="337" y="798"/>
                    <a:pt x="401" y="813"/>
                  </a:cubicBezTo>
                  <a:cubicBezTo>
                    <a:pt x="417" y="816"/>
                    <a:pt x="432" y="817"/>
                    <a:pt x="448" y="819"/>
                  </a:cubicBezTo>
                  <a:cubicBezTo>
                    <a:pt x="468" y="831"/>
                    <a:pt x="489" y="840"/>
                    <a:pt x="512" y="846"/>
                  </a:cubicBezTo>
                  <a:cubicBezTo>
                    <a:pt x="552" y="865"/>
                    <a:pt x="596" y="875"/>
                    <a:pt x="641" y="875"/>
                  </a:cubicBezTo>
                  <a:cubicBezTo>
                    <a:pt x="647" y="875"/>
                    <a:pt x="653" y="875"/>
                    <a:pt x="660" y="874"/>
                  </a:cubicBezTo>
                  <a:cubicBezTo>
                    <a:pt x="750" y="868"/>
                    <a:pt x="838" y="833"/>
                    <a:pt x="908" y="776"/>
                  </a:cubicBezTo>
                  <a:cubicBezTo>
                    <a:pt x="960" y="763"/>
                    <a:pt x="1007" y="736"/>
                    <a:pt x="1044" y="699"/>
                  </a:cubicBezTo>
                  <a:cubicBezTo>
                    <a:pt x="1088" y="669"/>
                    <a:pt x="1122" y="629"/>
                    <a:pt x="1144" y="581"/>
                  </a:cubicBezTo>
                  <a:cubicBezTo>
                    <a:pt x="1188" y="488"/>
                    <a:pt x="1199" y="384"/>
                    <a:pt x="1174" y="284"/>
                  </a:cubicBezTo>
                  <a:lnTo>
                    <a:pt x="1130" y="187"/>
                  </a:lnTo>
                  <a:cubicBezTo>
                    <a:pt x="1093" y="128"/>
                    <a:pt x="1040" y="79"/>
                    <a:pt x="978" y="45"/>
                  </a:cubicBezTo>
                  <a:lnTo>
                    <a:pt x="883" y="11"/>
                  </a:lnTo>
                  <a:cubicBezTo>
                    <a:pt x="854" y="4"/>
                    <a:pt x="824"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3"/>
            <p:cNvSpPr/>
            <p:nvPr/>
          </p:nvSpPr>
          <p:spPr>
            <a:xfrm>
              <a:off x="4356900" y="1253750"/>
              <a:ext cx="29400" cy="23625"/>
            </a:xfrm>
            <a:custGeom>
              <a:avLst/>
              <a:gdLst/>
              <a:ahLst/>
              <a:cxnLst/>
              <a:rect l="l" t="t" r="r" b="b"/>
              <a:pathLst>
                <a:path w="1176" h="945" extrusionOk="0">
                  <a:moveTo>
                    <a:pt x="492" y="0"/>
                  </a:moveTo>
                  <a:cubicBezTo>
                    <a:pt x="486" y="0"/>
                    <a:pt x="478" y="0"/>
                    <a:pt x="473" y="1"/>
                  </a:cubicBezTo>
                  <a:cubicBezTo>
                    <a:pt x="434" y="7"/>
                    <a:pt x="395" y="12"/>
                    <a:pt x="356" y="20"/>
                  </a:cubicBezTo>
                  <a:cubicBezTo>
                    <a:pt x="344" y="23"/>
                    <a:pt x="331" y="26"/>
                    <a:pt x="319" y="31"/>
                  </a:cubicBezTo>
                  <a:cubicBezTo>
                    <a:pt x="283" y="45"/>
                    <a:pt x="246" y="63"/>
                    <a:pt x="210" y="79"/>
                  </a:cubicBezTo>
                  <a:cubicBezTo>
                    <a:pt x="204" y="82"/>
                    <a:pt x="197" y="86"/>
                    <a:pt x="191" y="89"/>
                  </a:cubicBezTo>
                  <a:cubicBezTo>
                    <a:pt x="164" y="112"/>
                    <a:pt x="137" y="134"/>
                    <a:pt x="110" y="157"/>
                  </a:cubicBezTo>
                  <a:cubicBezTo>
                    <a:pt x="73" y="194"/>
                    <a:pt x="46" y="238"/>
                    <a:pt x="32" y="288"/>
                  </a:cubicBezTo>
                  <a:cubicBezTo>
                    <a:pt x="17" y="318"/>
                    <a:pt x="9" y="351"/>
                    <a:pt x="10" y="386"/>
                  </a:cubicBezTo>
                  <a:cubicBezTo>
                    <a:pt x="1" y="437"/>
                    <a:pt x="4" y="489"/>
                    <a:pt x="21" y="538"/>
                  </a:cubicBezTo>
                  <a:cubicBezTo>
                    <a:pt x="35" y="585"/>
                    <a:pt x="56" y="629"/>
                    <a:pt x="82" y="671"/>
                  </a:cubicBezTo>
                  <a:cubicBezTo>
                    <a:pt x="96" y="692"/>
                    <a:pt x="111" y="711"/>
                    <a:pt x="128" y="730"/>
                  </a:cubicBezTo>
                  <a:cubicBezTo>
                    <a:pt x="142" y="749"/>
                    <a:pt x="158" y="767"/>
                    <a:pt x="176" y="785"/>
                  </a:cubicBezTo>
                  <a:cubicBezTo>
                    <a:pt x="180" y="790"/>
                    <a:pt x="186" y="794"/>
                    <a:pt x="192" y="799"/>
                  </a:cubicBezTo>
                  <a:cubicBezTo>
                    <a:pt x="224" y="824"/>
                    <a:pt x="257" y="846"/>
                    <a:pt x="291" y="868"/>
                  </a:cubicBezTo>
                  <a:cubicBezTo>
                    <a:pt x="298" y="872"/>
                    <a:pt x="304" y="875"/>
                    <a:pt x="311" y="879"/>
                  </a:cubicBezTo>
                  <a:cubicBezTo>
                    <a:pt x="347" y="895"/>
                    <a:pt x="385" y="908"/>
                    <a:pt x="423" y="921"/>
                  </a:cubicBezTo>
                  <a:cubicBezTo>
                    <a:pt x="437" y="926"/>
                    <a:pt x="451" y="930"/>
                    <a:pt x="466" y="932"/>
                  </a:cubicBezTo>
                  <a:cubicBezTo>
                    <a:pt x="505" y="938"/>
                    <a:pt x="546" y="941"/>
                    <a:pt x="586" y="945"/>
                  </a:cubicBezTo>
                  <a:lnTo>
                    <a:pt x="608" y="945"/>
                  </a:lnTo>
                  <a:cubicBezTo>
                    <a:pt x="615" y="945"/>
                    <a:pt x="623" y="945"/>
                    <a:pt x="631" y="944"/>
                  </a:cubicBezTo>
                  <a:cubicBezTo>
                    <a:pt x="671" y="938"/>
                    <a:pt x="712" y="932"/>
                    <a:pt x="752" y="923"/>
                  </a:cubicBezTo>
                  <a:cubicBezTo>
                    <a:pt x="782" y="914"/>
                    <a:pt x="812" y="904"/>
                    <a:pt x="840" y="888"/>
                  </a:cubicBezTo>
                  <a:cubicBezTo>
                    <a:pt x="863" y="879"/>
                    <a:pt x="886" y="868"/>
                    <a:pt x="907" y="856"/>
                  </a:cubicBezTo>
                  <a:cubicBezTo>
                    <a:pt x="912" y="854"/>
                    <a:pt x="914" y="852"/>
                    <a:pt x="917" y="850"/>
                  </a:cubicBezTo>
                  <a:cubicBezTo>
                    <a:pt x="948" y="827"/>
                    <a:pt x="977" y="801"/>
                    <a:pt x="1007" y="776"/>
                  </a:cubicBezTo>
                  <a:cubicBezTo>
                    <a:pt x="1013" y="771"/>
                    <a:pt x="1018" y="765"/>
                    <a:pt x="1024" y="760"/>
                  </a:cubicBezTo>
                  <a:cubicBezTo>
                    <a:pt x="1027" y="757"/>
                    <a:pt x="1030" y="753"/>
                    <a:pt x="1033" y="749"/>
                  </a:cubicBezTo>
                  <a:cubicBezTo>
                    <a:pt x="1055" y="720"/>
                    <a:pt x="1077" y="687"/>
                    <a:pt x="1098" y="657"/>
                  </a:cubicBezTo>
                  <a:cubicBezTo>
                    <a:pt x="1175" y="517"/>
                    <a:pt x="1156" y="343"/>
                    <a:pt x="1050" y="222"/>
                  </a:cubicBezTo>
                  <a:cubicBezTo>
                    <a:pt x="1021" y="179"/>
                    <a:pt x="980" y="144"/>
                    <a:pt x="932" y="122"/>
                  </a:cubicBezTo>
                  <a:cubicBezTo>
                    <a:pt x="901" y="110"/>
                    <a:pt x="869" y="99"/>
                    <a:pt x="838" y="87"/>
                  </a:cubicBezTo>
                  <a:cubicBezTo>
                    <a:pt x="835" y="87"/>
                    <a:pt x="833" y="87"/>
                    <a:pt x="830" y="86"/>
                  </a:cubicBezTo>
                  <a:cubicBezTo>
                    <a:pt x="828" y="86"/>
                    <a:pt x="826" y="83"/>
                    <a:pt x="824" y="81"/>
                  </a:cubicBezTo>
                  <a:cubicBezTo>
                    <a:pt x="813" y="75"/>
                    <a:pt x="801" y="68"/>
                    <a:pt x="789" y="64"/>
                  </a:cubicBezTo>
                  <a:cubicBezTo>
                    <a:pt x="748" y="46"/>
                    <a:pt x="706" y="29"/>
                    <a:pt x="664" y="18"/>
                  </a:cubicBezTo>
                  <a:cubicBezTo>
                    <a:pt x="635" y="11"/>
                    <a:pt x="607" y="8"/>
                    <a:pt x="578" y="6"/>
                  </a:cubicBezTo>
                  <a:cubicBezTo>
                    <a:pt x="550" y="2"/>
                    <a:pt x="520" y="0"/>
                    <a:pt x="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3"/>
            <p:cNvSpPr/>
            <p:nvPr/>
          </p:nvSpPr>
          <p:spPr>
            <a:xfrm>
              <a:off x="4287100" y="1337650"/>
              <a:ext cx="27800" cy="21975"/>
            </a:xfrm>
            <a:custGeom>
              <a:avLst/>
              <a:gdLst/>
              <a:ahLst/>
              <a:cxnLst/>
              <a:rect l="l" t="t" r="r" b="b"/>
              <a:pathLst>
                <a:path w="1112" h="879" extrusionOk="0">
                  <a:moveTo>
                    <a:pt x="545" y="0"/>
                  </a:moveTo>
                  <a:cubicBezTo>
                    <a:pt x="531" y="0"/>
                    <a:pt x="517" y="0"/>
                    <a:pt x="503" y="3"/>
                  </a:cubicBezTo>
                  <a:cubicBezTo>
                    <a:pt x="457" y="7"/>
                    <a:pt x="410" y="14"/>
                    <a:pt x="365" y="25"/>
                  </a:cubicBezTo>
                  <a:cubicBezTo>
                    <a:pt x="351" y="28"/>
                    <a:pt x="337" y="32"/>
                    <a:pt x="324" y="37"/>
                  </a:cubicBezTo>
                  <a:cubicBezTo>
                    <a:pt x="277" y="54"/>
                    <a:pt x="232" y="76"/>
                    <a:pt x="189" y="100"/>
                  </a:cubicBezTo>
                  <a:cubicBezTo>
                    <a:pt x="68" y="169"/>
                    <a:pt x="1" y="310"/>
                    <a:pt x="3" y="447"/>
                  </a:cubicBezTo>
                  <a:cubicBezTo>
                    <a:pt x="3" y="484"/>
                    <a:pt x="8" y="522"/>
                    <a:pt x="20" y="558"/>
                  </a:cubicBezTo>
                  <a:cubicBezTo>
                    <a:pt x="20" y="560"/>
                    <a:pt x="21" y="562"/>
                    <a:pt x="22" y="564"/>
                  </a:cubicBezTo>
                  <a:cubicBezTo>
                    <a:pt x="27" y="578"/>
                    <a:pt x="58" y="651"/>
                    <a:pt x="66" y="664"/>
                  </a:cubicBezTo>
                  <a:cubicBezTo>
                    <a:pt x="87" y="702"/>
                    <a:pt x="115" y="735"/>
                    <a:pt x="149" y="762"/>
                  </a:cubicBezTo>
                  <a:cubicBezTo>
                    <a:pt x="221" y="820"/>
                    <a:pt x="256" y="840"/>
                    <a:pt x="345" y="865"/>
                  </a:cubicBezTo>
                  <a:cubicBezTo>
                    <a:pt x="350" y="867"/>
                    <a:pt x="354" y="867"/>
                    <a:pt x="358" y="868"/>
                  </a:cubicBezTo>
                  <a:cubicBezTo>
                    <a:pt x="385" y="872"/>
                    <a:pt x="435" y="878"/>
                    <a:pt x="462" y="879"/>
                  </a:cubicBezTo>
                  <a:lnTo>
                    <a:pt x="470" y="879"/>
                  </a:lnTo>
                  <a:cubicBezTo>
                    <a:pt x="474" y="879"/>
                    <a:pt x="478" y="879"/>
                    <a:pt x="482" y="878"/>
                  </a:cubicBezTo>
                  <a:lnTo>
                    <a:pt x="583" y="862"/>
                  </a:lnTo>
                  <a:cubicBezTo>
                    <a:pt x="585" y="862"/>
                    <a:pt x="586" y="860"/>
                    <a:pt x="587" y="860"/>
                  </a:cubicBezTo>
                  <a:lnTo>
                    <a:pt x="594" y="859"/>
                  </a:lnTo>
                  <a:lnTo>
                    <a:pt x="599" y="857"/>
                  </a:lnTo>
                  <a:lnTo>
                    <a:pt x="602" y="856"/>
                  </a:lnTo>
                  <a:cubicBezTo>
                    <a:pt x="620" y="849"/>
                    <a:pt x="638" y="840"/>
                    <a:pt x="655" y="832"/>
                  </a:cubicBezTo>
                  <a:cubicBezTo>
                    <a:pt x="661" y="832"/>
                    <a:pt x="666" y="835"/>
                    <a:pt x="672" y="835"/>
                  </a:cubicBezTo>
                  <a:cubicBezTo>
                    <a:pt x="683" y="835"/>
                    <a:pt x="694" y="836"/>
                    <a:pt x="705" y="836"/>
                  </a:cubicBezTo>
                  <a:cubicBezTo>
                    <a:pt x="851" y="836"/>
                    <a:pt x="988" y="757"/>
                    <a:pt x="1062" y="628"/>
                  </a:cubicBezTo>
                  <a:cubicBezTo>
                    <a:pt x="1072" y="597"/>
                    <a:pt x="1084" y="564"/>
                    <a:pt x="1096" y="533"/>
                  </a:cubicBezTo>
                  <a:cubicBezTo>
                    <a:pt x="1111" y="466"/>
                    <a:pt x="1110" y="397"/>
                    <a:pt x="1091" y="331"/>
                  </a:cubicBezTo>
                  <a:cubicBezTo>
                    <a:pt x="1076" y="299"/>
                    <a:pt x="1062" y="266"/>
                    <a:pt x="1047" y="234"/>
                  </a:cubicBezTo>
                  <a:cubicBezTo>
                    <a:pt x="1010" y="174"/>
                    <a:pt x="957" y="126"/>
                    <a:pt x="895" y="93"/>
                  </a:cubicBezTo>
                  <a:cubicBezTo>
                    <a:pt x="882" y="85"/>
                    <a:pt x="870" y="78"/>
                    <a:pt x="856" y="72"/>
                  </a:cubicBezTo>
                  <a:cubicBezTo>
                    <a:pt x="851" y="70"/>
                    <a:pt x="844" y="66"/>
                    <a:pt x="837" y="64"/>
                  </a:cubicBezTo>
                  <a:cubicBezTo>
                    <a:pt x="801" y="50"/>
                    <a:pt x="765" y="35"/>
                    <a:pt x="727" y="23"/>
                  </a:cubicBezTo>
                  <a:cubicBezTo>
                    <a:pt x="713" y="19"/>
                    <a:pt x="698" y="15"/>
                    <a:pt x="683" y="14"/>
                  </a:cubicBezTo>
                  <a:cubicBezTo>
                    <a:pt x="646" y="8"/>
                    <a:pt x="607" y="6"/>
                    <a:pt x="568" y="1"/>
                  </a:cubicBezTo>
                  <a:cubicBezTo>
                    <a:pt x="560" y="1"/>
                    <a:pt x="553" y="0"/>
                    <a:pt x="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3"/>
            <p:cNvSpPr/>
            <p:nvPr/>
          </p:nvSpPr>
          <p:spPr>
            <a:xfrm>
              <a:off x="4233075" y="1371725"/>
              <a:ext cx="20950" cy="24800"/>
            </a:xfrm>
            <a:custGeom>
              <a:avLst/>
              <a:gdLst/>
              <a:ahLst/>
              <a:cxnLst/>
              <a:rect l="l" t="t" r="r" b="b"/>
              <a:pathLst>
                <a:path w="838" h="992" extrusionOk="0">
                  <a:moveTo>
                    <a:pt x="435" y="1"/>
                  </a:moveTo>
                  <a:cubicBezTo>
                    <a:pt x="433" y="1"/>
                    <a:pt x="431" y="1"/>
                    <a:pt x="428" y="1"/>
                  </a:cubicBezTo>
                  <a:cubicBezTo>
                    <a:pt x="394" y="6"/>
                    <a:pt x="360" y="12"/>
                    <a:pt x="327" y="17"/>
                  </a:cubicBezTo>
                  <a:cubicBezTo>
                    <a:pt x="259" y="38"/>
                    <a:pt x="197" y="77"/>
                    <a:pt x="149" y="128"/>
                  </a:cubicBezTo>
                  <a:cubicBezTo>
                    <a:pt x="144" y="133"/>
                    <a:pt x="141" y="136"/>
                    <a:pt x="138" y="139"/>
                  </a:cubicBezTo>
                  <a:lnTo>
                    <a:pt x="133" y="145"/>
                  </a:lnTo>
                  <a:cubicBezTo>
                    <a:pt x="112" y="173"/>
                    <a:pt x="91" y="204"/>
                    <a:pt x="72" y="232"/>
                  </a:cubicBezTo>
                  <a:cubicBezTo>
                    <a:pt x="66" y="241"/>
                    <a:pt x="61" y="248"/>
                    <a:pt x="58" y="258"/>
                  </a:cubicBezTo>
                  <a:cubicBezTo>
                    <a:pt x="39" y="296"/>
                    <a:pt x="24" y="337"/>
                    <a:pt x="15" y="378"/>
                  </a:cubicBezTo>
                  <a:cubicBezTo>
                    <a:pt x="14" y="382"/>
                    <a:pt x="12" y="388"/>
                    <a:pt x="11" y="393"/>
                  </a:cubicBezTo>
                  <a:cubicBezTo>
                    <a:pt x="7" y="427"/>
                    <a:pt x="4" y="465"/>
                    <a:pt x="1" y="499"/>
                  </a:cubicBezTo>
                  <a:cubicBezTo>
                    <a:pt x="1" y="501"/>
                    <a:pt x="1" y="503"/>
                    <a:pt x="1" y="507"/>
                  </a:cubicBezTo>
                  <a:cubicBezTo>
                    <a:pt x="1" y="516"/>
                    <a:pt x="1" y="526"/>
                    <a:pt x="3" y="535"/>
                  </a:cubicBezTo>
                  <a:cubicBezTo>
                    <a:pt x="7" y="566"/>
                    <a:pt x="11" y="623"/>
                    <a:pt x="25" y="662"/>
                  </a:cubicBezTo>
                  <a:cubicBezTo>
                    <a:pt x="39" y="704"/>
                    <a:pt x="58" y="745"/>
                    <a:pt x="79" y="783"/>
                  </a:cubicBezTo>
                  <a:cubicBezTo>
                    <a:pt x="83" y="788"/>
                    <a:pt x="85" y="792"/>
                    <a:pt x="88" y="795"/>
                  </a:cubicBezTo>
                  <a:cubicBezTo>
                    <a:pt x="110" y="824"/>
                    <a:pt x="135" y="853"/>
                    <a:pt x="158" y="881"/>
                  </a:cubicBezTo>
                  <a:lnTo>
                    <a:pt x="165" y="887"/>
                  </a:lnTo>
                  <a:cubicBezTo>
                    <a:pt x="243" y="954"/>
                    <a:pt x="341" y="991"/>
                    <a:pt x="444" y="992"/>
                  </a:cubicBezTo>
                  <a:cubicBezTo>
                    <a:pt x="446" y="992"/>
                    <a:pt x="448" y="992"/>
                    <a:pt x="450" y="992"/>
                  </a:cubicBezTo>
                  <a:cubicBezTo>
                    <a:pt x="500" y="992"/>
                    <a:pt x="550" y="979"/>
                    <a:pt x="594" y="954"/>
                  </a:cubicBezTo>
                  <a:cubicBezTo>
                    <a:pt x="645" y="937"/>
                    <a:pt x="689" y="905"/>
                    <a:pt x="723" y="864"/>
                  </a:cubicBezTo>
                  <a:cubicBezTo>
                    <a:pt x="744" y="836"/>
                    <a:pt x="763" y="808"/>
                    <a:pt x="783" y="781"/>
                  </a:cubicBezTo>
                  <a:cubicBezTo>
                    <a:pt x="814" y="721"/>
                    <a:pt x="830" y="653"/>
                    <a:pt x="828" y="584"/>
                  </a:cubicBezTo>
                  <a:cubicBezTo>
                    <a:pt x="824" y="560"/>
                    <a:pt x="821" y="534"/>
                    <a:pt x="816" y="508"/>
                  </a:cubicBezTo>
                  <a:cubicBezTo>
                    <a:pt x="831" y="469"/>
                    <a:pt x="838" y="428"/>
                    <a:pt x="836" y="386"/>
                  </a:cubicBezTo>
                  <a:cubicBezTo>
                    <a:pt x="828" y="281"/>
                    <a:pt x="783" y="181"/>
                    <a:pt x="708" y="106"/>
                  </a:cubicBezTo>
                  <a:lnTo>
                    <a:pt x="624" y="46"/>
                  </a:lnTo>
                  <a:cubicBezTo>
                    <a:pt x="566" y="16"/>
                    <a:pt x="501" y="1"/>
                    <a:pt x="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3"/>
            <p:cNvSpPr/>
            <p:nvPr/>
          </p:nvSpPr>
          <p:spPr>
            <a:xfrm>
              <a:off x="4297750" y="1412900"/>
              <a:ext cx="21800" cy="21725"/>
            </a:xfrm>
            <a:custGeom>
              <a:avLst/>
              <a:gdLst/>
              <a:ahLst/>
              <a:cxnLst/>
              <a:rect l="l" t="t" r="r" b="b"/>
              <a:pathLst>
                <a:path w="872" h="869" extrusionOk="0">
                  <a:moveTo>
                    <a:pt x="431" y="1"/>
                  </a:moveTo>
                  <a:cubicBezTo>
                    <a:pt x="361" y="3"/>
                    <a:pt x="292" y="23"/>
                    <a:pt x="233" y="60"/>
                  </a:cubicBezTo>
                  <a:lnTo>
                    <a:pt x="152" y="128"/>
                  </a:lnTo>
                  <a:cubicBezTo>
                    <a:pt x="104" y="178"/>
                    <a:pt x="72" y="239"/>
                    <a:pt x="56" y="306"/>
                  </a:cubicBezTo>
                  <a:lnTo>
                    <a:pt x="38" y="383"/>
                  </a:lnTo>
                  <a:cubicBezTo>
                    <a:pt x="0" y="540"/>
                    <a:pt x="64" y="704"/>
                    <a:pt x="198" y="794"/>
                  </a:cubicBezTo>
                  <a:lnTo>
                    <a:pt x="199" y="794"/>
                  </a:lnTo>
                  <a:cubicBezTo>
                    <a:pt x="238" y="826"/>
                    <a:pt x="286" y="849"/>
                    <a:pt x="335" y="859"/>
                  </a:cubicBezTo>
                  <a:cubicBezTo>
                    <a:pt x="370" y="862"/>
                    <a:pt x="403" y="865"/>
                    <a:pt x="437" y="868"/>
                  </a:cubicBezTo>
                  <a:cubicBezTo>
                    <a:pt x="507" y="867"/>
                    <a:pt x="575" y="847"/>
                    <a:pt x="635" y="809"/>
                  </a:cubicBezTo>
                  <a:cubicBezTo>
                    <a:pt x="662" y="786"/>
                    <a:pt x="689" y="764"/>
                    <a:pt x="716" y="742"/>
                  </a:cubicBezTo>
                  <a:cubicBezTo>
                    <a:pt x="762" y="691"/>
                    <a:pt x="794" y="630"/>
                    <a:pt x="811" y="563"/>
                  </a:cubicBezTo>
                  <a:cubicBezTo>
                    <a:pt x="816" y="537"/>
                    <a:pt x="821" y="512"/>
                    <a:pt x="828" y="486"/>
                  </a:cubicBezTo>
                  <a:cubicBezTo>
                    <a:pt x="871" y="274"/>
                    <a:pt x="740" y="66"/>
                    <a:pt x="532" y="10"/>
                  </a:cubicBezTo>
                  <a:cubicBezTo>
                    <a:pt x="498" y="7"/>
                    <a:pt x="464" y="4"/>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3"/>
            <p:cNvSpPr/>
            <p:nvPr/>
          </p:nvSpPr>
          <p:spPr>
            <a:xfrm>
              <a:off x="4264525" y="1484250"/>
              <a:ext cx="27475" cy="26275"/>
            </a:xfrm>
            <a:custGeom>
              <a:avLst/>
              <a:gdLst/>
              <a:ahLst/>
              <a:cxnLst/>
              <a:rect l="l" t="t" r="r" b="b"/>
              <a:pathLst>
                <a:path w="1099" h="1051" extrusionOk="0">
                  <a:moveTo>
                    <a:pt x="546" y="1"/>
                  </a:moveTo>
                  <a:cubicBezTo>
                    <a:pt x="542" y="1"/>
                    <a:pt x="538" y="1"/>
                    <a:pt x="534" y="1"/>
                  </a:cubicBezTo>
                  <a:cubicBezTo>
                    <a:pt x="488" y="5"/>
                    <a:pt x="442" y="12"/>
                    <a:pt x="397" y="23"/>
                  </a:cubicBezTo>
                  <a:cubicBezTo>
                    <a:pt x="351" y="34"/>
                    <a:pt x="301" y="61"/>
                    <a:pt x="264" y="79"/>
                  </a:cubicBezTo>
                  <a:cubicBezTo>
                    <a:pt x="252" y="85"/>
                    <a:pt x="241" y="91"/>
                    <a:pt x="232" y="100"/>
                  </a:cubicBezTo>
                  <a:cubicBezTo>
                    <a:pt x="204" y="120"/>
                    <a:pt x="173" y="146"/>
                    <a:pt x="147" y="170"/>
                  </a:cubicBezTo>
                  <a:cubicBezTo>
                    <a:pt x="145" y="172"/>
                    <a:pt x="142" y="174"/>
                    <a:pt x="140" y="176"/>
                  </a:cubicBezTo>
                  <a:cubicBezTo>
                    <a:pt x="134" y="182"/>
                    <a:pt x="130" y="187"/>
                    <a:pt x="126" y="193"/>
                  </a:cubicBezTo>
                  <a:cubicBezTo>
                    <a:pt x="102" y="224"/>
                    <a:pt x="69" y="262"/>
                    <a:pt x="52" y="302"/>
                  </a:cubicBezTo>
                  <a:cubicBezTo>
                    <a:pt x="10" y="400"/>
                    <a:pt x="9" y="416"/>
                    <a:pt x="1" y="521"/>
                  </a:cubicBezTo>
                  <a:cubicBezTo>
                    <a:pt x="0" y="530"/>
                    <a:pt x="0" y="538"/>
                    <a:pt x="1" y="547"/>
                  </a:cubicBezTo>
                  <a:cubicBezTo>
                    <a:pt x="4" y="590"/>
                    <a:pt x="11" y="632"/>
                    <a:pt x="23" y="673"/>
                  </a:cubicBezTo>
                  <a:cubicBezTo>
                    <a:pt x="38" y="716"/>
                    <a:pt x="55" y="756"/>
                    <a:pt x="77" y="793"/>
                  </a:cubicBezTo>
                  <a:cubicBezTo>
                    <a:pt x="98" y="830"/>
                    <a:pt x="140" y="874"/>
                    <a:pt x="161" y="898"/>
                  </a:cubicBezTo>
                  <a:cubicBezTo>
                    <a:pt x="194" y="937"/>
                    <a:pt x="241" y="966"/>
                    <a:pt x="283" y="991"/>
                  </a:cubicBezTo>
                  <a:cubicBezTo>
                    <a:pt x="355" y="1030"/>
                    <a:pt x="435" y="1051"/>
                    <a:pt x="516" y="1051"/>
                  </a:cubicBezTo>
                  <a:cubicBezTo>
                    <a:pt x="521" y="1051"/>
                    <a:pt x="525" y="1051"/>
                    <a:pt x="529" y="1051"/>
                  </a:cubicBezTo>
                  <a:cubicBezTo>
                    <a:pt x="572" y="1049"/>
                    <a:pt x="615" y="1043"/>
                    <a:pt x="656" y="1029"/>
                  </a:cubicBezTo>
                  <a:cubicBezTo>
                    <a:pt x="757" y="990"/>
                    <a:pt x="776" y="975"/>
                    <a:pt x="857" y="903"/>
                  </a:cubicBezTo>
                  <a:cubicBezTo>
                    <a:pt x="893" y="866"/>
                    <a:pt x="920" y="820"/>
                    <a:pt x="934" y="771"/>
                  </a:cubicBezTo>
                  <a:cubicBezTo>
                    <a:pt x="937" y="761"/>
                    <a:pt x="940" y="751"/>
                    <a:pt x="942" y="742"/>
                  </a:cubicBezTo>
                  <a:cubicBezTo>
                    <a:pt x="945" y="740"/>
                    <a:pt x="946" y="739"/>
                    <a:pt x="947" y="738"/>
                  </a:cubicBezTo>
                  <a:cubicBezTo>
                    <a:pt x="990" y="709"/>
                    <a:pt x="1025" y="668"/>
                    <a:pt x="1047" y="621"/>
                  </a:cubicBezTo>
                  <a:lnTo>
                    <a:pt x="1083" y="527"/>
                  </a:lnTo>
                  <a:cubicBezTo>
                    <a:pt x="1098" y="460"/>
                    <a:pt x="1096" y="389"/>
                    <a:pt x="1076" y="323"/>
                  </a:cubicBezTo>
                  <a:cubicBezTo>
                    <a:pt x="1062" y="292"/>
                    <a:pt x="1047" y="260"/>
                    <a:pt x="1033" y="227"/>
                  </a:cubicBezTo>
                  <a:cubicBezTo>
                    <a:pt x="995" y="168"/>
                    <a:pt x="944" y="119"/>
                    <a:pt x="882" y="86"/>
                  </a:cubicBezTo>
                  <a:cubicBezTo>
                    <a:pt x="870" y="79"/>
                    <a:pt x="858" y="73"/>
                    <a:pt x="846" y="67"/>
                  </a:cubicBezTo>
                  <a:cubicBezTo>
                    <a:pt x="802" y="48"/>
                    <a:pt x="758" y="32"/>
                    <a:pt x="712" y="19"/>
                  </a:cubicBezTo>
                  <a:cubicBezTo>
                    <a:pt x="667" y="10"/>
                    <a:pt x="620" y="5"/>
                    <a:pt x="574" y="2"/>
                  </a:cubicBezTo>
                  <a:cubicBezTo>
                    <a:pt x="565" y="2"/>
                    <a:pt x="555"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3"/>
            <p:cNvSpPr/>
            <p:nvPr/>
          </p:nvSpPr>
          <p:spPr>
            <a:xfrm>
              <a:off x="4333375" y="1534950"/>
              <a:ext cx="29300" cy="20400"/>
            </a:xfrm>
            <a:custGeom>
              <a:avLst/>
              <a:gdLst/>
              <a:ahLst/>
              <a:cxnLst/>
              <a:rect l="l" t="t" r="r" b="b"/>
              <a:pathLst>
                <a:path w="1172" h="816" extrusionOk="0">
                  <a:moveTo>
                    <a:pt x="598" y="0"/>
                  </a:moveTo>
                  <a:cubicBezTo>
                    <a:pt x="532" y="0"/>
                    <a:pt x="462" y="19"/>
                    <a:pt x="392" y="63"/>
                  </a:cubicBezTo>
                  <a:lnTo>
                    <a:pt x="362" y="81"/>
                  </a:lnTo>
                  <a:cubicBezTo>
                    <a:pt x="0" y="306"/>
                    <a:pt x="235" y="815"/>
                    <a:pt x="575" y="815"/>
                  </a:cubicBezTo>
                  <a:cubicBezTo>
                    <a:pt x="641" y="815"/>
                    <a:pt x="711" y="796"/>
                    <a:pt x="781" y="752"/>
                  </a:cubicBezTo>
                  <a:lnTo>
                    <a:pt x="810" y="735"/>
                  </a:lnTo>
                  <a:cubicBezTo>
                    <a:pt x="1172" y="509"/>
                    <a:pt x="938"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3"/>
            <p:cNvSpPr/>
            <p:nvPr/>
          </p:nvSpPr>
          <p:spPr>
            <a:xfrm>
              <a:off x="4210200" y="1441775"/>
              <a:ext cx="22150" cy="25475"/>
            </a:xfrm>
            <a:custGeom>
              <a:avLst/>
              <a:gdLst/>
              <a:ahLst/>
              <a:cxnLst/>
              <a:rect l="l" t="t" r="r" b="b"/>
              <a:pathLst>
                <a:path w="886" h="1019" extrusionOk="0">
                  <a:moveTo>
                    <a:pt x="430" y="1"/>
                  </a:moveTo>
                  <a:cubicBezTo>
                    <a:pt x="425" y="1"/>
                    <a:pt x="421" y="1"/>
                    <a:pt x="417" y="1"/>
                  </a:cubicBezTo>
                  <a:lnTo>
                    <a:pt x="316" y="17"/>
                  </a:lnTo>
                  <a:cubicBezTo>
                    <a:pt x="248" y="37"/>
                    <a:pt x="186" y="75"/>
                    <a:pt x="138" y="128"/>
                  </a:cubicBezTo>
                  <a:cubicBezTo>
                    <a:pt x="116" y="158"/>
                    <a:pt x="81" y="200"/>
                    <a:pt x="63" y="238"/>
                  </a:cubicBezTo>
                  <a:cubicBezTo>
                    <a:pt x="60" y="244"/>
                    <a:pt x="59" y="248"/>
                    <a:pt x="57" y="254"/>
                  </a:cubicBezTo>
                  <a:cubicBezTo>
                    <a:pt x="43" y="288"/>
                    <a:pt x="27" y="324"/>
                    <a:pt x="18" y="361"/>
                  </a:cubicBezTo>
                  <a:cubicBezTo>
                    <a:pt x="14" y="370"/>
                    <a:pt x="12" y="381"/>
                    <a:pt x="11" y="392"/>
                  </a:cubicBezTo>
                  <a:cubicBezTo>
                    <a:pt x="4" y="435"/>
                    <a:pt x="0" y="478"/>
                    <a:pt x="0" y="523"/>
                  </a:cubicBezTo>
                  <a:cubicBezTo>
                    <a:pt x="4" y="567"/>
                    <a:pt x="10" y="610"/>
                    <a:pt x="20" y="653"/>
                  </a:cubicBezTo>
                  <a:cubicBezTo>
                    <a:pt x="22" y="663"/>
                    <a:pt x="25" y="674"/>
                    <a:pt x="30" y="684"/>
                  </a:cubicBezTo>
                  <a:cubicBezTo>
                    <a:pt x="45" y="727"/>
                    <a:pt x="64" y="768"/>
                    <a:pt x="87" y="807"/>
                  </a:cubicBezTo>
                  <a:cubicBezTo>
                    <a:pt x="90" y="812"/>
                    <a:pt x="92" y="817"/>
                    <a:pt x="97" y="821"/>
                  </a:cubicBezTo>
                  <a:cubicBezTo>
                    <a:pt x="108" y="836"/>
                    <a:pt x="121" y="852"/>
                    <a:pt x="133" y="866"/>
                  </a:cubicBezTo>
                  <a:cubicBezTo>
                    <a:pt x="145" y="880"/>
                    <a:pt x="159" y="899"/>
                    <a:pt x="173" y="914"/>
                  </a:cubicBezTo>
                  <a:cubicBezTo>
                    <a:pt x="251" y="986"/>
                    <a:pt x="346" y="1019"/>
                    <a:pt x="439" y="1019"/>
                  </a:cubicBezTo>
                  <a:cubicBezTo>
                    <a:pt x="613" y="1019"/>
                    <a:pt x="782" y="904"/>
                    <a:pt x="827" y="712"/>
                  </a:cubicBezTo>
                  <a:cubicBezTo>
                    <a:pt x="840" y="666"/>
                    <a:pt x="854" y="621"/>
                    <a:pt x="867" y="576"/>
                  </a:cubicBezTo>
                  <a:cubicBezTo>
                    <a:pt x="885" y="473"/>
                    <a:pt x="868" y="367"/>
                    <a:pt x="817" y="277"/>
                  </a:cubicBezTo>
                  <a:cubicBezTo>
                    <a:pt x="809" y="263"/>
                    <a:pt x="798" y="249"/>
                    <a:pt x="787" y="237"/>
                  </a:cubicBezTo>
                  <a:cubicBezTo>
                    <a:pt x="787" y="237"/>
                    <a:pt x="787" y="236"/>
                    <a:pt x="787" y="235"/>
                  </a:cubicBezTo>
                  <a:cubicBezTo>
                    <a:pt x="769" y="186"/>
                    <a:pt x="738" y="140"/>
                    <a:pt x="697" y="106"/>
                  </a:cubicBezTo>
                  <a:cubicBezTo>
                    <a:pt x="669" y="86"/>
                    <a:pt x="641" y="66"/>
                    <a:pt x="613" y="46"/>
                  </a:cubicBezTo>
                  <a:cubicBezTo>
                    <a:pt x="556" y="17"/>
                    <a:pt x="493"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3"/>
            <p:cNvSpPr/>
            <p:nvPr/>
          </p:nvSpPr>
          <p:spPr>
            <a:xfrm>
              <a:off x="4273000" y="1276225"/>
              <a:ext cx="28600" cy="19950"/>
            </a:xfrm>
            <a:custGeom>
              <a:avLst/>
              <a:gdLst/>
              <a:ahLst/>
              <a:cxnLst/>
              <a:rect l="l" t="t" r="r" b="b"/>
              <a:pathLst>
                <a:path w="1144" h="798" extrusionOk="0">
                  <a:moveTo>
                    <a:pt x="569" y="0"/>
                  </a:moveTo>
                  <a:cubicBezTo>
                    <a:pt x="504" y="0"/>
                    <a:pt x="434" y="19"/>
                    <a:pt x="364" y="63"/>
                  </a:cubicBezTo>
                  <a:cubicBezTo>
                    <a:pt x="1" y="289"/>
                    <a:pt x="235" y="798"/>
                    <a:pt x="576" y="798"/>
                  </a:cubicBezTo>
                  <a:cubicBezTo>
                    <a:pt x="642" y="798"/>
                    <a:pt x="712" y="779"/>
                    <a:pt x="782"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3"/>
            <p:cNvSpPr/>
            <p:nvPr/>
          </p:nvSpPr>
          <p:spPr>
            <a:xfrm>
              <a:off x="4167500" y="1326350"/>
              <a:ext cx="27475" cy="22450"/>
            </a:xfrm>
            <a:custGeom>
              <a:avLst/>
              <a:gdLst/>
              <a:ahLst/>
              <a:cxnLst/>
              <a:rect l="l" t="t" r="r" b="b"/>
              <a:pathLst>
                <a:path w="1099" h="898" extrusionOk="0">
                  <a:moveTo>
                    <a:pt x="539" y="1"/>
                  </a:moveTo>
                  <a:cubicBezTo>
                    <a:pt x="513" y="1"/>
                    <a:pt x="486" y="2"/>
                    <a:pt x="461" y="5"/>
                  </a:cubicBezTo>
                  <a:cubicBezTo>
                    <a:pt x="401" y="12"/>
                    <a:pt x="342" y="22"/>
                    <a:pt x="283" y="37"/>
                  </a:cubicBezTo>
                  <a:cubicBezTo>
                    <a:pt x="215" y="58"/>
                    <a:pt x="152" y="97"/>
                    <a:pt x="105" y="149"/>
                  </a:cubicBezTo>
                  <a:cubicBezTo>
                    <a:pt x="38" y="228"/>
                    <a:pt x="1" y="326"/>
                    <a:pt x="0" y="429"/>
                  </a:cubicBezTo>
                  <a:cubicBezTo>
                    <a:pt x="2" y="499"/>
                    <a:pt x="23" y="567"/>
                    <a:pt x="59" y="627"/>
                  </a:cubicBezTo>
                  <a:cubicBezTo>
                    <a:pt x="89" y="664"/>
                    <a:pt x="117" y="705"/>
                    <a:pt x="154" y="737"/>
                  </a:cubicBezTo>
                  <a:cubicBezTo>
                    <a:pt x="188" y="767"/>
                    <a:pt x="227" y="794"/>
                    <a:pt x="267" y="818"/>
                  </a:cubicBezTo>
                  <a:cubicBezTo>
                    <a:pt x="279" y="825"/>
                    <a:pt x="291" y="831"/>
                    <a:pt x="304" y="836"/>
                  </a:cubicBezTo>
                  <a:cubicBezTo>
                    <a:pt x="385" y="875"/>
                    <a:pt x="474" y="896"/>
                    <a:pt x="565" y="896"/>
                  </a:cubicBezTo>
                  <a:cubicBezTo>
                    <a:pt x="567" y="896"/>
                    <a:pt x="569" y="896"/>
                    <a:pt x="572" y="896"/>
                  </a:cubicBezTo>
                  <a:cubicBezTo>
                    <a:pt x="577" y="897"/>
                    <a:pt x="583" y="897"/>
                    <a:pt x="589" y="897"/>
                  </a:cubicBezTo>
                  <a:cubicBezTo>
                    <a:pt x="598" y="897"/>
                    <a:pt x="606" y="897"/>
                    <a:pt x="615" y="895"/>
                  </a:cubicBezTo>
                  <a:cubicBezTo>
                    <a:pt x="654" y="891"/>
                    <a:pt x="694" y="885"/>
                    <a:pt x="732" y="877"/>
                  </a:cubicBezTo>
                  <a:cubicBezTo>
                    <a:pt x="738" y="876"/>
                    <a:pt x="745" y="874"/>
                    <a:pt x="751" y="873"/>
                  </a:cubicBezTo>
                  <a:cubicBezTo>
                    <a:pt x="797" y="856"/>
                    <a:pt x="842" y="837"/>
                    <a:pt x="884" y="813"/>
                  </a:cubicBezTo>
                  <a:cubicBezTo>
                    <a:pt x="980" y="735"/>
                    <a:pt x="1050" y="632"/>
                    <a:pt x="1089" y="515"/>
                  </a:cubicBezTo>
                  <a:cubicBezTo>
                    <a:pt x="1092" y="482"/>
                    <a:pt x="1096" y="447"/>
                    <a:pt x="1099" y="413"/>
                  </a:cubicBezTo>
                  <a:cubicBezTo>
                    <a:pt x="1097" y="343"/>
                    <a:pt x="1076" y="275"/>
                    <a:pt x="1040" y="216"/>
                  </a:cubicBezTo>
                  <a:cubicBezTo>
                    <a:pt x="1017" y="189"/>
                    <a:pt x="994" y="162"/>
                    <a:pt x="971" y="134"/>
                  </a:cubicBezTo>
                  <a:cubicBezTo>
                    <a:pt x="922" y="87"/>
                    <a:pt x="860" y="55"/>
                    <a:pt x="793" y="40"/>
                  </a:cubicBezTo>
                  <a:cubicBezTo>
                    <a:pt x="767" y="30"/>
                    <a:pt x="741" y="23"/>
                    <a:pt x="715" y="19"/>
                  </a:cubicBezTo>
                  <a:cubicBezTo>
                    <a:pt x="657" y="8"/>
                    <a:pt x="599" y="3"/>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3"/>
            <p:cNvSpPr/>
            <p:nvPr/>
          </p:nvSpPr>
          <p:spPr>
            <a:xfrm>
              <a:off x="4215550" y="1298675"/>
              <a:ext cx="23475" cy="20550"/>
            </a:xfrm>
            <a:custGeom>
              <a:avLst/>
              <a:gdLst/>
              <a:ahLst/>
              <a:cxnLst/>
              <a:rect l="l" t="t" r="r" b="b"/>
              <a:pathLst>
                <a:path w="939" h="822" extrusionOk="0">
                  <a:moveTo>
                    <a:pt x="482" y="0"/>
                  </a:moveTo>
                  <a:cubicBezTo>
                    <a:pt x="412" y="2"/>
                    <a:pt x="343" y="23"/>
                    <a:pt x="283" y="60"/>
                  </a:cubicBezTo>
                  <a:lnTo>
                    <a:pt x="237" y="89"/>
                  </a:lnTo>
                  <a:cubicBezTo>
                    <a:pt x="55" y="208"/>
                    <a:pt x="0" y="448"/>
                    <a:pt x="109" y="634"/>
                  </a:cubicBezTo>
                  <a:cubicBezTo>
                    <a:pt x="132" y="661"/>
                    <a:pt x="155" y="688"/>
                    <a:pt x="178" y="717"/>
                  </a:cubicBezTo>
                  <a:cubicBezTo>
                    <a:pt x="228" y="763"/>
                    <a:pt x="290" y="795"/>
                    <a:pt x="356" y="811"/>
                  </a:cubicBezTo>
                  <a:cubicBezTo>
                    <a:pt x="390" y="814"/>
                    <a:pt x="424" y="817"/>
                    <a:pt x="457" y="821"/>
                  </a:cubicBezTo>
                  <a:cubicBezTo>
                    <a:pt x="528" y="819"/>
                    <a:pt x="596" y="799"/>
                    <a:pt x="655" y="761"/>
                  </a:cubicBezTo>
                  <a:lnTo>
                    <a:pt x="703" y="732"/>
                  </a:lnTo>
                  <a:cubicBezTo>
                    <a:pt x="883" y="613"/>
                    <a:pt x="938" y="373"/>
                    <a:pt x="829" y="186"/>
                  </a:cubicBezTo>
                  <a:cubicBezTo>
                    <a:pt x="806" y="159"/>
                    <a:pt x="784" y="132"/>
                    <a:pt x="761" y="105"/>
                  </a:cubicBezTo>
                  <a:cubicBezTo>
                    <a:pt x="711" y="57"/>
                    <a:pt x="650" y="25"/>
                    <a:pt x="583" y="10"/>
                  </a:cubicBez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3"/>
            <p:cNvSpPr/>
            <p:nvPr/>
          </p:nvSpPr>
          <p:spPr>
            <a:xfrm>
              <a:off x="4144675" y="1396925"/>
              <a:ext cx="33675" cy="26675"/>
            </a:xfrm>
            <a:custGeom>
              <a:avLst/>
              <a:gdLst/>
              <a:ahLst/>
              <a:cxnLst/>
              <a:rect l="l" t="t" r="r" b="b"/>
              <a:pathLst>
                <a:path w="1347" h="1067" extrusionOk="0">
                  <a:moveTo>
                    <a:pt x="542" y="0"/>
                  </a:moveTo>
                  <a:cubicBezTo>
                    <a:pt x="486" y="0"/>
                    <a:pt x="431" y="8"/>
                    <a:pt x="379" y="29"/>
                  </a:cubicBezTo>
                  <a:cubicBezTo>
                    <a:pt x="335" y="48"/>
                    <a:pt x="286" y="65"/>
                    <a:pt x="246" y="94"/>
                  </a:cubicBezTo>
                  <a:cubicBezTo>
                    <a:pt x="214" y="119"/>
                    <a:pt x="182" y="146"/>
                    <a:pt x="151" y="174"/>
                  </a:cubicBezTo>
                  <a:cubicBezTo>
                    <a:pt x="145" y="180"/>
                    <a:pt x="138" y="188"/>
                    <a:pt x="133" y="194"/>
                  </a:cubicBezTo>
                  <a:cubicBezTo>
                    <a:pt x="108" y="227"/>
                    <a:pt x="84" y="259"/>
                    <a:pt x="64" y="294"/>
                  </a:cubicBezTo>
                  <a:cubicBezTo>
                    <a:pt x="59" y="300"/>
                    <a:pt x="56" y="307"/>
                    <a:pt x="54" y="313"/>
                  </a:cubicBezTo>
                  <a:cubicBezTo>
                    <a:pt x="19" y="386"/>
                    <a:pt x="1" y="466"/>
                    <a:pt x="0" y="546"/>
                  </a:cubicBezTo>
                  <a:cubicBezTo>
                    <a:pt x="0" y="554"/>
                    <a:pt x="0" y="562"/>
                    <a:pt x="1" y="569"/>
                  </a:cubicBezTo>
                  <a:cubicBezTo>
                    <a:pt x="3" y="608"/>
                    <a:pt x="11" y="647"/>
                    <a:pt x="21" y="684"/>
                  </a:cubicBezTo>
                  <a:cubicBezTo>
                    <a:pt x="27" y="703"/>
                    <a:pt x="40" y="727"/>
                    <a:pt x="45" y="741"/>
                  </a:cubicBezTo>
                  <a:cubicBezTo>
                    <a:pt x="54" y="761"/>
                    <a:pt x="63" y="780"/>
                    <a:pt x="72" y="799"/>
                  </a:cubicBezTo>
                  <a:cubicBezTo>
                    <a:pt x="95" y="835"/>
                    <a:pt x="123" y="870"/>
                    <a:pt x="155" y="899"/>
                  </a:cubicBezTo>
                  <a:cubicBezTo>
                    <a:pt x="233" y="975"/>
                    <a:pt x="340" y="1021"/>
                    <a:pt x="445" y="1045"/>
                  </a:cubicBezTo>
                  <a:cubicBezTo>
                    <a:pt x="511" y="1060"/>
                    <a:pt x="577" y="1067"/>
                    <a:pt x="644" y="1067"/>
                  </a:cubicBezTo>
                  <a:cubicBezTo>
                    <a:pt x="653" y="1067"/>
                    <a:pt x="663" y="1067"/>
                    <a:pt x="672" y="1066"/>
                  </a:cubicBezTo>
                  <a:cubicBezTo>
                    <a:pt x="728" y="1062"/>
                    <a:pt x="783" y="1055"/>
                    <a:pt x="840" y="1043"/>
                  </a:cubicBezTo>
                  <a:cubicBezTo>
                    <a:pt x="864" y="1037"/>
                    <a:pt x="889" y="1031"/>
                    <a:pt x="914" y="1022"/>
                  </a:cubicBezTo>
                  <a:cubicBezTo>
                    <a:pt x="992" y="995"/>
                    <a:pt x="1073" y="960"/>
                    <a:pt x="1140" y="910"/>
                  </a:cubicBezTo>
                  <a:cubicBezTo>
                    <a:pt x="1185" y="884"/>
                    <a:pt x="1224" y="846"/>
                    <a:pt x="1251" y="800"/>
                  </a:cubicBezTo>
                  <a:cubicBezTo>
                    <a:pt x="1340" y="670"/>
                    <a:pt x="1346" y="500"/>
                    <a:pt x="1266" y="364"/>
                  </a:cubicBezTo>
                  <a:cubicBezTo>
                    <a:pt x="1211" y="283"/>
                    <a:pt x="1131" y="215"/>
                    <a:pt x="1033" y="192"/>
                  </a:cubicBezTo>
                  <a:cubicBezTo>
                    <a:pt x="985" y="155"/>
                    <a:pt x="937" y="121"/>
                    <a:pt x="885" y="90"/>
                  </a:cubicBezTo>
                  <a:cubicBezTo>
                    <a:pt x="867" y="80"/>
                    <a:pt x="848" y="70"/>
                    <a:pt x="829" y="63"/>
                  </a:cubicBezTo>
                  <a:cubicBezTo>
                    <a:pt x="783" y="45"/>
                    <a:pt x="732" y="22"/>
                    <a:pt x="680" y="13"/>
                  </a:cubicBezTo>
                  <a:cubicBezTo>
                    <a:pt x="635" y="6"/>
                    <a:pt x="589"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3"/>
            <p:cNvSpPr/>
            <p:nvPr/>
          </p:nvSpPr>
          <p:spPr>
            <a:xfrm>
              <a:off x="4257175" y="1561600"/>
              <a:ext cx="30150" cy="25600"/>
            </a:xfrm>
            <a:custGeom>
              <a:avLst/>
              <a:gdLst/>
              <a:ahLst/>
              <a:cxnLst/>
              <a:rect l="l" t="t" r="r" b="b"/>
              <a:pathLst>
                <a:path w="1206" h="1024" extrusionOk="0">
                  <a:moveTo>
                    <a:pt x="586" y="1"/>
                  </a:moveTo>
                  <a:cubicBezTo>
                    <a:pt x="568" y="1"/>
                    <a:pt x="550" y="2"/>
                    <a:pt x="533" y="4"/>
                  </a:cubicBezTo>
                  <a:cubicBezTo>
                    <a:pt x="482" y="8"/>
                    <a:pt x="433" y="17"/>
                    <a:pt x="384" y="30"/>
                  </a:cubicBezTo>
                  <a:cubicBezTo>
                    <a:pt x="367" y="34"/>
                    <a:pt x="350" y="40"/>
                    <a:pt x="334" y="47"/>
                  </a:cubicBezTo>
                  <a:cubicBezTo>
                    <a:pt x="288" y="68"/>
                    <a:pt x="235" y="88"/>
                    <a:pt x="192" y="117"/>
                  </a:cubicBezTo>
                  <a:cubicBezTo>
                    <a:pt x="165" y="139"/>
                    <a:pt x="138" y="162"/>
                    <a:pt x="110" y="185"/>
                  </a:cubicBezTo>
                  <a:cubicBezTo>
                    <a:pt x="73" y="220"/>
                    <a:pt x="47" y="266"/>
                    <a:pt x="33" y="315"/>
                  </a:cubicBezTo>
                  <a:cubicBezTo>
                    <a:pt x="17" y="346"/>
                    <a:pt x="9" y="379"/>
                    <a:pt x="10" y="414"/>
                  </a:cubicBezTo>
                  <a:cubicBezTo>
                    <a:pt x="0" y="464"/>
                    <a:pt x="5" y="516"/>
                    <a:pt x="21" y="565"/>
                  </a:cubicBezTo>
                  <a:cubicBezTo>
                    <a:pt x="62" y="673"/>
                    <a:pt x="113" y="764"/>
                    <a:pt x="199" y="842"/>
                  </a:cubicBezTo>
                  <a:cubicBezTo>
                    <a:pt x="240" y="878"/>
                    <a:pt x="285" y="911"/>
                    <a:pt x="333" y="938"/>
                  </a:cubicBezTo>
                  <a:cubicBezTo>
                    <a:pt x="380" y="961"/>
                    <a:pt x="429" y="982"/>
                    <a:pt x="480" y="997"/>
                  </a:cubicBezTo>
                  <a:cubicBezTo>
                    <a:pt x="501" y="1004"/>
                    <a:pt x="520" y="1008"/>
                    <a:pt x="542" y="1011"/>
                  </a:cubicBezTo>
                  <a:cubicBezTo>
                    <a:pt x="582" y="1016"/>
                    <a:pt x="627" y="1024"/>
                    <a:pt x="671" y="1024"/>
                  </a:cubicBezTo>
                  <a:cubicBezTo>
                    <a:pt x="682" y="1024"/>
                    <a:pt x="693" y="1023"/>
                    <a:pt x="704" y="1022"/>
                  </a:cubicBezTo>
                  <a:cubicBezTo>
                    <a:pt x="816" y="1012"/>
                    <a:pt x="917" y="986"/>
                    <a:pt x="1014" y="925"/>
                  </a:cubicBezTo>
                  <a:cubicBezTo>
                    <a:pt x="1100" y="866"/>
                    <a:pt x="1163" y="779"/>
                    <a:pt x="1191" y="678"/>
                  </a:cubicBezTo>
                  <a:cubicBezTo>
                    <a:pt x="1204" y="629"/>
                    <a:pt x="1205" y="577"/>
                    <a:pt x="1192" y="527"/>
                  </a:cubicBezTo>
                  <a:cubicBezTo>
                    <a:pt x="1190" y="512"/>
                    <a:pt x="1188" y="498"/>
                    <a:pt x="1184" y="483"/>
                  </a:cubicBezTo>
                  <a:cubicBezTo>
                    <a:pt x="1188" y="436"/>
                    <a:pt x="1184" y="390"/>
                    <a:pt x="1171" y="346"/>
                  </a:cubicBezTo>
                  <a:cubicBezTo>
                    <a:pt x="1157" y="313"/>
                    <a:pt x="1142" y="281"/>
                    <a:pt x="1127" y="248"/>
                  </a:cubicBezTo>
                  <a:cubicBezTo>
                    <a:pt x="1091" y="189"/>
                    <a:pt x="1038" y="140"/>
                    <a:pt x="976" y="108"/>
                  </a:cubicBezTo>
                  <a:cubicBezTo>
                    <a:pt x="921" y="69"/>
                    <a:pt x="851" y="46"/>
                    <a:pt x="788" y="27"/>
                  </a:cubicBezTo>
                  <a:cubicBezTo>
                    <a:pt x="771" y="21"/>
                    <a:pt x="752" y="17"/>
                    <a:pt x="734" y="14"/>
                  </a:cubicBezTo>
                  <a:cubicBezTo>
                    <a:pt x="685" y="6"/>
                    <a:pt x="636" y="2"/>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3"/>
            <p:cNvSpPr/>
            <p:nvPr/>
          </p:nvSpPr>
          <p:spPr>
            <a:xfrm>
              <a:off x="4358175" y="1638425"/>
              <a:ext cx="40100" cy="32400"/>
            </a:xfrm>
            <a:custGeom>
              <a:avLst/>
              <a:gdLst/>
              <a:ahLst/>
              <a:cxnLst/>
              <a:rect l="l" t="t" r="r" b="b"/>
              <a:pathLst>
                <a:path w="1604" h="1296" extrusionOk="0">
                  <a:moveTo>
                    <a:pt x="644" y="1"/>
                  </a:moveTo>
                  <a:cubicBezTo>
                    <a:pt x="621" y="1"/>
                    <a:pt x="597" y="1"/>
                    <a:pt x="574" y="3"/>
                  </a:cubicBezTo>
                  <a:cubicBezTo>
                    <a:pt x="480" y="12"/>
                    <a:pt x="383" y="27"/>
                    <a:pt x="296" y="65"/>
                  </a:cubicBezTo>
                  <a:cubicBezTo>
                    <a:pt x="227" y="84"/>
                    <a:pt x="166" y="123"/>
                    <a:pt x="117" y="176"/>
                  </a:cubicBezTo>
                  <a:cubicBezTo>
                    <a:pt x="80" y="212"/>
                    <a:pt x="54" y="257"/>
                    <a:pt x="40" y="307"/>
                  </a:cubicBezTo>
                  <a:cubicBezTo>
                    <a:pt x="0" y="417"/>
                    <a:pt x="0" y="554"/>
                    <a:pt x="73" y="654"/>
                  </a:cubicBezTo>
                  <a:cubicBezTo>
                    <a:pt x="204" y="838"/>
                    <a:pt x="374" y="994"/>
                    <a:pt x="572" y="1107"/>
                  </a:cubicBezTo>
                  <a:cubicBezTo>
                    <a:pt x="669" y="1160"/>
                    <a:pt x="772" y="1204"/>
                    <a:pt x="879" y="1236"/>
                  </a:cubicBezTo>
                  <a:cubicBezTo>
                    <a:pt x="988" y="1272"/>
                    <a:pt x="1098" y="1283"/>
                    <a:pt x="1213" y="1294"/>
                  </a:cubicBezTo>
                  <a:cubicBezTo>
                    <a:pt x="1219" y="1295"/>
                    <a:pt x="1225" y="1295"/>
                    <a:pt x="1231" y="1295"/>
                  </a:cubicBezTo>
                  <a:cubicBezTo>
                    <a:pt x="1322" y="1295"/>
                    <a:pt x="1435" y="1230"/>
                    <a:pt x="1493" y="1167"/>
                  </a:cubicBezTo>
                  <a:cubicBezTo>
                    <a:pt x="1557" y="1098"/>
                    <a:pt x="1604" y="984"/>
                    <a:pt x="1597" y="888"/>
                  </a:cubicBezTo>
                  <a:cubicBezTo>
                    <a:pt x="1590" y="784"/>
                    <a:pt x="1552" y="676"/>
                    <a:pt x="1470" y="607"/>
                  </a:cubicBezTo>
                  <a:lnTo>
                    <a:pt x="1459" y="600"/>
                  </a:lnTo>
                  <a:cubicBezTo>
                    <a:pt x="1469" y="480"/>
                    <a:pt x="1423" y="362"/>
                    <a:pt x="1337" y="279"/>
                  </a:cubicBezTo>
                  <a:cubicBezTo>
                    <a:pt x="1202" y="147"/>
                    <a:pt x="1032" y="58"/>
                    <a:pt x="848" y="21"/>
                  </a:cubicBezTo>
                  <a:cubicBezTo>
                    <a:pt x="781" y="8"/>
                    <a:pt x="712"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3"/>
            <p:cNvSpPr/>
            <p:nvPr/>
          </p:nvSpPr>
          <p:spPr>
            <a:xfrm>
              <a:off x="4416325" y="1706425"/>
              <a:ext cx="31900" cy="26625"/>
            </a:xfrm>
            <a:custGeom>
              <a:avLst/>
              <a:gdLst/>
              <a:ahLst/>
              <a:cxnLst/>
              <a:rect l="l" t="t" r="r" b="b"/>
              <a:pathLst>
                <a:path w="1276" h="1065" extrusionOk="0">
                  <a:moveTo>
                    <a:pt x="463" y="1"/>
                  </a:moveTo>
                  <a:cubicBezTo>
                    <a:pt x="444" y="1"/>
                    <a:pt x="425" y="1"/>
                    <a:pt x="406" y="2"/>
                  </a:cubicBezTo>
                  <a:cubicBezTo>
                    <a:pt x="263" y="9"/>
                    <a:pt x="135" y="85"/>
                    <a:pt x="67" y="213"/>
                  </a:cubicBezTo>
                  <a:cubicBezTo>
                    <a:pt x="1" y="338"/>
                    <a:pt x="7" y="488"/>
                    <a:pt x="82" y="607"/>
                  </a:cubicBezTo>
                  <a:cubicBezTo>
                    <a:pt x="109" y="665"/>
                    <a:pt x="142" y="719"/>
                    <a:pt x="181" y="771"/>
                  </a:cubicBezTo>
                  <a:cubicBezTo>
                    <a:pt x="219" y="819"/>
                    <a:pt x="258" y="871"/>
                    <a:pt x="307" y="909"/>
                  </a:cubicBezTo>
                  <a:cubicBezTo>
                    <a:pt x="343" y="940"/>
                    <a:pt x="382" y="967"/>
                    <a:pt x="422" y="990"/>
                  </a:cubicBezTo>
                  <a:cubicBezTo>
                    <a:pt x="462" y="1010"/>
                    <a:pt x="504" y="1027"/>
                    <a:pt x="548" y="1040"/>
                  </a:cubicBezTo>
                  <a:cubicBezTo>
                    <a:pt x="602" y="1058"/>
                    <a:pt x="660" y="1061"/>
                    <a:pt x="715" y="1064"/>
                  </a:cubicBezTo>
                  <a:cubicBezTo>
                    <a:pt x="721" y="1064"/>
                    <a:pt x="728" y="1064"/>
                    <a:pt x="734" y="1064"/>
                  </a:cubicBezTo>
                  <a:cubicBezTo>
                    <a:pt x="784" y="1064"/>
                    <a:pt x="835" y="1057"/>
                    <a:pt x="884" y="1042"/>
                  </a:cubicBezTo>
                  <a:cubicBezTo>
                    <a:pt x="926" y="1031"/>
                    <a:pt x="978" y="1004"/>
                    <a:pt x="1010" y="988"/>
                  </a:cubicBezTo>
                  <a:cubicBezTo>
                    <a:pt x="1021" y="984"/>
                    <a:pt x="1030" y="977"/>
                    <a:pt x="1041" y="970"/>
                  </a:cubicBezTo>
                  <a:cubicBezTo>
                    <a:pt x="1118" y="914"/>
                    <a:pt x="1176" y="857"/>
                    <a:pt x="1222" y="771"/>
                  </a:cubicBezTo>
                  <a:cubicBezTo>
                    <a:pt x="1265" y="679"/>
                    <a:pt x="1276" y="573"/>
                    <a:pt x="1251" y="474"/>
                  </a:cubicBezTo>
                  <a:cubicBezTo>
                    <a:pt x="1244" y="453"/>
                    <a:pt x="1236" y="433"/>
                    <a:pt x="1226" y="413"/>
                  </a:cubicBezTo>
                  <a:cubicBezTo>
                    <a:pt x="1222" y="354"/>
                    <a:pt x="1203" y="298"/>
                    <a:pt x="1171" y="248"/>
                  </a:cubicBezTo>
                  <a:lnTo>
                    <a:pt x="1103" y="166"/>
                  </a:lnTo>
                  <a:cubicBezTo>
                    <a:pt x="1053" y="119"/>
                    <a:pt x="992" y="87"/>
                    <a:pt x="925" y="72"/>
                  </a:cubicBezTo>
                  <a:cubicBezTo>
                    <a:pt x="857" y="47"/>
                    <a:pt x="786" y="31"/>
                    <a:pt x="715" y="20"/>
                  </a:cubicBezTo>
                  <a:cubicBezTo>
                    <a:pt x="632" y="7"/>
                    <a:pt x="548" y="1"/>
                    <a:pt x="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3"/>
            <p:cNvSpPr/>
            <p:nvPr/>
          </p:nvSpPr>
          <p:spPr>
            <a:xfrm>
              <a:off x="4137675" y="1478575"/>
              <a:ext cx="35975" cy="31375"/>
            </a:xfrm>
            <a:custGeom>
              <a:avLst/>
              <a:gdLst/>
              <a:ahLst/>
              <a:cxnLst/>
              <a:rect l="l" t="t" r="r" b="b"/>
              <a:pathLst>
                <a:path w="1439" h="1255" extrusionOk="0">
                  <a:moveTo>
                    <a:pt x="429" y="0"/>
                  </a:moveTo>
                  <a:cubicBezTo>
                    <a:pt x="391" y="0"/>
                    <a:pt x="353" y="6"/>
                    <a:pt x="316" y="18"/>
                  </a:cubicBezTo>
                  <a:cubicBezTo>
                    <a:pt x="248" y="37"/>
                    <a:pt x="186" y="76"/>
                    <a:pt x="137" y="129"/>
                  </a:cubicBezTo>
                  <a:cubicBezTo>
                    <a:pt x="50" y="223"/>
                    <a:pt x="0" y="384"/>
                    <a:pt x="49" y="509"/>
                  </a:cubicBezTo>
                  <a:cubicBezTo>
                    <a:pt x="76" y="583"/>
                    <a:pt x="109" y="653"/>
                    <a:pt x="148" y="720"/>
                  </a:cubicBezTo>
                  <a:cubicBezTo>
                    <a:pt x="190" y="786"/>
                    <a:pt x="238" y="848"/>
                    <a:pt x="291" y="905"/>
                  </a:cubicBezTo>
                  <a:cubicBezTo>
                    <a:pt x="321" y="938"/>
                    <a:pt x="355" y="971"/>
                    <a:pt x="390" y="999"/>
                  </a:cubicBezTo>
                  <a:cubicBezTo>
                    <a:pt x="452" y="1049"/>
                    <a:pt x="517" y="1093"/>
                    <a:pt x="585" y="1131"/>
                  </a:cubicBezTo>
                  <a:cubicBezTo>
                    <a:pt x="693" y="1190"/>
                    <a:pt x="809" y="1229"/>
                    <a:pt x="931" y="1246"/>
                  </a:cubicBezTo>
                  <a:cubicBezTo>
                    <a:pt x="966" y="1251"/>
                    <a:pt x="1000" y="1254"/>
                    <a:pt x="1034" y="1254"/>
                  </a:cubicBezTo>
                  <a:cubicBezTo>
                    <a:pt x="1104" y="1254"/>
                    <a:pt x="1172" y="1241"/>
                    <a:pt x="1235" y="1198"/>
                  </a:cubicBezTo>
                  <a:cubicBezTo>
                    <a:pt x="1296" y="1158"/>
                    <a:pt x="1347" y="1104"/>
                    <a:pt x="1381" y="1040"/>
                  </a:cubicBezTo>
                  <a:cubicBezTo>
                    <a:pt x="1419" y="970"/>
                    <a:pt x="1438" y="890"/>
                    <a:pt x="1437" y="810"/>
                  </a:cubicBezTo>
                  <a:cubicBezTo>
                    <a:pt x="1434" y="682"/>
                    <a:pt x="1379" y="561"/>
                    <a:pt x="1286" y="475"/>
                  </a:cubicBezTo>
                  <a:cubicBezTo>
                    <a:pt x="1267" y="416"/>
                    <a:pt x="1232" y="365"/>
                    <a:pt x="1187" y="325"/>
                  </a:cubicBezTo>
                  <a:cubicBezTo>
                    <a:pt x="995" y="167"/>
                    <a:pt x="765" y="49"/>
                    <a:pt x="519" y="11"/>
                  </a:cubicBezTo>
                  <a:cubicBezTo>
                    <a:pt x="489" y="4"/>
                    <a:pt x="459"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3"/>
            <p:cNvSpPr/>
            <p:nvPr/>
          </p:nvSpPr>
          <p:spPr>
            <a:xfrm>
              <a:off x="4071775" y="1392225"/>
              <a:ext cx="26550" cy="23725"/>
            </a:xfrm>
            <a:custGeom>
              <a:avLst/>
              <a:gdLst/>
              <a:ahLst/>
              <a:cxnLst/>
              <a:rect l="l" t="t" r="r" b="b"/>
              <a:pathLst>
                <a:path w="1062" h="949" extrusionOk="0">
                  <a:moveTo>
                    <a:pt x="405" y="1"/>
                  </a:moveTo>
                  <a:cubicBezTo>
                    <a:pt x="367" y="1"/>
                    <a:pt x="329" y="6"/>
                    <a:pt x="293" y="17"/>
                  </a:cubicBezTo>
                  <a:cubicBezTo>
                    <a:pt x="260" y="31"/>
                    <a:pt x="229" y="46"/>
                    <a:pt x="195" y="61"/>
                  </a:cubicBezTo>
                  <a:cubicBezTo>
                    <a:pt x="136" y="97"/>
                    <a:pt x="87" y="150"/>
                    <a:pt x="55" y="212"/>
                  </a:cubicBezTo>
                  <a:cubicBezTo>
                    <a:pt x="16" y="304"/>
                    <a:pt x="5" y="341"/>
                    <a:pt x="2" y="442"/>
                  </a:cubicBezTo>
                  <a:cubicBezTo>
                    <a:pt x="1" y="478"/>
                    <a:pt x="17" y="550"/>
                    <a:pt x="18" y="559"/>
                  </a:cubicBezTo>
                  <a:cubicBezTo>
                    <a:pt x="19" y="564"/>
                    <a:pt x="21" y="569"/>
                    <a:pt x="23" y="575"/>
                  </a:cubicBezTo>
                  <a:cubicBezTo>
                    <a:pt x="36" y="614"/>
                    <a:pt x="54" y="650"/>
                    <a:pt x="72" y="685"/>
                  </a:cubicBezTo>
                  <a:cubicBezTo>
                    <a:pt x="75" y="690"/>
                    <a:pt x="79" y="696"/>
                    <a:pt x="83" y="700"/>
                  </a:cubicBezTo>
                  <a:cubicBezTo>
                    <a:pt x="107" y="734"/>
                    <a:pt x="133" y="765"/>
                    <a:pt x="161" y="794"/>
                  </a:cubicBezTo>
                  <a:cubicBezTo>
                    <a:pt x="166" y="800"/>
                    <a:pt x="170" y="804"/>
                    <a:pt x="176" y="808"/>
                  </a:cubicBezTo>
                  <a:cubicBezTo>
                    <a:pt x="210" y="838"/>
                    <a:pt x="249" y="864"/>
                    <a:pt x="290" y="887"/>
                  </a:cubicBezTo>
                  <a:cubicBezTo>
                    <a:pt x="331" y="908"/>
                    <a:pt x="376" y="923"/>
                    <a:pt x="421" y="935"/>
                  </a:cubicBezTo>
                  <a:cubicBezTo>
                    <a:pt x="427" y="936"/>
                    <a:pt x="433" y="937"/>
                    <a:pt x="438" y="938"/>
                  </a:cubicBezTo>
                  <a:cubicBezTo>
                    <a:pt x="473" y="943"/>
                    <a:pt x="511" y="947"/>
                    <a:pt x="545" y="949"/>
                  </a:cubicBezTo>
                  <a:lnTo>
                    <a:pt x="556" y="949"/>
                  </a:lnTo>
                  <a:cubicBezTo>
                    <a:pt x="562" y="949"/>
                    <a:pt x="567" y="949"/>
                    <a:pt x="573" y="948"/>
                  </a:cubicBezTo>
                  <a:cubicBezTo>
                    <a:pt x="592" y="947"/>
                    <a:pt x="616" y="941"/>
                    <a:pt x="628" y="939"/>
                  </a:cubicBezTo>
                  <a:cubicBezTo>
                    <a:pt x="639" y="937"/>
                    <a:pt x="664" y="935"/>
                    <a:pt x="683" y="930"/>
                  </a:cubicBezTo>
                  <a:cubicBezTo>
                    <a:pt x="685" y="930"/>
                    <a:pt x="688" y="929"/>
                    <a:pt x="691" y="928"/>
                  </a:cubicBezTo>
                  <a:cubicBezTo>
                    <a:pt x="785" y="901"/>
                    <a:pt x="831" y="863"/>
                    <a:pt x="902" y="801"/>
                  </a:cubicBezTo>
                  <a:cubicBezTo>
                    <a:pt x="906" y="796"/>
                    <a:pt x="911" y="792"/>
                    <a:pt x="915" y="787"/>
                  </a:cubicBezTo>
                  <a:cubicBezTo>
                    <a:pt x="942" y="756"/>
                    <a:pt x="966" y="722"/>
                    <a:pt x="985" y="685"/>
                  </a:cubicBezTo>
                  <a:cubicBezTo>
                    <a:pt x="1062" y="545"/>
                    <a:pt x="1042" y="371"/>
                    <a:pt x="937" y="251"/>
                  </a:cubicBezTo>
                  <a:cubicBezTo>
                    <a:pt x="907" y="207"/>
                    <a:pt x="866" y="173"/>
                    <a:pt x="819" y="150"/>
                  </a:cubicBezTo>
                  <a:lnTo>
                    <a:pt x="725" y="116"/>
                  </a:lnTo>
                  <a:cubicBezTo>
                    <a:pt x="709" y="112"/>
                    <a:pt x="691" y="110"/>
                    <a:pt x="675" y="110"/>
                  </a:cubicBezTo>
                  <a:cubicBezTo>
                    <a:pt x="650" y="84"/>
                    <a:pt x="622" y="63"/>
                    <a:pt x="590" y="46"/>
                  </a:cubicBezTo>
                  <a:lnTo>
                    <a:pt x="496" y="11"/>
                  </a:lnTo>
                  <a:cubicBezTo>
                    <a:pt x="466" y="4"/>
                    <a:pt x="435"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3"/>
            <p:cNvSpPr/>
            <p:nvPr/>
          </p:nvSpPr>
          <p:spPr>
            <a:xfrm>
              <a:off x="4118100" y="1546875"/>
              <a:ext cx="23650" cy="20625"/>
            </a:xfrm>
            <a:custGeom>
              <a:avLst/>
              <a:gdLst/>
              <a:ahLst/>
              <a:cxnLst/>
              <a:rect l="l" t="t" r="r" b="b"/>
              <a:pathLst>
                <a:path w="946" h="825" extrusionOk="0">
                  <a:moveTo>
                    <a:pt x="405" y="0"/>
                  </a:moveTo>
                  <a:cubicBezTo>
                    <a:pt x="224" y="0"/>
                    <a:pt x="59" y="122"/>
                    <a:pt x="12" y="305"/>
                  </a:cubicBezTo>
                  <a:lnTo>
                    <a:pt x="1" y="405"/>
                  </a:lnTo>
                  <a:cubicBezTo>
                    <a:pt x="3" y="475"/>
                    <a:pt x="24" y="545"/>
                    <a:pt x="61" y="604"/>
                  </a:cubicBezTo>
                  <a:cubicBezTo>
                    <a:pt x="83" y="631"/>
                    <a:pt x="107" y="658"/>
                    <a:pt x="128" y="685"/>
                  </a:cubicBezTo>
                  <a:cubicBezTo>
                    <a:pt x="179" y="731"/>
                    <a:pt x="241" y="765"/>
                    <a:pt x="308" y="780"/>
                  </a:cubicBezTo>
                  <a:lnTo>
                    <a:pt x="460" y="816"/>
                  </a:lnTo>
                  <a:cubicBezTo>
                    <a:pt x="488" y="821"/>
                    <a:pt x="515" y="824"/>
                    <a:pt x="542" y="824"/>
                  </a:cubicBezTo>
                  <a:cubicBezTo>
                    <a:pt x="723" y="824"/>
                    <a:pt x="888" y="702"/>
                    <a:pt x="936" y="520"/>
                  </a:cubicBezTo>
                  <a:cubicBezTo>
                    <a:pt x="939" y="486"/>
                    <a:pt x="942" y="453"/>
                    <a:pt x="945" y="419"/>
                  </a:cubicBezTo>
                  <a:cubicBezTo>
                    <a:pt x="943" y="349"/>
                    <a:pt x="923" y="281"/>
                    <a:pt x="886" y="221"/>
                  </a:cubicBezTo>
                  <a:cubicBezTo>
                    <a:pt x="863" y="193"/>
                    <a:pt x="840" y="166"/>
                    <a:pt x="818" y="139"/>
                  </a:cubicBezTo>
                  <a:cubicBezTo>
                    <a:pt x="768" y="93"/>
                    <a:pt x="706" y="59"/>
                    <a:pt x="639" y="44"/>
                  </a:cubicBezTo>
                  <a:cubicBezTo>
                    <a:pt x="589" y="32"/>
                    <a:pt x="538" y="20"/>
                    <a:pt x="487" y="9"/>
                  </a:cubicBezTo>
                  <a:cubicBezTo>
                    <a:pt x="460" y="3"/>
                    <a:pt x="432" y="0"/>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3"/>
            <p:cNvSpPr/>
            <p:nvPr/>
          </p:nvSpPr>
          <p:spPr>
            <a:xfrm>
              <a:off x="4193675" y="1571300"/>
              <a:ext cx="22700" cy="21500"/>
            </a:xfrm>
            <a:custGeom>
              <a:avLst/>
              <a:gdLst/>
              <a:ahLst/>
              <a:cxnLst/>
              <a:rect l="l" t="t" r="r" b="b"/>
              <a:pathLst>
                <a:path w="908" h="860" extrusionOk="0">
                  <a:moveTo>
                    <a:pt x="402" y="0"/>
                  </a:moveTo>
                  <a:cubicBezTo>
                    <a:pt x="312" y="0"/>
                    <a:pt x="222" y="32"/>
                    <a:pt x="151" y="95"/>
                  </a:cubicBezTo>
                  <a:cubicBezTo>
                    <a:pt x="108" y="125"/>
                    <a:pt x="74" y="165"/>
                    <a:pt x="51" y="213"/>
                  </a:cubicBezTo>
                  <a:cubicBezTo>
                    <a:pt x="39" y="245"/>
                    <a:pt x="27" y="276"/>
                    <a:pt x="15" y="308"/>
                  </a:cubicBezTo>
                  <a:cubicBezTo>
                    <a:pt x="0" y="375"/>
                    <a:pt x="2" y="444"/>
                    <a:pt x="22" y="510"/>
                  </a:cubicBezTo>
                  <a:cubicBezTo>
                    <a:pt x="36" y="542"/>
                    <a:pt x="51" y="575"/>
                    <a:pt x="65" y="607"/>
                  </a:cubicBezTo>
                  <a:cubicBezTo>
                    <a:pt x="103" y="666"/>
                    <a:pt x="155" y="715"/>
                    <a:pt x="217" y="747"/>
                  </a:cubicBezTo>
                  <a:lnTo>
                    <a:pt x="322" y="812"/>
                  </a:lnTo>
                  <a:cubicBezTo>
                    <a:pt x="380" y="844"/>
                    <a:pt x="443" y="859"/>
                    <a:pt x="506" y="859"/>
                  </a:cubicBezTo>
                  <a:cubicBezTo>
                    <a:pt x="596" y="859"/>
                    <a:pt x="686" y="827"/>
                    <a:pt x="758" y="765"/>
                  </a:cubicBezTo>
                  <a:cubicBezTo>
                    <a:pt x="801" y="734"/>
                    <a:pt x="835" y="695"/>
                    <a:pt x="857" y="647"/>
                  </a:cubicBezTo>
                  <a:cubicBezTo>
                    <a:pt x="869" y="616"/>
                    <a:pt x="881" y="583"/>
                    <a:pt x="893" y="552"/>
                  </a:cubicBezTo>
                  <a:cubicBezTo>
                    <a:pt x="908" y="485"/>
                    <a:pt x="907" y="416"/>
                    <a:pt x="886" y="350"/>
                  </a:cubicBezTo>
                  <a:cubicBezTo>
                    <a:pt x="872" y="317"/>
                    <a:pt x="858" y="285"/>
                    <a:pt x="843" y="253"/>
                  </a:cubicBezTo>
                  <a:cubicBezTo>
                    <a:pt x="806" y="193"/>
                    <a:pt x="753" y="145"/>
                    <a:pt x="692" y="112"/>
                  </a:cubicBezTo>
                  <a:cubicBezTo>
                    <a:pt x="656" y="91"/>
                    <a:pt x="621" y="69"/>
                    <a:pt x="586" y="47"/>
                  </a:cubicBezTo>
                  <a:cubicBezTo>
                    <a:pt x="528" y="16"/>
                    <a:pt x="465"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3"/>
            <p:cNvSpPr/>
            <p:nvPr/>
          </p:nvSpPr>
          <p:spPr>
            <a:xfrm>
              <a:off x="4210175" y="1507775"/>
              <a:ext cx="28600" cy="19975"/>
            </a:xfrm>
            <a:custGeom>
              <a:avLst/>
              <a:gdLst/>
              <a:ahLst/>
              <a:cxnLst/>
              <a:rect l="l" t="t" r="r" b="b"/>
              <a:pathLst>
                <a:path w="1144" h="799" extrusionOk="0">
                  <a:moveTo>
                    <a:pt x="569" y="0"/>
                  </a:moveTo>
                  <a:cubicBezTo>
                    <a:pt x="503" y="0"/>
                    <a:pt x="434" y="19"/>
                    <a:pt x="363" y="63"/>
                  </a:cubicBezTo>
                  <a:cubicBezTo>
                    <a:pt x="0" y="289"/>
                    <a:pt x="235" y="798"/>
                    <a:pt x="576" y="798"/>
                  </a:cubicBezTo>
                  <a:cubicBezTo>
                    <a:pt x="641" y="798"/>
                    <a:pt x="711" y="779"/>
                    <a:pt x="781"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3"/>
            <p:cNvSpPr/>
            <p:nvPr/>
          </p:nvSpPr>
          <p:spPr>
            <a:xfrm>
              <a:off x="4299750" y="1628050"/>
              <a:ext cx="28625" cy="19950"/>
            </a:xfrm>
            <a:custGeom>
              <a:avLst/>
              <a:gdLst/>
              <a:ahLst/>
              <a:cxnLst/>
              <a:rect l="l" t="t" r="r" b="b"/>
              <a:pathLst>
                <a:path w="1145" h="798" extrusionOk="0">
                  <a:moveTo>
                    <a:pt x="569" y="0"/>
                  </a:moveTo>
                  <a:cubicBezTo>
                    <a:pt x="503" y="0"/>
                    <a:pt x="433" y="19"/>
                    <a:pt x="363" y="63"/>
                  </a:cubicBezTo>
                  <a:cubicBezTo>
                    <a:pt x="0" y="289"/>
                    <a:pt x="237" y="797"/>
                    <a:pt x="577" y="797"/>
                  </a:cubicBezTo>
                  <a:cubicBezTo>
                    <a:pt x="643" y="797"/>
                    <a:pt x="713" y="778"/>
                    <a:pt x="783" y="735"/>
                  </a:cubicBezTo>
                  <a:cubicBezTo>
                    <a:pt x="1145"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3"/>
            <p:cNvSpPr/>
            <p:nvPr/>
          </p:nvSpPr>
          <p:spPr>
            <a:xfrm>
              <a:off x="4296425" y="1706875"/>
              <a:ext cx="37300" cy="33525"/>
            </a:xfrm>
            <a:custGeom>
              <a:avLst/>
              <a:gdLst/>
              <a:ahLst/>
              <a:cxnLst/>
              <a:rect l="l" t="t" r="r" b="b"/>
              <a:pathLst>
                <a:path w="1492" h="1341" extrusionOk="0">
                  <a:moveTo>
                    <a:pt x="560" y="1"/>
                  </a:moveTo>
                  <a:cubicBezTo>
                    <a:pt x="484" y="1"/>
                    <a:pt x="404" y="9"/>
                    <a:pt x="336" y="36"/>
                  </a:cubicBezTo>
                  <a:cubicBezTo>
                    <a:pt x="222" y="78"/>
                    <a:pt x="115" y="151"/>
                    <a:pt x="61" y="265"/>
                  </a:cubicBezTo>
                  <a:cubicBezTo>
                    <a:pt x="7" y="378"/>
                    <a:pt x="0" y="493"/>
                    <a:pt x="27" y="613"/>
                  </a:cubicBezTo>
                  <a:cubicBezTo>
                    <a:pt x="37" y="656"/>
                    <a:pt x="58" y="696"/>
                    <a:pt x="76" y="736"/>
                  </a:cubicBezTo>
                  <a:cubicBezTo>
                    <a:pt x="99" y="785"/>
                    <a:pt x="120" y="835"/>
                    <a:pt x="147" y="884"/>
                  </a:cubicBezTo>
                  <a:cubicBezTo>
                    <a:pt x="196" y="971"/>
                    <a:pt x="256" y="1051"/>
                    <a:pt x="328" y="1121"/>
                  </a:cubicBezTo>
                  <a:cubicBezTo>
                    <a:pt x="421" y="1213"/>
                    <a:pt x="528" y="1268"/>
                    <a:pt x="649" y="1309"/>
                  </a:cubicBezTo>
                  <a:cubicBezTo>
                    <a:pt x="708" y="1330"/>
                    <a:pt x="771" y="1334"/>
                    <a:pt x="833" y="1339"/>
                  </a:cubicBezTo>
                  <a:cubicBezTo>
                    <a:pt x="845" y="1340"/>
                    <a:pt x="856" y="1340"/>
                    <a:pt x="868" y="1340"/>
                  </a:cubicBezTo>
                  <a:cubicBezTo>
                    <a:pt x="919" y="1340"/>
                    <a:pt x="971" y="1331"/>
                    <a:pt x="1024" y="1320"/>
                  </a:cubicBezTo>
                  <a:cubicBezTo>
                    <a:pt x="1150" y="1293"/>
                    <a:pt x="1266" y="1225"/>
                    <a:pt x="1351" y="1127"/>
                  </a:cubicBezTo>
                  <a:cubicBezTo>
                    <a:pt x="1419" y="1050"/>
                    <a:pt x="1456" y="951"/>
                    <a:pt x="1456" y="847"/>
                  </a:cubicBezTo>
                  <a:cubicBezTo>
                    <a:pt x="1455" y="821"/>
                    <a:pt x="1450" y="795"/>
                    <a:pt x="1444" y="769"/>
                  </a:cubicBezTo>
                  <a:cubicBezTo>
                    <a:pt x="1476" y="712"/>
                    <a:pt x="1491" y="647"/>
                    <a:pt x="1488" y="582"/>
                  </a:cubicBezTo>
                  <a:cubicBezTo>
                    <a:pt x="1481" y="476"/>
                    <a:pt x="1442" y="375"/>
                    <a:pt x="1361" y="302"/>
                  </a:cubicBezTo>
                  <a:cubicBezTo>
                    <a:pt x="1224" y="180"/>
                    <a:pt x="1059" y="91"/>
                    <a:pt x="882" y="42"/>
                  </a:cubicBezTo>
                  <a:cubicBezTo>
                    <a:pt x="795" y="16"/>
                    <a:pt x="702" y="7"/>
                    <a:pt x="612" y="2"/>
                  </a:cubicBezTo>
                  <a:cubicBezTo>
                    <a:pt x="595" y="1"/>
                    <a:pt x="577"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3"/>
            <p:cNvSpPr/>
            <p:nvPr/>
          </p:nvSpPr>
          <p:spPr>
            <a:xfrm>
              <a:off x="4237225" y="1661175"/>
              <a:ext cx="28525" cy="25825"/>
            </a:xfrm>
            <a:custGeom>
              <a:avLst/>
              <a:gdLst/>
              <a:ahLst/>
              <a:cxnLst/>
              <a:rect l="l" t="t" r="r" b="b"/>
              <a:pathLst>
                <a:path w="1141" h="1033" extrusionOk="0">
                  <a:moveTo>
                    <a:pt x="477" y="1"/>
                  </a:moveTo>
                  <a:cubicBezTo>
                    <a:pt x="414" y="1"/>
                    <a:pt x="351" y="13"/>
                    <a:pt x="288" y="23"/>
                  </a:cubicBezTo>
                  <a:cubicBezTo>
                    <a:pt x="256" y="39"/>
                    <a:pt x="224" y="53"/>
                    <a:pt x="192" y="68"/>
                  </a:cubicBezTo>
                  <a:cubicBezTo>
                    <a:pt x="146" y="94"/>
                    <a:pt x="107" y="131"/>
                    <a:pt x="80" y="177"/>
                  </a:cubicBezTo>
                  <a:cubicBezTo>
                    <a:pt x="57" y="202"/>
                    <a:pt x="41" y="233"/>
                    <a:pt x="33" y="267"/>
                  </a:cubicBezTo>
                  <a:cubicBezTo>
                    <a:pt x="11" y="313"/>
                    <a:pt x="1" y="364"/>
                    <a:pt x="5" y="415"/>
                  </a:cubicBezTo>
                  <a:cubicBezTo>
                    <a:pt x="12" y="463"/>
                    <a:pt x="16" y="514"/>
                    <a:pt x="31" y="560"/>
                  </a:cubicBezTo>
                  <a:cubicBezTo>
                    <a:pt x="34" y="569"/>
                    <a:pt x="38" y="578"/>
                    <a:pt x="41" y="586"/>
                  </a:cubicBezTo>
                  <a:cubicBezTo>
                    <a:pt x="57" y="624"/>
                    <a:pt x="73" y="663"/>
                    <a:pt x="93" y="700"/>
                  </a:cubicBezTo>
                  <a:cubicBezTo>
                    <a:pt x="100" y="714"/>
                    <a:pt x="110" y="728"/>
                    <a:pt x="121" y="741"/>
                  </a:cubicBezTo>
                  <a:cubicBezTo>
                    <a:pt x="150" y="783"/>
                    <a:pt x="184" y="822"/>
                    <a:pt x="221" y="858"/>
                  </a:cubicBezTo>
                  <a:cubicBezTo>
                    <a:pt x="227" y="863"/>
                    <a:pt x="233" y="868"/>
                    <a:pt x="240" y="874"/>
                  </a:cubicBezTo>
                  <a:cubicBezTo>
                    <a:pt x="273" y="899"/>
                    <a:pt x="307" y="922"/>
                    <a:pt x="341" y="945"/>
                  </a:cubicBezTo>
                  <a:cubicBezTo>
                    <a:pt x="355" y="954"/>
                    <a:pt x="369" y="961"/>
                    <a:pt x="386" y="968"/>
                  </a:cubicBezTo>
                  <a:cubicBezTo>
                    <a:pt x="430" y="988"/>
                    <a:pt x="475" y="1005"/>
                    <a:pt x="523" y="1017"/>
                  </a:cubicBezTo>
                  <a:cubicBezTo>
                    <a:pt x="531" y="1019"/>
                    <a:pt x="539" y="1021"/>
                    <a:pt x="548" y="1021"/>
                  </a:cubicBezTo>
                  <a:cubicBezTo>
                    <a:pt x="589" y="1026"/>
                    <a:pt x="630" y="1032"/>
                    <a:pt x="672" y="1033"/>
                  </a:cubicBezTo>
                  <a:cubicBezTo>
                    <a:pt x="674" y="1033"/>
                    <a:pt x="676" y="1033"/>
                    <a:pt x="678" y="1033"/>
                  </a:cubicBezTo>
                  <a:cubicBezTo>
                    <a:pt x="728" y="1033"/>
                    <a:pt x="777" y="1020"/>
                    <a:pt x="821" y="995"/>
                  </a:cubicBezTo>
                  <a:cubicBezTo>
                    <a:pt x="919" y="956"/>
                    <a:pt x="995" y="875"/>
                    <a:pt x="1029" y="774"/>
                  </a:cubicBezTo>
                  <a:cubicBezTo>
                    <a:pt x="1036" y="756"/>
                    <a:pt x="1043" y="738"/>
                    <a:pt x="1046" y="718"/>
                  </a:cubicBezTo>
                  <a:cubicBezTo>
                    <a:pt x="1064" y="698"/>
                    <a:pt x="1078" y="675"/>
                    <a:pt x="1090" y="651"/>
                  </a:cubicBezTo>
                  <a:cubicBezTo>
                    <a:pt x="1102" y="619"/>
                    <a:pt x="1114" y="587"/>
                    <a:pt x="1126" y="556"/>
                  </a:cubicBezTo>
                  <a:cubicBezTo>
                    <a:pt x="1141" y="489"/>
                    <a:pt x="1139" y="419"/>
                    <a:pt x="1119" y="354"/>
                  </a:cubicBezTo>
                  <a:cubicBezTo>
                    <a:pt x="1105" y="322"/>
                    <a:pt x="1090" y="289"/>
                    <a:pt x="1076" y="257"/>
                  </a:cubicBezTo>
                  <a:cubicBezTo>
                    <a:pt x="1038" y="197"/>
                    <a:pt x="986" y="149"/>
                    <a:pt x="925" y="115"/>
                  </a:cubicBezTo>
                  <a:cubicBezTo>
                    <a:pt x="884" y="94"/>
                    <a:pt x="842" y="74"/>
                    <a:pt x="797" y="60"/>
                  </a:cubicBezTo>
                  <a:cubicBezTo>
                    <a:pt x="754" y="42"/>
                    <a:pt x="709" y="28"/>
                    <a:pt x="663" y="18"/>
                  </a:cubicBezTo>
                  <a:cubicBezTo>
                    <a:pt x="617" y="10"/>
                    <a:pt x="570" y="7"/>
                    <a:pt x="524" y="3"/>
                  </a:cubicBezTo>
                  <a:cubicBezTo>
                    <a:pt x="509" y="2"/>
                    <a:pt x="493" y="1"/>
                    <a:pt x="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3"/>
            <p:cNvSpPr/>
            <p:nvPr/>
          </p:nvSpPr>
          <p:spPr>
            <a:xfrm>
              <a:off x="4148100" y="1621975"/>
              <a:ext cx="29050" cy="26425"/>
            </a:xfrm>
            <a:custGeom>
              <a:avLst/>
              <a:gdLst/>
              <a:ahLst/>
              <a:cxnLst/>
              <a:rect l="l" t="t" r="r" b="b"/>
              <a:pathLst>
                <a:path w="1162" h="1057" extrusionOk="0">
                  <a:moveTo>
                    <a:pt x="481" y="0"/>
                  </a:moveTo>
                  <a:cubicBezTo>
                    <a:pt x="456" y="0"/>
                    <a:pt x="432" y="3"/>
                    <a:pt x="397" y="8"/>
                  </a:cubicBezTo>
                  <a:cubicBezTo>
                    <a:pt x="375" y="12"/>
                    <a:pt x="354" y="15"/>
                    <a:pt x="332" y="20"/>
                  </a:cubicBezTo>
                  <a:cubicBezTo>
                    <a:pt x="329" y="21"/>
                    <a:pt x="325" y="22"/>
                    <a:pt x="322" y="24"/>
                  </a:cubicBezTo>
                  <a:cubicBezTo>
                    <a:pt x="292" y="34"/>
                    <a:pt x="251" y="54"/>
                    <a:pt x="222" y="69"/>
                  </a:cubicBezTo>
                  <a:cubicBezTo>
                    <a:pt x="181" y="92"/>
                    <a:pt x="143" y="121"/>
                    <a:pt x="112" y="154"/>
                  </a:cubicBezTo>
                  <a:cubicBezTo>
                    <a:pt x="108" y="158"/>
                    <a:pt x="106" y="160"/>
                    <a:pt x="104" y="162"/>
                  </a:cubicBezTo>
                  <a:cubicBezTo>
                    <a:pt x="94" y="176"/>
                    <a:pt x="85" y="190"/>
                    <a:pt x="75" y="204"/>
                  </a:cubicBezTo>
                  <a:cubicBezTo>
                    <a:pt x="41" y="243"/>
                    <a:pt x="20" y="290"/>
                    <a:pt x="10" y="340"/>
                  </a:cubicBezTo>
                  <a:cubicBezTo>
                    <a:pt x="4" y="376"/>
                    <a:pt x="0" y="410"/>
                    <a:pt x="0" y="446"/>
                  </a:cubicBezTo>
                  <a:cubicBezTo>
                    <a:pt x="1" y="467"/>
                    <a:pt x="13" y="530"/>
                    <a:pt x="18" y="550"/>
                  </a:cubicBezTo>
                  <a:cubicBezTo>
                    <a:pt x="20" y="563"/>
                    <a:pt x="23" y="576"/>
                    <a:pt x="27" y="589"/>
                  </a:cubicBezTo>
                  <a:cubicBezTo>
                    <a:pt x="46" y="644"/>
                    <a:pt x="70" y="697"/>
                    <a:pt x="103" y="745"/>
                  </a:cubicBezTo>
                  <a:cubicBezTo>
                    <a:pt x="130" y="782"/>
                    <a:pt x="158" y="818"/>
                    <a:pt x="189" y="851"/>
                  </a:cubicBezTo>
                  <a:cubicBezTo>
                    <a:pt x="198" y="861"/>
                    <a:pt x="207" y="870"/>
                    <a:pt x="216" y="878"/>
                  </a:cubicBezTo>
                  <a:cubicBezTo>
                    <a:pt x="238" y="897"/>
                    <a:pt x="262" y="912"/>
                    <a:pt x="284" y="928"/>
                  </a:cubicBezTo>
                  <a:cubicBezTo>
                    <a:pt x="308" y="946"/>
                    <a:pt x="333" y="963"/>
                    <a:pt x="359" y="978"/>
                  </a:cubicBezTo>
                  <a:cubicBezTo>
                    <a:pt x="369" y="983"/>
                    <a:pt x="378" y="987"/>
                    <a:pt x="389" y="991"/>
                  </a:cubicBezTo>
                  <a:cubicBezTo>
                    <a:pt x="430" y="1009"/>
                    <a:pt x="474" y="1024"/>
                    <a:pt x="518" y="1037"/>
                  </a:cubicBezTo>
                  <a:cubicBezTo>
                    <a:pt x="531" y="1040"/>
                    <a:pt x="544" y="1042"/>
                    <a:pt x="557" y="1045"/>
                  </a:cubicBezTo>
                  <a:cubicBezTo>
                    <a:pt x="602" y="1052"/>
                    <a:pt x="649" y="1055"/>
                    <a:pt x="695" y="1057"/>
                  </a:cubicBezTo>
                  <a:cubicBezTo>
                    <a:pt x="741" y="1053"/>
                    <a:pt x="788" y="1047"/>
                    <a:pt x="833" y="1036"/>
                  </a:cubicBezTo>
                  <a:cubicBezTo>
                    <a:pt x="847" y="1033"/>
                    <a:pt x="861" y="1030"/>
                    <a:pt x="874" y="1024"/>
                  </a:cubicBezTo>
                  <a:cubicBezTo>
                    <a:pt x="974" y="990"/>
                    <a:pt x="1059" y="920"/>
                    <a:pt x="1112" y="830"/>
                  </a:cubicBezTo>
                  <a:cubicBezTo>
                    <a:pt x="1138" y="785"/>
                    <a:pt x="1152" y="735"/>
                    <a:pt x="1153" y="684"/>
                  </a:cubicBezTo>
                  <a:cubicBezTo>
                    <a:pt x="1162" y="633"/>
                    <a:pt x="1159" y="581"/>
                    <a:pt x="1141" y="532"/>
                  </a:cubicBezTo>
                  <a:cubicBezTo>
                    <a:pt x="1127" y="500"/>
                    <a:pt x="1113" y="468"/>
                    <a:pt x="1098" y="435"/>
                  </a:cubicBezTo>
                  <a:cubicBezTo>
                    <a:pt x="1061" y="376"/>
                    <a:pt x="1008" y="327"/>
                    <a:pt x="947" y="295"/>
                  </a:cubicBezTo>
                  <a:lnTo>
                    <a:pt x="937" y="290"/>
                  </a:lnTo>
                  <a:cubicBezTo>
                    <a:pt x="930" y="271"/>
                    <a:pt x="921" y="252"/>
                    <a:pt x="911" y="233"/>
                  </a:cubicBezTo>
                  <a:cubicBezTo>
                    <a:pt x="909" y="230"/>
                    <a:pt x="907" y="228"/>
                    <a:pt x="905" y="226"/>
                  </a:cubicBezTo>
                  <a:cubicBezTo>
                    <a:pt x="883" y="195"/>
                    <a:pt x="859" y="167"/>
                    <a:pt x="834" y="139"/>
                  </a:cubicBezTo>
                  <a:cubicBezTo>
                    <a:pt x="830" y="136"/>
                    <a:pt x="826" y="132"/>
                    <a:pt x="821" y="128"/>
                  </a:cubicBezTo>
                  <a:cubicBezTo>
                    <a:pt x="808" y="116"/>
                    <a:pt x="783" y="100"/>
                    <a:pt x="774" y="94"/>
                  </a:cubicBezTo>
                  <a:cubicBezTo>
                    <a:pt x="765" y="88"/>
                    <a:pt x="741" y="70"/>
                    <a:pt x="726" y="61"/>
                  </a:cubicBezTo>
                  <a:cubicBezTo>
                    <a:pt x="720" y="57"/>
                    <a:pt x="712" y="55"/>
                    <a:pt x="706" y="52"/>
                  </a:cubicBezTo>
                  <a:cubicBezTo>
                    <a:pt x="666" y="35"/>
                    <a:pt x="625" y="16"/>
                    <a:pt x="583" y="11"/>
                  </a:cubicBezTo>
                  <a:cubicBezTo>
                    <a:pt x="537" y="4"/>
                    <a:pt x="509"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3"/>
            <p:cNvSpPr/>
            <p:nvPr/>
          </p:nvSpPr>
          <p:spPr>
            <a:xfrm>
              <a:off x="4042250" y="1492800"/>
              <a:ext cx="32075" cy="30525"/>
            </a:xfrm>
            <a:custGeom>
              <a:avLst/>
              <a:gdLst/>
              <a:ahLst/>
              <a:cxnLst/>
              <a:rect l="l" t="t" r="r" b="b"/>
              <a:pathLst>
                <a:path w="1283" h="1221" extrusionOk="0">
                  <a:moveTo>
                    <a:pt x="421" y="0"/>
                  </a:moveTo>
                  <a:cubicBezTo>
                    <a:pt x="412" y="0"/>
                    <a:pt x="402" y="0"/>
                    <a:pt x="392" y="1"/>
                  </a:cubicBezTo>
                  <a:cubicBezTo>
                    <a:pt x="322" y="3"/>
                    <a:pt x="253" y="24"/>
                    <a:pt x="193" y="61"/>
                  </a:cubicBezTo>
                  <a:cubicBezTo>
                    <a:pt x="147" y="87"/>
                    <a:pt x="109" y="125"/>
                    <a:pt x="82" y="170"/>
                  </a:cubicBezTo>
                  <a:cubicBezTo>
                    <a:pt x="48" y="209"/>
                    <a:pt x="27" y="257"/>
                    <a:pt x="17" y="308"/>
                  </a:cubicBezTo>
                  <a:cubicBezTo>
                    <a:pt x="1" y="375"/>
                    <a:pt x="3" y="444"/>
                    <a:pt x="23" y="510"/>
                  </a:cubicBezTo>
                  <a:cubicBezTo>
                    <a:pt x="34" y="589"/>
                    <a:pt x="56" y="666"/>
                    <a:pt x="86" y="741"/>
                  </a:cubicBezTo>
                  <a:cubicBezTo>
                    <a:pt x="115" y="808"/>
                    <a:pt x="142" y="875"/>
                    <a:pt x="189" y="932"/>
                  </a:cubicBezTo>
                  <a:cubicBezTo>
                    <a:pt x="218" y="972"/>
                    <a:pt x="250" y="1010"/>
                    <a:pt x="286" y="1045"/>
                  </a:cubicBezTo>
                  <a:cubicBezTo>
                    <a:pt x="323" y="1076"/>
                    <a:pt x="362" y="1104"/>
                    <a:pt x="402" y="1129"/>
                  </a:cubicBezTo>
                  <a:cubicBezTo>
                    <a:pt x="454" y="1163"/>
                    <a:pt x="516" y="1183"/>
                    <a:pt x="575" y="1200"/>
                  </a:cubicBezTo>
                  <a:cubicBezTo>
                    <a:pt x="590" y="1205"/>
                    <a:pt x="606" y="1208"/>
                    <a:pt x="622" y="1209"/>
                  </a:cubicBezTo>
                  <a:cubicBezTo>
                    <a:pt x="666" y="1216"/>
                    <a:pt x="712" y="1221"/>
                    <a:pt x="758" y="1221"/>
                  </a:cubicBezTo>
                  <a:cubicBezTo>
                    <a:pt x="914" y="1215"/>
                    <a:pt x="1073" y="1149"/>
                    <a:pt x="1176" y="1029"/>
                  </a:cubicBezTo>
                  <a:cubicBezTo>
                    <a:pt x="1244" y="953"/>
                    <a:pt x="1282" y="853"/>
                    <a:pt x="1281" y="751"/>
                  </a:cubicBezTo>
                  <a:cubicBezTo>
                    <a:pt x="1282" y="698"/>
                    <a:pt x="1269" y="646"/>
                    <a:pt x="1243" y="601"/>
                  </a:cubicBezTo>
                  <a:cubicBezTo>
                    <a:pt x="1225" y="550"/>
                    <a:pt x="1195" y="505"/>
                    <a:pt x="1154" y="471"/>
                  </a:cubicBezTo>
                  <a:cubicBezTo>
                    <a:pt x="1127" y="448"/>
                    <a:pt x="1099" y="430"/>
                    <a:pt x="1068" y="414"/>
                  </a:cubicBezTo>
                  <a:cubicBezTo>
                    <a:pt x="1022" y="319"/>
                    <a:pt x="956" y="230"/>
                    <a:pt x="876" y="170"/>
                  </a:cubicBezTo>
                  <a:cubicBezTo>
                    <a:pt x="835" y="137"/>
                    <a:pt x="792" y="108"/>
                    <a:pt x="745" y="82"/>
                  </a:cubicBezTo>
                  <a:cubicBezTo>
                    <a:pt x="701" y="60"/>
                    <a:pt x="655" y="43"/>
                    <a:pt x="608" y="28"/>
                  </a:cubicBezTo>
                  <a:cubicBezTo>
                    <a:pt x="547" y="9"/>
                    <a:pt x="484" y="0"/>
                    <a:pt x="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569"/>
        <p:cNvGrpSpPr/>
        <p:nvPr/>
      </p:nvGrpSpPr>
      <p:grpSpPr>
        <a:xfrm>
          <a:off x="0" y="0"/>
          <a:ext cx="0" cy="0"/>
          <a:chOff x="0" y="0"/>
          <a:chExt cx="0" cy="0"/>
        </a:xfrm>
      </p:grpSpPr>
      <p:sp>
        <p:nvSpPr>
          <p:cNvPr id="570" name="Google Shape;570;p14"/>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4"/>
          <p:cNvSpPr txBox="1">
            <a:spLocks noGrp="1"/>
          </p:cNvSpPr>
          <p:nvPr>
            <p:ph type="title"/>
          </p:nvPr>
        </p:nvSpPr>
        <p:spPr>
          <a:xfrm>
            <a:off x="1739575" y="3094575"/>
            <a:ext cx="6691200" cy="639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572" name="Google Shape;572;p14"/>
          <p:cNvSpPr txBox="1">
            <a:spLocks noGrp="1"/>
          </p:cNvSpPr>
          <p:nvPr>
            <p:ph type="subTitle" idx="1"/>
          </p:nvPr>
        </p:nvSpPr>
        <p:spPr>
          <a:xfrm>
            <a:off x="1739575" y="1409624"/>
            <a:ext cx="6691200" cy="13458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3000"/>
              <a:buNone/>
              <a:defRPr sz="25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
        <p:nvSpPr>
          <p:cNvPr id="573" name="Google Shape;573;p14"/>
          <p:cNvSpPr/>
          <p:nvPr/>
        </p:nvSpPr>
        <p:spPr>
          <a:xfrm>
            <a:off x="7631129" y="-558573"/>
            <a:ext cx="1877757" cy="1360990"/>
          </a:xfrm>
          <a:custGeom>
            <a:avLst/>
            <a:gdLst/>
            <a:ahLst/>
            <a:cxnLst/>
            <a:rect l="l" t="t" r="r" b="b"/>
            <a:pathLst>
              <a:path w="41947" h="30403" extrusionOk="0">
                <a:moveTo>
                  <a:pt x="22726" y="1"/>
                </a:moveTo>
                <a:cubicBezTo>
                  <a:pt x="10985" y="1"/>
                  <a:pt x="1" y="8093"/>
                  <a:pt x="10967" y="23336"/>
                </a:cubicBezTo>
                <a:cubicBezTo>
                  <a:pt x="14643" y="27664"/>
                  <a:pt x="20747" y="30403"/>
                  <a:pt x="26637" y="30403"/>
                </a:cubicBezTo>
                <a:cubicBezTo>
                  <a:pt x="30051" y="30403"/>
                  <a:pt x="33394" y="29482"/>
                  <a:pt x="36151" y="27418"/>
                </a:cubicBezTo>
                <a:cubicBezTo>
                  <a:pt x="40399" y="23634"/>
                  <a:pt x="41947" y="16980"/>
                  <a:pt x="41044" y="11460"/>
                </a:cubicBezTo>
                <a:cubicBezTo>
                  <a:pt x="38997" y="3723"/>
                  <a:pt x="30687" y="1"/>
                  <a:pt x="227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4"/>
          <p:cNvSpPr/>
          <p:nvPr/>
        </p:nvSpPr>
        <p:spPr>
          <a:xfrm>
            <a:off x="-884500" y="4266700"/>
            <a:ext cx="3195460" cy="1577340"/>
          </a:xfrm>
          <a:custGeom>
            <a:avLst/>
            <a:gdLst/>
            <a:ahLst/>
            <a:cxnLst/>
            <a:rect l="l" t="t" r="r" b="b"/>
            <a:pathLst>
              <a:path w="71383" h="35236" extrusionOk="0">
                <a:moveTo>
                  <a:pt x="13565" y="0"/>
                </a:moveTo>
                <a:cubicBezTo>
                  <a:pt x="12001" y="0"/>
                  <a:pt x="10428" y="68"/>
                  <a:pt x="8860" y="143"/>
                </a:cubicBezTo>
                <a:cubicBezTo>
                  <a:pt x="3820" y="382"/>
                  <a:pt x="644" y="5800"/>
                  <a:pt x="5" y="10476"/>
                </a:cubicBezTo>
                <a:cubicBezTo>
                  <a:pt x="1" y="25435"/>
                  <a:pt x="16985" y="34921"/>
                  <a:pt x="30670" y="35128"/>
                </a:cubicBezTo>
                <a:cubicBezTo>
                  <a:pt x="31173" y="35200"/>
                  <a:pt x="31739" y="35235"/>
                  <a:pt x="32361" y="35235"/>
                </a:cubicBezTo>
                <a:cubicBezTo>
                  <a:pt x="43330" y="35235"/>
                  <a:pt x="71383" y="24231"/>
                  <a:pt x="67336" y="12687"/>
                </a:cubicBezTo>
                <a:cubicBezTo>
                  <a:pt x="66159" y="10114"/>
                  <a:pt x="63153" y="8901"/>
                  <a:pt x="60344" y="8558"/>
                </a:cubicBezTo>
                <a:cubicBezTo>
                  <a:pt x="60268" y="8557"/>
                  <a:pt x="60192" y="8557"/>
                  <a:pt x="60116" y="8557"/>
                </a:cubicBezTo>
                <a:cubicBezTo>
                  <a:pt x="51295" y="8557"/>
                  <a:pt x="46835" y="9728"/>
                  <a:pt x="42719" y="9728"/>
                </a:cubicBezTo>
                <a:cubicBezTo>
                  <a:pt x="38107" y="9728"/>
                  <a:pt x="33926" y="8258"/>
                  <a:pt x="24526" y="2024"/>
                </a:cubicBezTo>
                <a:cubicBezTo>
                  <a:pt x="21031" y="392"/>
                  <a:pt x="17321" y="0"/>
                  <a:pt x="135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4"/>
          <p:cNvSpPr/>
          <p:nvPr/>
        </p:nvSpPr>
        <p:spPr>
          <a:xfrm>
            <a:off x="-2126078" y="-1302175"/>
            <a:ext cx="3597674" cy="271180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6" name="Google Shape;576;p14"/>
          <p:cNvGrpSpPr/>
          <p:nvPr/>
        </p:nvGrpSpPr>
        <p:grpSpPr>
          <a:xfrm>
            <a:off x="3696702" y="352610"/>
            <a:ext cx="546184" cy="502678"/>
            <a:chOff x="-357900" y="2348840"/>
            <a:chExt cx="1101177" cy="1013464"/>
          </a:xfrm>
        </p:grpSpPr>
        <p:sp>
          <p:nvSpPr>
            <p:cNvPr id="577" name="Google Shape;577;p14"/>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4"/>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4"/>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4"/>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4"/>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4"/>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4"/>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4"/>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 name="Google Shape;585;p14"/>
          <p:cNvGrpSpPr/>
          <p:nvPr/>
        </p:nvGrpSpPr>
        <p:grpSpPr>
          <a:xfrm>
            <a:off x="973584" y="4116999"/>
            <a:ext cx="1365914" cy="890062"/>
            <a:chOff x="4042250" y="1243325"/>
            <a:chExt cx="762825" cy="497075"/>
          </a:xfrm>
        </p:grpSpPr>
        <p:sp>
          <p:nvSpPr>
            <p:cNvPr id="586" name="Google Shape;586;p14"/>
            <p:cNvSpPr/>
            <p:nvPr/>
          </p:nvSpPr>
          <p:spPr>
            <a:xfrm>
              <a:off x="4738250" y="1510075"/>
              <a:ext cx="35925" cy="38725"/>
            </a:xfrm>
            <a:custGeom>
              <a:avLst/>
              <a:gdLst/>
              <a:ahLst/>
              <a:cxnLst/>
              <a:rect l="l" t="t" r="r" b="b"/>
              <a:pathLst>
                <a:path w="1437" h="1549" extrusionOk="0">
                  <a:moveTo>
                    <a:pt x="759" y="1"/>
                  </a:moveTo>
                  <a:cubicBezTo>
                    <a:pt x="702" y="1"/>
                    <a:pt x="646" y="8"/>
                    <a:pt x="588" y="20"/>
                  </a:cubicBezTo>
                  <a:cubicBezTo>
                    <a:pt x="569" y="23"/>
                    <a:pt x="549" y="27"/>
                    <a:pt x="531" y="35"/>
                  </a:cubicBezTo>
                  <a:cubicBezTo>
                    <a:pt x="478" y="53"/>
                    <a:pt x="428" y="76"/>
                    <a:pt x="380" y="104"/>
                  </a:cubicBezTo>
                  <a:cubicBezTo>
                    <a:pt x="314" y="144"/>
                    <a:pt x="254" y="194"/>
                    <a:pt x="204" y="253"/>
                  </a:cubicBezTo>
                  <a:cubicBezTo>
                    <a:pt x="154" y="309"/>
                    <a:pt x="113" y="373"/>
                    <a:pt x="81" y="442"/>
                  </a:cubicBezTo>
                  <a:cubicBezTo>
                    <a:pt x="61" y="489"/>
                    <a:pt x="43" y="537"/>
                    <a:pt x="28" y="587"/>
                  </a:cubicBezTo>
                  <a:cubicBezTo>
                    <a:pt x="14" y="639"/>
                    <a:pt x="12" y="695"/>
                    <a:pt x="7" y="748"/>
                  </a:cubicBezTo>
                  <a:cubicBezTo>
                    <a:pt x="0" y="824"/>
                    <a:pt x="13" y="900"/>
                    <a:pt x="32" y="974"/>
                  </a:cubicBezTo>
                  <a:cubicBezTo>
                    <a:pt x="36" y="993"/>
                    <a:pt x="42" y="1012"/>
                    <a:pt x="50" y="1030"/>
                  </a:cubicBezTo>
                  <a:cubicBezTo>
                    <a:pt x="69" y="1082"/>
                    <a:pt x="93" y="1132"/>
                    <a:pt x="121" y="1180"/>
                  </a:cubicBezTo>
                  <a:cubicBezTo>
                    <a:pt x="196" y="1302"/>
                    <a:pt x="317" y="1422"/>
                    <a:pt x="450" y="1478"/>
                  </a:cubicBezTo>
                  <a:cubicBezTo>
                    <a:pt x="544" y="1521"/>
                    <a:pt x="645" y="1545"/>
                    <a:pt x="749" y="1549"/>
                  </a:cubicBezTo>
                  <a:cubicBezTo>
                    <a:pt x="786" y="1549"/>
                    <a:pt x="823" y="1545"/>
                    <a:pt x="858" y="1538"/>
                  </a:cubicBezTo>
                  <a:cubicBezTo>
                    <a:pt x="895" y="1534"/>
                    <a:pt x="931" y="1525"/>
                    <a:pt x="966" y="1513"/>
                  </a:cubicBezTo>
                  <a:cubicBezTo>
                    <a:pt x="1073" y="1470"/>
                    <a:pt x="1164" y="1417"/>
                    <a:pt x="1243" y="1330"/>
                  </a:cubicBezTo>
                  <a:cubicBezTo>
                    <a:pt x="1306" y="1260"/>
                    <a:pt x="1353" y="1179"/>
                    <a:pt x="1384" y="1091"/>
                  </a:cubicBezTo>
                  <a:cubicBezTo>
                    <a:pt x="1417" y="1005"/>
                    <a:pt x="1436" y="915"/>
                    <a:pt x="1428" y="821"/>
                  </a:cubicBezTo>
                  <a:cubicBezTo>
                    <a:pt x="1427" y="807"/>
                    <a:pt x="1424" y="792"/>
                    <a:pt x="1422" y="777"/>
                  </a:cubicBezTo>
                  <a:cubicBezTo>
                    <a:pt x="1425" y="752"/>
                    <a:pt x="1431" y="729"/>
                    <a:pt x="1432" y="703"/>
                  </a:cubicBezTo>
                  <a:cubicBezTo>
                    <a:pt x="1434" y="633"/>
                    <a:pt x="1424" y="564"/>
                    <a:pt x="1403" y="499"/>
                  </a:cubicBezTo>
                  <a:cubicBezTo>
                    <a:pt x="1385" y="451"/>
                    <a:pt x="1365" y="403"/>
                    <a:pt x="1340" y="358"/>
                  </a:cubicBezTo>
                  <a:cubicBezTo>
                    <a:pt x="1331" y="340"/>
                    <a:pt x="1321" y="323"/>
                    <a:pt x="1308" y="307"/>
                  </a:cubicBezTo>
                  <a:cubicBezTo>
                    <a:pt x="1277" y="266"/>
                    <a:pt x="1245" y="227"/>
                    <a:pt x="1210" y="190"/>
                  </a:cubicBezTo>
                  <a:cubicBezTo>
                    <a:pt x="1172" y="156"/>
                    <a:pt x="1129" y="125"/>
                    <a:pt x="1085" y="98"/>
                  </a:cubicBezTo>
                  <a:cubicBezTo>
                    <a:pt x="1028" y="61"/>
                    <a:pt x="963" y="33"/>
                    <a:pt x="896" y="18"/>
                  </a:cubicBezTo>
                  <a:cubicBezTo>
                    <a:pt x="849" y="6"/>
                    <a:pt x="804"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4"/>
            <p:cNvSpPr/>
            <p:nvPr/>
          </p:nvSpPr>
          <p:spPr>
            <a:xfrm>
              <a:off x="4662775" y="1512200"/>
              <a:ext cx="35550" cy="32650"/>
            </a:xfrm>
            <a:custGeom>
              <a:avLst/>
              <a:gdLst/>
              <a:ahLst/>
              <a:cxnLst/>
              <a:rect l="l" t="t" r="r" b="b"/>
              <a:pathLst>
                <a:path w="1422" h="1306" extrusionOk="0">
                  <a:moveTo>
                    <a:pt x="623" y="1"/>
                  </a:moveTo>
                  <a:cubicBezTo>
                    <a:pt x="609" y="1"/>
                    <a:pt x="595" y="1"/>
                    <a:pt x="582" y="3"/>
                  </a:cubicBezTo>
                  <a:cubicBezTo>
                    <a:pt x="534" y="7"/>
                    <a:pt x="488" y="15"/>
                    <a:pt x="442" y="27"/>
                  </a:cubicBezTo>
                  <a:cubicBezTo>
                    <a:pt x="413" y="35"/>
                    <a:pt x="385" y="47"/>
                    <a:pt x="358" y="61"/>
                  </a:cubicBezTo>
                  <a:cubicBezTo>
                    <a:pt x="329" y="72"/>
                    <a:pt x="301" y="86"/>
                    <a:pt x="275" y="103"/>
                  </a:cubicBezTo>
                  <a:cubicBezTo>
                    <a:pt x="237" y="130"/>
                    <a:pt x="201" y="159"/>
                    <a:pt x="168" y="192"/>
                  </a:cubicBezTo>
                  <a:cubicBezTo>
                    <a:pt x="136" y="226"/>
                    <a:pt x="108" y="265"/>
                    <a:pt x="86" y="305"/>
                  </a:cubicBezTo>
                  <a:cubicBezTo>
                    <a:pt x="55" y="356"/>
                    <a:pt x="33" y="410"/>
                    <a:pt x="20" y="467"/>
                  </a:cubicBezTo>
                  <a:cubicBezTo>
                    <a:pt x="6" y="523"/>
                    <a:pt x="0" y="580"/>
                    <a:pt x="2" y="638"/>
                  </a:cubicBezTo>
                  <a:cubicBezTo>
                    <a:pt x="5" y="666"/>
                    <a:pt x="8" y="695"/>
                    <a:pt x="13" y="724"/>
                  </a:cubicBezTo>
                  <a:cubicBezTo>
                    <a:pt x="18" y="754"/>
                    <a:pt x="23" y="783"/>
                    <a:pt x="31" y="812"/>
                  </a:cubicBezTo>
                  <a:cubicBezTo>
                    <a:pt x="34" y="824"/>
                    <a:pt x="37" y="835"/>
                    <a:pt x="42" y="847"/>
                  </a:cubicBezTo>
                  <a:cubicBezTo>
                    <a:pt x="60" y="890"/>
                    <a:pt x="79" y="933"/>
                    <a:pt x="102" y="975"/>
                  </a:cubicBezTo>
                  <a:cubicBezTo>
                    <a:pt x="108" y="987"/>
                    <a:pt x="116" y="998"/>
                    <a:pt x="123" y="1008"/>
                  </a:cubicBezTo>
                  <a:cubicBezTo>
                    <a:pt x="152" y="1047"/>
                    <a:pt x="182" y="1082"/>
                    <a:pt x="214" y="1118"/>
                  </a:cubicBezTo>
                  <a:cubicBezTo>
                    <a:pt x="253" y="1159"/>
                    <a:pt x="306" y="1192"/>
                    <a:pt x="354" y="1223"/>
                  </a:cubicBezTo>
                  <a:cubicBezTo>
                    <a:pt x="364" y="1229"/>
                    <a:pt x="376" y="1235"/>
                    <a:pt x="387" y="1240"/>
                  </a:cubicBezTo>
                  <a:cubicBezTo>
                    <a:pt x="429" y="1258"/>
                    <a:pt x="472" y="1275"/>
                    <a:pt x="517" y="1288"/>
                  </a:cubicBezTo>
                  <a:cubicBezTo>
                    <a:pt x="565" y="1299"/>
                    <a:pt x="615" y="1306"/>
                    <a:pt x="665" y="1306"/>
                  </a:cubicBezTo>
                  <a:cubicBezTo>
                    <a:pt x="676" y="1306"/>
                    <a:pt x="686" y="1305"/>
                    <a:pt x="696" y="1305"/>
                  </a:cubicBezTo>
                  <a:cubicBezTo>
                    <a:pt x="743" y="1302"/>
                    <a:pt x="789" y="1294"/>
                    <a:pt x="834" y="1284"/>
                  </a:cubicBezTo>
                  <a:cubicBezTo>
                    <a:pt x="850" y="1282"/>
                    <a:pt x="864" y="1278"/>
                    <a:pt x="879" y="1273"/>
                  </a:cubicBezTo>
                  <a:cubicBezTo>
                    <a:pt x="1006" y="1231"/>
                    <a:pt x="1120" y="1158"/>
                    <a:pt x="1209" y="1058"/>
                  </a:cubicBezTo>
                  <a:cubicBezTo>
                    <a:pt x="1254" y="1010"/>
                    <a:pt x="1290" y="955"/>
                    <a:pt x="1321" y="896"/>
                  </a:cubicBezTo>
                  <a:cubicBezTo>
                    <a:pt x="1341" y="852"/>
                    <a:pt x="1357" y="808"/>
                    <a:pt x="1373" y="761"/>
                  </a:cubicBezTo>
                  <a:cubicBezTo>
                    <a:pt x="1378" y="744"/>
                    <a:pt x="1381" y="727"/>
                    <a:pt x="1384" y="709"/>
                  </a:cubicBezTo>
                  <a:cubicBezTo>
                    <a:pt x="1421" y="518"/>
                    <a:pt x="1320" y="327"/>
                    <a:pt x="1141" y="251"/>
                  </a:cubicBezTo>
                  <a:cubicBezTo>
                    <a:pt x="1122" y="225"/>
                    <a:pt x="1100" y="199"/>
                    <a:pt x="1078" y="177"/>
                  </a:cubicBezTo>
                  <a:cubicBezTo>
                    <a:pt x="1045" y="143"/>
                    <a:pt x="1003" y="118"/>
                    <a:pt x="965" y="94"/>
                  </a:cubicBezTo>
                  <a:cubicBezTo>
                    <a:pt x="954" y="86"/>
                    <a:pt x="943" y="78"/>
                    <a:pt x="931" y="73"/>
                  </a:cubicBezTo>
                  <a:cubicBezTo>
                    <a:pt x="888" y="54"/>
                    <a:pt x="844" y="37"/>
                    <a:pt x="800" y="23"/>
                  </a:cubicBezTo>
                  <a:cubicBezTo>
                    <a:pt x="744" y="6"/>
                    <a:pt x="680" y="3"/>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4"/>
            <p:cNvSpPr/>
            <p:nvPr/>
          </p:nvSpPr>
          <p:spPr>
            <a:xfrm>
              <a:off x="4675500" y="1607700"/>
              <a:ext cx="31625" cy="31875"/>
            </a:xfrm>
            <a:custGeom>
              <a:avLst/>
              <a:gdLst/>
              <a:ahLst/>
              <a:cxnLst/>
              <a:rect l="l" t="t" r="r" b="b"/>
              <a:pathLst>
                <a:path w="1265" h="1275" extrusionOk="0">
                  <a:moveTo>
                    <a:pt x="583" y="1"/>
                  </a:moveTo>
                  <a:cubicBezTo>
                    <a:pt x="575" y="1"/>
                    <a:pt x="566" y="1"/>
                    <a:pt x="558" y="1"/>
                  </a:cubicBezTo>
                  <a:cubicBezTo>
                    <a:pt x="296" y="15"/>
                    <a:pt x="72" y="220"/>
                    <a:pt x="22" y="477"/>
                  </a:cubicBezTo>
                  <a:cubicBezTo>
                    <a:pt x="1" y="588"/>
                    <a:pt x="0" y="713"/>
                    <a:pt x="41" y="820"/>
                  </a:cubicBezTo>
                  <a:cubicBezTo>
                    <a:pt x="82" y="927"/>
                    <a:pt x="144" y="1034"/>
                    <a:pt x="238" y="1106"/>
                  </a:cubicBezTo>
                  <a:cubicBezTo>
                    <a:pt x="337" y="1180"/>
                    <a:pt x="443" y="1241"/>
                    <a:pt x="567" y="1261"/>
                  </a:cubicBezTo>
                  <a:cubicBezTo>
                    <a:pt x="619" y="1270"/>
                    <a:pt x="672" y="1274"/>
                    <a:pt x="724" y="1274"/>
                  </a:cubicBezTo>
                  <a:cubicBezTo>
                    <a:pt x="795" y="1274"/>
                    <a:pt x="866" y="1266"/>
                    <a:pt x="936" y="1249"/>
                  </a:cubicBezTo>
                  <a:cubicBezTo>
                    <a:pt x="1067" y="1220"/>
                    <a:pt x="1186" y="1089"/>
                    <a:pt x="1209" y="959"/>
                  </a:cubicBezTo>
                  <a:cubicBezTo>
                    <a:pt x="1221" y="893"/>
                    <a:pt x="1233" y="827"/>
                    <a:pt x="1245" y="762"/>
                  </a:cubicBezTo>
                  <a:cubicBezTo>
                    <a:pt x="1264" y="658"/>
                    <a:pt x="1251" y="554"/>
                    <a:pt x="1195" y="463"/>
                  </a:cubicBezTo>
                  <a:cubicBezTo>
                    <a:pt x="1173" y="424"/>
                    <a:pt x="1141" y="390"/>
                    <a:pt x="1103" y="364"/>
                  </a:cubicBezTo>
                  <a:cubicBezTo>
                    <a:pt x="1093" y="337"/>
                    <a:pt x="1080" y="310"/>
                    <a:pt x="1065" y="284"/>
                  </a:cubicBezTo>
                  <a:cubicBezTo>
                    <a:pt x="970" y="117"/>
                    <a:pt x="776"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4"/>
            <p:cNvSpPr/>
            <p:nvPr/>
          </p:nvSpPr>
          <p:spPr>
            <a:xfrm>
              <a:off x="4696975" y="1561575"/>
              <a:ext cx="28625" cy="19975"/>
            </a:xfrm>
            <a:custGeom>
              <a:avLst/>
              <a:gdLst/>
              <a:ahLst/>
              <a:cxnLst/>
              <a:rect l="l" t="t" r="r" b="b"/>
              <a:pathLst>
                <a:path w="1145" h="799" extrusionOk="0">
                  <a:moveTo>
                    <a:pt x="569" y="1"/>
                  </a:moveTo>
                  <a:cubicBezTo>
                    <a:pt x="503" y="1"/>
                    <a:pt x="433" y="20"/>
                    <a:pt x="363" y="64"/>
                  </a:cubicBezTo>
                  <a:cubicBezTo>
                    <a:pt x="0" y="290"/>
                    <a:pt x="236" y="798"/>
                    <a:pt x="577" y="798"/>
                  </a:cubicBezTo>
                  <a:cubicBezTo>
                    <a:pt x="642" y="798"/>
                    <a:pt x="712" y="779"/>
                    <a:pt x="783" y="736"/>
                  </a:cubicBezTo>
                  <a:cubicBezTo>
                    <a:pt x="1145" y="510"/>
                    <a:pt x="910"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4"/>
            <p:cNvSpPr/>
            <p:nvPr/>
          </p:nvSpPr>
          <p:spPr>
            <a:xfrm>
              <a:off x="4729300" y="1434075"/>
              <a:ext cx="35075" cy="28775"/>
            </a:xfrm>
            <a:custGeom>
              <a:avLst/>
              <a:gdLst/>
              <a:ahLst/>
              <a:cxnLst/>
              <a:rect l="l" t="t" r="r" b="b"/>
              <a:pathLst>
                <a:path w="1403" h="1151" extrusionOk="0">
                  <a:moveTo>
                    <a:pt x="641" y="0"/>
                  </a:moveTo>
                  <a:cubicBezTo>
                    <a:pt x="630" y="0"/>
                    <a:pt x="619" y="1"/>
                    <a:pt x="608" y="2"/>
                  </a:cubicBezTo>
                  <a:cubicBezTo>
                    <a:pt x="501" y="11"/>
                    <a:pt x="397" y="43"/>
                    <a:pt x="305" y="97"/>
                  </a:cubicBezTo>
                  <a:cubicBezTo>
                    <a:pt x="208" y="153"/>
                    <a:pt x="142" y="231"/>
                    <a:pt x="82" y="323"/>
                  </a:cubicBezTo>
                  <a:cubicBezTo>
                    <a:pt x="55" y="365"/>
                    <a:pt x="38" y="415"/>
                    <a:pt x="23" y="462"/>
                  </a:cubicBezTo>
                  <a:cubicBezTo>
                    <a:pt x="8" y="513"/>
                    <a:pt x="1" y="565"/>
                    <a:pt x="2" y="618"/>
                  </a:cubicBezTo>
                  <a:cubicBezTo>
                    <a:pt x="3" y="644"/>
                    <a:pt x="6" y="670"/>
                    <a:pt x="11" y="694"/>
                  </a:cubicBezTo>
                  <a:cubicBezTo>
                    <a:pt x="14" y="719"/>
                    <a:pt x="18" y="744"/>
                    <a:pt x="24" y="768"/>
                  </a:cubicBezTo>
                  <a:cubicBezTo>
                    <a:pt x="59" y="864"/>
                    <a:pt x="92" y="913"/>
                    <a:pt x="161" y="986"/>
                  </a:cubicBezTo>
                  <a:cubicBezTo>
                    <a:pt x="229" y="1061"/>
                    <a:pt x="325" y="1103"/>
                    <a:pt x="420" y="1132"/>
                  </a:cubicBezTo>
                  <a:cubicBezTo>
                    <a:pt x="466" y="1145"/>
                    <a:pt x="515" y="1151"/>
                    <a:pt x="563" y="1151"/>
                  </a:cubicBezTo>
                  <a:cubicBezTo>
                    <a:pt x="568" y="1151"/>
                    <a:pt x="572" y="1151"/>
                    <a:pt x="577" y="1150"/>
                  </a:cubicBezTo>
                  <a:cubicBezTo>
                    <a:pt x="618" y="1148"/>
                    <a:pt x="660" y="1142"/>
                    <a:pt x="701" y="1133"/>
                  </a:cubicBezTo>
                  <a:cubicBezTo>
                    <a:pt x="710" y="1131"/>
                    <a:pt x="720" y="1128"/>
                    <a:pt x="730" y="1125"/>
                  </a:cubicBezTo>
                  <a:cubicBezTo>
                    <a:pt x="811" y="1096"/>
                    <a:pt x="888" y="1054"/>
                    <a:pt x="946" y="989"/>
                  </a:cubicBezTo>
                  <a:cubicBezTo>
                    <a:pt x="953" y="983"/>
                    <a:pt x="957" y="975"/>
                    <a:pt x="963" y="968"/>
                  </a:cubicBezTo>
                  <a:cubicBezTo>
                    <a:pt x="978" y="970"/>
                    <a:pt x="994" y="971"/>
                    <a:pt x="1010" y="972"/>
                  </a:cubicBezTo>
                  <a:cubicBezTo>
                    <a:pt x="1115" y="964"/>
                    <a:pt x="1214" y="919"/>
                    <a:pt x="1290" y="844"/>
                  </a:cubicBezTo>
                  <a:cubicBezTo>
                    <a:pt x="1354" y="767"/>
                    <a:pt x="1402" y="667"/>
                    <a:pt x="1394" y="565"/>
                  </a:cubicBezTo>
                  <a:cubicBezTo>
                    <a:pt x="1389" y="458"/>
                    <a:pt x="1344" y="358"/>
                    <a:pt x="1267" y="285"/>
                  </a:cubicBezTo>
                  <a:cubicBezTo>
                    <a:pt x="1204" y="228"/>
                    <a:pt x="1137" y="176"/>
                    <a:pt x="1067" y="129"/>
                  </a:cubicBezTo>
                  <a:cubicBezTo>
                    <a:pt x="998" y="83"/>
                    <a:pt x="920" y="54"/>
                    <a:pt x="841" y="28"/>
                  </a:cubicBezTo>
                  <a:cubicBezTo>
                    <a:pt x="817" y="20"/>
                    <a:pt x="794" y="15"/>
                    <a:pt x="770" y="13"/>
                  </a:cubicBezTo>
                  <a:cubicBezTo>
                    <a:pt x="728" y="8"/>
                    <a:pt x="684" y="0"/>
                    <a:pt x="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4"/>
            <p:cNvSpPr/>
            <p:nvPr/>
          </p:nvSpPr>
          <p:spPr>
            <a:xfrm>
              <a:off x="4680575" y="1437325"/>
              <a:ext cx="21500" cy="24000"/>
            </a:xfrm>
            <a:custGeom>
              <a:avLst/>
              <a:gdLst/>
              <a:ahLst/>
              <a:cxnLst/>
              <a:rect l="l" t="t" r="r" b="b"/>
              <a:pathLst>
                <a:path w="860" h="960" extrusionOk="0">
                  <a:moveTo>
                    <a:pt x="411" y="0"/>
                  </a:moveTo>
                  <a:cubicBezTo>
                    <a:pt x="373" y="0"/>
                    <a:pt x="335" y="6"/>
                    <a:pt x="297" y="17"/>
                  </a:cubicBezTo>
                  <a:lnTo>
                    <a:pt x="200" y="60"/>
                  </a:lnTo>
                  <a:cubicBezTo>
                    <a:pt x="141" y="97"/>
                    <a:pt x="92" y="150"/>
                    <a:pt x="60" y="211"/>
                  </a:cubicBezTo>
                  <a:cubicBezTo>
                    <a:pt x="58" y="215"/>
                    <a:pt x="55" y="220"/>
                    <a:pt x="54" y="223"/>
                  </a:cubicBezTo>
                  <a:cubicBezTo>
                    <a:pt x="40" y="255"/>
                    <a:pt x="28" y="290"/>
                    <a:pt x="18" y="322"/>
                  </a:cubicBezTo>
                  <a:cubicBezTo>
                    <a:pt x="17" y="325"/>
                    <a:pt x="17" y="326"/>
                    <a:pt x="15" y="328"/>
                  </a:cubicBezTo>
                  <a:cubicBezTo>
                    <a:pt x="14" y="332"/>
                    <a:pt x="13" y="335"/>
                    <a:pt x="13" y="340"/>
                  </a:cubicBezTo>
                  <a:cubicBezTo>
                    <a:pt x="13" y="342"/>
                    <a:pt x="12" y="344"/>
                    <a:pt x="12" y="346"/>
                  </a:cubicBezTo>
                  <a:cubicBezTo>
                    <a:pt x="8" y="379"/>
                    <a:pt x="4" y="419"/>
                    <a:pt x="1" y="452"/>
                  </a:cubicBezTo>
                  <a:cubicBezTo>
                    <a:pt x="0" y="460"/>
                    <a:pt x="0" y="468"/>
                    <a:pt x="1" y="477"/>
                  </a:cubicBezTo>
                  <a:cubicBezTo>
                    <a:pt x="5" y="562"/>
                    <a:pt x="30" y="646"/>
                    <a:pt x="74" y="719"/>
                  </a:cubicBezTo>
                  <a:cubicBezTo>
                    <a:pt x="78" y="727"/>
                    <a:pt x="82" y="734"/>
                    <a:pt x="87" y="742"/>
                  </a:cubicBezTo>
                  <a:cubicBezTo>
                    <a:pt x="112" y="777"/>
                    <a:pt x="140" y="810"/>
                    <a:pt x="170" y="840"/>
                  </a:cubicBezTo>
                  <a:cubicBezTo>
                    <a:pt x="202" y="868"/>
                    <a:pt x="237" y="893"/>
                    <a:pt x="274" y="913"/>
                  </a:cubicBezTo>
                  <a:cubicBezTo>
                    <a:pt x="318" y="939"/>
                    <a:pt x="368" y="953"/>
                    <a:pt x="419" y="955"/>
                  </a:cubicBezTo>
                  <a:cubicBezTo>
                    <a:pt x="437" y="958"/>
                    <a:pt x="455" y="960"/>
                    <a:pt x="473" y="960"/>
                  </a:cubicBezTo>
                  <a:cubicBezTo>
                    <a:pt x="506" y="960"/>
                    <a:pt x="540" y="954"/>
                    <a:pt x="571" y="944"/>
                  </a:cubicBezTo>
                  <a:cubicBezTo>
                    <a:pt x="623" y="930"/>
                    <a:pt x="670" y="904"/>
                    <a:pt x="709" y="866"/>
                  </a:cubicBezTo>
                  <a:cubicBezTo>
                    <a:pt x="751" y="836"/>
                    <a:pt x="786" y="796"/>
                    <a:pt x="809" y="748"/>
                  </a:cubicBezTo>
                  <a:cubicBezTo>
                    <a:pt x="820" y="717"/>
                    <a:pt x="832" y="684"/>
                    <a:pt x="844" y="653"/>
                  </a:cubicBezTo>
                  <a:cubicBezTo>
                    <a:pt x="859" y="586"/>
                    <a:pt x="857" y="517"/>
                    <a:pt x="838" y="451"/>
                  </a:cubicBezTo>
                  <a:cubicBezTo>
                    <a:pt x="827" y="426"/>
                    <a:pt x="815" y="401"/>
                    <a:pt x="804" y="376"/>
                  </a:cubicBezTo>
                  <a:cubicBezTo>
                    <a:pt x="802" y="291"/>
                    <a:pt x="770" y="209"/>
                    <a:pt x="712" y="145"/>
                  </a:cubicBezTo>
                  <a:cubicBezTo>
                    <a:pt x="682" y="102"/>
                    <a:pt x="642" y="67"/>
                    <a:pt x="595" y="46"/>
                  </a:cubicBezTo>
                  <a:cubicBezTo>
                    <a:pt x="563" y="34"/>
                    <a:pt x="531" y="22"/>
                    <a:pt x="501" y="10"/>
                  </a:cubicBezTo>
                  <a:cubicBezTo>
                    <a:pt x="471" y="4"/>
                    <a:pt x="441" y="0"/>
                    <a:pt x="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4"/>
            <p:cNvSpPr/>
            <p:nvPr/>
          </p:nvSpPr>
          <p:spPr>
            <a:xfrm>
              <a:off x="4783050" y="1478250"/>
              <a:ext cx="22025" cy="23250"/>
            </a:xfrm>
            <a:custGeom>
              <a:avLst/>
              <a:gdLst/>
              <a:ahLst/>
              <a:cxnLst/>
              <a:rect l="l" t="t" r="r" b="b"/>
              <a:pathLst>
                <a:path w="881" h="930" extrusionOk="0">
                  <a:moveTo>
                    <a:pt x="404" y="0"/>
                  </a:moveTo>
                  <a:cubicBezTo>
                    <a:pt x="328" y="0"/>
                    <a:pt x="254" y="20"/>
                    <a:pt x="188" y="58"/>
                  </a:cubicBezTo>
                  <a:cubicBezTo>
                    <a:pt x="161" y="79"/>
                    <a:pt x="134" y="103"/>
                    <a:pt x="106" y="125"/>
                  </a:cubicBezTo>
                  <a:cubicBezTo>
                    <a:pt x="59" y="175"/>
                    <a:pt x="27" y="237"/>
                    <a:pt x="11" y="303"/>
                  </a:cubicBezTo>
                  <a:cubicBezTo>
                    <a:pt x="7" y="336"/>
                    <a:pt x="4" y="371"/>
                    <a:pt x="1" y="405"/>
                  </a:cubicBezTo>
                  <a:cubicBezTo>
                    <a:pt x="3" y="475"/>
                    <a:pt x="24" y="543"/>
                    <a:pt x="60" y="602"/>
                  </a:cubicBezTo>
                  <a:lnTo>
                    <a:pt x="149" y="744"/>
                  </a:lnTo>
                  <a:cubicBezTo>
                    <a:pt x="175" y="789"/>
                    <a:pt x="213" y="828"/>
                    <a:pt x="258" y="854"/>
                  </a:cubicBezTo>
                  <a:cubicBezTo>
                    <a:pt x="321" y="903"/>
                    <a:pt x="398" y="929"/>
                    <a:pt x="476" y="929"/>
                  </a:cubicBezTo>
                  <a:cubicBezTo>
                    <a:pt x="500" y="929"/>
                    <a:pt x="523" y="927"/>
                    <a:pt x="546" y="922"/>
                  </a:cubicBezTo>
                  <a:cubicBezTo>
                    <a:pt x="599" y="918"/>
                    <a:pt x="650" y="901"/>
                    <a:pt x="695" y="870"/>
                  </a:cubicBezTo>
                  <a:lnTo>
                    <a:pt x="776" y="802"/>
                  </a:lnTo>
                  <a:cubicBezTo>
                    <a:pt x="822" y="752"/>
                    <a:pt x="854" y="691"/>
                    <a:pt x="871" y="624"/>
                  </a:cubicBezTo>
                  <a:cubicBezTo>
                    <a:pt x="874" y="590"/>
                    <a:pt x="877" y="557"/>
                    <a:pt x="880" y="523"/>
                  </a:cubicBezTo>
                  <a:cubicBezTo>
                    <a:pt x="878" y="453"/>
                    <a:pt x="858" y="384"/>
                    <a:pt x="821" y="325"/>
                  </a:cubicBezTo>
                  <a:lnTo>
                    <a:pt x="733" y="184"/>
                  </a:lnTo>
                  <a:cubicBezTo>
                    <a:pt x="674" y="98"/>
                    <a:pt x="586" y="35"/>
                    <a:pt x="486" y="8"/>
                  </a:cubicBezTo>
                  <a:cubicBezTo>
                    <a:pt x="459" y="3"/>
                    <a:pt x="431" y="0"/>
                    <a:pt x="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4"/>
            <p:cNvSpPr/>
            <p:nvPr/>
          </p:nvSpPr>
          <p:spPr>
            <a:xfrm>
              <a:off x="4763525" y="1372300"/>
              <a:ext cx="34800" cy="33875"/>
            </a:xfrm>
            <a:custGeom>
              <a:avLst/>
              <a:gdLst/>
              <a:ahLst/>
              <a:cxnLst/>
              <a:rect l="l" t="t" r="r" b="b"/>
              <a:pathLst>
                <a:path w="1392" h="1355" extrusionOk="0">
                  <a:moveTo>
                    <a:pt x="600" y="1"/>
                  </a:moveTo>
                  <a:cubicBezTo>
                    <a:pt x="535" y="1"/>
                    <a:pt x="470" y="9"/>
                    <a:pt x="407" y="33"/>
                  </a:cubicBezTo>
                  <a:cubicBezTo>
                    <a:pt x="355" y="50"/>
                    <a:pt x="305" y="74"/>
                    <a:pt x="260" y="103"/>
                  </a:cubicBezTo>
                  <a:cubicBezTo>
                    <a:pt x="188" y="153"/>
                    <a:pt x="126" y="218"/>
                    <a:pt x="82" y="293"/>
                  </a:cubicBezTo>
                  <a:cubicBezTo>
                    <a:pt x="56" y="337"/>
                    <a:pt x="36" y="384"/>
                    <a:pt x="24" y="434"/>
                  </a:cubicBezTo>
                  <a:cubicBezTo>
                    <a:pt x="1" y="526"/>
                    <a:pt x="9" y="611"/>
                    <a:pt x="29" y="702"/>
                  </a:cubicBezTo>
                  <a:cubicBezTo>
                    <a:pt x="31" y="717"/>
                    <a:pt x="36" y="732"/>
                    <a:pt x="42" y="746"/>
                  </a:cubicBezTo>
                  <a:cubicBezTo>
                    <a:pt x="58" y="789"/>
                    <a:pt x="77" y="830"/>
                    <a:pt x="100" y="872"/>
                  </a:cubicBezTo>
                  <a:cubicBezTo>
                    <a:pt x="135" y="927"/>
                    <a:pt x="176" y="977"/>
                    <a:pt x="222" y="1024"/>
                  </a:cubicBezTo>
                  <a:cubicBezTo>
                    <a:pt x="285" y="1090"/>
                    <a:pt x="363" y="1144"/>
                    <a:pt x="439" y="1192"/>
                  </a:cubicBezTo>
                  <a:cubicBezTo>
                    <a:pt x="608" y="1301"/>
                    <a:pt x="809" y="1347"/>
                    <a:pt x="1007" y="1355"/>
                  </a:cubicBezTo>
                  <a:cubicBezTo>
                    <a:pt x="1009" y="1355"/>
                    <a:pt x="1011" y="1355"/>
                    <a:pt x="1013" y="1355"/>
                  </a:cubicBezTo>
                  <a:cubicBezTo>
                    <a:pt x="1064" y="1355"/>
                    <a:pt x="1113" y="1342"/>
                    <a:pt x="1157" y="1317"/>
                  </a:cubicBezTo>
                  <a:cubicBezTo>
                    <a:pt x="1208" y="1299"/>
                    <a:pt x="1252" y="1268"/>
                    <a:pt x="1286" y="1228"/>
                  </a:cubicBezTo>
                  <a:cubicBezTo>
                    <a:pt x="1354" y="1150"/>
                    <a:pt x="1391" y="1051"/>
                    <a:pt x="1391" y="948"/>
                  </a:cubicBezTo>
                  <a:cubicBezTo>
                    <a:pt x="1391" y="885"/>
                    <a:pt x="1391" y="822"/>
                    <a:pt x="1390" y="759"/>
                  </a:cubicBezTo>
                  <a:cubicBezTo>
                    <a:pt x="1390" y="663"/>
                    <a:pt x="1342" y="560"/>
                    <a:pt x="1275" y="492"/>
                  </a:cubicBezTo>
                  <a:cubicBezTo>
                    <a:pt x="1258" y="456"/>
                    <a:pt x="1241" y="419"/>
                    <a:pt x="1222" y="383"/>
                  </a:cubicBezTo>
                  <a:cubicBezTo>
                    <a:pt x="1205" y="354"/>
                    <a:pt x="1187" y="326"/>
                    <a:pt x="1166" y="300"/>
                  </a:cubicBezTo>
                  <a:cubicBezTo>
                    <a:pt x="1128" y="250"/>
                    <a:pt x="1088" y="197"/>
                    <a:pt x="1037" y="157"/>
                  </a:cubicBezTo>
                  <a:cubicBezTo>
                    <a:pt x="948" y="87"/>
                    <a:pt x="848" y="26"/>
                    <a:pt x="733" y="10"/>
                  </a:cubicBezTo>
                  <a:cubicBezTo>
                    <a:pt x="689" y="5"/>
                    <a:pt x="644" y="1"/>
                    <a:pt x="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4"/>
            <p:cNvSpPr/>
            <p:nvPr/>
          </p:nvSpPr>
          <p:spPr>
            <a:xfrm>
              <a:off x="4699450" y="1378250"/>
              <a:ext cx="22725" cy="23075"/>
            </a:xfrm>
            <a:custGeom>
              <a:avLst/>
              <a:gdLst/>
              <a:ahLst/>
              <a:cxnLst/>
              <a:rect l="l" t="t" r="r" b="b"/>
              <a:pathLst>
                <a:path w="909" h="923" extrusionOk="0">
                  <a:moveTo>
                    <a:pt x="485" y="1"/>
                  </a:moveTo>
                  <a:cubicBezTo>
                    <a:pt x="478" y="1"/>
                    <a:pt x="471" y="1"/>
                    <a:pt x="463" y="1"/>
                  </a:cubicBezTo>
                  <a:cubicBezTo>
                    <a:pt x="425" y="4"/>
                    <a:pt x="389" y="9"/>
                    <a:pt x="353" y="19"/>
                  </a:cubicBezTo>
                  <a:cubicBezTo>
                    <a:pt x="349" y="19"/>
                    <a:pt x="345" y="21"/>
                    <a:pt x="342" y="22"/>
                  </a:cubicBezTo>
                  <a:cubicBezTo>
                    <a:pt x="305" y="35"/>
                    <a:pt x="271" y="51"/>
                    <a:pt x="237" y="70"/>
                  </a:cubicBezTo>
                  <a:cubicBezTo>
                    <a:pt x="233" y="72"/>
                    <a:pt x="230" y="74"/>
                    <a:pt x="226" y="77"/>
                  </a:cubicBezTo>
                  <a:cubicBezTo>
                    <a:pt x="196" y="101"/>
                    <a:pt x="165" y="125"/>
                    <a:pt x="137" y="151"/>
                  </a:cubicBezTo>
                  <a:cubicBezTo>
                    <a:pt x="134" y="154"/>
                    <a:pt x="130" y="157"/>
                    <a:pt x="128" y="160"/>
                  </a:cubicBezTo>
                  <a:cubicBezTo>
                    <a:pt x="104" y="189"/>
                    <a:pt x="83" y="221"/>
                    <a:pt x="62" y="252"/>
                  </a:cubicBezTo>
                  <a:cubicBezTo>
                    <a:pt x="60" y="255"/>
                    <a:pt x="58" y="260"/>
                    <a:pt x="57" y="263"/>
                  </a:cubicBezTo>
                  <a:cubicBezTo>
                    <a:pt x="55" y="266"/>
                    <a:pt x="52" y="269"/>
                    <a:pt x="51" y="274"/>
                  </a:cubicBezTo>
                  <a:cubicBezTo>
                    <a:pt x="42" y="298"/>
                    <a:pt x="24" y="345"/>
                    <a:pt x="16" y="369"/>
                  </a:cubicBezTo>
                  <a:cubicBezTo>
                    <a:pt x="16" y="370"/>
                    <a:pt x="15" y="371"/>
                    <a:pt x="15" y="372"/>
                  </a:cubicBezTo>
                  <a:cubicBezTo>
                    <a:pt x="15" y="374"/>
                    <a:pt x="14" y="376"/>
                    <a:pt x="14" y="377"/>
                  </a:cubicBezTo>
                  <a:cubicBezTo>
                    <a:pt x="7" y="414"/>
                    <a:pt x="3" y="451"/>
                    <a:pt x="2" y="489"/>
                  </a:cubicBezTo>
                  <a:cubicBezTo>
                    <a:pt x="1" y="492"/>
                    <a:pt x="1" y="495"/>
                    <a:pt x="2" y="500"/>
                  </a:cubicBezTo>
                  <a:cubicBezTo>
                    <a:pt x="2" y="501"/>
                    <a:pt x="2" y="502"/>
                    <a:pt x="2" y="502"/>
                  </a:cubicBezTo>
                  <a:cubicBezTo>
                    <a:pt x="4" y="519"/>
                    <a:pt x="7" y="536"/>
                    <a:pt x="9" y="554"/>
                  </a:cubicBezTo>
                  <a:cubicBezTo>
                    <a:pt x="13" y="571"/>
                    <a:pt x="15" y="588"/>
                    <a:pt x="18" y="605"/>
                  </a:cubicBezTo>
                  <a:cubicBezTo>
                    <a:pt x="18" y="608"/>
                    <a:pt x="19" y="610"/>
                    <a:pt x="19" y="612"/>
                  </a:cubicBezTo>
                  <a:cubicBezTo>
                    <a:pt x="31" y="649"/>
                    <a:pt x="47" y="684"/>
                    <a:pt x="68" y="718"/>
                  </a:cubicBezTo>
                  <a:cubicBezTo>
                    <a:pt x="113" y="792"/>
                    <a:pt x="165" y="830"/>
                    <a:pt x="236" y="876"/>
                  </a:cubicBezTo>
                  <a:cubicBezTo>
                    <a:pt x="293" y="907"/>
                    <a:pt x="356" y="922"/>
                    <a:pt x="419" y="922"/>
                  </a:cubicBezTo>
                  <a:cubicBezTo>
                    <a:pt x="510" y="922"/>
                    <a:pt x="600" y="890"/>
                    <a:pt x="672" y="827"/>
                  </a:cubicBezTo>
                  <a:cubicBezTo>
                    <a:pt x="714" y="798"/>
                    <a:pt x="748" y="757"/>
                    <a:pt x="771" y="709"/>
                  </a:cubicBezTo>
                  <a:lnTo>
                    <a:pt x="772" y="708"/>
                  </a:lnTo>
                  <a:cubicBezTo>
                    <a:pt x="783" y="699"/>
                    <a:pt x="793" y="690"/>
                    <a:pt x="802" y="681"/>
                  </a:cubicBezTo>
                  <a:cubicBezTo>
                    <a:pt x="822" y="652"/>
                    <a:pt x="842" y="625"/>
                    <a:pt x="862" y="597"/>
                  </a:cubicBezTo>
                  <a:cubicBezTo>
                    <a:pt x="893" y="536"/>
                    <a:pt x="908" y="469"/>
                    <a:pt x="907" y="401"/>
                  </a:cubicBezTo>
                  <a:cubicBezTo>
                    <a:pt x="902" y="368"/>
                    <a:pt x="896" y="333"/>
                    <a:pt x="891" y="300"/>
                  </a:cubicBezTo>
                  <a:cubicBezTo>
                    <a:pt x="870" y="231"/>
                    <a:pt x="832" y="169"/>
                    <a:pt x="780" y="121"/>
                  </a:cubicBezTo>
                  <a:cubicBezTo>
                    <a:pt x="751" y="97"/>
                    <a:pt x="719" y="74"/>
                    <a:pt x="688" y="54"/>
                  </a:cubicBezTo>
                  <a:cubicBezTo>
                    <a:pt x="685" y="52"/>
                    <a:pt x="680" y="51"/>
                    <a:pt x="677" y="49"/>
                  </a:cubicBezTo>
                  <a:cubicBezTo>
                    <a:pt x="609" y="20"/>
                    <a:pt x="556" y="1"/>
                    <a:pt x="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4"/>
            <p:cNvSpPr/>
            <p:nvPr/>
          </p:nvSpPr>
          <p:spPr>
            <a:xfrm>
              <a:off x="4721850" y="1315175"/>
              <a:ext cx="24225" cy="22400"/>
            </a:xfrm>
            <a:custGeom>
              <a:avLst/>
              <a:gdLst/>
              <a:ahLst/>
              <a:cxnLst/>
              <a:rect l="l" t="t" r="r" b="b"/>
              <a:pathLst>
                <a:path w="969" h="896" extrusionOk="0">
                  <a:moveTo>
                    <a:pt x="414" y="1"/>
                  </a:moveTo>
                  <a:cubicBezTo>
                    <a:pt x="376" y="1"/>
                    <a:pt x="339" y="6"/>
                    <a:pt x="303" y="17"/>
                  </a:cubicBezTo>
                  <a:cubicBezTo>
                    <a:pt x="227" y="39"/>
                    <a:pt x="171" y="78"/>
                    <a:pt x="117" y="134"/>
                  </a:cubicBezTo>
                  <a:cubicBezTo>
                    <a:pt x="91" y="161"/>
                    <a:pt x="68" y="193"/>
                    <a:pt x="51" y="226"/>
                  </a:cubicBezTo>
                  <a:cubicBezTo>
                    <a:pt x="12" y="296"/>
                    <a:pt x="3" y="363"/>
                    <a:pt x="0" y="442"/>
                  </a:cubicBezTo>
                  <a:cubicBezTo>
                    <a:pt x="1" y="463"/>
                    <a:pt x="5" y="483"/>
                    <a:pt x="9" y="504"/>
                  </a:cubicBezTo>
                  <a:cubicBezTo>
                    <a:pt x="11" y="525"/>
                    <a:pt x="14" y="546"/>
                    <a:pt x="20" y="567"/>
                  </a:cubicBezTo>
                  <a:cubicBezTo>
                    <a:pt x="34" y="603"/>
                    <a:pt x="49" y="639"/>
                    <a:pt x="67" y="674"/>
                  </a:cubicBezTo>
                  <a:cubicBezTo>
                    <a:pt x="70" y="677"/>
                    <a:pt x="73" y="681"/>
                    <a:pt x="75" y="684"/>
                  </a:cubicBezTo>
                  <a:cubicBezTo>
                    <a:pt x="99" y="716"/>
                    <a:pt x="124" y="746"/>
                    <a:pt x="151" y="774"/>
                  </a:cubicBezTo>
                  <a:cubicBezTo>
                    <a:pt x="154" y="777"/>
                    <a:pt x="156" y="779"/>
                    <a:pt x="160" y="782"/>
                  </a:cubicBezTo>
                  <a:cubicBezTo>
                    <a:pt x="161" y="783"/>
                    <a:pt x="223" y="833"/>
                    <a:pt x="255" y="847"/>
                  </a:cubicBezTo>
                  <a:cubicBezTo>
                    <a:pt x="269" y="853"/>
                    <a:pt x="336" y="878"/>
                    <a:pt x="350" y="883"/>
                  </a:cubicBezTo>
                  <a:cubicBezTo>
                    <a:pt x="353" y="883"/>
                    <a:pt x="354" y="884"/>
                    <a:pt x="355" y="884"/>
                  </a:cubicBezTo>
                  <a:cubicBezTo>
                    <a:pt x="357" y="884"/>
                    <a:pt x="359" y="885"/>
                    <a:pt x="361" y="885"/>
                  </a:cubicBezTo>
                  <a:cubicBezTo>
                    <a:pt x="406" y="892"/>
                    <a:pt x="434" y="895"/>
                    <a:pt x="460" y="895"/>
                  </a:cubicBezTo>
                  <a:cubicBezTo>
                    <a:pt x="491" y="895"/>
                    <a:pt x="519" y="890"/>
                    <a:pt x="573" y="879"/>
                  </a:cubicBezTo>
                  <a:cubicBezTo>
                    <a:pt x="612" y="871"/>
                    <a:pt x="648" y="849"/>
                    <a:pt x="683" y="831"/>
                  </a:cubicBezTo>
                  <a:cubicBezTo>
                    <a:pt x="697" y="822"/>
                    <a:pt x="711" y="812"/>
                    <a:pt x="723" y="800"/>
                  </a:cubicBezTo>
                  <a:cubicBezTo>
                    <a:pt x="744" y="792"/>
                    <a:pt x="764" y="783"/>
                    <a:pt x="783" y="771"/>
                  </a:cubicBezTo>
                  <a:cubicBezTo>
                    <a:pt x="868" y="711"/>
                    <a:pt x="931" y="624"/>
                    <a:pt x="958" y="524"/>
                  </a:cubicBezTo>
                  <a:cubicBezTo>
                    <a:pt x="962" y="490"/>
                    <a:pt x="965" y="456"/>
                    <a:pt x="969" y="423"/>
                  </a:cubicBezTo>
                  <a:cubicBezTo>
                    <a:pt x="966" y="353"/>
                    <a:pt x="946" y="285"/>
                    <a:pt x="908" y="225"/>
                  </a:cubicBezTo>
                  <a:cubicBezTo>
                    <a:pt x="886" y="198"/>
                    <a:pt x="864" y="171"/>
                    <a:pt x="841" y="143"/>
                  </a:cubicBezTo>
                  <a:cubicBezTo>
                    <a:pt x="790" y="97"/>
                    <a:pt x="729" y="64"/>
                    <a:pt x="663" y="49"/>
                  </a:cubicBezTo>
                  <a:lnTo>
                    <a:pt x="555" y="22"/>
                  </a:lnTo>
                  <a:lnTo>
                    <a:pt x="530" y="17"/>
                  </a:lnTo>
                  <a:lnTo>
                    <a:pt x="516" y="13"/>
                  </a:lnTo>
                  <a:cubicBezTo>
                    <a:pt x="482" y="5"/>
                    <a:pt x="448"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4"/>
            <p:cNvSpPr/>
            <p:nvPr/>
          </p:nvSpPr>
          <p:spPr>
            <a:xfrm>
              <a:off x="4659725" y="1282000"/>
              <a:ext cx="29875" cy="23175"/>
            </a:xfrm>
            <a:custGeom>
              <a:avLst/>
              <a:gdLst/>
              <a:ahLst/>
              <a:cxnLst/>
              <a:rect l="l" t="t" r="r" b="b"/>
              <a:pathLst>
                <a:path w="1195" h="927" extrusionOk="0">
                  <a:moveTo>
                    <a:pt x="566" y="0"/>
                  </a:moveTo>
                  <a:cubicBezTo>
                    <a:pt x="540" y="0"/>
                    <a:pt x="514" y="2"/>
                    <a:pt x="489" y="5"/>
                  </a:cubicBezTo>
                  <a:cubicBezTo>
                    <a:pt x="421" y="12"/>
                    <a:pt x="354" y="25"/>
                    <a:pt x="289" y="44"/>
                  </a:cubicBezTo>
                  <a:cubicBezTo>
                    <a:pt x="237" y="57"/>
                    <a:pt x="189" y="84"/>
                    <a:pt x="150" y="122"/>
                  </a:cubicBezTo>
                  <a:cubicBezTo>
                    <a:pt x="107" y="151"/>
                    <a:pt x="73" y="192"/>
                    <a:pt x="51" y="239"/>
                  </a:cubicBezTo>
                  <a:cubicBezTo>
                    <a:pt x="39" y="271"/>
                    <a:pt x="27" y="302"/>
                    <a:pt x="15" y="333"/>
                  </a:cubicBezTo>
                  <a:cubicBezTo>
                    <a:pt x="0" y="400"/>
                    <a:pt x="2" y="471"/>
                    <a:pt x="22" y="536"/>
                  </a:cubicBezTo>
                  <a:cubicBezTo>
                    <a:pt x="37" y="574"/>
                    <a:pt x="54" y="614"/>
                    <a:pt x="74" y="651"/>
                  </a:cubicBezTo>
                  <a:cubicBezTo>
                    <a:pt x="78" y="659"/>
                    <a:pt x="82" y="665"/>
                    <a:pt x="87" y="671"/>
                  </a:cubicBezTo>
                  <a:cubicBezTo>
                    <a:pt x="115" y="713"/>
                    <a:pt x="147" y="750"/>
                    <a:pt x="184" y="785"/>
                  </a:cubicBezTo>
                  <a:cubicBezTo>
                    <a:pt x="215" y="810"/>
                    <a:pt x="248" y="834"/>
                    <a:pt x="281" y="854"/>
                  </a:cubicBezTo>
                  <a:cubicBezTo>
                    <a:pt x="288" y="859"/>
                    <a:pt x="295" y="864"/>
                    <a:pt x="303" y="868"/>
                  </a:cubicBezTo>
                  <a:cubicBezTo>
                    <a:pt x="346" y="891"/>
                    <a:pt x="392" y="908"/>
                    <a:pt x="440" y="919"/>
                  </a:cubicBezTo>
                  <a:cubicBezTo>
                    <a:pt x="467" y="924"/>
                    <a:pt x="495" y="927"/>
                    <a:pt x="522" y="927"/>
                  </a:cubicBezTo>
                  <a:cubicBezTo>
                    <a:pt x="597" y="927"/>
                    <a:pt x="672" y="907"/>
                    <a:pt x="738" y="869"/>
                  </a:cubicBezTo>
                  <a:cubicBezTo>
                    <a:pt x="755" y="858"/>
                    <a:pt x="772" y="847"/>
                    <a:pt x="787" y="834"/>
                  </a:cubicBezTo>
                  <a:cubicBezTo>
                    <a:pt x="795" y="834"/>
                    <a:pt x="804" y="835"/>
                    <a:pt x="812" y="835"/>
                  </a:cubicBezTo>
                  <a:cubicBezTo>
                    <a:pt x="844" y="835"/>
                    <a:pt x="875" y="830"/>
                    <a:pt x="905" y="820"/>
                  </a:cubicBezTo>
                  <a:cubicBezTo>
                    <a:pt x="958" y="807"/>
                    <a:pt x="1005" y="780"/>
                    <a:pt x="1043" y="742"/>
                  </a:cubicBezTo>
                  <a:cubicBezTo>
                    <a:pt x="1086" y="713"/>
                    <a:pt x="1121" y="673"/>
                    <a:pt x="1143" y="625"/>
                  </a:cubicBezTo>
                  <a:cubicBezTo>
                    <a:pt x="1155" y="593"/>
                    <a:pt x="1166" y="561"/>
                    <a:pt x="1178" y="530"/>
                  </a:cubicBezTo>
                  <a:cubicBezTo>
                    <a:pt x="1194" y="463"/>
                    <a:pt x="1192" y="394"/>
                    <a:pt x="1173" y="328"/>
                  </a:cubicBezTo>
                  <a:cubicBezTo>
                    <a:pt x="1157" y="295"/>
                    <a:pt x="1143" y="264"/>
                    <a:pt x="1128" y="231"/>
                  </a:cubicBezTo>
                  <a:cubicBezTo>
                    <a:pt x="1092" y="171"/>
                    <a:pt x="1040" y="123"/>
                    <a:pt x="977" y="90"/>
                  </a:cubicBezTo>
                  <a:cubicBezTo>
                    <a:pt x="916" y="63"/>
                    <a:pt x="853" y="40"/>
                    <a:pt x="788" y="24"/>
                  </a:cubicBezTo>
                  <a:cubicBezTo>
                    <a:pt x="772" y="21"/>
                    <a:pt x="755" y="18"/>
                    <a:pt x="738" y="16"/>
                  </a:cubicBezTo>
                  <a:cubicBezTo>
                    <a:pt x="688" y="9"/>
                    <a:pt x="639" y="4"/>
                    <a:pt x="590" y="0"/>
                  </a:cubicBezTo>
                  <a:cubicBezTo>
                    <a:pt x="582" y="0"/>
                    <a:pt x="574"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4"/>
            <p:cNvSpPr/>
            <p:nvPr/>
          </p:nvSpPr>
          <p:spPr>
            <a:xfrm>
              <a:off x="4622175" y="1365500"/>
              <a:ext cx="25175" cy="26225"/>
            </a:xfrm>
            <a:custGeom>
              <a:avLst/>
              <a:gdLst/>
              <a:ahLst/>
              <a:cxnLst/>
              <a:rect l="l" t="t" r="r" b="b"/>
              <a:pathLst>
                <a:path w="1007" h="1049" extrusionOk="0">
                  <a:moveTo>
                    <a:pt x="521" y="1"/>
                  </a:moveTo>
                  <a:cubicBezTo>
                    <a:pt x="515" y="1"/>
                    <a:pt x="509" y="2"/>
                    <a:pt x="503" y="3"/>
                  </a:cubicBezTo>
                  <a:cubicBezTo>
                    <a:pt x="470" y="7"/>
                    <a:pt x="430" y="13"/>
                    <a:pt x="399" y="19"/>
                  </a:cubicBezTo>
                  <a:lnTo>
                    <a:pt x="391" y="21"/>
                  </a:lnTo>
                  <a:cubicBezTo>
                    <a:pt x="387" y="21"/>
                    <a:pt x="384" y="22"/>
                    <a:pt x="381" y="24"/>
                  </a:cubicBezTo>
                  <a:cubicBezTo>
                    <a:pt x="340" y="38"/>
                    <a:pt x="300" y="55"/>
                    <a:pt x="262" y="77"/>
                  </a:cubicBezTo>
                  <a:cubicBezTo>
                    <a:pt x="254" y="80"/>
                    <a:pt x="247" y="85"/>
                    <a:pt x="240" y="90"/>
                  </a:cubicBezTo>
                  <a:cubicBezTo>
                    <a:pt x="210" y="114"/>
                    <a:pt x="180" y="139"/>
                    <a:pt x="150" y="164"/>
                  </a:cubicBezTo>
                  <a:cubicBezTo>
                    <a:pt x="147" y="168"/>
                    <a:pt x="144" y="171"/>
                    <a:pt x="140" y="174"/>
                  </a:cubicBezTo>
                  <a:cubicBezTo>
                    <a:pt x="114" y="206"/>
                    <a:pt x="90" y="239"/>
                    <a:pt x="68" y="275"/>
                  </a:cubicBezTo>
                  <a:cubicBezTo>
                    <a:pt x="63" y="282"/>
                    <a:pt x="59" y="290"/>
                    <a:pt x="54" y="299"/>
                  </a:cubicBezTo>
                  <a:cubicBezTo>
                    <a:pt x="41" y="332"/>
                    <a:pt x="27" y="369"/>
                    <a:pt x="16" y="402"/>
                  </a:cubicBezTo>
                  <a:cubicBezTo>
                    <a:pt x="15" y="407"/>
                    <a:pt x="13" y="411"/>
                    <a:pt x="13" y="414"/>
                  </a:cubicBezTo>
                  <a:cubicBezTo>
                    <a:pt x="12" y="419"/>
                    <a:pt x="11" y="423"/>
                    <a:pt x="11" y="427"/>
                  </a:cubicBezTo>
                  <a:cubicBezTo>
                    <a:pt x="7" y="459"/>
                    <a:pt x="2" y="500"/>
                    <a:pt x="0" y="530"/>
                  </a:cubicBezTo>
                  <a:lnTo>
                    <a:pt x="0" y="538"/>
                  </a:lnTo>
                  <a:cubicBezTo>
                    <a:pt x="0" y="635"/>
                    <a:pt x="29" y="701"/>
                    <a:pt x="72" y="784"/>
                  </a:cubicBezTo>
                  <a:cubicBezTo>
                    <a:pt x="75" y="791"/>
                    <a:pt x="79" y="799"/>
                    <a:pt x="85" y="806"/>
                  </a:cubicBezTo>
                  <a:cubicBezTo>
                    <a:pt x="109" y="841"/>
                    <a:pt x="138" y="875"/>
                    <a:pt x="169" y="906"/>
                  </a:cubicBezTo>
                  <a:cubicBezTo>
                    <a:pt x="200" y="933"/>
                    <a:pt x="235" y="958"/>
                    <a:pt x="271" y="979"/>
                  </a:cubicBezTo>
                  <a:cubicBezTo>
                    <a:pt x="279" y="985"/>
                    <a:pt x="288" y="989"/>
                    <a:pt x="297" y="993"/>
                  </a:cubicBezTo>
                  <a:cubicBezTo>
                    <a:pt x="336" y="1011"/>
                    <a:pt x="376" y="1025"/>
                    <a:pt x="417" y="1036"/>
                  </a:cubicBezTo>
                  <a:cubicBezTo>
                    <a:pt x="461" y="1044"/>
                    <a:pt x="504" y="1048"/>
                    <a:pt x="547" y="1048"/>
                  </a:cubicBezTo>
                  <a:cubicBezTo>
                    <a:pt x="642" y="1046"/>
                    <a:pt x="716" y="1019"/>
                    <a:pt x="798" y="975"/>
                  </a:cubicBezTo>
                  <a:cubicBezTo>
                    <a:pt x="935" y="893"/>
                    <a:pt x="1006" y="734"/>
                    <a:pt x="977" y="577"/>
                  </a:cubicBezTo>
                  <a:cubicBezTo>
                    <a:pt x="973" y="543"/>
                    <a:pt x="964" y="510"/>
                    <a:pt x="950" y="479"/>
                  </a:cubicBezTo>
                  <a:cubicBezTo>
                    <a:pt x="952" y="450"/>
                    <a:pt x="955" y="420"/>
                    <a:pt x="959" y="390"/>
                  </a:cubicBezTo>
                  <a:cubicBezTo>
                    <a:pt x="957" y="320"/>
                    <a:pt x="936" y="252"/>
                    <a:pt x="898" y="192"/>
                  </a:cubicBezTo>
                  <a:cubicBezTo>
                    <a:pt x="877" y="165"/>
                    <a:pt x="854" y="138"/>
                    <a:pt x="831" y="111"/>
                  </a:cubicBezTo>
                  <a:cubicBezTo>
                    <a:pt x="780" y="64"/>
                    <a:pt x="719" y="32"/>
                    <a:pt x="652" y="15"/>
                  </a:cubicBezTo>
                  <a:cubicBezTo>
                    <a:pt x="649" y="14"/>
                    <a:pt x="644" y="13"/>
                    <a:pt x="640" y="13"/>
                  </a:cubicBezTo>
                  <a:cubicBezTo>
                    <a:pt x="638" y="12"/>
                    <a:pt x="635" y="12"/>
                    <a:pt x="632" y="12"/>
                  </a:cubicBezTo>
                  <a:cubicBezTo>
                    <a:pt x="601" y="8"/>
                    <a:pt x="561" y="4"/>
                    <a:pt x="530" y="1"/>
                  </a:cubicBezTo>
                  <a:cubicBezTo>
                    <a:pt x="527" y="1"/>
                    <a:pt x="524"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4"/>
            <p:cNvSpPr/>
            <p:nvPr/>
          </p:nvSpPr>
          <p:spPr>
            <a:xfrm>
              <a:off x="4597125" y="1485000"/>
              <a:ext cx="26050" cy="24500"/>
            </a:xfrm>
            <a:custGeom>
              <a:avLst/>
              <a:gdLst/>
              <a:ahLst/>
              <a:cxnLst/>
              <a:rect l="l" t="t" r="r" b="b"/>
              <a:pathLst>
                <a:path w="1042" h="980" extrusionOk="0">
                  <a:moveTo>
                    <a:pt x="536" y="0"/>
                  </a:moveTo>
                  <a:cubicBezTo>
                    <a:pt x="528" y="0"/>
                    <a:pt x="519" y="1"/>
                    <a:pt x="512" y="2"/>
                  </a:cubicBezTo>
                  <a:cubicBezTo>
                    <a:pt x="467" y="5"/>
                    <a:pt x="423" y="12"/>
                    <a:pt x="380" y="24"/>
                  </a:cubicBezTo>
                  <a:cubicBezTo>
                    <a:pt x="358" y="33"/>
                    <a:pt x="338" y="42"/>
                    <a:pt x="317" y="51"/>
                  </a:cubicBezTo>
                  <a:cubicBezTo>
                    <a:pt x="298" y="60"/>
                    <a:pt x="274" y="70"/>
                    <a:pt x="255" y="81"/>
                  </a:cubicBezTo>
                  <a:cubicBezTo>
                    <a:pt x="249" y="83"/>
                    <a:pt x="245" y="86"/>
                    <a:pt x="241" y="89"/>
                  </a:cubicBezTo>
                  <a:cubicBezTo>
                    <a:pt x="224" y="101"/>
                    <a:pt x="207" y="116"/>
                    <a:pt x="193" y="128"/>
                  </a:cubicBezTo>
                  <a:cubicBezTo>
                    <a:pt x="179" y="140"/>
                    <a:pt x="162" y="153"/>
                    <a:pt x="147" y="167"/>
                  </a:cubicBezTo>
                  <a:cubicBezTo>
                    <a:pt x="142" y="170"/>
                    <a:pt x="139" y="175"/>
                    <a:pt x="136" y="179"/>
                  </a:cubicBezTo>
                  <a:cubicBezTo>
                    <a:pt x="111" y="209"/>
                    <a:pt x="87" y="242"/>
                    <a:pt x="67" y="275"/>
                  </a:cubicBezTo>
                  <a:cubicBezTo>
                    <a:pt x="1" y="400"/>
                    <a:pt x="6" y="549"/>
                    <a:pt x="81" y="669"/>
                  </a:cubicBezTo>
                  <a:cubicBezTo>
                    <a:pt x="105" y="712"/>
                    <a:pt x="131" y="754"/>
                    <a:pt x="156" y="796"/>
                  </a:cubicBezTo>
                  <a:cubicBezTo>
                    <a:pt x="182" y="842"/>
                    <a:pt x="220" y="881"/>
                    <a:pt x="266" y="908"/>
                  </a:cubicBezTo>
                  <a:cubicBezTo>
                    <a:pt x="335" y="955"/>
                    <a:pt x="416" y="979"/>
                    <a:pt x="496" y="979"/>
                  </a:cubicBezTo>
                  <a:cubicBezTo>
                    <a:pt x="567" y="979"/>
                    <a:pt x="638" y="961"/>
                    <a:pt x="702" y="923"/>
                  </a:cubicBezTo>
                  <a:cubicBezTo>
                    <a:pt x="729" y="901"/>
                    <a:pt x="756" y="878"/>
                    <a:pt x="784" y="855"/>
                  </a:cubicBezTo>
                  <a:cubicBezTo>
                    <a:pt x="808" y="830"/>
                    <a:pt x="827" y="801"/>
                    <a:pt x="843" y="771"/>
                  </a:cubicBezTo>
                  <a:cubicBezTo>
                    <a:pt x="878" y="754"/>
                    <a:pt x="909" y="730"/>
                    <a:pt x="935" y="701"/>
                  </a:cubicBezTo>
                  <a:cubicBezTo>
                    <a:pt x="955" y="673"/>
                    <a:pt x="974" y="645"/>
                    <a:pt x="995" y="616"/>
                  </a:cubicBezTo>
                  <a:cubicBezTo>
                    <a:pt x="1026" y="556"/>
                    <a:pt x="1041" y="489"/>
                    <a:pt x="1040" y="421"/>
                  </a:cubicBezTo>
                  <a:cubicBezTo>
                    <a:pt x="1035" y="387"/>
                    <a:pt x="1029" y="354"/>
                    <a:pt x="1024" y="319"/>
                  </a:cubicBezTo>
                  <a:cubicBezTo>
                    <a:pt x="1003" y="251"/>
                    <a:pt x="964" y="190"/>
                    <a:pt x="913" y="141"/>
                  </a:cubicBezTo>
                  <a:cubicBezTo>
                    <a:pt x="846" y="81"/>
                    <a:pt x="765" y="38"/>
                    <a:pt x="678" y="16"/>
                  </a:cubicBezTo>
                  <a:cubicBezTo>
                    <a:pt x="636" y="4"/>
                    <a:pt x="586" y="3"/>
                    <a:pt x="545" y="1"/>
                  </a:cubicBezTo>
                  <a:cubicBezTo>
                    <a:pt x="542" y="0"/>
                    <a:pt x="539"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4"/>
            <p:cNvSpPr/>
            <p:nvPr/>
          </p:nvSpPr>
          <p:spPr>
            <a:xfrm>
              <a:off x="4619675" y="1558825"/>
              <a:ext cx="20575" cy="20825"/>
            </a:xfrm>
            <a:custGeom>
              <a:avLst/>
              <a:gdLst/>
              <a:ahLst/>
              <a:cxnLst/>
              <a:rect l="l" t="t" r="r" b="b"/>
              <a:pathLst>
                <a:path w="823" h="833" extrusionOk="0">
                  <a:moveTo>
                    <a:pt x="393" y="1"/>
                  </a:moveTo>
                  <a:cubicBezTo>
                    <a:pt x="322" y="1"/>
                    <a:pt x="251" y="19"/>
                    <a:pt x="187" y="57"/>
                  </a:cubicBezTo>
                  <a:cubicBezTo>
                    <a:pt x="160" y="80"/>
                    <a:pt x="133" y="102"/>
                    <a:pt x="106" y="125"/>
                  </a:cubicBezTo>
                  <a:cubicBezTo>
                    <a:pt x="59" y="175"/>
                    <a:pt x="27" y="236"/>
                    <a:pt x="12" y="303"/>
                  </a:cubicBezTo>
                  <a:cubicBezTo>
                    <a:pt x="8" y="337"/>
                    <a:pt x="5" y="371"/>
                    <a:pt x="1" y="405"/>
                  </a:cubicBezTo>
                  <a:cubicBezTo>
                    <a:pt x="3" y="475"/>
                    <a:pt x="24" y="543"/>
                    <a:pt x="61" y="602"/>
                  </a:cubicBezTo>
                  <a:lnTo>
                    <a:pt x="91" y="649"/>
                  </a:lnTo>
                  <a:cubicBezTo>
                    <a:pt x="116" y="695"/>
                    <a:pt x="153" y="734"/>
                    <a:pt x="199" y="761"/>
                  </a:cubicBezTo>
                  <a:cubicBezTo>
                    <a:pt x="268" y="808"/>
                    <a:pt x="349" y="832"/>
                    <a:pt x="429" y="832"/>
                  </a:cubicBezTo>
                  <a:cubicBezTo>
                    <a:pt x="500" y="832"/>
                    <a:pt x="571" y="814"/>
                    <a:pt x="635" y="776"/>
                  </a:cubicBezTo>
                  <a:lnTo>
                    <a:pt x="717" y="708"/>
                  </a:lnTo>
                  <a:cubicBezTo>
                    <a:pt x="764" y="659"/>
                    <a:pt x="796" y="597"/>
                    <a:pt x="811" y="530"/>
                  </a:cubicBezTo>
                  <a:cubicBezTo>
                    <a:pt x="815" y="497"/>
                    <a:pt x="819" y="462"/>
                    <a:pt x="822" y="430"/>
                  </a:cubicBezTo>
                  <a:cubicBezTo>
                    <a:pt x="820" y="358"/>
                    <a:pt x="799" y="290"/>
                    <a:pt x="762" y="231"/>
                  </a:cubicBezTo>
                  <a:lnTo>
                    <a:pt x="732" y="184"/>
                  </a:lnTo>
                  <a:cubicBezTo>
                    <a:pt x="655" y="66"/>
                    <a:pt x="52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4"/>
            <p:cNvSpPr/>
            <p:nvPr/>
          </p:nvSpPr>
          <p:spPr>
            <a:xfrm>
              <a:off x="4600875" y="1648200"/>
              <a:ext cx="31475" cy="29275"/>
            </a:xfrm>
            <a:custGeom>
              <a:avLst/>
              <a:gdLst/>
              <a:ahLst/>
              <a:cxnLst/>
              <a:rect l="l" t="t" r="r" b="b"/>
              <a:pathLst>
                <a:path w="1259" h="1171" extrusionOk="0">
                  <a:moveTo>
                    <a:pt x="591" y="0"/>
                  </a:moveTo>
                  <a:cubicBezTo>
                    <a:pt x="575" y="0"/>
                    <a:pt x="560" y="1"/>
                    <a:pt x="544" y="3"/>
                  </a:cubicBezTo>
                  <a:cubicBezTo>
                    <a:pt x="499" y="8"/>
                    <a:pt x="455" y="15"/>
                    <a:pt x="410" y="26"/>
                  </a:cubicBezTo>
                  <a:cubicBezTo>
                    <a:pt x="382" y="36"/>
                    <a:pt x="355" y="46"/>
                    <a:pt x="329" y="59"/>
                  </a:cubicBezTo>
                  <a:cubicBezTo>
                    <a:pt x="303" y="70"/>
                    <a:pt x="277" y="83"/>
                    <a:pt x="253" y="97"/>
                  </a:cubicBezTo>
                  <a:cubicBezTo>
                    <a:pt x="247" y="100"/>
                    <a:pt x="243" y="104"/>
                    <a:pt x="237" y="107"/>
                  </a:cubicBezTo>
                  <a:cubicBezTo>
                    <a:pt x="205" y="132"/>
                    <a:pt x="173" y="158"/>
                    <a:pt x="142" y="186"/>
                  </a:cubicBezTo>
                  <a:cubicBezTo>
                    <a:pt x="134" y="193"/>
                    <a:pt x="126" y="202"/>
                    <a:pt x="119" y="212"/>
                  </a:cubicBezTo>
                  <a:cubicBezTo>
                    <a:pt x="95" y="241"/>
                    <a:pt x="72" y="274"/>
                    <a:pt x="52" y="306"/>
                  </a:cubicBezTo>
                  <a:cubicBezTo>
                    <a:pt x="49" y="309"/>
                    <a:pt x="47" y="312"/>
                    <a:pt x="46" y="314"/>
                  </a:cubicBezTo>
                  <a:cubicBezTo>
                    <a:pt x="34" y="347"/>
                    <a:pt x="22" y="378"/>
                    <a:pt x="11" y="409"/>
                  </a:cubicBezTo>
                  <a:cubicBezTo>
                    <a:pt x="7" y="443"/>
                    <a:pt x="4" y="476"/>
                    <a:pt x="1" y="510"/>
                  </a:cubicBezTo>
                  <a:cubicBezTo>
                    <a:pt x="3" y="568"/>
                    <a:pt x="16" y="627"/>
                    <a:pt x="39" y="681"/>
                  </a:cubicBezTo>
                  <a:cubicBezTo>
                    <a:pt x="60" y="735"/>
                    <a:pt x="83" y="792"/>
                    <a:pt x="116" y="842"/>
                  </a:cubicBezTo>
                  <a:cubicBezTo>
                    <a:pt x="123" y="853"/>
                    <a:pt x="130" y="862"/>
                    <a:pt x="138" y="872"/>
                  </a:cubicBezTo>
                  <a:cubicBezTo>
                    <a:pt x="167" y="910"/>
                    <a:pt x="197" y="945"/>
                    <a:pt x="230" y="980"/>
                  </a:cubicBezTo>
                  <a:cubicBezTo>
                    <a:pt x="272" y="1020"/>
                    <a:pt x="319" y="1055"/>
                    <a:pt x="369" y="1084"/>
                  </a:cubicBezTo>
                  <a:cubicBezTo>
                    <a:pt x="415" y="1114"/>
                    <a:pt x="474" y="1132"/>
                    <a:pt x="524" y="1149"/>
                  </a:cubicBezTo>
                  <a:cubicBezTo>
                    <a:pt x="574" y="1163"/>
                    <a:pt x="627" y="1170"/>
                    <a:pt x="681" y="1170"/>
                  </a:cubicBezTo>
                  <a:cubicBezTo>
                    <a:pt x="684" y="1170"/>
                    <a:pt x="688" y="1170"/>
                    <a:pt x="691" y="1170"/>
                  </a:cubicBezTo>
                  <a:cubicBezTo>
                    <a:pt x="702" y="1170"/>
                    <a:pt x="714" y="1170"/>
                    <a:pt x="726" y="1168"/>
                  </a:cubicBezTo>
                  <a:cubicBezTo>
                    <a:pt x="759" y="1165"/>
                    <a:pt x="819" y="1158"/>
                    <a:pt x="860" y="1144"/>
                  </a:cubicBezTo>
                  <a:cubicBezTo>
                    <a:pt x="959" y="1110"/>
                    <a:pt x="1008" y="1075"/>
                    <a:pt x="1086" y="1006"/>
                  </a:cubicBezTo>
                  <a:cubicBezTo>
                    <a:pt x="1126" y="970"/>
                    <a:pt x="1157" y="921"/>
                    <a:pt x="1183" y="874"/>
                  </a:cubicBezTo>
                  <a:cubicBezTo>
                    <a:pt x="1188" y="865"/>
                    <a:pt x="1193" y="856"/>
                    <a:pt x="1196" y="846"/>
                  </a:cubicBezTo>
                  <a:cubicBezTo>
                    <a:pt x="1214" y="806"/>
                    <a:pt x="1229" y="764"/>
                    <a:pt x="1241" y="722"/>
                  </a:cubicBezTo>
                  <a:cubicBezTo>
                    <a:pt x="1250" y="679"/>
                    <a:pt x="1255" y="634"/>
                    <a:pt x="1256" y="590"/>
                  </a:cubicBezTo>
                  <a:cubicBezTo>
                    <a:pt x="1259" y="577"/>
                    <a:pt x="1259" y="565"/>
                    <a:pt x="1257" y="552"/>
                  </a:cubicBezTo>
                  <a:cubicBezTo>
                    <a:pt x="1257" y="546"/>
                    <a:pt x="1256" y="539"/>
                    <a:pt x="1255" y="533"/>
                  </a:cubicBezTo>
                  <a:cubicBezTo>
                    <a:pt x="1251" y="495"/>
                    <a:pt x="1246" y="457"/>
                    <a:pt x="1237" y="419"/>
                  </a:cubicBezTo>
                  <a:cubicBezTo>
                    <a:pt x="1235" y="408"/>
                    <a:pt x="1232" y="398"/>
                    <a:pt x="1227" y="388"/>
                  </a:cubicBezTo>
                  <a:cubicBezTo>
                    <a:pt x="1215" y="358"/>
                    <a:pt x="1194" y="300"/>
                    <a:pt x="1168" y="266"/>
                  </a:cubicBezTo>
                  <a:cubicBezTo>
                    <a:pt x="1145" y="233"/>
                    <a:pt x="1120" y="203"/>
                    <a:pt x="1093" y="174"/>
                  </a:cubicBezTo>
                  <a:cubicBezTo>
                    <a:pt x="1089" y="171"/>
                    <a:pt x="1085" y="166"/>
                    <a:pt x="1080" y="162"/>
                  </a:cubicBezTo>
                  <a:cubicBezTo>
                    <a:pt x="1047" y="133"/>
                    <a:pt x="1011" y="108"/>
                    <a:pt x="972" y="89"/>
                  </a:cubicBezTo>
                  <a:cubicBezTo>
                    <a:pt x="937" y="72"/>
                    <a:pt x="901" y="59"/>
                    <a:pt x="864" y="49"/>
                  </a:cubicBezTo>
                  <a:cubicBezTo>
                    <a:pt x="858" y="46"/>
                    <a:pt x="850" y="45"/>
                    <a:pt x="845" y="44"/>
                  </a:cubicBezTo>
                  <a:cubicBezTo>
                    <a:pt x="829" y="41"/>
                    <a:pt x="813" y="39"/>
                    <a:pt x="798" y="38"/>
                  </a:cubicBezTo>
                  <a:cubicBezTo>
                    <a:pt x="783" y="32"/>
                    <a:pt x="768" y="25"/>
                    <a:pt x="753" y="21"/>
                  </a:cubicBezTo>
                  <a:cubicBezTo>
                    <a:pt x="740" y="16"/>
                    <a:pt x="727" y="14"/>
                    <a:pt x="713" y="12"/>
                  </a:cubicBezTo>
                  <a:cubicBezTo>
                    <a:pt x="673" y="6"/>
                    <a:pt x="632" y="0"/>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4"/>
            <p:cNvSpPr/>
            <p:nvPr/>
          </p:nvSpPr>
          <p:spPr>
            <a:xfrm>
              <a:off x="4562600" y="1580550"/>
              <a:ext cx="26775" cy="23800"/>
            </a:xfrm>
            <a:custGeom>
              <a:avLst/>
              <a:gdLst/>
              <a:ahLst/>
              <a:cxnLst/>
              <a:rect l="l" t="t" r="r" b="b"/>
              <a:pathLst>
                <a:path w="1071" h="952" extrusionOk="0">
                  <a:moveTo>
                    <a:pt x="546" y="1"/>
                  </a:moveTo>
                  <a:cubicBezTo>
                    <a:pt x="509" y="1"/>
                    <a:pt x="471" y="6"/>
                    <a:pt x="435" y="17"/>
                  </a:cubicBezTo>
                  <a:cubicBezTo>
                    <a:pt x="396" y="32"/>
                    <a:pt x="358" y="50"/>
                    <a:pt x="322" y="67"/>
                  </a:cubicBezTo>
                  <a:cubicBezTo>
                    <a:pt x="314" y="71"/>
                    <a:pt x="308" y="74"/>
                    <a:pt x="301" y="78"/>
                  </a:cubicBezTo>
                  <a:cubicBezTo>
                    <a:pt x="288" y="86"/>
                    <a:pt x="275" y="93"/>
                    <a:pt x="263" y="103"/>
                  </a:cubicBezTo>
                  <a:cubicBezTo>
                    <a:pt x="223" y="132"/>
                    <a:pt x="187" y="165"/>
                    <a:pt x="151" y="199"/>
                  </a:cubicBezTo>
                  <a:cubicBezTo>
                    <a:pt x="147" y="205"/>
                    <a:pt x="142" y="210"/>
                    <a:pt x="138" y="214"/>
                  </a:cubicBezTo>
                  <a:cubicBezTo>
                    <a:pt x="113" y="248"/>
                    <a:pt x="89" y="281"/>
                    <a:pt x="67" y="316"/>
                  </a:cubicBezTo>
                  <a:cubicBezTo>
                    <a:pt x="1" y="440"/>
                    <a:pt x="7" y="590"/>
                    <a:pt x="81" y="709"/>
                  </a:cubicBezTo>
                  <a:cubicBezTo>
                    <a:pt x="84" y="715"/>
                    <a:pt x="86" y="718"/>
                    <a:pt x="89" y="722"/>
                  </a:cubicBezTo>
                  <a:cubicBezTo>
                    <a:pt x="90" y="723"/>
                    <a:pt x="92" y="725"/>
                    <a:pt x="93" y="726"/>
                  </a:cubicBezTo>
                  <a:cubicBezTo>
                    <a:pt x="107" y="745"/>
                    <a:pt x="146" y="791"/>
                    <a:pt x="161" y="810"/>
                  </a:cubicBezTo>
                  <a:cubicBezTo>
                    <a:pt x="163" y="811"/>
                    <a:pt x="165" y="813"/>
                    <a:pt x="167" y="815"/>
                  </a:cubicBezTo>
                  <a:cubicBezTo>
                    <a:pt x="170" y="818"/>
                    <a:pt x="174" y="822"/>
                    <a:pt x="178" y="825"/>
                  </a:cubicBezTo>
                  <a:cubicBezTo>
                    <a:pt x="205" y="845"/>
                    <a:pt x="237" y="869"/>
                    <a:pt x="265" y="887"/>
                  </a:cubicBezTo>
                  <a:lnTo>
                    <a:pt x="272" y="891"/>
                  </a:lnTo>
                  <a:cubicBezTo>
                    <a:pt x="276" y="894"/>
                    <a:pt x="281" y="896"/>
                    <a:pt x="286" y="897"/>
                  </a:cubicBezTo>
                  <a:cubicBezTo>
                    <a:pt x="317" y="910"/>
                    <a:pt x="353" y="923"/>
                    <a:pt x="385" y="934"/>
                  </a:cubicBezTo>
                  <a:cubicBezTo>
                    <a:pt x="388" y="935"/>
                    <a:pt x="391" y="936"/>
                    <a:pt x="393" y="937"/>
                  </a:cubicBezTo>
                  <a:cubicBezTo>
                    <a:pt x="397" y="938"/>
                    <a:pt x="403" y="939"/>
                    <a:pt x="407" y="939"/>
                  </a:cubicBezTo>
                  <a:cubicBezTo>
                    <a:pt x="425" y="943"/>
                    <a:pt x="447" y="944"/>
                    <a:pt x="464" y="946"/>
                  </a:cubicBezTo>
                  <a:cubicBezTo>
                    <a:pt x="480" y="948"/>
                    <a:pt x="503" y="950"/>
                    <a:pt x="523" y="951"/>
                  </a:cubicBezTo>
                  <a:cubicBezTo>
                    <a:pt x="525" y="952"/>
                    <a:pt x="528" y="952"/>
                    <a:pt x="531" y="952"/>
                  </a:cubicBezTo>
                  <a:cubicBezTo>
                    <a:pt x="538" y="952"/>
                    <a:pt x="546" y="951"/>
                    <a:pt x="553" y="949"/>
                  </a:cubicBezTo>
                  <a:cubicBezTo>
                    <a:pt x="589" y="945"/>
                    <a:pt x="625" y="939"/>
                    <a:pt x="660" y="933"/>
                  </a:cubicBezTo>
                  <a:cubicBezTo>
                    <a:pt x="662" y="932"/>
                    <a:pt x="665" y="932"/>
                    <a:pt x="667" y="931"/>
                  </a:cubicBezTo>
                  <a:cubicBezTo>
                    <a:pt x="673" y="930"/>
                    <a:pt x="678" y="927"/>
                    <a:pt x="683" y="926"/>
                  </a:cubicBezTo>
                  <a:cubicBezTo>
                    <a:pt x="685" y="925"/>
                    <a:pt x="687" y="924"/>
                    <a:pt x="689" y="923"/>
                  </a:cubicBezTo>
                  <a:cubicBezTo>
                    <a:pt x="723" y="910"/>
                    <a:pt x="758" y="894"/>
                    <a:pt x="791" y="878"/>
                  </a:cubicBezTo>
                  <a:cubicBezTo>
                    <a:pt x="796" y="876"/>
                    <a:pt x="801" y="872"/>
                    <a:pt x="806" y="869"/>
                  </a:cubicBezTo>
                  <a:cubicBezTo>
                    <a:pt x="810" y="867"/>
                    <a:pt x="814" y="865"/>
                    <a:pt x="818" y="862"/>
                  </a:cubicBezTo>
                  <a:cubicBezTo>
                    <a:pt x="846" y="840"/>
                    <a:pt x="876" y="814"/>
                    <a:pt x="903" y="791"/>
                  </a:cubicBezTo>
                  <a:cubicBezTo>
                    <a:pt x="905" y="789"/>
                    <a:pt x="907" y="787"/>
                    <a:pt x="909" y="785"/>
                  </a:cubicBezTo>
                  <a:cubicBezTo>
                    <a:pt x="914" y="780"/>
                    <a:pt x="917" y="776"/>
                    <a:pt x="920" y="772"/>
                  </a:cubicBezTo>
                  <a:cubicBezTo>
                    <a:pt x="941" y="744"/>
                    <a:pt x="963" y="712"/>
                    <a:pt x="983" y="683"/>
                  </a:cubicBezTo>
                  <a:cubicBezTo>
                    <a:pt x="984" y="681"/>
                    <a:pt x="985" y="678"/>
                    <a:pt x="987" y="676"/>
                  </a:cubicBezTo>
                  <a:cubicBezTo>
                    <a:pt x="988" y="674"/>
                    <a:pt x="989" y="670"/>
                    <a:pt x="990" y="668"/>
                  </a:cubicBezTo>
                  <a:cubicBezTo>
                    <a:pt x="997" y="652"/>
                    <a:pt x="1006" y="627"/>
                    <a:pt x="1009" y="618"/>
                  </a:cubicBezTo>
                  <a:cubicBezTo>
                    <a:pt x="1014" y="604"/>
                    <a:pt x="1022" y="584"/>
                    <a:pt x="1028" y="567"/>
                  </a:cubicBezTo>
                  <a:cubicBezTo>
                    <a:pt x="1029" y="561"/>
                    <a:pt x="1030" y="555"/>
                    <a:pt x="1032" y="549"/>
                  </a:cubicBezTo>
                  <a:cubicBezTo>
                    <a:pt x="1070" y="393"/>
                    <a:pt x="1007" y="228"/>
                    <a:pt x="873" y="139"/>
                  </a:cubicBezTo>
                  <a:cubicBezTo>
                    <a:pt x="851" y="120"/>
                    <a:pt x="826" y="105"/>
                    <a:pt x="800" y="94"/>
                  </a:cubicBezTo>
                  <a:cubicBezTo>
                    <a:pt x="779" y="76"/>
                    <a:pt x="757" y="60"/>
                    <a:pt x="732" y="47"/>
                  </a:cubicBezTo>
                  <a:cubicBezTo>
                    <a:pt x="701" y="35"/>
                    <a:pt x="670" y="23"/>
                    <a:pt x="638" y="11"/>
                  </a:cubicBezTo>
                  <a:cubicBezTo>
                    <a:pt x="608" y="4"/>
                    <a:pt x="577"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4"/>
            <p:cNvSpPr/>
            <p:nvPr/>
          </p:nvSpPr>
          <p:spPr>
            <a:xfrm>
              <a:off x="4530375" y="1428375"/>
              <a:ext cx="26750" cy="20375"/>
            </a:xfrm>
            <a:custGeom>
              <a:avLst/>
              <a:gdLst/>
              <a:ahLst/>
              <a:cxnLst/>
              <a:rect l="l" t="t" r="r" b="b"/>
              <a:pathLst>
                <a:path w="1070" h="815" extrusionOk="0">
                  <a:moveTo>
                    <a:pt x="379" y="1"/>
                  </a:moveTo>
                  <a:cubicBezTo>
                    <a:pt x="330" y="1"/>
                    <a:pt x="280" y="14"/>
                    <a:pt x="236" y="39"/>
                  </a:cubicBezTo>
                  <a:cubicBezTo>
                    <a:pt x="185" y="56"/>
                    <a:pt x="140" y="87"/>
                    <a:pt x="106" y="128"/>
                  </a:cubicBezTo>
                  <a:cubicBezTo>
                    <a:pt x="40" y="206"/>
                    <a:pt x="3" y="306"/>
                    <a:pt x="1" y="407"/>
                  </a:cubicBezTo>
                  <a:cubicBezTo>
                    <a:pt x="6" y="442"/>
                    <a:pt x="11" y="475"/>
                    <a:pt x="17" y="509"/>
                  </a:cubicBezTo>
                  <a:cubicBezTo>
                    <a:pt x="37" y="578"/>
                    <a:pt x="76" y="639"/>
                    <a:pt x="128" y="688"/>
                  </a:cubicBezTo>
                  <a:lnTo>
                    <a:pt x="212" y="746"/>
                  </a:lnTo>
                  <a:cubicBezTo>
                    <a:pt x="269" y="777"/>
                    <a:pt x="332" y="792"/>
                    <a:pt x="395" y="792"/>
                  </a:cubicBezTo>
                  <a:cubicBezTo>
                    <a:pt x="400" y="792"/>
                    <a:pt x="404" y="792"/>
                    <a:pt x="408" y="792"/>
                  </a:cubicBezTo>
                  <a:lnTo>
                    <a:pt x="684" y="814"/>
                  </a:lnTo>
                  <a:cubicBezTo>
                    <a:pt x="686" y="814"/>
                    <a:pt x="688" y="814"/>
                    <a:pt x="690" y="814"/>
                  </a:cubicBezTo>
                  <a:cubicBezTo>
                    <a:pt x="741" y="814"/>
                    <a:pt x="790" y="802"/>
                    <a:pt x="834" y="777"/>
                  </a:cubicBezTo>
                  <a:cubicBezTo>
                    <a:pt x="977" y="710"/>
                    <a:pt x="1069" y="566"/>
                    <a:pt x="1069" y="408"/>
                  </a:cubicBezTo>
                  <a:cubicBezTo>
                    <a:pt x="1063" y="374"/>
                    <a:pt x="1059" y="340"/>
                    <a:pt x="1053" y="307"/>
                  </a:cubicBezTo>
                  <a:cubicBezTo>
                    <a:pt x="1033" y="237"/>
                    <a:pt x="994" y="176"/>
                    <a:pt x="941" y="127"/>
                  </a:cubicBezTo>
                  <a:cubicBezTo>
                    <a:pt x="914" y="108"/>
                    <a:pt x="886" y="88"/>
                    <a:pt x="858" y="69"/>
                  </a:cubicBezTo>
                  <a:cubicBezTo>
                    <a:pt x="801" y="38"/>
                    <a:pt x="738" y="23"/>
                    <a:pt x="675" y="23"/>
                  </a:cubicBezTo>
                  <a:cubicBezTo>
                    <a:pt x="670" y="23"/>
                    <a:pt x="666" y="23"/>
                    <a:pt x="662" y="23"/>
                  </a:cubicBezTo>
                  <a:lnTo>
                    <a:pt x="385" y="1"/>
                  </a:lnTo>
                  <a:cubicBezTo>
                    <a:pt x="383" y="1"/>
                    <a:pt x="381"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4"/>
            <p:cNvSpPr/>
            <p:nvPr/>
          </p:nvSpPr>
          <p:spPr>
            <a:xfrm>
              <a:off x="4610375" y="1413000"/>
              <a:ext cx="20550" cy="20825"/>
            </a:xfrm>
            <a:custGeom>
              <a:avLst/>
              <a:gdLst/>
              <a:ahLst/>
              <a:cxnLst/>
              <a:rect l="l" t="t" r="r" b="b"/>
              <a:pathLst>
                <a:path w="822" h="833" extrusionOk="0">
                  <a:moveTo>
                    <a:pt x="402" y="1"/>
                  </a:moveTo>
                  <a:cubicBezTo>
                    <a:pt x="327" y="1"/>
                    <a:pt x="252" y="20"/>
                    <a:pt x="186" y="57"/>
                  </a:cubicBezTo>
                  <a:cubicBezTo>
                    <a:pt x="159" y="80"/>
                    <a:pt x="132" y="103"/>
                    <a:pt x="105" y="125"/>
                  </a:cubicBezTo>
                  <a:cubicBezTo>
                    <a:pt x="58" y="175"/>
                    <a:pt x="26" y="237"/>
                    <a:pt x="10" y="304"/>
                  </a:cubicBezTo>
                  <a:cubicBezTo>
                    <a:pt x="7" y="337"/>
                    <a:pt x="3" y="372"/>
                    <a:pt x="0" y="405"/>
                  </a:cubicBezTo>
                  <a:cubicBezTo>
                    <a:pt x="2" y="475"/>
                    <a:pt x="23" y="543"/>
                    <a:pt x="60" y="603"/>
                  </a:cubicBezTo>
                  <a:lnTo>
                    <a:pt x="89" y="650"/>
                  </a:lnTo>
                  <a:cubicBezTo>
                    <a:pt x="115" y="696"/>
                    <a:pt x="152" y="735"/>
                    <a:pt x="198" y="761"/>
                  </a:cubicBezTo>
                  <a:cubicBezTo>
                    <a:pt x="267" y="808"/>
                    <a:pt x="347" y="832"/>
                    <a:pt x="428" y="832"/>
                  </a:cubicBezTo>
                  <a:cubicBezTo>
                    <a:pt x="499" y="832"/>
                    <a:pt x="570" y="813"/>
                    <a:pt x="634" y="776"/>
                  </a:cubicBezTo>
                  <a:cubicBezTo>
                    <a:pt x="661" y="753"/>
                    <a:pt x="688" y="731"/>
                    <a:pt x="716" y="709"/>
                  </a:cubicBezTo>
                  <a:cubicBezTo>
                    <a:pt x="763" y="658"/>
                    <a:pt x="795" y="596"/>
                    <a:pt x="810" y="529"/>
                  </a:cubicBezTo>
                  <a:cubicBezTo>
                    <a:pt x="814" y="496"/>
                    <a:pt x="818" y="462"/>
                    <a:pt x="821" y="429"/>
                  </a:cubicBezTo>
                  <a:cubicBezTo>
                    <a:pt x="819" y="359"/>
                    <a:pt x="799" y="291"/>
                    <a:pt x="761" y="231"/>
                  </a:cubicBezTo>
                  <a:lnTo>
                    <a:pt x="732" y="184"/>
                  </a:lnTo>
                  <a:cubicBezTo>
                    <a:pt x="673" y="98"/>
                    <a:pt x="586" y="36"/>
                    <a:pt x="485" y="9"/>
                  </a:cubicBezTo>
                  <a:cubicBezTo>
                    <a:pt x="458" y="3"/>
                    <a:pt x="430"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4"/>
            <p:cNvSpPr/>
            <p:nvPr/>
          </p:nvSpPr>
          <p:spPr>
            <a:xfrm>
              <a:off x="4583750" y="1254275"/>
              <a:ext cx="30700" cy="25050"/>
            </a:xfrm>
            <a:custGeom>
              <a:avLst/>
              <a:gdLst/>
              <a:ahLst/>
              <a:cxnLst/>
              <a:rect l="l" t="t" r="r" b="b"/>
              <a:pathLst>
                <a:path w="1228" h="1002" extrusionOk="0">
                  <a:moveTo>
                    <a:pt x="490" y="0"/>
                  </a:moveTo>
                  <a:cubicBezTo>
                    <a:pt x="482" y="0"/>
                    <a:pt x="475" y="1"/>
                    <a:pt x="468" y="2"/>
                  </a:cubicBezTo>
                  <a:cubicBezTo>
                    <a:pt x="428" y="5"/>
                    <a:pt x="389" y="13"/>
                    <a:pt x="350" y="20"/>
                  </a:cubicBezTo>
                  <a:cubicBezTo>
                    <a:pt x="342" y="21"/>
                    <a:pt x="335" y="24"/>
                    <a:pt x="327" y="26"/>
                  </a:cubicBezTo>
                  <a:cubicBezTo>
                    <a:pt x="320" y="28"/>
                    <a:pt x="312" y="30"/>
                    <a:pt x="304" y="33"/>
                  </a:cubicBezTo>
                  <a:cubicBezTo>
                    <a:pt x="267" y="50"/>
                    <a:pt x="228" y="66"/>
                    <a:pt x="191" y="85"/>
                  </a:cubicBezTo>
                  <a:cubicBezTo>
                    <a:pt x="164" y="108"/>
                    <a:pt x="137" y="131"/>
                    <a:pt x="110" y="153"/>
                  </a:cubicBezTo>
                  <a:cubicBezTo>
                    <a:pt x="73" y="190"/>
                    <a:pt x="46" y="234"/>
                    <a:pt x="33" y="284"/>
                  </a:cubicBezTo>
                  <a:cubicBezTo>
                    <a:pt x="17" y="314"/>
                    <a:pt x="9" y="348"/>
                    <a:pt x="11" y="382"/>
                  </a:cubicBezTo>
                  <a:cubicBezTo>
                    <a:pt x="1" y="433"/>
                    <a:pt x="4" y="485"/>
                    <a:pt x="21" y="534"/>
                  </a:cubicBezTo>
                  <a:cubicBezTo>
                    <a:pt x="56" y="641"/>
                    <a:pt x="117" y="738"/>
                    <a:pt x="199" y="816"/>
                  </a:cubicBezTo>
                  <a:cubicBezTo>
                    <a:pt x="240" y="851"/>
                    <a:pt x="283" y="883"/>
                    <a:pt x="330" y="910"/>
                  </a:cubicBezTo>
                  <a:cubicBezTo>
                    <a:pt x="376" y="938"/>
                    <a:pt x="432" y="955"/>
                    <a:pt x="481" y="972"/>
                  </a:cubicBezTo>
                  <a:cubicBezTo>
                    <a:pt x="501" y="980"/>
                    <a:pt x="523" y="985"/>
                    <a:pt x="545" y="987"/>
                  </a:cubicBezTo>
                  <a:cubicBezTo>
                    <a:pt x="589" y="994"/>
                    <a:pt x="636" y="1001"/>
                    <a:pt x="682" y="1001"/>
                  </a:cubicBezTo>
                  <a:cubicBezTo>
                    <a:pt x="690" y="1001"/>
                    <a:pt x="697" y="1001"/>
                    <a:pt x="705" y="1000"/>
                  </a:cubicBezTo>
                  <a:cubicBezTo>
                    <a:pt x="815" y="995"/>
                    <a:pt x="924" y="961"/>
                    <a:pt x="1020" y="904"/>
                  </a:cubicBezTo>
                  <a:cubicBezTo>
                    <a:pt x="1156" y="822"/>
                    <a:pt x="1227" y="663"/>
                    <a:pt x="1197" y="507"/>
                  </a:cubicBezTo>
                  <a:cubicBezTo>
                    <a:pt x="1194" y="454"/>
                    <a:pt x="1176" y="403"/>
                    <a:pt x="1146" y="359"/>
                  </a:cubicBezTo>
                  <a:cubicBezTo>
                    <a:pt x="1123" y="332"/>
                    <a:pt x="1101" y="305"/>
                    <a:pt x="1078" y="276"/>
                  </a:cubicBezTo>
                  <a:cubicBezTo>
                    <a:pt x="1045" y="247"/>
                    <a:pt x="1007" y="223"/>
                    <a:pt x="966" y="207"/>
                  </a:cubicBezTo>
                  <a:cubicBezTo>
                    <a:pt x="957" y="196"/>
                    <a:pt x="949" y="187"/>
                    <a:pt x="941" y="177"/>
                  </a:cubicBezTo>
                  <a:cubicBezTo>
                    <a:pt x="930" y="166"/>
                    <a:pt x="919" y="156"/>
                    <a:pt x="907" y="148"/>
                  </a:cubicBezTo>
                  <a:cubicBezTo>
                    <a:pt x="872" y="122"/>
                    <a:pt x="828" y="87"/>
                    <a:pt x="785" y="68"/>
                  </a:cubicBezTo>
                  <a:cubicBezTo>
                    <a:pt x="750" y="52"/>
                    <a:pt x="712" y="40"/>
                    <a:pt x="675" y="26"/>
                  </a:cubicBezTo>
                  <a:cubicBezTo>
                    <a:pt x="667" y="24"/>
                    <a:pt x="660" y="20"/>
                    <a:pt x="652" y="19"/>
                  </a:cubicBezTo>
                  <a:cubicBezTo>
                    <a:pt x="606" y="8"/>
                    <a:pt x="559" y="3"/>
                    <a:pt x="512" y="2"/>
                  </a:cubicBezTo>
                  <a:cubicBezTo>
                    <a:pt x="504" y="1"/>
                    <a:pt x="497" y="0"/>
                    <a:pt x="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4"/>
            <p:cNvSpPr/>
            <p:nvPr/>
          </p:nvSpPr>
          <p:spPr>
            <a:xfrm>
              <a:off x="4632875" y="1318700"/>
              <a:ext cx="32775" cy="22400"/>
            </a:xfrm>
            <a:custGeom>
              <a:avLst/>
              <a:gdLst/>
              <a:ahLst/>
              <a:cxnLst/>
              <a:rect l="l" t="t" r="r" b="b"/>
              <a:pathLst>
                <a:path w="1311" h="896" extrusionOk="0">
                  <a:moveTo>
                    <a:pt x="607" y="0"/>
                  </a:moveTo>
                  <a:cubicBezTo>
                    <a:pt x="601" y="0"/>
                    <a:pt x="596" y="1"/>
                    <a:pt x="590" y="1"/>
                  </a:cubicBezTo>
                  <a:cubicBezTo>
                    <a:pt x="520" y="3"/>
                    <a:pt x="450" y="14"/>
                    <a:pt x="382" y="31"/>
                  </a:cubicBezTo>
                  <a:cubicBezTo>
                    <a:pt x="88" y="119"/>
                    <a:pt x="0" y="494"/>
                    <a:pt x="226" y="702"/>
                  </a:cubicBezTo>
                  <a:cubicBezTo>
                    <a:pt x="236" y="712"/>
                    <a:pt x="247" y="721"/>
                    <a:pt x="257" y="729"/>
                  </a:cubicBezTo>
                  <a:cubicBezTo>
                    <a:pt x="295" y="758"/>
                    <a:pt x="334" y="785"/>
                    <a:pt x="374" y="809"/>
                  </a:cubicBezTo>
                  <a:cubicBezTo>
                    <a:pt x="386" y="816"/>
                    <a:pt x="399" y="821"/>
                    <a:pt x="412" y="826"/>
                  </a:cubicBezTo>
                  <a:cubicBezTo>
                    <a:pt x="454" y="845"/>
                    <a:pt x="498" y="861"/>
                    <a:pt x="544" y="874"/>
                  </a:cubicBezTo>
                  <a:cubicBezTo>
                    <a:pt x="602" y="888"/>
                    <a:pt x="661" y="896"/>
                    <a:pt x="721" y="896"/>
                  </a:cubicBezTo>
                  <a:cubicBezTo>
                    <a:pt x="773" y="896"/>
                    <a:pt x="825" y="889"/>
                    <a:pt x="874" y="876"/>
                  </a:cubicBezTo>
                  <a:cubicBezTo>
                    <a:pt x="892" y="879"/>
                    <a:pt x="910" y="881"/>
                    <a:pt x="928" y="881"/>
                  </a:cubicBezTo>
                  <a:cubicBezTo>
                    <a:pt x="960" y="881"/>
                    <a:pt x="992" y="876"/>
                    <a:pt x="1022" y="865"/>
                  </a:cubicBezTo>
                  <a:cubicBezTo>
                    <a:pt x="1074" y="852"/>
                    <a:pt x="1122" y="825"/>
                    <a:pt x="1160" y="788"/>
                  </a:cubicBezTo>
                  <a:cubicBezTo>
                    <a:pt x="1203" y="758"/>
                    <a:pt x="1237" y="717"/>
                    <a:pt x="1260" y="670"/>
                  </a:cubicBezTo>
                  <a:lnTo>
                    <a:pt x="1295" y="575"/>
                  </a:lnTo>
                  <a:cubicBezTo>
                    <a:pt x="1311" y="508"/>
                    <a:pt x="1309" y="439"/>
                    <a:pt x="1289" y="373"/>
                  </a:cubicBezTo>
                  <a:lnTo>
                    <a:pt x="1245" y="275"/>
                  </a:lnTo>
                  <a:cubicBezTo>
                    <a:pt x="1208" y="216"/>
                    <a:pt x="1156" y="167"/>
                    <a:pt x="1094" y="135"/>
                  </a:cubicBezTo>
                  <a:cubicBezTo>
                    <a:pt x="1062" y="113"/>
                    <a:pt x="1029" y="96"/>
                    <a:pt x="994" y="82"/>
                  </a:cubicBezTo>
                  <a:cubicBezTo>
                    <a:pt x="930" y="57"/>
                    <a:pt x="865" y="30"/>
                    <a:pt x="797" y="18"/>
                  </a:cubicBezTo>
                  <a:cubicBezTo>
                    <a:pt x="748" y="10"/>
                    <a:pt x="697" y="6"/>
                    <a:pt x="647" y="2"/>
                  </a:cubicBezTo>
                  <a:cubicBezTo>
                    <a:pt x="634" y="1"/>
                    <a:pt x="620"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4"/>
            <p:cNvSpPr/>
            <p:nvPr/>
          </p:nvSpPr>
          <p:spPr>
            <a:xfrm>
              <a:off x="4662600" y="1387000"/>
              <a:ext cx="20550" cy="20800"/>
            </a:xfrm>
            <a:custGeom>
              <a:avLst/>
              <a:gdLst/>
              <a:ahLst/>
              <a:cxnLst/>
              <a:rect l="l" t="t" r="r" b="b"/>
              <a:pathLst>
                <a:path w="822" h="832" extrusionOk="0">
                  <a:moveTo>
                    <a:pt x="394" y="0"/>
                  </a:moveTo>
                  <a:cubicBezTo>
                    <a:pt x="323" y="0"/>
                    <a:pt x="252" y="19"/>
                    <a:pt x="188" y="56"/>
                  </a:cubicBezTo>
                  <a:lnTo>
                    <a:pt x="106" y="124"/>
                  </a:lnTo>
                  <a:cubicBezTo>
                    <a:pt x="59" y="173"/>
                    <a:pt x="27" y="235"/>
                    <a:pt x="11" y="302"/>
                  </a:cubicBezTo>
                  <a:cubicBezTo>
                    <a:pt x="7" y="335"/>
                    <a:pt x="4" y="370"/>
                    <a:pt x="1" y="402"/>
                  </a:cubicBezTo>
                  <a:cubicBezTo>
                    <a:pt x="3" y="473"/>
                    <a:pt x="24" y="542"/>
                    <a:pt x="61" y="601"/>
                  </a:cubicBezTo>
                  <a:lnTo>
                    <a:pt x="89" y="648"/>
                  </a:lnTo>
                  <a:cubicBezTo>
                    <a:pt x="116" y="694"/>
                    <a:pt x="154" y="733"/>
                    <a:pt x="200" y="759"/>
                  </a:cubicBezTo>
                  <a:cubicBezTo>
                    <a:pt x="239" y="792"/>
                    <a:pt x="286" y="815"/>
                    <a:pt x="337" y="824"/>
                  </a:cubicBezTo>
                  <a:cubicBezTo>
                    <a:pt x="364" y="829"/>
                    <a:pt x="392" y="832"/>
                    <a:pt x="419" y="832"/>
                  </a:cubicBezTo>
                  <a:cubicBezTo>
                    <a:pt x="494" y="832"/>
                    <a:pt x="569" y="812"/>
                    <a:pt x="635" y="775"/>
                  </a:cubicBezTo>
                  <a:cubicBezTo>
                    <a:pt x="662" y="752"/>
                    <a:pt x="689" y="730"/>
                    <a:pt x="717" y="707"/>
                  </a:cubicBezTo>
                  <a:cubicBezTo>
                    <a:pt x="764" y="656"/>
                    <a:pt x="796" y="595"/>
                    <a:pt x="812" y="528"/>
                  </a:cubicBezTo>
                  <a:lnTo>
                    <a:pt x="822" y="427"/>
                  </a:lnTo>
                  <a:cubicBezTo>
                    <a:pt x="820" y="357"/>
                    <a:pt x="799" y="289"/>
                    <a:pt x="763" y="230"/>
                  </a:cubicBezTo>
                  <a:lnTo>
                    <a:pt x="733" y="182"/>
                  </a:lnTo>
                  <a:cubicBezTo>
                    <a:pt x="707" y="137"/>
                    <a:pt x="670" y="98"/>
                    <a:pt x="623" y="71"/>
                  </a:cubicBezTo>
                  <a:cubicBezTo>
                    <a:pt x="554" y="24"/>
                    <a:pt x="474"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4"/>
            <p:cNvSpPr/>
            <p:nvPr/>
          </p:nvSpPr>
          <p:spPr>
            <a:xfrm>
              <a:off x="4552025" y="1481700"/>
              <a:ext cx="23050" cy="28075"/>
            </a:xfrm>
            <a:custGeom>
              <a:avLst/>
              <a:gdLst/>
              <a:ahLst/>
              <a:cxnLst/>
              <a:rect l="l" t="t" r="r" b="b"/>
              <a:pathLst>
                <a:path w="922" h="1123" extrusionOk="0">
                  <a:moveTo>
                    <a:pt x="456" y="1"/>
                  </a:moveTo>
                  <a:cubicBezTo>
                    <a:pt x="386" y="3"/>
                    <a:pt x="318" y="23"/>
                    <a:pt x="258" y="60"/>
                  </a:cubicBezTo>
                  <a:cubicBezTo>
                    <a:pt x="216" y="90"/>
                    <a:pt x="171" y="123"/>
                    <a:pt x="140" y="165"/>
                  </a:cubicBezTo>
                  <a:cubicBezTo>
                    <a:pt x="84" y="228"/>
                    <a:pt x="44" y="303"/>
                    <a:pt x="24" y="385"/>
                  </a:cubicBezTo>
                  <a:cubicBezTo>
                    <a:pt x="8" y="433"/>
                    <a:pt x="7" y="489"/>
                    <a:pt x="3" y="537"/>
                  </a:cubicBezTo>
                  <a:cubicBezTo>
                    <a:pt x="0" y="586"/>
                    <a:pt x="14" y="645"/>
                    <a:pt x="23" y="690"/>
                  </a:cubicBezTo>
                  <a:cubicBezTo>
                    <a:pt x="26" y="708"/>
                    <a:pt x="32" y="727"/>
                    <a:pt x="39" y="744"/>
                  </a:cubicBezTo>
                  <a:cubicBezTo>
                    <a:pt x="57" y="788"/>
                    <a:pt x="77" y="844"/>
                    <a:pt x="109" y="885"/>
                  </a:cubicBezTo>
                  <a:cubicBezTo>
                    <a:pt x="134" y="919"/>
                    <a:pt x="162" y="953"/>
                    <a:pt x="193" y="984"/>
                  </a:cubicBezTo>
                  <a:cubicBezTo>
                    <a:pt x="224" y="1011"/>
                    <a:pt x="258" y="1036"/>
                    <a:pt x="294" y="1057"/>
                  </a:cubicBezTo>
                  <a:cubicBezTo>
                    <a:pt x="302" y="1063"/>
                    <a:pt x="310" y="1067"/>
                    <a:pt x="318" y="1072"/>
                  </a:cubicBezTo>
                  <a:cubicBezTo>
                    <a:pt x="357" y="1089"/>
                    <a:pt x="396" y="1103"/>
                    <a:pt x="437" y="1115"/>
                  </a:cubicBezTo>
                  <a:cubicBezTo>
                    <a:pt x="464" y="1120"/>
                    <a:pt x="490" y="1123"/>
                    <a:pt x="517" y="1123"/>
                  </a:cubicBezTo>
                  <a:cubicBezTo>
                    <a:pt x="699" y="1123"/>
                    <a:pt x="864" y="1001"/>
                    <a:pt x="911" y="819"/>
                  </a:cubicBezTo>
                  <a:cubicBezTo>
                    <a:pt x="915" y="784"/>
                    <a:pt x="919" y="751"/>
                    <a:pt x="922" y="717"/>
                  </a:cubicBezTo>
                  <a:cubicBezTo>
                    <a:pt x="920" y="647"/>
                    <a:pt x="899" y="579"/>
                    <a:pt x="861" y="519"/>
                  </a:cubicBezTo>
                  <a:lnTo>
                    <a:pt x="848" y="502"/>
                  </a:lnTo>
                  <a:cubicBezTo>
                    <a:pt x="849" y="497"/>
                    <a:pt x="852" y="492"/>
                    <a:pt x="853" y="486"/>
                  </a:cubicBezTo>
                  <a:cubicBezTo>
                    <a:pt x="872" y="384"/>
                    <a:pt x="855" y="278"/>
                    <a:pt x="804" y="188"/>
                  </a:cubicBezTo>
                  <a:cubicBezTo>
                    <a:pt x="780" y="161"/>
                    <a:pt x="759" y="134"/>
                    <a:pt x="736" y="106"/>
                  </a:cubicBezTo>
                  <a:cubicBezTo>
                    <a:pt x="685" y="59"/>
                    <a:pt x="624" y="27"/>
                    <a:pt x="558" y="12"/>
                  </a:cubicBezTo>
                  <a:cubicBezTo>
                    <a:pt x="524" y="7"/>
                    <a:pt x="490" y="4"/>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4"/>
            <p:cNvSpPr/>
            <p:nvPr/>
          </p:nvSpPr>
          <p:spPr>
            <a:xfrm>
              <a:off x="4562300" y="1359600"/>
              <a:ext cx="27650" cy="23675"/>
            </a:xfrm>
            <a:custGeom>
              <a:avLst/>
              <a:gdLst/>
              <a:ahLst/>
              <a:cxnLst/>
              <a:rect l="l" t="t" r="r" b="b"/>
              <a:pathLst>
                <a:path w="1106" h="947" extrusionOk="0">
                  <a:moveTo>
                    <a:pt x="543" y="1"/>
                  </a:moveTo>
                  <a:cubicBezTo>
                    <a:pt x="494" y="3"/>
                    <a:pt x="446" y="11"/>
                    <a:pt x="398" y="22"/>
                  </a:cubicBezTo>
                  <a:cubicBezTo>
                    <a:pt x="351" y="33"/>
                    <a:pt x="298" y="61"/>
                    <a:pt x="260" y="80"/>
                  </a:cubicBezTo>
                  <a:cubicBezTo>
                    <a:pt x="246" y="86"/>
                    <a:pt x="233" y="95"/>
                    <a:pt x="221" y="105"/>
                  </a:cubicBezTo>
                  <a:cubicBezTo>
                    <a:pt x="187" y="132"/>
                    <a:pt x="137" y="165"/>
                    <a:pt x="109" y="205"/>
                  </a:cubicBezTo>
                  <a:cubicBezTo>
                    <a:pt x="72" y="242"/>
                    <a:pt x="45" y="287"/>
                    <a:pt x="31" y="337"/>
                  </a:cubicBezTo>
                  <a:cubicBezTo>
                    <a:pt x="10" y="383"/>
                    <a:pt x="1" y="434"/>
                    <a:pt x="4" y="485"/>
                  </a:cubicBezTo>
                  <a:cubicBezTo>
                    <a:pt x="10" y="518"/>
                    <a:pt x="15" y="553"/>
                    <a:pt x="20" y="586"/>
                  </a:cubicBezTo>
                  <a:cubicBezTo>
                    <a:pt x="41" y="656"/>
                    <a:pt x="80" y="717"/>
                    <a:pt x="132" y="766"/>
                  </a:cubicBezTo>
                  <a:cubicBezTo>
                    <a:pt x="141" y="776"/>
                    <a:pt x="152" y="785"/>
                    <a:pt x="163" y="794"/>
                  </a:cubicBezTo>
                  <a:cubicBezTo>
                    <a:pt x="194" y="817"/>
                    <a:pt x="227" y="840"/>
                    <a:pt x="259" y="861"/>
                  </a:cubicBezTo>
                  <a:cubicBezTo>
                    <a:pt x="265" y="864"/>
                    <a:pt x="270" y="867"/>
                    <a:pt x="275" y="871"/>
                  </a:cubicBezTo>
                  <a:lnTo>
                    <a:pt x="294" y="880"/>
                  </a:lnTo>
                  <a:cubicBezTo>
                    <a:pt x="329" y="895"/>
                    <a:pt x="367" y="908"/>
                    <a:pt x="405" y="921"/>
                  </a:cubicBezTo>
                  <a:cubicBezTo>
                    <a:pt x="417" y="926"/>
                    <a:pt x="430" y="929"/>
                    <a:pt x="443" y="932"/>
                  </a:cubicBezTo>
                  <a:cubicBezTo>
                    <a:pt x="488" y="940"/>
                    <a:pt x="534" y="944"/>
                    <a:pt x="579" y="946"/>
                  </a:cubicBezTo>
                  <a:cubicBezTo>
                    <a:pt x="593" y="946"/>
                    <a:pt x="606" y="946"/>
                    <a:pt x="619" y="944"/>
                  </a:cubicBezTo>
                  <a:cubicBezTo>
                    <a:pt x="664" y="940"/>
                    <a:pt x="711" y="932"/>
                    <a:pt x="755" y="921"/>
                  </a:cubicBezTo>
                  <a:cubicBezTo>
                    <a:pt x="762" y="919"/>
                    <a:pt x="767" y="917"/>
                    <a:pt x="773" y="915"/>
                  </a:cubicBezTo>
                  <a:cubicBezTo>
                    <a:pt x="812" y="901"/>
                    <a:pt x="850" y="881"/>
                    <a:pt x="887" y="864"/>
                  </a:cubicBezTo>
                  <a:cubicBezTo>
                    <a:pt x="958" y="816"/>
                    <a:pt x="1013" y="747"/>
                    <a:pt x="1047" y="669"/>
                  </a:cubicBezTo>
                  <a:cubicBezTo>
                    <a:pt x="1068" y="633"/>
                    <a:pt x="1085" y="595"/>
                    <a:pt x="1094" y="556"/>
                  </a:cubicBezTo>
                  <a:cubicBezTo>
                    <a:pt x="1098" y="523"/>
                    <a:pt x="1101" y="488"/>
                    <a:pt x="1105" y="456"/>
                  </a:cubicBezTo>
                  <a:cubicBezTo>
                    <a:pt x="1103" y="385"/>
                    <a:pt x="1082" y="316"/>
                    <a:pt x="1045" y="257"/>
                  </a:cubicBezTo>
                  <a:cubicBezTo>
                    <a:pt x="1017" y="221"/>
                    <a:pt x="985" y="175"/>
                    <a:pt x="946" y="145"/>
                  </a:cubicBezTo>
                  <a:cubicBezTo>
                    <a:pt x="911" y="118"/>
                    <a:pt x="870" y="83"/>
                    <a:pt x="825" y="63"/>
                  </a:cubicBezTo>
                  <a:cubicBezTo>
                    <a:pt x="781" y="43"/>
                    <a:pt x="736" y="27"/>
                    <a:pt x="689" y="16"/>
                  </a:cubicBezTo>
                  <a:cubicBezTo>
                    <a:pt x="649" y="9"/>
                    <a:pt x="608" y="5"/>
                    <a:pt x="568" y="2"/>
                  </a:cubicBezTo>
                  <a:cubicBezTo>
                    <a:pt x="559" y="2"/>
                    <a:pt x="551" y="1"/>
                    <a:pt x="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4"/>
            <p:cNvSpPr/>
            <p:nvPr/>
          </p:nvSpPr>
          <p:spPr>
            <a:xfrm>
              <a:off x="4556925" y="1314325"/>
              <a:ext cx="24825" cy="20075"/>
            </a:xfrm>
            <a:custGeom>
              <a:avLst/>
              <a:gdLst/>
              <a:ahLst/>
              <a:cxnLst/>
              <a:rect l="l" t="t" r="r" b="b"/>
              <a:pathLst>
                <a:path w="993" h="803" extrusionOk="0">
                  <a:moveTo>
                    <a:pt x="380" y="1"/>
                  </a:moveTo>
                  <a:cubicBezTo>
                    <a:pt x="330" y="1"/>
                    <a:pt x="280" y="14"/>
                    <a:pt x="236" y="39"/>
                  </a:cubicBezTo>
                  <a:cubicBezTo>
                    <a:pt x="186" y="56"/>
                    <a:pt x="140" y="87"/>
                    <a:pt x="106" y="128"/>
                  </a:cubicBezTo>
                  <a:cubicBezTo>
                    <a:pt x="40" y="206"/>
                    <a:pt x="3" y="306"/>
                    <a:pt x="1" y="408"/>
                  </a:cubicBezTo>
                  <a:cubicBezTo>
                    <a:pt x="6" y="442"/>
                    <a:pt x="12" y="475"/>
                    <a:pt x="17" y="510"/>
                  </a:cubicBezTo>
                  <a:cubicBezTo>
                    <a:pt x="38" y="578"/>
                    <a:pt x="76" y="639"/>
                    <a:pt x="128" y="688"/>
                  </a:cubicBezTo>
                  <a:cubicBezTo>
                    <a:pt x="156" y="708"/>
                    <a:pt x="185" y="727"/>
                    <a:pt x="213" y="748"/>
                  </a:cubicBezTo>
                  <a:cubicBezTo>
                    <a:pt x="271" y="778"/>
                    <a:pt x="336" y="793"/>
                    <a:pt x="401" y="793"/>
                  </a:cubicBezTo>
                  <a:cubicBezTo>
                    <a:pt x="404" y="793"/>
                    <a:pt x="406" y="793"/>
                    <a:pt x="408" y="793"/>
                  </a:cubicBezTo>
                  <a:cubicBezTo>
                    <a:pt x="474" y="796"/>
                    <a:pt x="541" y="799"/>
                    <a:pt x="607" y="803"/>
                  </a:cubicBezTo>
                  <a:cubicBezTo>
                    <a:pt x="609" y="803"/>
                    <a:pt x="611" y="803"/>
                    <a:pt x="613" y="803"/>
                  </a:cubicBezTo>
                  <a:cubicBezTo>
                    <a:pt x="664" y="803"/>
                    <a:pt x="713" y="789"/>
                    <a:pt x="757" y="765"/>
                  </a:cubicBezTo>
                  <a:cubicBezTo>
                    <a:pt x="901" y="698"/>
                    <a:pt x="993" y="554"/>
                    <a:pt x="993" y="395"/>
                  </a:cubicBezTo>
                  <a:cubicBezTo>
                    <a:pt x="986" y="362"/>
                    <a:pt x="982" y="328"/>
                    <a:pt x="975" y="294"/>
                  </a:cubicBezTo>
                  <a:cubicBezTo>
                    <a:pt x="956" y="226"/>
                    <a:pt x="917" y="164"/>
                    <a:pt x="864" y="115"/>
                  </a:cubicBezTo>
                  <a:cubicBezTo>
                    <a:pt x="837" y="96"/>
                    <a:pt x="809" y="75"/>
                    <a:pt x="781" y="56"/>
                  </a:cubicBezTo>
                  <a:cubicBezTo>
                    <a:pt x="724" y="26"/>
                    <a:pt x="661" y="10"/>
                    <a:pt x="597" y="10"/>
                  </a:cubicBezTo>
                  <a:cubicBezTo>
                    <a:pt x="593" y="10"/>
                    <a:pt x="589" y="10"/>
                    <a:pt x="585" y="11"/>
                  </a:cubicBezTo>
                  <a:cubicBezTo>
                    <a:pt x="518" y="7"/>
                    <a:pt x="452" y="4"/>
                    <a:pt x="386" y="1"/>
                  </a:cubicBezTo>
                  <a:cubicBezTo>
                    <a:pt x="384" y="1"/>
                    <a:pt x="382"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4"/>
            <p:cNvSpPr/>
            <p:nvPr/>
          </p:nvSpPr>
          <p:spPr>
            <a:xfrm>
              <a:off x="4525200" y="1546825"/>
              <a:ext cx="24300" cy="23725"/>
            </a:xfrm>
            <a:custGeom>
              <a:avLst/>
              <a:gdLst/>
              <a:ahLst/>
              <a:cxnLst/>
              <a:rect l="l" t="t" r="r" b="b"/>
              <a:pathLst>
                <a:path w="972" h="949" extrusionOk="0">
                  <a:moveTo>
                    <a:pt x="469" y="0"/>
                  </a:moveTo>
                  <a:cubicBezTo>
                    <a:pt x="465" y="0"/>
                    <a:pt x="461" y="0"/>
                    <a:pt x="456" y="1"/>
                  </a:cubicBezTo>
                  <a:cubicBezTo>
                    <a:pt x="418" y="4"/>
                    <a:pt x="381" y="11"/>
                    <a:pt x="343" y="18"/>
                  </a:cubicBezTo>
                  <a:cubicBezTo>
                    <a:pt x="338" y="19"/>
                    <a:pt x="334" y="20"/>
                    <a:pt x="330" y="21"/>
                  </a:cubicBezTo>
                  <a:cubicBezTo>
                    <a:pt x="246" y="48"/>
                    <a:pt x="170" y="95"/>
                    <a:pt x="109" y="159"/>
                  </a:cubicBezTo>
                  <a:cubicBezTo>
                    <a:pt x="65" y="204"/>
                    <a:pt x="21" y="281"/>
                    <a:pt x="11" y="344"/>
                  </a:cubicBezTo>
                  <a:cubicBezTo>
                    <a:pt x="6" y="380"/>
                    <a:pt x="2" y="417"/>
                    <a:pt x="0" y="453"/>
                  </a:cubicBezTo>
                  <a:cubicBezTo>
                    <a:pt x="0" y="457"/>
                    <a:pt x="0" y="461"/>
                    <a:pt x="0" y="464"/>
                  </a:cubicBezTo>
                  <a:cubicBezTo>
                    <a:pt x="2" y="483"/>
                    <a:pt x="7" y="505"/>
                    <a:pt x="9" y="518"/>
                  </a:cubicBezTo>
                  <a:cubicBezTo>
                    <a:pt x="11" y="532"/>
                    <a:pt x="14" y="557"/>
                    <a:pt x="19" y="575"/>
                  </a:cubicBezTo>
                  <a:cubicBezTo>
                    <a:pt x="26" y="611"/>
                    <a:pt x="64" y="682"/>
                    <a:pt x="67" y="689"/>
                  </a:cubicBezTo>
                  <a:cubicBezTo>
                    <a:pt x="70" y="697"/>
                    <a:pt x="75" y="703"/>
                    <a:pt x="79" y="710"/>
                  </a:cubicBezTo>
                  <a:cubicBezTo>
                    <a:pt x="104" y="744"/>
                    <a:pt x="131" y="778"/>
                    <a:pt x="161" y="808"/>
                  </a:cubicBezTo>
                  <a:cubicBezTo>
                    <a:pt x="193" y="835"/>
                    <a:pt x="226" y="860"/>
                    <a:pt x="262" y="881"/>
                  </a:cubicBezTo>
                  <a:cubicBezTo>
                    <a:pt x="268" y="885"/>
                    <a:pt x="275" y="889"/>
                    <a:pt x="281" y="892"/>
                  </a:cubicBezTo>
                  <a:cubicBezTo>
                    <a:pt x="318" y="910"/>
                    <a:pt x="357" y="924"/>
                    <a:pt x="397" y="934"/>
                  </a:cubicBezTo>
                  <a:cubicBezTo>
                    <a:pt x="401" y="936"/>
                    <a:pt x="405" y="937"/>
                    <a:pt x="409" y="937"/>
                  </a:cubicBezTo>
                  <a:cubicBezTo>
                    <a:pt x="446" y="943"/>
                    <a:pt x="483" y="946"/>
                    <a:pt x="521" y="948"/>
                  </a:cubicBezTo>
                  <a:cubicBezTo>
                    <a:pt x="524" y="949"/>
                    <a:pt x="527" y="949"/>
                    <a:pt x="530" y="949"/>
                  </a:cubicBezTo>
                  <a:cubicBezTo>
                    <a:pt x="569" y="949"/>
                    <a:pt x="617" y="936"/>
                    <a:pt x="645" y="931"/>
                  </a:cubicBezTo>
                  <a:cubicBezTo>
                    <a:pt x="684" y="924"/>
                    <a:pt x="745" y="890"/>
                    <a:pt x="764" y="880"/>
                  </a:cubicBezTo>
                  <a:cubicBezTo>
                    <a:pt x="802" y="862"/>
                    <a:pt x="840" y="822"/>
                    <a:pt x="866" y="799"/>
                  </a:cubicBezTo>
                  <a:cubicBezTo>
                    <a:pt x="932" y="722"/>
                    <a:pt x="968" y="622"/>
                    <a:pt x="971" y="521"/>
                  </a:cubicBezTo>
                  <a:cubicBezTo>
                    <a:pt x="969" y="508"/>
                    <a:pt x="968" y="496"/>
                    <a:pt x="966" y="484"/>
                  </a:cubicBezTo>
                  <a:cubicBezTo>
                    <a:pt x="967" y="467"/>
                    <a:pt x="969" y="449"/>
                    <a:pt x="972" y="432"/>
                  </a:cubicBezTo>
                  <a:cubicBezTo>
                    <a:pt x="969" y="362"/>
                    <a:pt x="949" y="293"/>
                    <a:pt x="911" y="233"/>
                  </a:cubicBezTo>
                  <a:cubicBezTo>
                    <a:pt x="865" y="161"/>
                    <a:pt x="800" y="101"/>
                    <a:pt x="724" y="60"/>
                  </a:cubicBezTo>
                  <a:cubicBezTo>
                    <a:pt x="686" y="41"/>
                    <a:pt x="647" y="27"/>
                    <a:pt x="607" y="16"/>
                  </a:cubicBezTo>
                  <a:cubicBezTo>
                    <a:pt x="571" y="4"/>
                    <a:pt x="506" y="2"/>
                    <a:pt x="481" y="1"/>
                  </a:cubicBezTo>
                  <a:cubicBezTo>
                    <a:pt x="477" y="0"/>
                    <a:pt x="473"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4"/>
            <p:cNvSpPr/>
            <p:nvPr/>
          </p:nvSpPr>
          <p:spPr>
            <a:xfrm>
              <a:off x="4538550" y="1639725"/>
              <a:ext cx="25975" cy="23850"/>
            </a:xfrm>
            <a:custGeom>
              <a:avLst/>
              <a:gdLst/>
              <a:ahLst/>
              <a:cxnLst/>
              <a:rect l="l" t="t" r="r" b="b"/>
              <a:pathLst>
                <a:path w="1039" h="954" extrusionOk="0">
                  <a:moveTo>
                    <a:pt x="637" y="1"/>
                  </a:moveTo>
                  <a:cubicBezTo>
                    <a:pt x="599" y="1"/>
                    <a:pt x="562" y="6"/>
                    <a:pt x="525" y="17"/>
                  </a:cubicBezTo>
                  <a:cubicBezTo>
                    <a:pt x="484" y="25"/>
                    <a:pt x="442" y="31"/>
                    <a:pt x="400" y="39"/>
                  </a:cubicBezTo>
                  <a:cubicBezTo>
                    <a:pt x="379" y="42"/>
                    <a:pt x="358" y="45"/>
                    <a:pt x="337" y="48"/>
                  </a:cubicBezTo>
                  <a:lnTo>
                    <a:pt x="307" y="54"/>
                  </a:lnTo>
                  <a:cubicBezTo>
                    <a:pt x="305" y="54"/>
                    <a:pt x="303" y="54"/>
                    <a:pt x="300" y="55"/>
                  </a:cubicBezTo>
                  <a:lnTo>
                    <a:pt x="204" y="99"/>
                  </a:lnTo>
                  <a:lnTo>
                    <a:pt x="123" y="166"/>
                  </a:lnTo>
                  <a:cubicBezTo>
                    <a:pt x="121" y="168"/>
                    <a:pt x="119" y="170"/>
                    <a:pt x="117" y="173"/>
                  </a:cubicBezTo>
                  <a:cubicBezTo>
                    <a:pt x="116" y="174"/>
                    <a:pt x="115" y="175"/>
                    <a:pt x="115" y="176"/>
                  </a:cubicBezTo>
                  <a:cubicBezTo>
                    <a:pt x="107" y="184"/>
                    <a:pt x="61" y="251"/>
                    <a:pt x="54" y="260"/>
                  </a:cubicBezTo>
                  <a:cubicBezTo>
                    <a:pt x="53" y="262"/>
                    <a:pt x="52" y="264"/>
                    <a:pt x="51" y="267"/>
                  </a:cubicBezTo>
                  <a:lnTo>
                    <a:pt x="49" y="271"/>
                  </a:lnTo>
                  <a:cubicBezTo>
                    <a:pt x="44" y="282"/>
                    <a:pt x="17" y="355"/>
                    <a:pt x="14" y="366"/>
                  </a:cubicBezTo>
                  <a:cubicBezTo>
                    <a:pt x="13" y="369"/>
                    <a:pt x="12" y="371"/>
                    <a:pt x="11" y="375"/>
                  </a:cubicBezTo>
                  <a:cubicBezTo>
                    <a:pt x="11" y="377"/>
                    <a:pt x="11" y="379"/>
                    <a:pt x="10" y="381"/>
                  </a:cubicBezTo>
                  <a:cubicBezTo>
                    <a:pt x="6" y="404"/>
                    <a:pt x="0" y="462"/>
                    <a:pt x="0" y="485"/>
                  </a:cubicBezTo>
                  <a:lnTo>
                    <a:pt x="0" y="487"/>
                  </a:lnTo>
                  <a:cubicBezTo>
                    <a:pt x="0" y="490"/>
                    <a:pt x="0" y="492"/>
                    <a:pt x="0" y="495"/>
                  </a:cubicBezTo>
                  <a:lnTo>
                    <a:pt x="0" y="499"/>
                  </a:lnTo>
                  <a:cubicBezTo>
                    <a:pt x="2" y="527"/>
                    <a:pt x="11" y="575"/>
                    <a:pt x="16" y="603"/>
                  </a:cubicBezTo>
                  <a:cubicBezTo>
                    <a:pt x="17" y="607"/>
                    <a:pt x="18" y="612"/>
                    <a:pt x="19" y="617"/>
                  </a:cubicBezTo>
                  <a:cubicBezTo>
                    <a:pt x="21" y="619"/>
                    <a:pt x="22" y="622"/>
                    <a:pt x="23" y="624"/>
                  </a:cubicBezTo>
                  <a:cubicBezTo>
                    <a:pt x="30" y="643"/>
                    <a:pt x="57" y="703"/>
                    <a:pt x="67" y="721"/>
                  </a:cubicBezTo>
                  <a:lnTo>
                    <a:pt x="69" y="727"/>
                  </a:lnTo>
                  <a:cubicBezTo>
                    <a:pt x="71" y="731"/>
                    <a:pt x="73" y="736"/>
                    <a:pt x="77" y="740"/>
                  </a:cubicBezTo>
                  <a:cubicBezTo>
                    <a:pt x="99" y="773"/>
                    <a:pt x="125" y="804"/>
                    <a:pt x="153" y="833"/>
                  </a:cubicBezTo>
                  <a:cubicBezTo>
                    <a:pt x="184" y="859"/>
                    <a:pt x="215" y="880"/>
                    <a:pt x="250" y="900"/>
                  </a:cubicBezTo>
                  <a:cubicBezTo>
                    <a:pt x="252" y="902"/>
                    <a:pt x="254" y="903"/>
                    <a:pt x="256" y="904"/>
                  </a:cubicBezTo>
                  <a:cubicBezTo>
                    <a:pt x="259" y="905"/>
                    <a:pt x="259" y="905"/>
                    <a:pt x="260" y="905"/>
                  </a:cubicBezTo>
                  <a:cubicBezTo>
                    <a:pt x="283" y="915"/>
                    <a:pt x="334" y="934"/>
                    <a:pt x="358" y="941"/>
                  </a:cubicBezTo>
                  <a:cubicBezTo>
                    <a:pt x="360" y="942"/>
                    <a:pt x="363" y="943"/>
                    <a:pt x="366" y="944"/>
                  </a:cubicBezTo>
                  <a:lnTo>
                    <a:pt x="370" y="944"/>
                  </a:lnTo>
                  <a:cubicBezTo>
                    <a:pt x="403" y="947"/>
                    <a:pt x="437" y="951"/>
                    <a:pt x="470" y="954"/>
                  </a:cubicBezTo>
                  <a:lnTo>
                    <a:pt x="473" y="954"/>
                  </a:lnTo>
                  <a:cubicBezTo>
                    <a:pt x="512" y="953"/>
                    <a:pt x="552" y="947"/>
                    <a:pt x="590" y="936"/>
                  </a:cubicBezTo>
                  <a:cubicBezTo>
                    <a:pt x="642" y="924"/>
                    <a:pt x="689" y="897"/>
                    <a:pt x="728" y="859"/>
                  </a:cubicBezTo>
                  <a:cubicBezTo>
                    <a:pt x="769" y="831"/>
                    <a:pt x="803" y="792"/>
                    <a:pt x="824" y="747"/>
                  </a:cubicBezTo>
                  <a:cubicBezTo>
                    <a:pt x="848" y="734"/>
                    <a:pt x="869" y="718"/>
                    <a:pt x="888" y="699"/>
                  </a:cubicBezTo>
                  <a:cubicBezTo>
                    <a:pt x="971" y="636"/>
                    <a:pt x="1023" y="540"/>
                    <a:pt x="1029" y="436"/>
                  </a:cubicBezTo>
                  <a:cubicBezTo>
                    <a:pt x="1038" y="385"/>
                    <a:pt x="1034" y="334"/>
                    <a:pt x="1018" y="285"/>
                  </a:cubicBezTo>
                  <a:cubicBezTo>
                    <a:pt x="1004" y="253"/>
                    <a:pt x="989" y="220"/>
                    <a:pt x="975" y="188"/>
                  </a:cubicBezTo>
                  <a:cubicBezTo>
                    <a:pt x="937" y="128"/>
                    <a:pt x="885" y="80"/>
                    <a:pt x="822" y="46"/>
                  </a:cubicBezTo>
                  <a:cubicBezTo>
                    <a:pt x="791" y="34"/>
                    <a:pt x="760" y="22"/>
                    <a:pt x="728" y="12"/>
                  </a:cubicBezTo>
                  <a:cubicBezTo>
                    <a:pt x="698" y="4"/>
                    <a:pt x="668" y="1"/>
                    <a:pt x="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4"/>
            <p:cNvSpPr/>
            <p:nvPr/>
          </p:nvSpPr>
          <p:spPr>
            <a:xfrm>
              <a:off x="4613475" y="1598575"/>
              <a:ext cx="20525" cy="20800"/>
            </a:xfrm>
            <a:custGeom>
              <a:avLst/>
              <a:gdLst/>
              <a:ahLst/>
              <a:cxnLst/>
              <a:rect l="l" t="t" r="r" b="b"/>
              <a:pathLst>
                <a:path w="821" h="832" extrusionOk="0">
                  <a:moveTo>
                    <a:pt x="392" y="1"/>
                  </a:moveTo>
                  <a:cubicBezTo>
                    <a:pt x="322" y="1"/>
                    <a:pt x="251" y="19"/>
                    <a:pt x="186" y="57"/>
                  </a:cubicBezTo>
                  <a:lnTo>
                    <a:pt x="105" y="124"/>
                  </a:lnTo>
                  <a:cubicBezTo>
                    <a:pt x="59" y="175"/>
                    <a:pt x="26" y="237"/>
                    <a:pt x="11" y="304"/>
                  </a:cubicBezTo>
                  <a:cubicBezTo>
                    <a:pt x="8" y="337"/>
                    <a:pt x="4" y="371"/>
                    <a:pt x="0" y="404"/>
                  </a:cubicBezTo>
                  <a:cubicBezTo>
                    <a:pt x="3" y="474"/>
                    <a:pt x="23" y="542"/>
                    <a:pt x="61" y="603"/>
                  </a:cubicBezTo>
                  <a:lnTo>
                    <a:pt x="90" y="649"/>
                  </a:lnTo>
                  <a:cubicBezTo>
                    <a:pt x="115" y="696"/>
                    <a:pt x="153" y="734"/>
                    <a:pt x="198" y="761"/>
                  </a:cubicBezTo>
                  <a:cubicBezTo>
                    <a:pt x="268" y="808"/>
                    <a:pt x="348" y="832"/>
                    <a:pt x="429" y="832"/>
                  </a:cubicBezTo>
                  <a:cubicBezTo>
                    <a:pt x="500" y="832"/>
                    <a:pt x="571" y="813"/>
                    <a:pt x="635" y="776"/>
                  </a:cubicBezTo>
                  <a:lnTo>
                    <a:pt x="716" y="709"/>
                  </a:lnTo>
                  <a:cubicBezTo>
                    <a:pt x="762" y="658"/>
                    <a:pt x="796" y="597"/>
                    <a:pt x="811" y="530"/>
                  </a:cubicBezTo>
                  <a:cubicBezTo>
                    <a:pt x="814" y="496"/>
                    <a:pt x="817" y="463"/>
                    <a:pt x="820" y="429"/>
                  </a:cubicBezTo>
                  <a:cubicBezTo>
                    <a:pt x="819" y="359"/>
                    <a:pt x="799" y="291"/>
                    <a:pt x="761" y="231"/>
                  </a:cubicBezTo>
                  <a:lnTo>
                    <a:pt x="732" y="184"/>
                  </a:lnTo>
                  <a:cubicBezTo>
                    <a:pt x="654" y="66"/>
                    <a:pt x="525" y="1"/>
                    <a:pt x="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4"/>
            <p:cNvSpPr/>
            <p:nvPr/>
          </p:nvSpPr>
          <p:spPr>
            <a:xfrm>
              <a:off x="4477250" y="1495825"/>
              <a:ext cx="25250" cy="21875"/>
            </a:xfrm>
            <a:custGeom>
              <a:avLst/>
              <a:gdLst/>
              <a:ahLst/>
              <a:cxnLst/>
              <a:rect l="l" t="t" r="r" b="b"/>
              <a:pathLst>
                <a:path w="1010" h="875" extrusionOk="0">
                  <a:moveTo>
                    <a:pt x="612" y="1"/>
                  </a:moveTo>
                  <a:cubicBezTo>
                    <a:pt x="607" y="1"/>
                    <a:pt x="603" y="1"/>
                    <a:pt x="599" y="1"/>
                  </a:cubicBezTo>
                  <a:cubicBezTo>
                    <a:pt x="546" y="3"/>
                    <a:pt x="494" y="11"/>
                    <a:pt x="442" y="21"/>
                  </a:cubicBezTo>
                  <a:cubicBezTo>
                    <a:pt x="424" y="25"/>
                    <a:pt x="406" y="30"/>
                    <a:pt x="387" y="37"/>
                  </a:cubicBezTo>
                  <a:cubicBezTo>
                    <a:pt x="336" y="55"/>
                    <a:pt x="288" y="76"/>
                    <a:pt x="241" y="101"/>
                  </a:cubicBezTo>
                  <a:cubicBezTo>
                    <a:pt x="224" y="111"/>
                    <a:pt x="207" y="122"/>
                    <a:pt x="192" y="135"/>
                  </a:cubicBezTo>
                  <a:lnTo>
                    <a:pt x="109" y="202"/>
                  </a:lnTo>
                  <a:cubicBezTo>
                    <a:pt x="90" y="230"/>
                    <a:pt x="71" y="258"/>
                    <a:pt x="51" y="286"/>
                  </a:cubicBezTo>
                  <a:cubicBezTo>
                    <a:pt x="39" y="317"/>
                    <a:pt x="27" y="349"/>
                    <a:pt x="15" y="380"/>
                  </a:cubicBezTo>
                  <a:cubicBezTo>
                    <a:pt x="1" y="430"/>
                    <a:pt x="0" y="482"/>
                    <a:pt x="13" y="532"/>
                  </a:cubicBezTo>
                  <a:cubicBezTo>
                    <a:pt x="24" y="602"/>
                    <a:pt x="54" y="666"/>
                    <a:pt x="99" y="720"/>
                  </a:cubicBezTo>
                  <a:lnTo>
                    <a:pt x="99" y="722"/>
                  </a:lnTo>
                  <a:cubicBezTo>
                    <a:pt x="117" y="752"/>
                    <a:pt x="144" y="776"/>
                    <a:pt x="174" y="793"/>
                  </a:cubicBezTo>
                  <a:cubicBezTo>
                    <a:pt x="214" y="825"/>
                    <a:pt x="261" y="848"/>
                    <a:pt x="312" y="857"/>
                  </a:cubicBezTo>
                  <a:cubicBezTo>
                    <a:pt x="319" y="860"/>
                    <a:pt x="327" y="862"/>
                    <a:pt x="334" y="863"/>
                  </a:cubicBezTo>
                  <a:cubicBezTo>
                    <a:pt x="375" y="871"/>
                    <a:pt x="415" y="874"/>
                    <a:pt x="456" y="875"/>
                  </a:cubicBezTo>
                  <a:cubicBezTo>
                    <a:pt x="497" y="872"/>
                    <a:pt x="538" y="866"/>
                    <a:pt x="578" y="857"/>
                  </a:cubicBezTo>
                  <a:cubicBezTo>
                    <a:pt x="587" y="856"/>
                    <a:pt x="595" y="853"/>
                    <a:pt x="602" y="851"/>
                  </a:cubicBezTo>
                  <a:cubicBezTo>
                    <a:pt x="642" y="837"/>
                    <a:pt x="681" y="819"/>
                    <a:pt x="718" y="799"/>
                  </a:cubicBezTo>
                  <a:cubicBezTo>
                    <a:pt x="725" y="795"/>
                    <a:pt x="732" y="791"/>
                    <a:pt x="738" y="785"/>
                  </a:cubicBezTo>
                  <a:cubicBezTo>
                    <a:pt x="756" y="773"/>
                    <a:pt x="774" y="758"/>
                    <a:pt x="791" y="744"/>
                  </a:cubicBezTo>
                  <a:cubicBezTo>
                    <a:pt x="881" y="703"/>
                    <a:pt x="949" y="628"/>
                    <a:pt x="978" y="534"/>
                  </a:cubicBezTo>
                  <a:cubicBezTo>
                    <a:pt x="1000" y="487"/>
                    <a:pt x="1010" y="436"/>
                    <a:pt x="1006" y="386"/>
                  </a:cubicBezTo>
                  <a:cubicBezTo>
                    <a:pt x="1001" y="351"/>
                    <a:pt x="995" y="317"/>
                    <a:pt x="990" y="284"/>
                  </a:cubicBezTo>
                  <a:cubicBezTo>
                    <a:pt x="970" y="215"/>
                    <a:pt x="931" y="153"/>
                    <a:pt x="879" y="105"/>
                  </a:cubicBezTo>
                  <a:lnTo>
                    <a:pt x="795" y="46"/>
                  </a:lnTo>
                  <a:cubicBezTo>
                    <a:pt x="739" y="16"/>
                    <a:pt x="675" y="1"/>
                    <a:pt x="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4"/>
            <p:cNvSpPr/>
            <p:nvPr/>
          </p:nvSpPr>
          <p:spPr>
            <a:xfrm>
              <a:off x="4567325" y="1531450"/>
              <a:ext cx="28625" cy="19975"/>
            </a:xfrm>
            <a:custGeom>
              <a:avLst/>
              <a:gdLst/>
              <a:ahLst/>
              <a:cxnLst/>
              <a:rect l="l" t="t" r="r" b="b"/>
              <a:pathLst>
                <a:path w="1145" h="799" extrusionOk="0">
                  <a:moveTo>
                    <a:pt x="570" y="1"/>
                  </a:moveTo>
                  <a:cubicBezTo>
                    <a:pt x="504" y="1"/>
                    <a:pt x="434" y="20"/>
                    <a:pt x="364" y="64"/>
                  </a:cubicBezTo>
                  <a:cubicBezTo>
                    <a:pt x="1" y="290"/>
                    <a:pt x="236" y="799"/>
                    <a:pt x="576" y="799"/>
                  </a:cubicBezTo>
                  <a:cubicBezTo>
                    <a:pt x="642" y="799"/>
                    <a:pt x="712" y="780"/>
                    <a:pt x="782" y="736"/>
                  </a:cubicBezTo>
                  <a:cubicBezTo>
                    <a:pt x="1144" y="509"/>
                    <a:pt x="910"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4"/>
            <p:cNvSpPr/>
            <p:nvPr/>
          </p:nvSpPr>
          <p:spPr>
            <a:xfrm>
              <a:off x="4479375" y="1602325"/>
              <a:ext cx="31100" cy="27650"/>
            </a:xfrm>
            <a:custGeom>
              <a:avLst/>
              <a:gdLst/>
              <a:ahLst/>
              <a:cxnLst/>
              <a:rect l="l" t="t" r="r" b="b"/>
              <a:pathLst>
                <a:path w="1244" h="1106" extrusionOk="0">
                  <a:moveTo>
                    <a:pt x="455" y="1"/>
                  </a:moveTo>
                  <a:cubicBezTo>
                    <a:pt x="399" y="1"/>
                    <a:pt x="345" y="12"/>
                    <a:pt x="287" y="22"/>
                  </a:cubicBezTo>
                  <a:lnTo>
                    <a:pt x="190" y="65"/>
                  </a:lnTo>
                  <a:cubicBezTo>
                    <a:pt x="144" y="91"/>
                    <a:pt x="105" y="129"/>
                    <a:pt x="78" y="174"/>
                  </a:cubicBezTo>
                  <a:cubicBezTo>
                    <a:pt x="56" y="200"/>
                    <a:pt x="40" y="230"/>
                    <a:pt x="31" y="264"/>
                  </a:cubicBezTo>
                  <a:cubicBezTo>
                    <a:pt x="10" y="310"/>
                    <a:pt x="1" y="361"/>
                    <a:pt x="4" y="413"/>
                  </a:cubicBezTo>
                  <a:cubicBezTo>
                    <a:pt x="14" y="471"/>
                    <a:pt x="18" y="534"/>
                    <a:pt x="42" y="590"/>
                  </a:cubicBezTo>
                  <a:cubicBezTo>
                    <a:pt x="64" y="646"/>
                    <a:pt x="88" y="707"/>
                    <a:pt x="123" y="757"/>
                  </a:cubicBezTo>
                  <a:cubicBezTo>
                    <a:pt x="148" y="794"/>
                    <a:pt x="179" y="829"/>
                    <a:pt x="209" y="865"/>
                  </a:cubicBezTo>
                  <a:cubicBezTo>
                    <a:pt x="219" y="877"/>
                    <a:pt x="229" y="887"/>
                    <a:pt x="241" y="898"/>
                  </a:cubicBezTo>
                  <a:cubicBezTo>
                    <a:pt x="285" y="938"/>
                    <a:pt x="332" y="974"/>
                    <a:pt x="384" y="1005"/>
                  </a:cubicBezTo>
                  <a:cubicBezTo>
                    <a:pt x="435" y="1036"/>
                    <a:pt x="494" y="1055"/>
                    <a:pt x="551" y="1075"/>
                  </a:cubicBezTo>
                  <a:cubicBezTo>
                    <a:pt x="593" y="1088"/>
                    <a:pt x="636" y="1097"/>
                    <a:pt x="680" y="1099"/>
                  </a:cubicBezTo>
                  <a:cubicBezTo>
                    <a:pt x="708" y="1103"/>
                    <a:pt x="738" y="1106"/>
                    <a:pt x="766" y="1106"/>
                  </a:cubicBezTo>
                  <a:cubicBezTo>
                    <a:pt x="801" y="1102"/>
                    <a:pt x="837" y="1097"/>
                    <a:pt x="873" y="1089"/>
                  </a:cubicBezTo>
                  <a:cubicBezTo>
                    <a:pt x="875" y="1089"/>
                    <a:pt x="877" y="1088"/>
                    <a:pt x="879" y="1088"/>
                  </a:cubicBezTo>
                  <a:cubicBezTo>
                    <a:pt x="902" y="1081"/>
                    <a:pt x="923" y="1071"/>
                    <a:pt x="944" y="1061"/>
                  </a:cubicBezTo>
                  <a:cubicBezTo>
                    <a:pt x="970" y="1052"/>
                    <a:pt x="995" y="1039"/>
                    <a:pt x="1017" y="1024"/>
                  </a:cubicBezTo>
                  <a:cubicBezTo>
                    <a:pt x="1050" y="1000"/>
                    <a:pt x="1080" y="975"/>
                    <a:pt x="1109" y="947"/>
                  </a:cubicBezTo>
                  <a:cubicBezTo>
                    <a:pt x="1114" y="942"/>
                    <a:pt x="1118" y="937"/>
                    <a:pt x="1122" y="933"/>
                  </a:cubicBezTo>
                  <a:cubicBezTo>
                    <a:pt x="1146" y="902"/>
                    <a:pt x="1168" y="871"/>
                    <a:pt x="1188" y="839"/>
                  </a:cubicBezTo>
                  <a:cubicBezTo>
                    <a:pt x="1190" y="834"/>
                    <a:pt x="1192" y="829"/>
                    <a:pt x="1195" y="824"/>
                  </a:cubicBezTo>
                  <a:cubicBezTo>
                    <a:pt x="1211" y="790"/>
                    <a:pt x="1223" y="754"/>
                    <a:pt x="1232" y="718"/>
                  </a:cubicBezTo>
                  <a:cubicBezTo>
                    <a:pt x="1235" y="709"/>
                    <a:pt x="1243" y="624"/>
                    <a:pt x="1243" y="615"/>
                  </a:cubicBezTo>
                  <a:lnTo>
                    <a:pt x="1243" y="608"/>
                  </a:lnTo>
                  <a:cubicBezTo>
                    <a:pt x="1243" y="600"/>
                    <a:pt x="1228" y="511"/>
                    <a:pt x="1227" y="505"/>
                  </a:cubicBezTo>
                  <a:cubicBezTo>
                    <a:pt x="1220" y="479"/>
                    <a:pt x="1170" y="391"/>
                    <a:pt x="1172" y="391"/>
                  </a:cubicBezTo>
                  <a:lnTo>
                    <a:pt x="1172" y="391"/>
                  </a:lnTo>
                  <a:cubicBezTo>
                    <a:pt x="1173" y="391"/>
                    <a:pt x="1173" y="391"/>
                    <a:pt x="1173" y="391"/>
                  </a:cubicBezTo>
                  <a:cubicBezTo>
                    <a:pt x="1157" y="371"/>
                    <a:pt x="1118" y="323"/>
                    <a:pt x="1109" y="316"/>
                  </a:cubicBezTo>
                  <a:cubicBezTo>
                    <a:pt x="1095" y="304"/>
                    <a:pt x="1080" y="293"/>
                    <a:pt x="1064" y="283"/>
                  </a:cubicBezTo>
                  <a:cubicBezTo>
                    <a:pt x="1049" y="271"/>
                    <a:pt x="1039" y="265"/>
                    <a:pt x="1029" y="258"/>
                  </a:cubicBezTo>
                  <a:cubicBezTo>
                    <a:pt x="1019" y="243"/>
                    <a:pt x="1007" y="229"/>
                    <a:pt x="995" y="215"/>
                  </a:cubicBezTo>
                  <a:cubicBezTo>
                    <a:pt x="902" y="122"/>
                    <a:pt x="788" y="68"/>
                    <a:pt x="665" y="28"/>
                  </a:cubicBezTo>
                  <a:cubicBezTo>
                    <a:pt x="606" y="10"/>
                    <a:pt x="541" y="6"/>
                    <a:pt x="480" y="1"/>
                  </a:cubicBezTo>
                  <a:cubicBezTo>
                    <a:pt x="472" y="1"/>
                    <a:pt x="464"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4"/>
            <p:cNvSpPr/>
            <p:nvPr/>
          </p:nvSpPr>
          <p:spPr>
            <a:xfrm>
              <a:off x="4508650" y="1612075"/>
              <a:ext cx="100" cy="100"/>
            </a:xfrm>
            <a:custGeom>
              <a:avLst/>
              <a:gdLst/>
              <a:ahLst/>
              <a:cxnLst/>
              <a:rect l="l" t="t" r="r" b="b"/>
              <a:pathLst>
                <a:path w="4" h="4" extrusionOk="0">
                  <a:moveTo>
                    <a:pt x="1" y="0"/>
                  </a:moveTo>
                  <a:cubicBezTo>
                    <a:pt x="1" y="1"/>
                    <a:pt x="2" y="2"/>
                    <a:pt x="3" y="4"/>
                  </a:cubicBezTo>
                  <a:cubicBezTo>
                    <a:pt x="2" y="2"/>
                    <a:pt x="2" y="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4"/>
            <p:cNvSpPr/>
            <p:nvPr/>
          </p:nvSpPr>
          <p:spPr>
            <a:xfrm>
              <a:off x="4508725" y="1612150"/>
              <a:ext cx="175" cy="275"/>
            </a:xfrm>
            <a:custGeom>
              <a:avLst/>
              <a:gdLst/>
              <a:ahLst/>
              <a:cxnLst/>
              <a:rect l="l" t="t" r="r" b="b"/>
              <a:pathLst>
                <a:path w="7" h="11" extrusionOk="0">
                  <a:moveTo>
                    <a:pt x="0" y="1"/>
                  </a:moveTo>
                  <a:cubicBezTo>
                    <a:pt x="1" y="2"/>
                    <a:pt x="1" y="3"/>
                    <a:pt x="3" y="4"/>
                  </a:cubicBezTo>
                  <a:lnTo>
                    <a:pt x="3" y="4"/>
                  </a:lnTo>
                  <a:lnTo>
                    <a:pt x="0" y="1"/>
                  </a:lnTo>
                  <a:close/>
                  <a:moveTo>
                    <a:pt x="3" y="4"/>
                  </a:moveTo>
                  <a:lnTo>
                    <a:pt x="4" y="7"/>
                  </a:lnTo>
                  <a:cubicBezTo>
                    <a:pt x="5" y="7"/>
                    <a:pt x="5" y="7"/>
                    <a:pt x="5" y="8"/>
                  </a:cubicBezTo>
                  <a:lnTo>
                    <a:pt x="5" y="8"/>
                  </a:lnTo>
                  <a:cubicBezTo>
                    <a:pt x="4" y="6"/>
                    <a:pt x="3" y="5"/>
                    <a:pt x="3" y="4"/>
                  </a:cubicBezTo>
                  <a:close/>
                  <a:moveTo>
                    <a:pt x="5" y="8"/>
                  </a:moveTo>
                  <a:cubicBezTo>
                    <a:pt x="5" y="8"/>
                    <a:pt x="5" y="8"/>
                    <a:pt x="5" y="8"/>
                  </a:cubicBezTo>
                  <a:lnTo>
                    <a:pt x="5" y="8"/>
                  </a:lnTo>
                  <a:cubicBezTo>
                    <a:pt x="5" y="8"/>
                    <a:pt x="5" y="8"/>
                    <a:pt x="5" y="8"/>
                  </a:cubicBezTo>
                  <a:close/>
                  <a:moveTo>
                    <a:pt x="5" y="8"/>
                  </a:moveTo>
                  <a:cubicBezTo>
                    <a:pt x="6" y="9"/>
                    <a:pt x="6" y="9"/>
                    <a:pt x="7" y="10"/>
                  </a:cubicBezTo>
                  <a:cubicBezTo>
                    <a:pt x="6" y="9"/>
                    <a:pt x="6" y="9"/>
                    <a:pt x="5" y="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4"/>
            <p:cNvSpPr/>
            <p:nvPr/>
          </p:nvSpPr>
          <p:spPr>
            <a:xfrm>
              <a:off x="4498125" y="1689500"/>
              <a:ext cx="36650" cy="28975"/>
            </a:xfrm>
            <a:custGeom>
              <a:avLst/>
              <a:gdLst/>
              <a:ahLst/>
              <a:cxnLst/>
              <a:rect l="l" t="t" r="r" b="b"/>
              <a:pathLst>
                <a:path w="1466" h="1159" extrusionOk="0">
                  <a:moveTo>
                    <a:pt x="623" y="1"/>
                  </a:moveTo>
                  <a:cubicBezTo>
                    <a:pt x="559" y="1"/>
                    <a:pt x="495" y="9"/>
                    <a:pt x="433" y="24"/>
                  </a:cubicBezTo>
                  <a:cubicBezTo>
                    <a:pt x="375" y="37"/>
                    <a:pt x="321" y="65"/>
                    <a:pt x="270" y="91"/>
                  </a:cubicBezTo>
                  <a:cubicBezTo>
                    <a:pt x="218" y="117"/>
                    <a:pt x="172" y="161"/>
                    <a:pt x="128" y="198"/>
                  </a:cubicBezTo>
                  <a:cubicBezTo>
                    <a:pt x="34" y="300"/>
                    <a:pt x="1" y="444"/>
                    <a:pt x="39" y="578"/>
                  </a:cubicBezTo>
                  <a:cubicBezTo>
                    <a:pt x="82" y="702"/>
                    <a:pt x="151" y="816"/>
                    <a:pt x="243" y="909"/>
                  </a:cubicBezTo>
                  <a:cubicBezTo>
                    <a:pt x="288" y="956"/>
                    <a:pt x="345" y="993"/>
                    <a:pt x="398" y="1029"/>
                  </a:cubicBezTo>
                  <a:cubicBezTo>
                    <a:pt x="425" y="1047"/>
                    <a:pt x="453" y="1062"/>
                    <a:pt x="484" y="1075"/>
                  </a:cubicBezTo>
                  <a:cubicBezTo>
                    <a:pt x="600" y="1128"/>
                    <a:pt x="726" y="1156"/>
                    <a:pt x="854" y="1158"/>
                  </a:cubicBezTo>
                  <a:cubicBezTo>
                    <a:pt x="859" y="1159"/>
                    <a:pt x="864" y="1159"/>
                    <a:pt x="868" y="1159"/>
                  </a:cubicBezTo>
                  <a:cubicBezTo>
                    <a:pt x="928" y="1159"/>
                    <a:pt x="987" y="1147"/>
                    <a:pt x="1044" y="1136"/>
                  </a:cubicBezTo>
                  <a:cubicBezTo>
                    <a:pt x="1110" y="1122"/>
                    <a:pt x="1170" y="1090"/>
                    <a:pt x="1230" y="1063"/>
                  </a:cubicBezTo>
                  <a:cubicBezTo>
                    <a:pt x="1411" y="943"/>
                    <a:pt x="1466" y="704"/>
                    <a:pt x="1357" y="518"/>
                  </a:cubicBezTo>
                  <a:cubicBezTo>
                    <a:pt x="1336" y="488"/>
                    <a:pt x="1313" y="463"/>
                    <a:pt x="1287" y="439"/>
                  </a:cubicBezTo>
                  <a:cubicBezTo>
                    <a:pt x="1278" y="404"/>
                    <a:pt x="1265" y="371"/>
                    <a:pt x="1246" y="339"/>
                  </a:cubicBezTo>
                  <a:cubicBezTo>
                    <a:pt x="1240" y="329"/>
                    <a:pt x="1233" y="319"/>
                    <a:pt x="1226" y="309"/>
                  </a:cubicBezTo>
                  <a:cubicBezTo>
                    <a:pt x="1199" y="272"/>
                    <a:pt x="1170" y="238"/>
                    <a:pt x="1138" y="204"/>
                  </a:cubicBezTo>
                  <a:cubicBezTo>
                    <a:pt x="1098" y="163"/>
                    <a:pt x="1048" y="131"/>
                    <a:pt x="1000" y="101"/>
                  </a:cubicBezTo>
                  <a:cubicBezTo>
                    <a:pt x="965" y="80"/>
                    <a:pt x="928" y="63"/>
                    <a:pt x="889" y="51"/>
                  </a:cubicBezTo>
                  <a:cubicBezTo>
                    <a:pt x="851" y="35"/>
                    <a:pt x="810" y="22"/>
                    <a:pt x="769" y="14"/>
                  </a:cubicBezTo>
                  <a:cubicBezTo>
                    <a:pt x="721" y="5"/>
                    <a:pt x="672"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4"/>
            <p:cNvSpPr/>
            <p:nvPr/>
          </p:nvSpPr>
          <p:spPr>
            <a:xfrm>
              <a:off x="4463925" y="1406125"/>
              <a:ext cx="39450" cy="29900"/>
            </a:xfrm>
            <a:custGeom>
              <a:avLst/>
              <a:gdLst/>
              <a:ahLst/>
              <a:cxnLst/>
              <a:rect l="l" t="t" r="r" b="b"/>
              <a:pathLst>
                <a:path w="1578" h="1196" extrusionOk="0">
                  <a:moveTo>
                    <a:pt x="389" y="1"/>
                  </a:moveTo>
                  <a:cubicBezTo>
                    <a:pt x="258" y="1"/>
                    <a:pt x="127" y="103"/>
                    <a:pt x="68" y="213"/>
                  </a:cubicBezTo>
                  <a:cubicBezTo>
                    <a:pt x="1" y="340"/>
                    <a:pt x="13" y="485"/>
                    <a:pt x="83" y="607"/>
                  </a:cubicBezTo>
                  <a:cubicBezTo>
                    <a:pt x="284" y="960"/>
                    <a:pt x="695" y="1196"/>
                    <a:pt x="1102" y="1196"/>
                  </a:cubicBezTo>
                  <a:cubicBezTo>
                    <a:pt x="1130" y="1196"/>
                    <a:pt x="1159" y="1195"/>
                    <a:pt x="1187" y="1192"/>
                  </a:cubicBezTo>
                  <a:cubicBezTo>
                    <a:pt x="1316" y="1181"/>
                    <a:pt x="1422" y="1130"/>
                    <a:pt x="1496" y="1023"/>
                  </a:cubicBezTo>
                  <a:cubicBezTo>
                    <a:pt x="1530" y="984"/>
                    <a:pt x="1551" y="936"/>
                    <a:pt x="1561" y="885"/>
                  </a:cubicBezTo>
                  <a:cubicBezTo>
                    <a:pt x="1577" y="818"/>
                    <a:pt x="1575" y="749"/>
                    <a:pt x="1555" y="683"/>
                  </a:cubicBezTo>
                  <a:cubicBezTo>
                    <a:pt x="1547" y="635"/>
                    <a:pt x="1538" y="585"/>
                    <a:pt x="1530" y="536"/>
                  </a:cubicBezTo>
                  <a:cubicBezTo>
                    <a:pt x="1513" y="441"/>
                    <a:pt x="1416" y="341"/>
                    <a:pt x="1335" y="299"/>
                  </a:cubicBezTo>
                  <a:cubicBezTo>
                    <a:pt x="1275" y="268"/>
                    <a:pt x="1210" y="253"/>
                    <a:pt x="1143" y="253"/>
                  </a:cubicBezTo>
                  <a:cubicBezTo>
                    <a:pt x="1131" y="253"/>
                    <a:pt x="1119" y="253"/>
                    <a:pt x="1107" y="254"/>
                  </a:cubicBezTo>
                  <a:cubicBezTo>
                    <a:pt x="1039" y="201"/>
                    <a:pt x="966" y="156"/>
                    <a:pt x="887" y="119"/>
                  </a:cubicBezTo>
                  <a:cubicBezTo>
                    <a:pt x="812" y="85"/>
                    <a:pt x="735" y="57"/>
                    <a:pt x="657" y="36"/>
                  </a:cubicBezTo>
                  <a:cubicBezTo>
                    <a:pt x="574" y="17"/>
                    <a:pt x="491" y="6"/>
                    <a:pt x="407" y="2"/>
                  </a:cubicBezTo>
                  <a:cubicBezTo>
                    <a:pt x="401" y="1"/>
                    <a:pt x="39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4"/>
            <p:cNvSpPr/>
            <p:nvPr/>
          </p:nvSpPr>
          <p:spPr>
            <a:xfrm>
              <a:off x="4478050" y="1317300"/>
              <a:ext cx="36075" cy="28225"/>
            </a:xfrm>
            <a:custGeom>
              <a:avLst/>
              <a:gdLst/>
              <a:ahLst/>
              <a:cxnLst/>
              <a:rect l="l" t="t" r="r" b="b"/>
              <a:pathLst>
                <a:path w="1443" h="1129" extrusionOk="0">
                  <a:moveTo>
                    <a:pt x="737" y="0"/>
                  </a:moveTo>
                  <a:cubicBezTo>
                    <a:pt x="716" y="0"/>
                    <a:pt x="696" y="1"/>
                    <a:pt x="675" y="3"/>
                  </a:cubicBezTo>
                  <a:cubicBezTo>
                    <a:pt x="592" y="9"/>
                    <a:pt x="511" y="24"/>
                    <a:pt x="432" y="48"/>
                  </a:cubicBezTo>
                  <a:cubicBezTo>
                    <a:pt x="377" y="66"/>
                    <a:pt x="324" y="88"/>
                    <a:pt x="272" y="115"/>
                  </a:cubicBezTo>
                  <a:cubicBezTo>
                    <a:pt x="190" y="158"/>
                    <a:pt x="126" y="232"/>
                    <a:pt x="80" y="310"/>
                  </a:cubicBezTo>
                  <a:cubicBezTo>
                    <a:pt x="14" y="420"/>
                    <a:pt x="1" y="572"/>
                    <a:pt x="43" y="693"/>
                  </a:cubicBezTo>
                  <a:cubicBezTo>
                    <a:pt x="58" y="743"/>
                    <a:pt x="82" y="791"/>
                    <a:pt x="112" y="833"/>
                  </a:cubicBezTo>
                  <a:cubicBezTo>
                    <a:pt x="147" y="876"/>
                    <a:pt x="179" y="921"/>
                    <a:pt x="222" y="955"/>
                  </a:cubicBezTo>
                  <a:cubicBezTo>
                    <a:pt x="262" y="987"/>
                    <a:pt x="304" y="1016"/>
                    <a:pt x="350" y="1040"/>
                  </a:cubicBezTo>
                  <a:cubicBezTo>
                    <a:pt x="399" y="1064"/>
                    <a:pt x="451" y="1082"/>
                    <a:pt x="504" y="1097"/>
                  </a:cubicBezTo>
                  <a:cubicBezTo>
                    <a:pt x="583" y="1117"/>
                    <a:pt x="664" y="1128"/>
                    <a:pt x="746" y="1129"/>
                  </a:cubicBezTo>
                  <a:cubicBezTo>
                    <a:pt x="833" y="1129"/>
                    <a:pt x="920" y="1118"/>
                    <a:pt x="1005" y="1095"/>
                  </a:cubicBezTo>
                  <a:cubicBezTo>
                    <a:pt x="1093" y="1073"/>
                    <a:pt x="1177" y="1037"/>
                    <a:pt x="1256" y="990"/>
                  </a:cubicBezTo>
                  <a:cubicBezTo>
                    <a:pt x="1342" y="931"/>
                    <a:pt x="1403" y="845"/>
                    <a:pt x="1431" y="744"/>
                  </a:cubicBezTo>
                  <a:cubicBezTo>
                    <a:pt x="1435" y="711"/>
                    <a:pt x="1438" y="676"/>
                    <a:pt x="1442" y="643"/>
                  </a:cubicBezTo>
                  <a:cubicBezTo>
                    <a:pt x="1440" y="572"/>
                    <a:pt x="1418" y="504"/>
                    <a:pt x="1382" y="445"/>
                  </a:cubicBezTo>
                  <a:lnTo>
                    <a:pt x="1374" y="432"/>
                  </a:lnTo>
                  <a:cubicBezTo>
                    <a:pt x="1376" y="358"/>
                    <a:pt x="1357" y="287"/>
                    <a:pt x="1317" y="225"/>
                  </a:cubicBezTo>
                  <a:cubicBezTo>
                    <a:pt x="1294" y="198"/>
                    <a:pt x="1271" y="171"/>
                    <a:pt x="1250" y="144"/>
                  </a:cubicBezTo>
                  <a:cubicBezTo>
                    <a:pt x="1199" y="98"/>
                    <a:pt x="1137" y="64"/>
                    <a:pt x="1070" y="49"/>
                  </a:cubicBezTo>
                  <a:cubicBezTo>
                    <a:pt x="1023" y="33"/>
                    <a:pt x="973" y="21"/>
                    <a:pt x="923" y="15"/>
                  </a:cubicBezTo>
                  <a:cubicBezTo>
                    <a:pt x="861" y="7"/>
                    <a:pt x="799" y="0"/>
                    <a:pt x="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4"/>
            <p:cNvSpPr/>
            <p:nvPr/>
          </p:nvSpPr>
          <p:spPr>
            <a:xfrm>
              <a:off x="4490250" y="1243325"/>
              <a:ext cx="34525" cy="25375"/>
            </a:xfrm>
            <a:custGeom>
              <a:avLst/>
              <a:gdLst/>
              <a:ahLst/>
              <a:cxnLst/>
              <a:rect l="l" t="t" r="r" b="b"/>
              <a:pathLst>
                <a:path w="1381" h="1015" extrusionOk="0">
                  <a:moveTo>
                    <a:pt x="925" y="0"/>
                  </a:moveTo>
                  <a:cubicBezTo>
                    <a:pt x="874" y="0"/>
                    <a:pt x="823" y="9"/>
                    <a:pt x="775" y="27"/>
                  </a:cubicBezTo>
                  <a:cubicBezTo>
                    <a:pt x="646" y="36"/>
                    <a:pt x="519" y="44"/>
                    <a:pt x="390" y="54"/>
                  </a:cubicBezTo>
                  <a:cubicBezTo>
                    <a:pt x="320" y="55"/>
                    <a:pt x="252" y="77"/>
                    <a:pt x="191" y="114"/>
                  </a:cubicBezTo>
                  <a:cubicBezTo>
                    <a:pt x="106" y="172"/>
                    <a:pt x="43" y="260"/>
                    <a:pt x="15" y="360"/>
                  </a:cubicBezTo>
                  <a:cubicBezTo>
                    <a:pt x="0" y="427"/>
                    <a:pt x="1" y="497"/>
                    <a:pt x="22" y="563"/>
                  </a:cubicBezTo>
                  <a:cubicBezTo>
                    <a:pt x="39" y="610"/>
                    <a:pt x="61" y="655"/>
                    <a:pt x="85" y="698"/>
                  </a:cubicBezTo>
                  <a:cubicBezTo>
                    <a:pt x="112" y="738"/>
                    <a:pt x="143" y="776"/>
                    <a:pt x="176" y="811"/>
                  </a:cubicBezTo>
                  <a:cubicBezTo>
                    <a:pt x="218" y="859"/>
                    <a:pt x="277" y="897"/>
                    <a:pt x="330" y="928"/>
                  </a:cubicBezTo>
                  <a:cubicBezTo>
                    <a:pt x="385" y="960"/>
                    <a:pt x="443" y="983"/>
                    <a:pt x="506" y="996"/>
                  </a:cubicBezTo>
                  <a:cubicBezTo>
                    <a:pt x="550" y="1006"/>
                    <a:pt x="595" y="1012"/>
                    <a:pt x="642" y="1013"/>
                  </a:cubicBezTo>
                  <a:cubicBezTo>
                    <a:pt x="651" y="1014"/>
                    <a:pt x="659" y="1014"/>
                    <a:pt x="667" y="1014"/>
                  </a:cubicBezTo>
                  <a:cubicBezTo>
                    <a:pt x="676" y="1014"/>
                    <a:pt x="684" y="1014"/>
                    <a:pt x="693" y="1013"/>
                  </a:cubicBezTo>
                  <a:cubicBezTo>
                    <a:pt x="740" y="1009"/>
                    <a:pt x="787" y="1001"/>
                    <a:pt x="833" y="990"/>
                  </a:cubicBezTo>
                  <a:cubicBezTo>
                    <a:pt x="880" y="975"/>
                    <a:pt x="925" y="955"/>
                    <a:pt x="968" y="933"/>
                  </a:cubicBezTo>
                  <a:cubicBezTo>
                    <a:pt x="1027" y="906"/>
                    <a:pt x="1076" y="860"/>
                    <a:pt x="1124" y="818"/>
                  </a:cubicBezTo>
                  <a:cubicBezTo>
                    <a:pt x="1148" y="797"/>
                    <a:pt x="1168" y="772"/>
                    <a:pt x="1188" y="746"/>
                  </a:cubicBezTo>
                  <a:cubicBezTo>
                    <a:pt x="1220" y="727"/>
                    <a:pt x="1250" y="705"/>
                    <a:pt x="1276" y="678"/>
                  </a:cubicBezTo>
                  <a:cubicBezTo>
                    <a:pt x="1343" y="599"/>
                    <a:pt x="1380" y="500"/>
                    <a:pt x="1381" y="398"/>
                  </a:cubicBezTo>
                  <a:cubicBezTo>
                    <a:pt x="1373" y="294"/>
                    <a:pt x="1336" y="186"/>
                    <a:pt x="1253" y="118"/>
                  </a:cubicBezTo>
                  <a:cubicBezTo>
                    <a:pt x="1192" y="63"/>
                    <a:pt x="1115" y="28"/>
                    <a:pt x="1034" y="16"/>
                  </a:cubicBezTo>
                  <a:cubicBezTo>
                    <a:pt x="1027" y="13"/>
                    <a:pt x="1019" y="11"/>
                    <a:pt x="1011" y="9"/>
                  </a:cubicBezTo>
                  <a:cubicBezTo>
                    <a:pt x="983" y="3"/>
                    <a:pt x="954" y="0"/>
                    <a:pt x="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4"/>
            <p:cNvSpPr/>
            <p:nvPr/>
          </p:nvSpPr>
          <p:spPr>
            <a:xfrm>
              <a:off x="4437250" y="1262575"/>
              <a:ext cx="20900" cy="20725"/>
            </a:xfrm>
            <a:custGeom>
              <a:avLst/>
              <a:gdLst/>
              <a:ahLst/>
              <a:cxnLst/>
              <a:rect l="l" t="t" r="r" b="b"/>
              <a:pathLst>
                <a:path w="836" h="829" extrusionOk="0">
                  <a:moveTo>
                    <a:pt x="433" y="1"/>
                  </a:moveTo>
                  <a:cubicBezTo>
                    <a:pt x="355" y="1"/>
                    <a:pt x="277" y="25"/>
                    <a:pt x="211" y="74"/>
                  </a:cubicBezTo>
                  <a:cubicBezTo>
                    <a:pt x="172" y="95"/>
                    <a:pt x="136" y="121"/>
                    <a:pt x="106" y="152"/>
                  </a:cubicBezTo>
                  <a:cubicBezTo>
                    <a:pt x="87" y="180"/>
                    <a:pt x="66" y="208"/>
                    <a:pt x="47" y="236"/>
                  </a:cubicBezTo>
                  <a:cubicBezTo>
                    <a:pt x="15" y="297"/>
                    <a:pt x="0" y="364"/>
                    <a:pt x="1" y="432"/>
                  </a:cubicBezTo>
                  <a:cubicBezTo>
                    <a:pt x="1" y="433"/>
                    <a:pt x="1" y="433"/>
                    <a:pt x="1" y="434"/>
                  </a:cubicBezTo>
                  <a:lnTo>
                    <a:pt x="1" y="435"/>
                  </a:lnTo>
                  <a:cubicBezTo>
                    <a:pt x="1" y="436"/>
                    <a:pt x="17" y="535"/>
                    <a:pt x="17" y="537"/>
                  </a:cubicBezTo>
                  <a:lnTo>
                    <a:pt x="17" y="538"/>
                  </a:lnTo>
                  <a:cubicBezTo>
                    <a:pt x="17" y="538"/>
                    <a:pt x="17" y="539"/>
                    <a:pt x="17" y="540"/>
                  </a:cubicBezTo>
                  <a:cubicBezTo>
                    <a:pt x="30" y="573"/>
                    <a:pt x="44" y="606"/>
                    <a:pt x="62" y="638"/>
                  </a:cubicBezTo>
                  <a:cubicBezTo>
                    <a:pt x="69" y="638"/>
                    <a:pt x="69" y="639"/>
                    <a:pt x="69" y="639"/>
                  </a:cubicBezTo>
                  <a:cubicBezTo>
                    <a:pt x="70" y="640"/>
                    <a:pt x="136" y="720"/>
                    <a:pt x="137" y="721"/>
                  </a:cubicBezTo>
                  <a:cubicBezTo>
                    <a:pt x="162" y="746"/>
                    <a:pt x="191" y="767"/>
                    <a:pt x="224" y="782"/>
                  </a:cubicBezTo>
                  <a:lnTo>
                    <a:pt x="319" y="817"/>
                  </a:lnTo>
                  <a:lnTo>
                    <a:pt x="321" y="817"/>
                  </a:lnTo>
                  <a:cubicBezTo>
                    <a:pt x="321" y="817"/>
                    <a:pt x="421" y="828"/>
                    <a:pt x="423" y="828"/>
                  </a:cubicBezTo>
                  <a:lnTo>
                    <a:pt x="424" y="828"/>
                  </a:lnTo>
                  <a:cubicBezTo>
                    <a:pt x="459" y="825"/>
                    <a:pt x="494" y="820"/>
                    <a:pt x="530" y="811"/>
                  </a:cubicBezTo>
                  <a:cubicBezTo>
                    <a:pt x="531" y="811"/>
                    <a:pt x="532" y="811"/>
                    <a:pt x="533" y="810"/>
                  </a:cubicBezTo>
                  <a:cubicBezTo>
                    <a:pt x="567" y="797"/>
                    <a:pt x="601" y="782"/>
                    <a:pt x="633" y="765"/>
                  </a:cubicBezTo>
                  <a:lnTo>
                    <a:pt x="638" y="763"/>
                  </a:lnTo>
                  <a:cubicBezTo>
                    <a:pt x="639" y="762"/>
                    <a:pt x="640" y="761"/>
                    <a:pt x="641" y="760"/>
                  </a:cubicBezTo>
                  <a:cubicBezTo>
                    <a:pt x="642" y="760"/>
                    <a:pt x="642" y="759"/>
                    <a:pt x="643" y="759"/>
                  </a:cubicBezTo>
                  <a:cubicBezTo>
                    <a:pt x="653" y="750"/>
                    <a:pt x="715" y="700"/>
                    <a:pt x="725" y="691"/>
                  </a:cubicBezTo>
                  <a:cubicBezTo>
                    <a:pt x="726" y="690"/>
                    <a:pt x="727" y="689"/>
                    <a:pt x="728" y="688"/>
                  </a:cubicBezTo>
                  <a:lnTo>
                    <a:pt x="729" y="687"/>
                  </a:lnTo>
                  <a:cubicBezTo>
                    <a:pt x="732" y="682"/>
                    <a:pt x="786" y="606"/>
                    <a:pt x="788" y="602"/>
                  </a:cubicBezTo>
                  <a:cubicBezTo>
                    <a:pt x="788" y="602"/>
                    <a:pt x="788" y="601"/>
                    <a:pt x="788" y="601"/>
                  </a:cubicBezTo>
                  <a:cubicBezTo>
                    <a:pt x="789" y="600"/>
                    <a:pt x="790" y="599"/>
                    <a:pt x="790" y="598"/>
                  </a:cubicBezTo>
                  <a:cubicBezTo>
                    <a:pt x="791" y="595"/>
                    <a:pt x="825" y="506"/>
                    <a:pt x="826" y="503"/>
                  </a:cubicBezTo>
                  <a:lnTo>
                    <a:pt x="826" y="502"/>
                  </a:lnTo>
                  <a:lnTo>
                    <a:pt x="826" y="500"/>
                  </a:lnTo>
                  <a:cubicBezTo>
                    <a:pt x="826" y="499"/>
                    <a:pt x="835" y="400"/>
                    <a:pt x="835" y="399"/>
                  </a:cubicBezTo>
                  <a:lnTo>
                    <a:pt x="835" y="398"/>
                  </a:lnTo>
                  <a:cubicBezTo>
                    <a:pt x="834" y="364"/>
                    <a:pt x="828" y="329"/>
                    <a:pt x="819" y="296"/>
                  </a:cubicBezTo>
                  <a:cubicBezTo>
                    <a:pt x="809" y="260"/>
                    <a:pt x="794" y="226"/>
                    <a:pt x="775" y="195"/>
                  </a:cubicBezTo>
                  <a:cubicBezTo>
                    <a:pt x="755" y="164"/>
                    <a:pt x="732" y="135"/>
                    <a:pt x="705" y="111"/>
                  </a:cubicBezTo>
                  <a:cubicBezTo>
                    <a:pt x="678" y="88"/>
                    <a:pt x="648" y="69"/>
                    <a:pt x="618" y="50"/>
                  </a:cubicBezTo>
                  <a:cubicBezTo>
                    <a:pt x="618" y="49"/>
                    <a:pt x="617" y="49"/>
                    <a:pt x="616" y="48"/>
                  </a:cubicBezTo>
                  <a:cubicBezTo>
                    <a:pt x="559" y="16"/>
                    <a:pt x="496" y="1"/>
                    <a:pt x="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4"/>
            <p:cNvSpPr/>
            <p:nvPr/>
          </p:nvSpPr>
          <p:spPr>
            <a:xfrm>
              <a:off x="4414825" y="1360850"/>
              <a:ext cx="22725" cy="20550"/>
            </a:xfrm>
            <a:custGeom>
              <a:avLst/>
              <a:gdLst/>
              <a:ahLst/>
              <a:cxnLst/>
              <a:rect l="l" t="t" r="r" b="b"/>
              <a:pathLst>
                <a:path w="909" h="822" extrusionOk="0">
                  <a:moveTo>
                    <a:pt x="452" y="1"/>
                  </a:moveTo>
                  <a:cubicBezTo>
                    <a:pt x="382" y="3"/>
                    <a:pt x="314" y="23"/>
                    <a:pt x="254" y="60"/>
                  </a:cubicBezTo>
                  <a:lnTo>
                    <a:pt x="207" y="89"/>
                  </a:lnTo>
                  <a:cubicBezTo>
                    <a:pt x="161" y="115"/>
                    <a:pt x="122" y="153"/>
                    <a:pt x="95" y="199"/>
                  </a:cubicBezTo>
                  <a:cubicBezTo>
                    <a:pt x="7" y="329"/>
                    <a:pt x="0" y="499"/>
                    <a:pt x="80" y="635"/>
                  </a:cubicBezTo>
                  <a:cubicBezTo>
                    <a:pt x="103" y="662"/>
                    <a:pt x="126" y="690"/>
                    <a:pt x="147" y="717"/>
                  </a:cubicBezTo>
                  <a:cubicBezTo>
                    <a:pt x="198" y="763"/>
                    <a:pt x="260" y="796"/>
                    <a:pt x="327" y="812"/>
                  </a:cubicBezTo>
                  <a:lnTo>
                    <a:pt x="427" y="822"/>
                  </a:lnTo>
                  <a:cubicBezTo>
                    <a:pt x="497" y="820"/>
                    <a:pt x="566" y="799"/>
                    <a:pt x="626" y="762"/>
                  </a:cubicBezTo>
                  <a:lnTo>
                    <a:pt x="672" y="732"/>
                  </a:lnTo>
                  <a:cubicBezTo>
                    <a:pt x="853" y="613"/>
                    <a:pt x="909" y="373"/>
                    <a:pt x="799" y="187"/>
                  </a:cubicBezTo>
                  <a:cubicBezTo>
                    <a:pt x="777" y="160"/>
                    <a:pt x="754" y="133"/>
                    <a:pt x="732" y="105"/>
                  </a:cubicBezTo>
                  <a:cubicBezTo>
                    <a:pt x="681" y="59"/>
                    <a:pt x="619" y="26"/>
                    <a:pt x="553" y="10"/>
                  </a:cubicBezTo>
                  <a:cubicBezTo>
                    <a:pt x="519" y="7"/>
                    <a:pt x="485" y="4"/>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4"/>
            <p:cNvSpPr/>
            <p:nvPr/>
          </p:nvSpPr>
          <p:spPr>
            <a:xfrm>
              <a:off x="4416275" y="1452550"/>
              <a:ext cx="23625" cy="20675"/>
            </a:xfrm>
            <a:custGeom>
              <a:avLst/>
              <a:gdLst/>
              <a:ahLst/>
              <a:cxnLst/>
              <a:rect l="l" t="t" r="r" b="b"/>
              <a:pathLst>
                <a:path w="945" h="827" extrusionOk="0">
                  <a:moveTo>
                    <a:pt x="408" y="1"/>
                  </a:moveTo>
                  <a:cubicBezTo>
                    <a:pt x="384" y="1"/>
                    <a:pt x="359" y="4"/>
                    <a:pt x="336" y="10"/>
                  </a:cubicBezTo>
                  <a:cubicBezTo>
                    <a:pt x="178" y="38"/>
                    <a:pt x="51" y="153"/>
                    <a:pt x="11" y="308"/>
                  </a:cubicBezTo>
                  <a:cubicBezTo>
                    <a:pt x="8" y="341"/>
                    <a:pt x="4" y="376"/>
                    <a:pt x="1" y="409"/>
                  </a:cubicBezTo>
                  <a:cubicBezTo>
                    <a:pt x="3" y="478"/>
                    <a:pt x="23" y="548"/>
                    <a:pt x="61" y="607"/>
                  </a:cubicBezTo>
                  <a:lnTo>
                    <a:pt x="128" y="688"/>
                  </a:lnTo>
                  <a:cubicBezTo>
                    <a:pt x="179" y="735"/>
                    <a:pt x="240" y="767"/>
                    <a:pt x="307" y="782"/>
                  </a:cubicBezTo>
                  <a:lnTo>
                    <a:pt x="460" y="818"/>
                  </a:lnTo>
                  <a:cubicBezTo>
                    <a:pt x="487" y="823"/>
                    <a:pt x="515" y="826"/>
                    <a:pt x="542" y="826"/>
                  </a:cubicBezTo>
                  <a:cubicBezTo>
                    <a:pt x="723" y="826"/>
                    <a:pt x="888" y="704"/>
                    <a:pt x="935" y="522"/>
                  </a:cubicBezTo>
                  <a:cubicBezTo>
                    <a:pt x="938" y="488"/>
                    <a:pt x="942" y="455"/>
                    <a:pt x="945" y="421"/>
                  </a:cubicBezTo>
                  <a:cubicBezTo>
                    <a:pt x="944" y="351"/>
                    <a:pt x="922" y="283"/>
                    <a:pt x="886" y="222"/>
                  </a:cubicBezTo>
                  <a:cubicBezTo>
                    <a:pt x="863" y="195"/>
                    <a:pt x="840" y="168"/>
                    <a:pt x="819" y="141"/>
                  </a:cubicBezTo>
                  <a:cubicBezTo>
                    <a:pt x="768" y="95"/>
                    <a:pt x="706" y="62"/>
                    <a:pt x="639" y="47"/>
                  </a:cubicBezTo>
                  <a:cubicBezTo>
                    <a:pt x="588" y="35"/>
                    <a:pt x="538" y="24"/>
                    <a:pt x="487" y="12"/>
                  </a:cubicBezTo>
                  <a:cubicBezTo>
                    <a:pt x="461" y="4"/>
                    <a:pt x="434" y="1"/>
                    <a:pt x="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4"/>
            <p:cNvSpPr/>
            <p:nvPr/>
          </p:nvSpPr>
          <p:spPr>
            <a:xfrm>
              <a:off x="4421725" y="1533350"/>
              <a:ext cx="29125" cy="26175"/>
            </a:xfrm>
            <a:custGeom>
              <a:avLst/>
              <a:gdLst/>
              <a:ahLst/>
              <a:cxnLst/>
              <a:rect l="l" t="t" r="r" b="b"/>
              <a:pathLst>
                <a:path w="1165" h="1047" extrusionOk="0">
                  <a:moveTo>
                    <a:pt x="490" y="1"/>
                  </a:moveTo>
                  <a:cubicBezTo>
                    <a:pt x="473" y="1"/>
                    <a:pt x="455" y="2"/>
                    <a:pt x="437" y="5"/>
                  </a:cubicBezTo>
                  <a:cubicBezTo>
                    <a:pt x="388" y="10"/>
                    <a:pt x="338" y="19"/>
                    <a:pt x="290" y="32"/>
                  </a:cubicBezTo>
                  <a:cubicBezTo>
                    <a:pt x="238" y="45"/>
                    <a:pt x="190" y="72"/>
                    <a:pt x="152" y="110"/>
                  </a:cubicBezTo>
                  <a:cubicBezTo>
                    <a:pt x="109" y="139"/>
                    <a:pt x="74" y="180"/>
                    <a:pt x="52" y="228"/>
                  </a:cubicBezTo>
                  <a:lnTo>
                    <a:pt x="17" y="322"/>
                  </a:lnTo>
                  <a:cubicBezTo>
                    <a:pt x="1" y="389"/>
                    <a:pt x="3" y="458"/>
                    <a:pt x="22" y="524"/>
                  </a:cubicBezTo>
                  <a:cubicBezTo>
                    <a:pt x="30" y="547"/>
                    <a:pt x="38" y="570"/>
                    <a:pt x="47" y="593"/>
                  </a:cubicBezTo>
                  <a:cubicBezTo>
                    <a:pt x="57" y="619"/>
                    <a:pt x="69" y="645"/>
                    <a:pt x="81" y="670"/>
                  </a:cubicBezTo>
                  <a:cubicBezTo>
                    <a:pt x="93" y="695"/>
                    <a:pt x="102" y="721"/>
                    <a:pt x="116" y="745"/>
                  </a:cubicBezTo>
                  <a:cubicBezTo>
                    <a:pt x="145" y="796"/>
                    <a:pt x="185" y="840"/>
                    <a:pt x="221" y="881"/>
                  </a:cubicBezTo>
                  <a:cubicBezTo>
                    <a:pt x="229" y="890"/>
                    <a:pt x="236" y="896"/>
                    <a:pt x="244" y="903"/>
                  </a:cubicBezTo>
                  <a:cubicBezTo>
                    <a:pt x="260" y="917"/>
                    <a:pt x="280" y="929"/>
                    <a:pt x="296" y="940"/>
                  </a:cubicBezTo>
                  <a:cubicBezTo>
                    <a:pt x="312" y="952"/>
                    <a:pt x="329" y="966"/>
                    <a:pt x="348" y="976"/>
                  </a:cubicBezTo>
                  <a:cubicBezTo>
                    <a:pt x="355" y="981"/>
                    <a:pt x="363" y="984"/>
                    <a:pt x="371" y="987"/>
                  </a:cubicBezTo>
                  <a:cubicBezTo>
                    <a:pt x="404" y="1001"/>
                    <a:pt x="441" y="1014"/>
                    <a:pt x="475" y="1026"/>
                  </a:cubicBezTo>
                  <a:cubicBezTo>
                    <a:pt x="480" y="1028"/>
                    <a:pt x="484" y="1029"/>
                    <a:pt x="488" y="1030"/>
                  </a:cubicBezTo>
                  <a:cubicBezTo>
                    <a:pt x="529" y="1041"/>
                    <a:pt x="571" y="1046"/>
                    <a:pt x="614" y="1046"/>
                  </a:cubicBezTo>
                  <a:cubicBezTo>
                    <a:pt x="622" y="1046"/>
                    <a:pt x="630" y="1046"/>
                    <a:pt x="638" y="1046"/>
                  </a:cubicBezTo>
                  <a:cubicBezTo>
                    <a:pt x="775" y="1038"/>
                    <a:pt x="908" y="984"/>
                    <a:pt x="1000" y="880"/>
                  </a:cubicBezTo>
                  <a:cubicBezTo>
                    <a:pt x="1036" y="843"/>
                    <a:pt x="1063" y="799"/>
                    <a:pt x="1076" y="749"/>
                  </a:cubicBezTo>
                  <a:cubicBezTo>
                    <a:pt x="1090" y="730"/>
                    <a:pt x="1104" y="711"/>
                    <a:pt x="1118" y="691"/>
                  </a:cubicBezTo>
                  <a:cubicBezTo>
                    <a:pt x="1149" y="631"/>
                    <a:pt x="1165" y="563"/>
                    <a:pt x="1164" y="494"/>
                  </a:cubicBezTo>
                  <a:cubicBezTo>
                    <a:pt x="1158" y="461"/>
                    <a:pt x="1153" y="427"/>
                    <a:pt x="1147" y="394"/>
                  </a:cubicBezTo>
                  <a:cubicBezTo>
                    <a:pt x="1127" y="325"/>
                    <a:pt x="1088" y="263"/>
                    <a:pt x="1036" y="215"/>
                  </a:cubicBezTo>
                  <a:cubicBezTo>
                    <a:pt x="1024" y="202"/>
                    <a:pt x="1011" y="191"/>
                    <a:pt x="997" y="180"/>
                  </a:cubicBezTo>
                  <a:cubicBezTo>
                    <a:pt x="957" y="149"/>
                    <a:pt x="916" y="120"/>
                    <a:pt x="873" y="95"/>
                  </a:cubicBezTo>
                  <a:cubicBezTo>
                    <a:pt x="859" y="86"/>
                    <a:pt x="844" y="78"/>
                    <a:pt x="829" y="73"/>
                  </a:cubicBezTo>
                  <a:cubicBezTo>
                    <a:pt x="782" y="53"/>
                    <a:pt x="736" y="36"/>
                    <a:pt x="688" y="22"/>
                  </a:cubicBezTo>
                  <a:cubicBezTo>
                    <a:pt x="672" y="18"/>
                    <a:pt x="656" y="15"/>
                    <a:pt x="638" y="14"/>
                  </a:cubicBezTo>
                  <a:cubicBezTo>
                    <a:pt x="590" y="5"/>
                    <a:pt x="540"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4"/>
            <p:cNvSpPr/>
            <p:nvPr/>
          </p:nvSpPr>
          <p:spPr>
            <a:xfrm>
              <a:off x="4425625" y="1628050"/>
              <a:ext cx="28925" cy="24300"/>
            </a:xfrm>
            <a:custGeom>
              <a:avLst/>
              <a:gdLst/>
              <a:ahLst/>
              <a:cxnLst/>
              <a:rect l="l" t="t" r="r" b="b"/>
              <a:pathLst>
                <a:path w="1157" h="972" extrusionOk="0">
                  <a:moveTo>
                    <a:pt x="607" y="0"/>
                  </a:moveTo>
                  <a:cubicBezTo>
                    <a:pt x="594" y="0"/>
                    <a:pt x="581" y="1"/>
                    <a:pt x="568" y="1"/>
                  </a:cubicBezTo>
                  <a:cubicBezTo>
                    <a:pt x="505" y="5"/>
                    <a:pt x="442" y="14"/>
                    <a:pt x="381" y="27"/>
                  </a:cubicBezTo>
                  <a:cubicBezTo>
                    <a:pt x="349" y="32"/>
                    <a:pt x="318" y="40"/>
                    <a:pt x="288" y="50"/>
                  </a:cubicBezTo>
                  <a:lnTo>
                    <a:pt x="192" y="94"/>
                  </a:lnTo>
                  <a:cubicBezTo>
                    <a:pt x="145" y="120"/>
                    <a:pt x="106" y="158"/>
                    <a:pt x="79" y="203"/>
                  </a:cubicBezTo>
                  <a:cubicBezTo>
                    <a:pt x="57" y="229"/>
                    <a:pt x="40" y="259"/>
                    <a:pt x="33" y="293"/>
                  </a:cubicBezTo>
                  <a:cubicBezTo>
                    <a:pt x="10" y="339"/>
                    <a:pt x="0" y="390"/>
                    <a:pt x="5" y="442"/>
                  </a:cubicBezTo>
                  <a:cubicBezTo>
                    <a:pt x="9" y="482"/>
                    <a:pt x="16" y="523"/>
                    <a:pt x="24" y="562"/>
                  </a:cubicBezTo>
                  <a:cubicBezTo>
                    <a:pt x="26" y="569"/>
                    <a:pt x="29" y="576"/>
                    <a:pt x="32" y="582"/>
                  </a:cubicBezTo>
                  <a:cubicBezTo>
                    <a:pt x="48" y="622"/>
                    <a:pt x="67" y="677"/>
                    <a:pt x="97" y="714"/>
                  </a:cubicBezTo>
                  <a:cubicBezTo>
                    <a:pt x="124" y="748"/>
                    <a:pt x="156" y="794"/>
                    <a:pt x="193" y="823"/>
                  </a:cubicBezTo>
                  <a:cubicBezTo>
                    <a:pt x="224" y="849"/>
                    <a:pt x="258" y="872"/>
                    <a:pt x="292" y="893"/>
                  </a:cubicBezTo>
                  <a:cubicBezTo>
                    <a:pt x="299" y="898"/>
                    <a:pt x="304" y="902"/>
                    <a:pt x="312" y="905"/>
                  </a:cubicBezTo>
                  <a:cubicBezTo>
                    <a:pt x="354" y="926"/>
                    <a:pt x="398" y="942"/>
                    <a:pt x="443" y="954"/>
                  </a:cubicBezTo>
                  <a:cubicBezTo>
                    <a:pt x="450" y="956"/>
                    <a:pt x="458" y="957"/>
                    <a:pt x="464" y="958"/>
                  </a:cubicBezTo>
                  <a:cubicBezTo>
                    <a:pt x="504" y="965"/>
                    <a:pt x="544" y="969"/>
                    <a:pt x="585" y="971"/>
                  </a:cubicBezTo>
                  <a:cubicBezTo>
                    <a:pt x="592" y="971"/>
                    <a:pt x="599" y="970"/>
                    <a:pt x="607" y="970"/>
                  </a:cubicBezTo>
                  <a:cubicBezTo>
                    <a:pt x="646" y="966"/>
                    <a:pt x="686" y="959"/>
                    <a:pt x="724" y="951"/>
                  </a:cubicBezTo>
                  <a:cubicBezTo>
                    <a:pt x="773" y="941"/>
                    <a:pt x="819" y="915"/>
                    <a:pt x="862" y="892"/>
                  </a:cubicBezTo>
                  <a:cubicBezTo>
                    <a:pt x="908" y="866"/>
                    <a:pt x="947" y="829"/>
                    <a:pt x="973" y="782"/>
                  </a:cubicBezTo>
                  <a:cubicBezTo>
                    <a:pt x="1001" y="728"/>
                    <a:pt x="1038" y="680"/>
                    <a:pt x="1081" y="637"/>
                  </a:cubicBezTo>
                  <a:cubicBezTo>
                    <a:pt x="1114" y="599"/>
                    <a:pt x="1137" y="551"/>
                    <a:pt x="1146" y="501"/>
                  </a:cubicBezTo>
                  <a:lnTo>
                    <a:pt x="1157" y="400"/>
                  </a:lnTo>
                  <a:cubicBezTo>
                    <a:pt x="1154" y="331"/>
                    <a:pt x="1134" y="261"/>
                    <a:pt x="1096" y="202"/>
                  </a:cubicBezTo>
                  <a:cubicBezTo>
                    <a:pt x="1073" y="175"/>
                    <a:pt x="1052" y="148"/>
                    <a:pt x="1029" y="120"/>
                  </a:cubicBezTo>
                  <a:cubicBezTo>
                    <a:pt x="978" y="73"/>
                    <a:pt x="917" y="41"/>
                    <a:pt x="850" y="26"/>
                  </a:cubicBezTo>
                  <a:cubicBezTo>
                    <a:pt x="788" y="14"/>
                    <a:pt x="724" y="6"/>
                    <a:pt x="661" y="2"/>
                  </a:cubicBezTo>
                  <a:cubicBezTo>
                    <a:pt x="643" y="1"/>
                    <a:pt x="625"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4"/>
            <p:cNvSpPr/>
            <p:nvPr/>
          </p:nvSpPr>
          <p:spPr>
            <a:xfrm>
              <a:off x="4364600" y="1581700"/>
              <a:ext cx="24700" cy="21300"/>
            </a:xfrm>
            <a:custGeom>
              <a:avLst/>
              <a:gdLst/>
              <a:ahLst/>
              <a:cxnLst/>
              <a:rect l="l" t="t" r="r" b="b"/>
              <a:pathLst>
                <a:path w="988" h="852" extrusionOk="0">
                  <a:moveTo>
                    <a:pt x="530" y="1"/>
                  </a:moveTo>
                  <a:cubicBezTo>
                    <a:pt x="460" y="3"/>
                    <a:pt x="392" y="24"/>
                    <a:pt x="331" y="60"/>
                  </a:cubicBezTo>
                  <a:lnTo>
                    <a:pt x="237" y="120"/>
                  </a:lnTo>
                  <a:cubicBezTo>
                    <a:pt x="57" y="239"/>
                    <a:pt x="1" y="478"/>
                    <a:pt x="111" y="664"/>
                  </a:cubicBezTo>
                  <a:cubicBezTo>
                    <a:pt x="133" y="691"/>
                    <a:pt x="155" y="719"/>
                    <a:pt x="178" y="746"/>
                  </a:cubicBezTo>
                  <a:cubicBezTo>
                    <a:pt x="229" y="793"/>
                    <a:pt x="290" y="825"/>
                    <a:pt x="357" y="841"/>
                  </a:cubicBezTo>
                  <a:lnTo>
                    <a:pt x="458" y="851"/>
                  </a:lnTo>
                  <a:cubicBezTo>
                    <a:pt x="528" y="849"/>
                    <a:pt x="596" y="828"/>
                    <a:pt x="655" y="792"/>
                  </a:cubicBezTo>
                  <a:lnTo>
                    <a:pt x="750" y="733"/>
                  </a:lnTo>
                  <a:cubicBezTo>
                    <a:pt x="931" y="615"/>
                    <a:pt x="987" y="375"/>
                    <a:pt x="877" y="188"/>
                  </a:cubicBezTo>
                  <a:cubicBezTo>
                    <a:pt x="854" y="161"/>
                    <a:pt x="831" y="133"/>
                    <a:pt x="810" y="106"/>
                  </a:cubicBezTo>
                  <a:cubicBezTo>
                    <a:pt x="759" y="59"/>
                    <a:pt x="698" y="27"/>
                    <a:pt x="631" y="12"/>
                  </a:cubicBezTo>
                  <a:lnTo>
                    <a:pt x="5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4"/>
            <p:cNvSpPr/>
            <p:nvPr/>
          </p:nvSpPr>
          <p:spPr>
            <a:xfrm>
              <a:off x="4328100" y="1465425"/>
              <a:ext cx="35975" cy="26225"/>
            </a:xfrm>
            <a:custGeom>
              <a:avLst/>
              <a:gdLst/>
              <a:ahLst/>
              <a:cxnLst/>
              <a:rect l="l" t="t" r="r" b="b"/>
              <a:pathLst>
                <a:path w="1439" h="1049" extrusionOk="0">
                  <a:moveTo>
                    <a:pt x="539" y="0"/>
                  </a:moveTo>
                  <a:cubicBezTo>
                    <a:pt x="521" y="0"/>
                    <a:pt x="503" y="1"/>
                    <a:pt x="486" y="3"/>
                  </a:cubicBezTo>
                  <a:cubicBezTo>
                    <a:pt x="443" y="9"/>
                    <a:pt x="396" y="12"/>
                    <a:pt x="355" y="28"/>
                  </a:cubicBezTo>
                  <a:cubicBezTo>
                    <a:pt x="270" y="63"/>
                    <a:pt x="222" y="86"/>
                    <a:pt x="157" y="153"/>
                  </a:cubicBezTo>
                  <a:cubicBezTo>
                    <a:pt x="152" y="158"/>
                    <a:pt x="148" y="163"/>
                    <a:pt x="142" y="170"/>
                  </a:cubicBezTo>
                  <a:cubicBezTo>
                    <a:pt x="120" y="198"/>
                    <a:pt x="99" y="227"/>
                    <a:pt x="81" y="258"/>
                  </a:cubicBezTo>
                  <a:cubicBezTo>
                    <a:pt x="60" y="296"/>
                    <a:pt x="45" y="337"/>
                    <a:pt x="36" y="379"/>
                  </a:cubicBezTo>
                  <a:cubicBezTo>
                    <a:pt x="1" y="556"/>
                    <a:pt x="63" y="719"/>
                    <a:pt x="188" y="842"/>
                  </a:cubicBezTo>
                  <a:cubicBezTo>
                    <a:pt x="270" y="923"/>
                    <a:pt x="368" y="964"/>
                    <a:pt x="474" y="1001"/>
                  </a:cubicBezTo>
                  <a:cubicBezTo>
                    <a:pt x="527" y="1018"/>
                    <a:pt x="581" y="1029"/>
                    <a:pt x="635" y="1034"/>
                  </a:cubicBezTo>
                  <a:cubicBezTo>
                    <a:pt x="693" y="1043"/>
                    <a:pt x="753" y="1047"/>
                    <a:pt x="812" y="1048"/>
                  </a:cubicBezTo>
                  <a:cubicBezTo>
                    <a:pt x="825" y="1048"/>
                    <a:pt x="839" y="1046"/>
                    <a:pt x="853" y="1044"/>
                  </a:cubicBezTo>
                  <a:cubicBezTo>
                    <a:pt x="902" y="1040"/>
                    <a:pt x="949" y="1031"/>
                    <a:pt x="996" y="1019"/>
                  </a:cubicBezTo>
                  <a:cubicBezTo>
                    <a:pt x="1023" y="1009"/>
                    <a:pt x="1050" y="999"/>
                    <a:pt x="1076" y="986"/>
                  </a:cubicBezTo>
                  <a:cubicBezTo>
                    <a:pt x="1096" y="976"/>
                    <a:pt x="1118" y="967"/>
                    <a:pt x="1139" y="955"/>
                  </a:cubicBezTo>
                  <a:cubicBezTo>
                    <a:pt x="1222" y="918"/>
                    <a:pt x="1291" y="855"/>
                    <a:pt x="1336" y="776"/>
                  </a:cubicBezTo>
                  <a:cubicBezTo>
                    <a:pt x="1341" y="768"/>
                    <a:pt x="1343" y="761"/>
                    <a:pt x="1346" y="753"/>
                  </a:cubicBezTo>
                  <a:cubicBezTo>
                    <a:pt x="1376" y="705"/>
                    <a:pt x="1400" y="651"/>
                    <a:pt x="1416" y="596"/>
                  </a:cubicBezTo>
                  <a:cubicBezTo>
                    <a:pt x="1434" y="540"/>
                    <a:pt x="1439" y="482"/>
                    <a:pt x="1431" y="425"/>
                  </a:cubicBezTo>
                  <a:cubicBezTo>
                    <a:pt x="1432" y="373"/>
                    <a:pt x="1420" y="321"/>
                    <a:pt x="1394" y="276"/>
                  </a:cubicBezTo>
                  <a:cubicBezTo>
                    <a:pt x="1327" y="132"/>
                    <a:pt x="1183" y="40"/>
                    <a:pt x="1025" y="40"/>
                  </a:cubicBezTo>
                  <a:cubicBezTo>
                    <a:pt x="968" y="44"/>
                    <a:pt x="913" y="59"/>
                    <a:pt x="861" y="82"/>
                  </a:cubicBezTo>
                  <a:cubicBezTo>
                    <a:pt x="825" y="68"/>
                    <a:pt x="789" y="54"/>
                    <a:pt x="752" y="41"/>
                  </a:cubicBezTo>
                  <a:cubicBezTo>
                    <a:pt x="684" y="18"/>
                    <a:pt x="611"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4"/>
            <p:cNvSpPr/>
            <p:nvPr/>
          </p:nvSpPr>
          <p:spPr>
            <a:xfrm>
              <a:off x="4357300" y="1404575"/>
              <a:ext cx="27325" cy="23250"/>
            </a:xfrm>
            <a:custGeom>
              <a:avLst/>
              <a:gdLst/>
              <a:ahLst/>
              <a:cxnLst/>
              <a:rect l="l" t="t" r="r" b="b"/>
              <a:pathLst>
                <a:path w="1093" h="930" extrusionOk="0">
                  <a:moveTo>
                    <a:pt x="394" y="1"/>
                  </a:moveTo>
                  <a:lnTo>
                    <a:pt x="293" y="17"/>
                  </a:lnTo>
                  <a:lnTo>
                    <a:pt x="195" y="60"/>
                  </a:lnTo>
                  <a:cubicBezTo>
                    <a:pt x="149" y="86"/>
                    <a:pt x="111" y="124"/>
                    <a:pt x="84" y="169"/>
                  </a:cubicBezTo>
                  <a:cubicBezTo>
                    <a:pt x="25" y="254"/>
                    <a:pt x="1" y="356"/>
                    <a:pt x="17" y="458"/>
                  </a:cubicBezTo>
                  <a:cubicBezTo>
                    <a:pt x="20" y="511"/>
                    <a:pt x="39" y="562"/>
                    <a:pt x="69" y="606"/>
                  </a:cubicBezTo>
                  <a:cubicBezTo>
                    <a:pt x="96" y="651"/>
                    <a:pt x="123" y="697"/>
                    <a:pt x="150" y="742"/>
                  </a:cubicBezTo>
                  <a:cubicBezTo>
                    <a:pt x="187" y="802"/>
                    <a:pt x="240" y="850"/>
                    <a:pt x="301" y="884"/>
                  </a:cubicBezTo>
                  <a:cubicBezTo>
                    <a:pt x="358" y="913"/>
                    <a:pt x="421" y="929"/>
                    <a:pt x="485" y="929"/>
                  </a:cubicBezTo>
                  <a:cubicBezTo>
                    <a:pt x="489" y="929"/>
                    <a:pt x="493" y="929"/>
                    <a:pt x="497" y="929"/>
                  </a:cubicBezTo>
                  <a:cubicBezTo>
                    <a:pt x="538" y="926"/>
                    <a:pt x="579" y="919"/>
                    <a:pt x="619" y="911"/>
                  </a:cubicBezTo>
                  <a:cubicBezTo>
                    <a:pt x="626" y="909"/>
                    <a:pt x="634" y="906"/>
                    <a:pt x="641" y="903"/>
                  </a:cubicBezTo>
                  <a:cubicBezTo>
                    <a:pt x="680" y="889"/>
                    <a:pt x="718" y="872"/>
                    <a:pt x="756" y="851"/>
                  </a:cubicBezTo>
                  <a:cubicBezTo>
                    <a:pt x="760" y="849"/>
                    <a:pt x="765" y="846"/>
                    <a:pt x="769" y="844"/>
                  </a:cubicBezTo>
                  <a:cubicBezTo>
                    <a:pt x="921" y="812"/>
                    <a:pt x="1044" y="698"/>
                    <a:pt x="1082" y="547"/>
                  </a:cubicBezTo>
                  <a:cubicBezTo>
                    <a:pt x="1086" y="513"/>
                    <a:pt x="1089" y="480"/>
                    <a:pt x="1092" y="446"/>
                  </a:cubicBezTo>
                  <a:cubicBezTo>
                    <a:pt x="1091" y="376"/>
                    <a:pt x="1071" y="308"/>
                    <a:pt x="1033" y="248"/>
                  </a:cubicBezTo>
                  <a:lnTo>
                    <a:pt x="966" y="166"/>
                  </a:lnTo>
                  <a:cubicBezTo>
                    <a:pt x="915" y="120"/>
                    <a:pt x="853" y="87"/>
                    <a:pt x="786" y="72"/>
                  </a:cubicBezTo>
                  <a:lnTo>
                    <a:pt x="716" y="57"/>
                  </a:lnTo>
                  <a:lnTo>
                    <a:pt x="705" y="53"/>
                  </a:lnTo>
                  <a:cubicBezTo>
                    <a:pt x="702" y="52"/>
                    <a:pt x="699" y="52"/>
                    <a:pt x="696" y="52"/>
                  </a:cubicBezTo>
                  <a:cubicBezTo>
                    <a:pt x="693" y="52"/>
                    <a:pt x="690" y="52"/>
                    <a:pt x="687" y="52"/>
                  </a:cubicBezTo>
                  <a:cubicBezTo>
                    <a:pt x="622" y="38"/>
                    <a:pt x="558" y="25"/>
                    <a:pt x="495" y="11"/>
                  </a:cubicBezTo>
                  <a:cubicBezTo>
                    <a:pt x="461" y="7"/>
                    <a:pt x="427" y="4"/>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4"/>
            <p:cNvSpPr/>
            <p:nvPr/>
          </p:nvSpPr>
          <p:spPr>
            <a:xfrm>
              <a:off x="4389275" y="1490450"/>
              <a:ext cx="21250" cy="21950"/>
            </a:xfrm>
            <a:custGeom>
              <a:avLst/>
              <a:gdLst/>
              <a:ahLst/>
              <a:cxnLst/>
              <a:rect l="l" t="t" r="r" b="b"/>
              <a:pathLst>
                <a:path w="850" h="878" extrusionOk="0">
                  <a:moveTo>
                    <a:pt x="392" y="0"/>
                  </a:moveTo>
                  <a:cubicBezTo>
                    <a:pt x="322" y="0"/>
                    <a:pt x="251" y="18"/>
                    <a:pt x="187" y="56"/>
                  </a:cubicBezTo>
                  <a:lnTo>
                    <a:pt x="105" y="123"/>
                  </a:lnTo>
                  <a:cubicBezTo>
                    <a:pt x="58" y="174"/>
                    <a:pt x="26" y="235"/>
                    <a:pt x="10" y="302"/>
                  </a:cubicBezTo>
                  <a:cubicBezTo>
                    <a:pt x="7" y="336"/>
                    <a:pt x="3" y="369"/>
                    <a:pt x="0" y="403"/>
                  </a:cubicBezTo>
                  <a:cubicBezTo>
                    <a:pt x="1" y="473"/>
                    <a:pt x="23" y="541"/>
                    <a:pt x="60" y="602"/>
                  </a:cubicBezTo>
                  <a:cubicBezTo>
                    <a:pt x="79" y="633"/>
                    <a:pt x="98" y="664"/>
                    <a:pt x="117" y="696"/>
                  </a:cubicBezTo>
                  <a:cubicBezTo>
                    <a:pt x="143" y="742"/>
                    <a:pt x="181" y="780"/>
                    <a:pt x="227" y="807"/>
                  </a:cubicBezTo>
                  <a:cubicBezTo>
                    <a:pt x="296" y="854"/>
                    <a:pt x="376" y="878"/>
                    <a:pt x="457" y="878"/>
                  </a:cubicBezTo>
                  <a:cubicBezTo>
                    <a:pt x="528" y="878"/>
                    <a:pt x="599" y="859"/>
                    <a:pt x="662" y="822"/>
                  </a:cubicBezTo>
                  <a:lnTo>
                    <a:pt x="745" y="755"/>
                  </a:lnTo>
                  <a:cubicBezTo>
                    <a:pt x="791" y="704"/>
                    <a:pt x="823" y="643"/>
                    <a:pt x="839" y="576"/>
                  </a:cubicBezTo>
                  <a:cubicBezTo>
                    <a:pt x="843" y="542"/>
                    <a:pt x="846" y="509"/>
                    <a:pt x="849" y="475"/>
                  </a:cubicBezTo>
                  <a:cubicBezTo>
                    <a:pt x="847" y="405"/>
                    <a:pt x="827" y="337"/>
                    <a:pt x="789" y="277"/>
                  </a:cubicBezTo>
                  <a:cubicBezTo>
                    <a:pt x="770" y="245"/>
                    <a:pt x="751" y="214"/>
                    <a:pt x="732" y="182"/>
                  </a:cubicBezTo>
                  <a:cubicBezTo>
                    <a:pt x="654" y="64"/>
                    <a:pt x="525"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4"/>
            <p:cNvSpPr/>
            <p:nvPr/>
          </p:nvSpPr>
          <p:spPr>
            <a:xfrm>
              <a:off x="4364600" y="1317100"/>
              <a:ext cx="29975" cy="21875"/>
            </a:xfrm>
            <a:custGeom>
              <a:avLst/>
              <a:gdLst/>
              <a:ahLst/>
              <a:cxnLst/>
              <a:rect l="l" t="t" r="r" b="b"/>
              <a:pathLst>
                <a:path w="1199" h="875" extrusionOk="0">
                  <a:moveTo>
                    <a:pt x="793" y="0"/>
                  </a:moveTo>
                  <a:cubicBezTo>
                    <a:pt x="756" y="0"/>
                    <a:pt x="718" y="6"/>
                    <a:pt x="681" y="16"/>
                  </a:cubicBezTo>
                  <a:cubicBezTo>
                    <a:pt x="663" y="23"/>
                    <a:pt x="643" y="28"/>
                    <a:pt x="624" y="32"/>
                  </a:cubicBezTo>
                  <a:lnTo>
                    <a:pt x="622" y="31"/>
                  </a:lnTo>
                  <a:cubicBezTo>
                    <a:pt x="599" y="25"/>
                    <a:pt x="578" y="20"/>
                    <a:pt x="554" y="16"/>
                  </a:cubicBezTo>
                  <a:cubicBezTo>
                    <a:pt x="511" y="10"/>
                    <a:pt x="466" y="5"/>
                    <a:pt x="422" y="2"/>
                  </a:cubicBezTo>
                  <a:cubicBezTo>
                    <a:pt x="415" y="2"/>
                    <a:pt x="409" y="1"/>
                    <a:pt x="403" y="1"/>
                  </a:cubicBezTo>
                  <a:cubicBezTo>
                    <a:pt x="397" y="1"/>
                    <a:pt x="391" y="2"/>
                    <a:pt x="385" y="2"/>
                  </a:cubicBezTo>
                  <a:lnTo>
                    <a:pt x="284" y="18"/>
                  </a:lnTo>
                  <a:cubicBezTo>
                    <a:pt x="232" y="31"/>
                    <a:pt x="183" y="57"/>
                    <a:pt x="145" y="95"/>
                  </a:cubicBezTo>
                  <a:cubicBezTo>
                    <a:pt x="116" y="114"/>
                    <a:pt x="91" y="141"/>
                    <a:pt x="75" y="171"/>
                  </a:cubicBezTo>
                  <a:cubicBezTo>
                    <a:pt x="42" y="211"/>
                    <a:pt x="20" y="257"/>
                    <a:pt x="10" y="308"/>
                  </a:cubicBezTo>
                  <a:cubicBezTo>
                    <a:pt x="7" y="342"/>
                    <a:pt x="4" y="375"/>
                    <a:pt x="1" y="409"/>
                  </a:cubicBezTo>
                  <a:cubicBezTo>
                    <a:pt x="5" y="443"/>
                    <a:pt x="11" y="477"/>
                    <a:pt x="17" y="510"/>
                  </a:cubicBezTo>
                  <a:cubicBezTo>
                    <a:pt x="30" y="562"/>
                    <a:pt x="57" y="609"/>
                    <a:pt x="95" y="648"/>
                  </a:cubicBezTo>
                  <a:cubicBezTo>
                    <a:pt x="124" y="692"/>
                    <a:pt x="165" y="726"/>
                    <a:pt x="212" y="748"/>
                  </a:cubicBezTo>
                  <a:cubicBezTo>
                    <a:pt x="273" y="776"/>
                    <a:pt x="337" y="798"/>
                    <a:pt x="401" y="813"/>
                  </a:cubicBezTo>
                  <a:cubicBezTo>
                    <a:pt x="417" y="816"/>
                    <a:pt x="432" y="817"/>
                    <a:pt x="448" y="819"/>
                  </a:cubicBezTo>
                  <a:cubicBezTo>
                    <a:pt x="468" y="831"/>
                    <a:pt x="489" y="840"/>
                    <a:pt x="512" y="846"/>
                  </a:cubicBezTo>
                  <a:cubicBezTo>
                    <a:pt x="552" y="865"/>
                    <a:pt x="596" y="875"/>
                    <a:pt x="641" y="875"/>
                  </a:cubicBezTo>
                  <a:cubicBezTo>
                    <a:pt x="647" y="875"/>
                    <a:pt x="653" y="875"/>
                    <a:pt x="660" y="874"/>
                  </a:cubicBezTo>
                  <a:cubicBezTo>
                    <a:pt x="750" y="868"/>
                    <a:pt x="838" y="833"/>
                    <a:pt x="908" y="776"/>
                  </a:cubicBezTo>
                  <a:cubicBezTo>
                    <a:pt x="960" y="763"/>
                    <a:pt x="1007" y="736"/>
                    <a:pt x="1044" y="699"/>
                  </a:cubicBezTo>
                  <a:cubicBezTo>
                    <a:pt x="1088" y="669"/>
                    <a:pt x="1122" y="629"/>
                    <a:pt x="1144" y="581"/>
                  </a:cubicBezTo>
                  <a:cubicBezTo>
                    <a:pt x="1188" y="488"/>
                    <a:pt x="1199" y="384"/>
                    <a:pt x="1174" y="284"/>
                  </a:cubicBezTo>
                  <a:lnTo>
                    <a:pt x="1130" y="187"/>
                  </a:lnTo>
                  <a:cubicBezTo>
                    <a:pt x="1093" y="128"/>
                    <a:pt x="1040" y="79"/>
                    <a:pt x="978" y="45"/>
                  </a:cubicBezTo>
                  <a:lnTo>
                    <a:pt x="883" y="11"/>
                  </a:lnTo>
                  <a:cubicBezTo>
                    <a:pt x="854" y="4"/>
                    <a:pt x="824"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4"/>
            <p:cNvSpPr/>
            <p:nvPr/>
          </p:nvSpPr>
          <p:spPr>
            <a:xfrm>
              <a:off x="4356900" y="1253750"/>
              <a:ext cx="29400" cy="23625"/>
            </a:xfrm>
            <a:custGeom>
              <a:avLst/>
              <a:gdLst/>
              <a:ahLst/>
              <a:cxnLst/>
              <a:rect l="l" t="t" r="r" b="b"/>
              <a:pathLst>
                <a:path w="1176" h="945" extrusionOk="0">
                  <a:moveTo>
                    <a:pt x="492" y="0"/>
                  </a:moveTo>
                  <a:cubicBezTo>
                    <a:pt x="486" y="0"/>
                    <a:pt x="478" y="0"/>
                    <a:pt x="473" y="1"/>
                  </a:cubicBezTo>
                  <a:cubicBezTo>
                    <a:pt x="434" y="7"/>
                    <a:pt x="395" y="12"/>
                    <a:pt x="356" y="20"/>
                  </a:cubicBezTo>
                  <a:cubicBezTo>
                    <a:pt x="344" y="23"/>
                    <a:pt x="331" y="26"/>
                    <a:pt x="319" y="31"/>
                  </a:cubicBezTo>
                  <a:cubicBezTo>
                    <a:pt x="283" y="45"/>
                    <a:pt x="246" y="63"/>
                    <a:pt x="210" y="79"/>
                  </a:cubicBezTo>
                  <a:cubicBezTo>
                    <a:pt x="204" y="82"/>
                    <a:pt x="197" y="86"/>
                    <a:pt x="191" y="89"/>
                  </a:cubicBezTo>
                  <a:cubicBezTo>
                    <a:pt x="164" y="112"/>
                    <a:pt x="137" y="134"/>
                    <a:pt x="110" y="157"/>
                  </a:cubicBezTo>
                  <a:cubicBezTo>
                    <a:pt x="73" y="194"/>
                    <a:pt x="46" y="238"/>
                    <a:pt x="32" y="288"/>
                  </a:cubicBezTo>
                  <a:cubicBezTo>
                    <a:pt x="17" y="318"/>
                    <a:pt x="9" y="351"/>
                    <a:pt x="10" y="386"/>
                  </a:cubicBezTo>
                  <a:cubicBezTo>
                    <a:pt x="1" y="437"/>
                    <a:pt x="4" y="489"/>
                    <a:pt x="21" y="538"/>
                  </a:cubicBezTo>
                  <a:cubicBezTo>
                    <a:pt x="35" y="585"/>
                    <a:pt x="56" y="629"/>
                    <a:pt x="82" y="671"/>
                  </a:cubicBezTo>
                  <a:cubicBezTo>
                    <a:pt x="96" y="692"/>
                    <a:pt x="111" y="711"/>
                    <a:pt x="128" y="730"/>
                  </a:cubicBezTo>
                  <a:cubicBezTo>
                    <a:pt x="142" y="749"/>
                    <a:pt x="158" y="767"/>
                    <a:pt x="176" y="785"/>
                  </a:cubicBezTo>
                  <a:cubicBezTo>
                    <a:pt x="180" y="790"/>
                    <a:pt x="186" y="794"/>
                    <a:pt x="192" y="799"/>
                  </a:cubicBezTo>
                  <a:cubicBezTo>
                    <a:pt x="224" y="824"/>
                    <a:pt x="257" y="846"/>
                    <a:pt x="291" y="868"/>
                  </a:cubicBezTo>
                  <a:cubicBezTo>
                    <a:pt x="298" y="872"/>
                    <a:pt x="304" y="875"/>
                    <a:pt x="311" y="879"/>
                  </a:cubicBezTo>
                  <a:cubicBezTo>
                    <a:pt x="347" y="895"/>
                    <a:pt x="385" y="908"/>
                    <a:pt x="423" y="921"/>
                  </a:cubicBezTo>
                  <a:cubicBezTo>
                    <a:pt x="437" y="926"/>
                    <a:pt x="451" y="930"/>
                    <a:pt x="466" y="932"/>
                  </a:cubicBezTo>
                  <a:cubicBezTo>
                    <a:pt x="505" y="938"/>
                    <a:pt x="546" y="941"/>
                    <a:pt x="586" y="945"/>
                  </a:cubicBezTo>
                  <a:lnTo>
                    <a:pt x="608" y="945"/>
                  </a:lnTo>
                  <a:cubicBezTo>
                    <a:pt x="615" y="945"/>
                    <a:pt x="623" y="945"/>
                    <a:pt x="631" y="944"/>
                  </a:cubicBezTo>
                  <a:cubicBezTo>
                    <a:pt x="671" y="938"/>
                    <a:pt x="712" y="932"/>
                    <a:pt x="752" y="923"/>
                  </a:cubicBezTo>
                  <a:cubicBezTo>
                    <a:pt x="782" y="914"/>
                    <a:pt x="812" y="904"/>
                    <a:pt x="840" y="888"/>
                  </a:cubicBezTo>
                  <a:cubicBezTo>
                    <a:pt x="863" y="879"/>
                    <a:pt x="886" y="868"/>
                    <a:pt x="907" y="856"/>
                  </a:cubicBezTo>
                  <a:cubicBezTo>
                    <a:pt x="912" y="854"/>
                    <a:pt x="914" y="852"/>
                    <a:pt x="917" y="850"/>
                  </a:cubicBezTo>
                  <a:cubicBezTo>
                    <a:pt x="948" y="827"/>
                    <a:pt x="977" y="801"/>
                    <a:pt x="1007" y="776"/>
                  </a:cubicBezTo>
                  <a:cubicBezTo>
                    <a:pt x="1013" y="771"/>
                    <a:pt x="1018" y="765"/>
                    <a:pt x="1024" y="760"/>
                  </a:cubicBezTo>
                  <a:cubicBezTo>
                    <a:pt x="1027" y="757"/>
                    <a:pt x="1030" y="753"/>
                    <a:pt x="1033" y="749"/>
                  </a:cubicBezTo>
                  <a:cubicBezTo>
                    <a:pt x="1055" y="720"/>
                    <a:pt x="1077" y="687"/>
                    <a:pt x="1098" y="657"/>
                  </a:cubicBezTo>
                  <a:cubicBezTo>
                    <a:pt x="1175" y="517"/>
                    <a:pt x="1156" y="343"/>
                    <a:pt x="1050" y="222"/>
                  </a:cubicBezTo>
                  <a:cubicBezTo>
                    <a:pt x="1021" y="179"/>
                    <a:pt x="980" y="144"/>
                    <a:pt x="932" y="122"/>
                  </a:cubicBezTo>
                  <a:cubicBezTo>
                    <a:pt x="901" y="110"/>
                    <a:pt x="869" y="99"/>
                    <a:pt x="838" y="87"/>
                  </a:cubicBezTo>
                  <a:cubicBezTo>
                    <a:pt x="835" y="87"/>
                    <a:pt x="833" y="87"/>
                    <a:pt x="830" y="86"/>
                  </a:cubicBezTo>
                  <a:cubicBezTo>
                    <a:pt x="828" y="86"/>
                    <a:pt x="826" y="83"/>
                    <a:pt x="824" y="81"/>
                  </a:cubicBezTo>
                  <a:cubicBezTo>
                    <a:pt x="813" y="75"/>
                    <a:pt x="801" y="68"/>
                    <a:pt x="789" y="64"/>
                  </a:cubicBezTo>
                  <a:cubicBezTo>
                    <a:pt x="748" y="46"/>
                    <a:pt x="706" y="29"/>
                    <a:pt x="664" y="18"/>
                  </a:cubicBezTo>
                  <a:cubicBezTo>
                    <a:pt x="635" y="11"/>
                    <a:pt x="607" y="8"/>
                    <a:pt x="578" y="6"/>
                  </a:cubicBezTo>
                  <a:cubicBezTo>
                    <a:pt x="550" y="2"/>
                    <a:pt x="520" y="0"/>
                    <a:pt x="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4"/>
            <p:cNvSpPr/>
            <p:nvPr/>
          </p:nvSpPr>
          <p:spPr>
            <a:xfrm>
              <a:off x="4287100" y="1337650"/>
              <a:ext cx="27800" cy="21975"/>
            </a:xfrm>
            <a:custGeom>
              <a:avLst/>
              <a:gdLst/>
              <a:ahLst/>
              <a:cxnLst/>
              <a:rect l="l" t="t" r="r" b="b"/>
              <a:pathLst>
                <a:path w="1112" h="879" extrusionOk="0">
                  <a:moveTo>
                    <a:pt x="545" y="0"/>
                  </a:moveTo>
                  <a:cubicBezTo>
                    <a:pt x="531" y="0"/>
                    <a:pt x="517" y="0"/>
                    <a:pt x="503" y="3"/>
                  </a:cubicBezTo>
                  <a:cubicBezTo>
                    <a:pt x="457" y="7"/>
                    <a:pt x="410" y="14"/>
                    <a:pt x="365" y="25"/>
                  </a:cubicBezTo>
                  <a:cubicBezTo>
                    <a:pt x="351" y="28"/>
                    <a:pt x="337" y="32"/>
                    <a:pt x="324" y="37"/>
                  </a:cubicBezTo>
                  <a:cubicBezTo>
                    <a:pt x="277" y="54"/>
                    <a:pt x="232" y="76"/>
                    <a:pt x="189" y="100"/>
                  </a:cubicBezTo>
                  <a:cubicBezTo>
                    <a:pt x="68" y="169"/>
                    <a:pt x="1" y="310"/>
                    <a:pt x="3" y="447"/>
                  </a:cubicBezTo>
                  <a:cubicBezTo>
                    <a:pt x="3" y="484"/>
                    <a:pt x="8" y="522"/>
                    <a:pt x="20" y="558"/>
                  </a:cubicBezTo>
                  <a:cubicBezTo>
                    <a:pt x="20" y="560"/>
                    <a:pt x="21" y="562"/>
                    <a:pt x="22" y="564"/>
                  </a:cubicBezTo>
                  <a:cubicBezTo>
                    <a:pt x="27" y="578"/>
                    <a:pt x="58" y="651"/>
                    <a:pt x="66" y="664"/>
                  </a:cubicBezTo>
                  <a:cubicBezTo>
                    <a:pt x="87" y="702"/>
                    <a:pt x="115" y="735"/>
                    <a:pt x="149" y="762"/>
                  </a:cubicBezTo>
                  <a:cubicBezTo>
                    <a:pt x="221" y="820"/>
                    <a:pt x="256" y="840"/>
                    <a:pt x="345" y="865"/>
                  </a:cubicBezTo>
                  <a:cubicBezTo>
                    <a:pt x="350" y="867"/>
                    <a:pt x="354" y="867"/>
                    <a:pt x="358" y="868"/>
                  </a:cubicBezTo>
                  <a:cubicBezTo>
                    <a:pt x="385" y="872"/>
                    <a:pt x="435" y="878"/>
                    <a:pt x="462" y="879"/>
                  </a:cubicBezTo>
                  <a:lnTo>
                    <a:pt x="470" y="879"/>
                  </a:lnTo>
                  <a:cubicBezTo>
                    <a:pt x="474" y="879"/>
                    <a:pt x="478" y="879"/>
                    <a:pt x="482" y="878"/>
                  </a:cubicBezTo>
                  <a:lnTo>
                    <a:pt x="583" y="862"/>
                  </a:lnTo>
                  <a:cubicBezTo>
                    <a:pt x="585" y="862"/>
                    <a:pt x="586" y="860"/>
                    <a:pt x="587" y="860"/>
                  </a:cubicBezTo>
                  <a:lnTo>
                    <a:pt x="594" y="859"/>
                  </a:lnTo>
                  <a:lnTo>
                    <a:pt x="599" y="857"/>
                  </a:lnTo>
                  <a:lnTo>
                    <a:pt x="602" y="856"/>
                  </a:lnTo>
                  <a:cubicBezTo>
                    <a:pt x="620" y="849"/>
                    <a:pt x="638" y="840"/>
                    <a:pt x="655" y="832"/>
                  </a:cubicBezTo>
                  <a:cubicBezTo>
                    <a:pt x="661" y="832"/>
                    <a:pt x="666" y="835"/>
                    <a:pt x="672" y="835"/>
                  </a:cubicBezTo>
                  <a:cubicBezTo>
                    <a:pt x="683" y="835"/>
                    <a:pt x="694" y="836"/>
                    <a:pt x="705" y="836"/>
                  </a:cubicBezTo>
                  <a:cubicBezTo>
                    <a:pt x="851" y="836"/>
                    <a:pt x="988" y="757"/>
                    <a:pt x="1062" y="628"/>
                  </a:cubicBezTo>
                  <a:cubicBezTo>
                    <a:pt x="1072" y="597"/>
                    <a:pt x="1084" y="564"/>
                    <a:pt x="1096" y="533"/>
                  </a:cubicBezTo>
                  <a:cubicBezTo>
                    <a:pt x="1111" y="466"/>
                    <a:pt x="1110" y="397"/>
                    <a:pt x="1091" y="331"/>
                  </a:cubicBezTo>
                  <a:cubicBezTo>
                    <a:pt x="1076" y="299"/>
                    <a:pt x="1062" y="266"/>
                    <a:pt x="1047" y="234"/>
                  </a:cubicBezTo>
                  <a:cubicBezTo>
                    <a:pt x="1010" y="174"/>
                    <a:pt x="957" y="126"/>
                    <a:pt x="895" y="93"/>
                  </a:cubicBezTo>
                  <a:cubicBezTo>
                    <a:pt x="882" y="85"/>
                    <a:pt x="870" y="78"/>
                    <a:pt x="856" y="72"/>
                  </a:cubicBezTo>
                  <a:cubicBezTo>
                    <a:pt x="851" y="70"/>
                    <a:pt x="844" y="66"/>
                    <a:pt x="837" y="64"/>
                  </a:cubicBezTo>
                  <a:cubicBezTo>
                    <a:pt x="801" y="50"/>
                    <a:pt x="765" y="35"/>
                    <a:pt x="727" y="23"/>
                  </a:cubicBezTo>
                  <a:cubicBezTo>
                    <a:pt x="713" y="19"/>
                    <a:pt x="698" y="15"/>
                    <a:pt x="683" y="14"/>
                  </a:cubicBezTo>
                  <a:cubicBezTo>
                    <a:pt x="646" y="8"/>
                    <a:pt x="607" y="6"/>
                    <a:pt x="568" y="1"/>
                  </a:cubicBezTo>
                  <a:cubicBezTo>
                    <a:pt x="560" y="1"/>
                    <a:pt x="553" y="0"/>
                    <a:pt x="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4"/>
            <p:cNvSpPr/>
            <p:nvPr/>
          </p:nvSpPr>
          <p:spPr>
            <a:xfrm>
              <a:off x="4233075" y="1371725"/>
              <a:ext cx="20950" cy="24800"/>
            </a:xfrm>
            <a:custGeom>
              <a:avLst/>
              <a:gdLst/>
              <a:ahLst/>
              <a:cxnLst/>
              <a:rect l="l" t="t" r="r" b="b"/>
              <a:pathLst>
                <a:path w="838" h="992" extrusionOk="0">
                  <a:moveTo>
                    <a:pt x="435" y="1"/>
                  </a:moveTo>
                  <a:cubicBezTo>
                    <a:pt x="433" y="1"/>
                    <a:pt x="431" y="1"/>
                    <a:pt x="428" y="1"/>
                  </a:cubicBezTo>
                  <a:cubicBezTo>
                    <a:pt x="394" y="6"/>
                    <a:pt x="360" y="12"/>
                    <a:pt x="327" y="17"/>
                  </a:cubicBezTo>
                  <a:cubicBezTo>
                    <a:pt x="259" y="38"/>
                    <a:pt x="197" y="77"/>
                    <a:pt x="149" y="128"/>
                  </a:cubicBezTo>
                  <a:cubicBezTo>
                    <a:pt x="144" y="133"/>
                    <a:pt x="141" y="136"/>
                    <a:pt x="138" y="139"/>
                  </a:cubicBezTo>
                  <a:lnTo>
                    <a:pt x="133" y="145"/>
                  </a:lnTo>
                  <a:cubicBezTo>
                    <a:pt x="112" y="173"/>
                    <a:pt x="91" y="204"/>
                    <a:pt x="72" y="232"/>
                  </a:cubicBezTo>
                  <a:cubicBezTo>
                    <a:pt x="66" y="241"/>
                    <a:pt x="61" y="248"/>
                    <a:pt x="58" y="258"/>
                  </a:cubicBezTo>
                  <a:cubicBezTo>
                    <a:pt x="39" y="296"/>
                    <a:pt x="24" y="337"/>
                    <a:pt x="15" y="378"/>
                  </a:cubicBezTo>
                  <a:cubicBezTo>
                    <a:pt x="14" y="382"/>
                    <a:pt x="12" y="388"/>
                    <a:pt x="11" y="393"/>
                  </a:cubicBezTo>
                  <a:cubicBezTo>
                    <a:pt x="7" y="427"/>
                    <a:pt x="4" y="465"/>
                    <a:pt x="1" y="499"/>
                  </a:cubicBezTo>
                  <a:cubicBezTo>
                    <a:pt x="1" y="501"/>
                    <a:pt x="1" y="503"/>
                    <a:pt x="1" y="507"/>
                  </a:cubicBezTo>
                  <a:cubicBezTo>
                    <a:pt x="1" y="516"/>
                    <a:pt x="1" y="526"/>
                    <a:pt x="3" y="535"/>
                  </a:cubicBezTo>
                  <a:cubicBezTo>
                    <a:pt x="7" y="566"/>
                    <a:pt x="11" y="623"/>
                    <a:pt x="25" y="662"/>
                  </a:cubicBezTo>
                  <a:cubicBezTo>
                    <a:pt x="39" y="704"/>
                    <a:pt x="58" y="745"/>
                    <a:pt x="79" y="783"/>
                  </a:cubicBezTo>
                  <a:cubicBezTo>
                    <a:pt x="83" y="788"/>
                    <a:pt x="85" y="792"/>
                    <a:pt x="88" y="795"/>
                  </a:cubicBezTo>
                  <a:cubicBezTo>
                    <a:pt x="110" y="824"/>
                    <a:pt x="135" y="853"/>
                    <a:pt x="158" y="881"/>
                  </a:cubicBezTo>
                  <a:lnTo>
                    <a:pt x="165" y="887"/>
                  </a:lnTo>
                  <a:cubicBezTo>
                    <a:pt x="243" y="954"/>
                    <a:pt x="341" y="991"/>
                    <a:pt x="444" y="992"/>
                  </a:cubicBezTo>
                  <a:cubicBezTo>
                    <a:pt x="446" y="992"/>
                    <a:pt x="448" y="992"/>
                    <a:pt x="450" y="992"/>
                  </a:cubicBezTo>
                  <a:cubicBezTo>
                    <a:pt x="500" y="992"/>
                    <a:pt x="550" y="979"/>
                    <a:pt x="594" y="954"/>
                  </a:cubicBezTo>
                  <a:cubicBezTo>
                    <a:pt x="645" y="937"/>
                    <a:pt x="689" y="905"/>
                    <a:pt x="723" y="864"/>
                  </a:cubicBezTo>
                  <a:cubicBezTo>
                    <a:pt x="744" y="836"/>
                    <a:pt x="763" y="808"/>
                    <a:pt x="783" y="781"/>
                  </a:cubicBezTo>
                  <a:cubicBezTo>
                    <a:pt x="814" y="721"/>
                    <a:pt x="830" y="653"/>
                    <a:pt x="828" y="584"/>
                  </a:cubicBezTo>
                  <a:cubicBezTo>
                    <a:pt x="824" y="560"/>
                    <a:pt x="821" y="534"/>
                    <a:pt x="816" y="508"/>
                  </a:cubicBezTo>
                  <a:cubicBezTo>
                    <a:pt x="831" y="469"/>
                    <a:pt x="838" y="428"/>
                    <a:pt x="836" y="386"/>
                  </a:cubicBezTo>
                  <a:cubicBezTo>
                    <a:pt x="828" y="281"/>
                    <a:pt x="783" y="181"/>
                    <a:pt x="708" y="106"/>
                  </a:cubicBezTo>
                  <a:lnTo>
                    <a:pt x="624" y="46"/>
                  </a:lnTo>
                  <a:cubicBezTo>
                    <a:pt x="566" y="16"/>
                    <a:pt x="501" y="1"/>
                    <a:pt x="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4"/>
            <p:cNvSpPr/>
            <p:nvPr/>
          </p:nvSpPr>
          <p:spPr>
            <a:xfrm>
              <a:off x="4297750" y="1412900"/>
              <a:ext cx="21800" cy="21725"/>
            </a:xfrm>
            <a:custGeom>
              <a:avLst/>
              <a:gdLst/>
              <a:ahLst/>
              <a:cxnLst/>
              <a:rect l="l" t="t" r="r" b="b"/>
              <a:pathLst>
                <a:path w="872" h="869" extrusionOk="0">
                  <a:moveTo>
                    <a:pt x="431" y="1"/>
                  </a:moveTo>
                  <a:cubicBezTo>
                    <a:pt x="361" y="3"/>
                    <a:pt x="292" y="23"/>
                    <a:pt x="233" y="60"/>
                  </a:cubicBezTo>
                  <a:lnTo>
                    <a:pt x="152" y="128"/>
                  </a:lnTo>
                  <a:cubicBezTo>
                    <a:pt x="104" y="178"/>
                    <a:pt x="72" y="239"/>
                    <a:pt x="56" y="306"/>
                  </a:cubicBezTo>
                  <a:lnTo>
                    <a:pt x="38" y="383"/>
                  </a:lnTo>
                  <a:cubicBezTo>
                    <a:pt x="0" y="540"/>
                    <a:pt x="64" y="704"/>
                    <a:pt x="198" y="794"/>
                  </a:cubicBezTo>
                  <a:lnTo>
                    <a:pt x="199" y="794"/>
                  </a:lnTo>
                  <a:cubicBezTo>
                    <a:pt x="238" y="826"/>
                    <a:pt x="286" y="849"/>
                    <a:pt x="335" y="859"/>
                  </a:cubicBezTo>
                  <a:cubicBezTo>
                    <a:pt x="370" y="862"/>
                    <a:pt x="403" y="865"/>
                    <a:pt x="437" y="868"/>
                  </a:cubicBezTo>
                  <a:cubicBezTo>
                    <a:pt x="507" y="867"/>
                    <a:pt x="575" y="847"/>
                    <a:pt x="635" y="809"/>
                  </a:cubicBezTo>
                  <a:cubicBezTo>
                    <a:pt x="662" y="786"/>
                    <a:pt x="689" y="764"/>
                    <a:pt x="716" y="742"/>
                  </a:cubicBezTo>
                  <a:cubicBezTo>
                    <a:pt x="762" y="691"/>
                    <a:pt x="794" y="630"/>
                    <a:pt x="811" y="563"/>
                  </a:cubicBezTo>
                  <a:cubicBezTo>
                    <a:pt x="816" y="537"/>
                    <a:pt x="821" y="512"/>
                    <a:pt x="828" y="486"/>
                  </a:cubicBezTo>
                  <a:cubicBezTo>
                    <a:pt x="871" y="274"/>
                    <a:pt x="740" y="66"/>
                    <a:pt x="532" y="10"/>
                  </a:cubicBezTo>
                  <a:cubicBezTo>
                    <a:pt x="498" y="7"/>
                    <a:pt x="464" y="4"/>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4"/>
            <p:cNvSpPr/>
            <p:nvPr/>
          </p:nvSpPr>
          <p:spPr>
            <a:xfrm>
              <a:off x="4264525" y="1484250"/>
              <a:ext cx="27475" cy="26275"/>
            </a:xfrm>
            <a:custGeom>
              <a:avLst/>
              <a:gdLst/>
              <a:ahLst/>
              <a:cxnLst/>
              <a:rect l="l" t="t" r="r" b="b"/>
              <a:pathLst>
                <a:path w="1099" h="1051" extrusionOk="0">
                  <a:moveTo>
                    <a:pt x="546" y="1"/>
                  </a:moveTo>
                  <a:cubicBezTo>
                    <a:pt x="542" y="1"/>
                    <a:pt x="538" y="1"/>
                    <a:pt x="534" y="1"/>
                  </a:cubicBezTo>
                  <a:cubicBezTo>
                    <a:pt x="488" y="5"/>
                    <a:pt x="442" y="12"/>
                    <a:pt x="397" y="23"/>
                  </a:cubicBezTo>
                  <a:cubicBezTo>
                    <a:pt x="351" y="34"/>
                    <a:pt x="301" y="61"/>
                    <a:pt x="264" y="79"/>
                  </a:cubicBezTo>
                  <a:cubicBezTo>
                    <a:pt x="252" y="85"/>
                    <a:pt x="241" y="91"/>
                    <a:pt x="232" y="100"/>
                  </a:cubicBezTo>
                  <a:cubicBezTo>
                    <a:pt x="204" y="120"/>
                    <a:pt x="173" y="146"/>
                    <a:pt x="147" y="170"/>
                  </a:cubicBezTo>
                  <a:cubicBezTo>
                    <a:pt x="145" y="172"/>
                    <a:pt x="142" y="174"/>
                    <a:pt x="140" y="176"/>
                  </a:cubicBezTo>
                  <a:cubicBezTo>
                    <a:pt x="134" y="182"/>
                    <a:pt x="130" y="187"/>
                    <a:pt x="126" y="193"/>
                  </a:cubicBezTo>
                  <a:cubicBezTo>
                    <a:pt x="102" y="224"/>
                    <a:pt x="69" y="262"/>
                    <a:pt x="52" y="302"/>
                  </a:cubicBezTo>
                  <a:cubicBezTo>
                    <a:pt x="10" y="400"/>
                    <a:pt x="9" y="416"/>
                    <a:pt x="1" y="521"/>
                  </a:cubicBezTo>
                  <a:cubicBezTo>
                    <a:pt x="0" y="530"/>
                    <a:pt x="0" y="538"/>
                    <a:pt x="1" y="547"/>
                  </a:cubicBezTo>
                  <a:cubicBezTo>
                    <a:pt x="4" y="590"/>
                    <a:pt x="11" y="632"/>
                    <a:pt x="23" y="673"/>
                  </a:cubicBezTo>
                  <a:cubicBezTo>
                    <a:pt x="38" y="716"/>
                    <a:pt x="55" y="756"/>
                    <a:pt x="77" y="793"/>
                  </a:cubicBezTo>
                  <a:cubicBezTo>
                    <a:pt x="98" y="830"/>
                    <a:pt x="140" y="874"/>
                    <a:pt x="161" y="898"/>
                  </a:cubicBezTo>
                  <a:cubicBezTo>
                    <a:pt x="194" y="937"/>
                    <a:pt x="241" y="966"/>
                    <a:pt x="283" y="991"/>
                  </a:cubicBezTo>
                  <a:cubicBezTo>
                    <a:pt x="355" y="1030"/>
                    <a:pt x="435" y="1051"/>
                    <a:pt x="516" y="1051"/>
                  </a:cubicBezTo>
                  <a:cubicBezTo>
                    <a:pt x="521" y="1051"/>
                    <a:pt x="525" y="1051"/>
                    <a:pt x="529" y="1051"/>
                  </a:cubicBezTo>
                  <a:cubicBezTo>
                    <a:pt x="572" y="1049"/>
                    <a:pt x="615" y="1043"/>
                    <a:pt x="656" y="1029"/>
                  </a:cubicBezTo>
                  <a:cubicBezTo>
                    <a:pt x="757" y="990"/>
                    <a:pt x="776" y="975"/>
                    <a:pt x="857" y="903"/>
                  </a:cubicBezTo>
                  <a:cubicBezTo>
                    <a:pt x="893" y="866"/>
                    <a:pt x="920" y="820"/>
                    <a:pt x="934" y="771"/>
                  </a:cubicBezTo>
                  <a:cubicBezTo>
                    <a:pt x="937" y="761"/>
                    <a:pt x="940" y="751"/>
                    <a:pt x="942" y="742"/>
                  </a:cubicBezTo>
                  <a:cubicBezTo>
                    <a:pt x="945" y="740"/>
                    <a:pt x="946" y="739"/>
                    <a:pt x="947" y="738"/>
                  </a:cubicBezTo>
                  <a:cubicBezTo>
                    <a:pt x="990" y="709"/>
                    <a:pt x="1025" y="668"/>
                    <a:pt x="1047" y="621"/>
                  </a:cubicBezTo>
                  <a:lnTo>
                    <a:pt x="1083" y="527"/>
                  </a:lnTo>
                  <a:cubicBezTo>
                    <a:pt x="1098" y="460"/>
                    <a:pt x="1096" y="389"/>
                    <a:pt x="1076" y="323"/>
                  </a:cubicBezTo>
                  <a:cubicBezTo>
                    <a:pt x="1062" y="292"/>
                    <a:pt x="1047" y="260"/>
                    <a:pt x="1033" y="227"/>
                  </a:cubicBezTo>
                  <a:cubicBezTo>
                    <a:pt x="995" y="168"/>
                    <a:pt x="944" y="119"/>
                    <a:pt x="882" y="86"/>
                  </a:cubicBezTo>
                  <a:cubicBezTo>
                    <a:pt x="870" y="79"/>
                    <a:pt x="858" y="73"/>
                    <a:pt x="846" y="67"/>
                  </a:cubicBezTo>
                  <a:cubicBezTo>
                    <a:pt x="802" y="48"/>
                    <a:pt x="758" y="32"/>
                    <a:pt x="712" y="19"/>
                  </a:cubicBezTo>
                  <a:cubicBezTo>
                    <a:pt x="667" y="10"/>
                    <a:pt x="620" y="5"/>
                    <a:pt x="574" y="2"/>
                  </a:cubicBezTo>
                  <a:cubicBezTo>
                    <a:pt x="565" y="2"/>
                    <a:pt x="555"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4"/>
            <p:cNvSpPr/>
            <p:nvPr/>
          </p:nvSpPr>
          <p:spPr>
            <a:xfrm>
              <a:off x="4333375" y="1534950"/>
              <a:ext cx="29300" cy="20400"/>
            </a:xfrm>
            <a:custGeom>
              <a:avLst/>
              <a:gdLst/>
              <a:ahLst/>
              <a:cxnLst/>
              <a:rect l="l" t="t" r="r" b="b"/>
              <a:pathLst>
                <a:path w="1172" h="816" extrusionOk="0">
                  <a:moveTo>
                    <a:pt x="598" y="0"/>
                  </a:moveTo>
                  <a:cubicBezTo>
                    <a:pt x="532" y="0"/>
                    <a:pt x="462" y="19"/>
                    <a:pt x="392" y="63"/>
                  </a:cubicBezTo>
                  <a:lnTo>
                    <a:pt x="362" y="81"/>
                  </a:lnTo>
                  <a:cubicBezTo>
                    <a:pt x="0" y="306"/>
                    <a:pt x="235" y="815"/>
                    <a:pt x="575" y="815"/>
                  </a:cubicBezTo>
                  <a:cubicBezTo>
                    <a:pt x="641" y="815"/>
                    <a:pt x="711" y="796"/>
                    <a:pt x="781" y="752"/>
                  </a:cubicBezTo>
                  <a:lnTo>
                    <a:pt x="810" y="735"/>
                  </a:lnTo>
                  <a:cubicBezTo>
                    <a:pt x="1172" y="509"/>
                    <a:pt x="938"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4"/>
            <p:cNvSpPr/>
            <p:nvPr/>
          </p:nvSpPr>
          <p:spPr>
            <a:xfrm>
              <a:off x="4210200" y="1441775"/>
              <a:ext cx="22150" cy="25475"/>
            </a:xfrm>
            <a:custGeom>
              <a:avLst/>
              <a:gdLst/>
              <a:ahLst/>
              <a:cxnLst/>
              <a:rect l="l" t="t" r="r" b="b"/>
              <a:pathLst>
                <a:path w="886" h="1019" extrusionOk="0">
                  <a:moveTo>
                    <a:pt x="430" y="1"/>
                  </a:moveTo>
                  <a:cubicBezTo>
                    <a:pt x="425" y="1"/>
                    <a:pt x="421" y="1"/>
                    <a:pt x="417" y="1"/>
                  </a:cubicBezTo>
                  <a:lnTo>
                    <a:pt x="316" y="17"/>
                  </a:lnTo>
                  <a:cubicBezTo>
                    <a:pt x="248" y="37"/>
                    <a:pt x="186" y="75"/>
                    <a:pt x="138" y="128"/>
                  </a:cubicBezTo>
                  <a:cubicBezTo>
                    <a:pt x="116" y="158"/>
                    <a:pt x="81" y="200"/>
                    <a:pt x="63" y="238"/>
                  </a:cubicBezTo>
                  <a:cubicBezTo>
                    <a:pt x="60" y="244"/>
                    <a:pt x="59" y="248"/>
                    <a:pt x="57" y="254"/>
                  </a:cubicBezTo>
                  <a:cubicBezTo>
                    <a:pt x="43" y="288"/>
                    <a:pt x="27" y="324"/>
                    <a:pt x="18" y="361"/>
                  </a:cubicBezTo>
                  <a:cubicBezTo>
                    <a:pt x="14" y="370"/>
                    <a:pt x="12" y="381"/>
                    <a:pt x="11" y="392"/>
                  </a:cubicBezTo>
                  <a:cubicBezTo>
                    <a:pt x="4" y="435"/>
                    <a:pt x="0" y="478"/>
                    <a:pt x="0" y="523"/>
                  </a:cubicBezTo>
                  <a:cubicBezTo>
                    <a:pt x="4" y="567"/>
                    <a:pt x="10" y="610"/>
                    <a:pt x="20" y="653"/>
                  </a:cubicBezTo>
                  <a:cubicBezTo>
                    <a:pt x="22" y="663"/>
                    <a:pt x="25" y="674"/>
                    <a:pt x="30" y="684"/>
                  </a:cubicBezTo>
                  <a:cubicBezTo>
                    <a:pt x="45" y="727"/>
                    <a:pt x="64" y="768"/>
                    <a:pt x="87" y="807"/>
                  </a:cubicBezTo>
                  <a:cubicBezTo>
                    <a:pt x="90" y="812"/>
                    <a:pt x="92" y="817"/>
                    <a:pt x="97" y="821"/>
                  </a:cubicBezTo>
                  <a:cubicBezTo>
                    <a:pt x="108" y="836"/>
                    <a:pt x="121" y="852"/>
                    <a:pt x="133" y="866"/>
                  </a:cubicBezTo>
                  <a:cubicBezTo>
                    <a:pt x="145" y="880"/>
                    <a:pt x="159" y="899"/>
                    <a:pt x="173" y="914"/>
                  </a:cubicBezTo>
                  <a:cubicBezTo>
                    <a:pt x="251" y="986"/>
                    <a:pt x="346" y="1019"/>
                    <a:pt x="439" y="1019"/>
                  </a:cubicBezTo>
                  <a:cubicBezTo>
                    <a:pt x="613" y="1019"/>
                    <a:pt x="782" y="904"/>
                    <a:pt x="827" y="712"/>
                  </a:cubicBezTo>
                  <a:cubicBezTo>
                    <a:pt x="840" y="666"/>
                    <a:pt x="854" y="621"/>
                    <a:pt x="867" y="576"/>
                  </a:cubicBezTo>
                  <a:cubicBezTo>
                    <a:pt x="885" y="473"/>
                    <a:pt x="868" y="367"/>
                    <a:pt x="817" y="277"/>
                  </a:cubicBezTo>
                  <a:cubicBezTo>
                    <a:pt x="809" y="263"/>
                    <a:pt x="798" y="249"/>
                    <a:pt x="787" y="237"/>
                  </a:cubicBezTo>
                  <a:cubicBezTo>
                    <a:pt x="787" y="237"/>
                    <a:pt x="787" y="236"/>
                    <a:pt x="787" y="235"/>
                  </a:cubicBezTo>
                  <a:cubicBezTo>
                    <a:pt x="769" y="186"/>
                    <a:pt x="738" y="140"/>
                    <a:pt x="697" y="106"/>
                  </a:cubicBezTo>
                  <a:cubicBezTo>
                    <a:pt x="669" y="86"/>
                    <a:pt x="641" y="66"/>
                    <a:pt x="613" y="46"/>
                  </a:cubicBezTo>
                  <a:cubicBezTo>
                    <a:pt x="556" y="17"/>
                    <a:pt x="493"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4"/>
            <p:cNvSpPr/>
            <p:nvPr/>
          </p:nvSpPr>
          <p:spPr>
            <a:xfrm>
              <a:off x="4273000" y="1276225"/>
              <a:ext cx="28600" cy="19950"/>
            </a:xfrm>
            <a:custGeom>
              <a:avLst/>
              <a:gdLst/>
              <a:ahLst/>
              <a:cxnLst/>
              <a:rect l="l" t="t" r="r" b="b"/>
              <a:pathLst>
                <a:path w="1144" h="798" extrusionOk="0">
                  <a:moveTo>
                    <a:pt x="569" y="0"/>
                  </a:moveTo>
                  <a:cubicBezTo>
                    <a:pt x="504" y="0"/>
                    <a:pt x="434" y="19"/>
                    <a:pt x="364" y="63"/>
                  </a:cubicBezTo>
                  <a:cubicBezTo>
                    <a:pt x="1" y="289"/>
                    <a:pt x="235" y="798"/>
                    <a:pt x="576" y="798"/>
                  </a:cubicBezTo>
                  <a:cubicBezTo>
                    <a:pt x="642" y="798"/>
                    <a:pt x="712" y="779"/>
                    <a:pt x="782"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4"/>
            <p:cNvSpPr/>
            <p:nvPr/>
          </p:nvSpPr>
          <p:spPr>
            <a:xfrm>
              <a:off x="4167500" y="1326350"/>
              <a:ext cx="27475" cy="22450"/>
            </a:xfrm>
            <a:custGeom>
              <a:avLst/>
              <a:gdLst/>
              <a:ahLst/>
              <a:cxnLst/>
              <a:rect l="l" t="t" r="r" b="b"/>
              <a:pathLst>
                <a:path w="1099" h="898" extrusionOk="0">
                  <a:moveTo>
                    <a:pt x="539" y="1"/>
                  </a:moveTo>
                  <a:cubicBezTo>
                    <a:pt x="513" y="1"/>
                    <a:pt x="486" y="2"/>
                    <a:pt x="461" y="5"/>
                  </a:cubicBezTo>
                  <a:cubicBezTo>
                    <a:pt x="401" y="12"/>
                    <a:pt x="342" y="22"/>
                    <a:pt x="283" y="37"/>
                  </a:cubicBezTo>
                  <a:cubicBezTo>
                    <a:pt x="215" y="58"/>
                    <a:pt x="152" y="97"/>
                    <a:pt x="105" y="149"/>
                  </a:cubicBezTo>
                  <a:cubicBezTo>
                    <a:pt x="38" y="228"/>
                    <a:pt x="1" y="326"/>
                    <a:pt x="0" y="429"/>
                  </a:cubicBezTo>
                  <a:cubicBezTo>
                    <a:pt x="2" y="499"/>
                    <a:pt x="23" y="567"/>
                    <a:pt x="59" y="627"/>
                  </a:cubicBezTo>
                  <a:cubicBezTo>
                    <a:pt x="89" y="664"/>
                    <a:pt x="117" y="705"/>
                    <a:pt x="154" y="737"/>
                  </a:cubicBezTo>
                  <a:cubicBezTo>
                    <a:pt x="188" y="767"/>
                    <a:pt x="227" y="794"/>
                    <a:pt x="267" y="818"/>
                  </a:cubicBezTo>
                  <a:cubicBezTo>
                    <a:pt x="279" y="825"/>
                    <a:pt x="291" y="831"/>
                    <a:pt x="304" y="836"/>
                  </a:cubicBezTo>
                  <a:cubicBezTo>
                    <a:pt x="385" y="875"/>
                    <a:pt x="474" y="896"/>
                    <a:pt x="565" y="896"/>
                  </a:cubicBezTo>
                  <a:cubicBezTo>
                    <a:pt x="567" y="896"/>
                    <a:pt x="569" y="896"/>
                    <a:pt x="572" y="896"/>
                  </a:cubicBezTo>
                  <a:cubicBezTo>
                    <a:pt x="577" y="897"/>
                    <a:pt x="583" y="897"/>
                    <a:pt x="589" y="897"/>
                  </a:cubicBezTo>
                  <a:cubicBezTo>
                    <a:pt x="598" y="897"/>
                    <a:pt x="606" y="897"/>
                    <a:pt x="615" y="895"/>
                  </a:cubicBezTo>
                  <a:cubicBezTo>
                    <a:pt x="654" y="891"/>
                    <a:pt x="694" y="885"/>
                    <a:pt x="732" y="877"/>
                  </a:cubicBezTo>
                  <a:cubicBezTo>
                    <a:pt x="738" y="876"/>
                    <a:pt x="745" y="874"/>
                    <a:pt x="751" y="873"/>
                  </a:cubicBezTo>
                  <a:cubicBezTo>
                    <a:pt x="797" y="856"/>
                    <a:pt x="842" y="837"/>
                    <a:pt x="884" y="813"/>
                  </a:cubicBezTo>
                  <a:cubicBezTo>
                    <a:pt x="980" y="735"/>
                    <a:pt x="1050" y="632"/>
                    <a:pt x="1089" y="515"/>
                  </a:cubicBezTo>
                  <a:cubicBezTo>
                    <a:pt x="1092" y="482"/>
                    <a:pt x="1096" y="447"/>
                    <a:pt x="1099" y="413"/>
                  </a:cubicBezTo>
                  <a:cubicBezTo>
                    <a:pt x="1097" y="343"/>
                    <a:pt x="1076" y="275"/>
                    <a:pt x="1040" y="216"/>
                  </a:cubicBezTo>
                  <a:cubicBezTo>
                    <a:pt x="1017" y="189"/>
                    <a:pt x="994" y="162"/>
                    <a:pt x="971" y="134"/>
                  </a:cubicBezTo>
                  <a:cubicBezTo>
                    <a:pt x="922" y="87"/>
                    <a:pt x="860" y="55"/>
                    <a:pt x="793" y="40"/>
                  </a:cubicBezTo>
                  <a:cubicBezTo>
                    <a:pt x="767" y="30"/>
                    <a:pt x="741" y="23"/>
                    <a:pt x="715" y="19"/>
                  </a:cubicBezTo>
                  <a:cubicBezTo>
                    <a:pt x="657" y="8"/>
                    <a:pt x="599" y="3"/>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4"/>
            <p:cNvSpPr/>
            <p:nvPr/>
          </p:nvSpPr>
          <p:spPr>
            <a:xfrm>
              <a:off x="4215550" y="1298675"/>
              <a:ext cx="23475" cy="20550"/>
            </a:xfrm>
            <a:custGeom>
              <a:avLst/>
              <a:gdLst/>
              <a:ahLst/>
              <a:cxnLst/>
              <a:rect l="l" t="t" r="r" b="b"/>
              <a:pathLst>
                <a:path w="939" h="822" extrusionOk="0">
                  <a:moveTo>
                    <a:pt x="482" y="0"/>
                  </a:moveTo>
                  <a:cubicBezTo>
                    <a:pt x="412" y="2"/>
                    <a:pt x="343" y="23"/>
                    <a:pt x="283" y="60"/>
                  </a:cubicBezTo>
                  <a:lnTo>
                    <a:pt x="237" y="89"/>
                  </a:lnTo>
                  <a:cubicBezTo>
                    <a:pt x="55" y="208"/>
                    <a:pt x="0" y="448"/>
                    <a:pt x="109" y="634"/>
                  </a:cubicBezTo>
                  <a:cubicBezTo>
                    <a:pt x="132" y="661"/>
                    <a:pt x="155" y="688"/>
                    <a:pt x="178" y="717"/>
                  </a:cubicBezTo>
                  <a:cubicBezTo>
                    <a:pt x="228" y="763"/>
                    <a:pt x="290" y="795"/>
                    <a:pt x="356" y="811"/>
                  </a:cubicBezTo>
                  <a:cubicBezTo>
                    <a:pt x="390" y="814"/>
                    <a:pt x="424" y="817"/>
                    <a:pt x="457" y="821"/>
                  </a:cubicBezTo>
                  <a:cubicBezTo>
                    <a:pt x="528" y="819"/>
                    <a:pt x="596" y="799"/>
                    <a:pt x="655" y="761"/>
                  </a:cubicBezTo>
                  <a:lnTo>
                    <a:pt x="703" y="732"/>
                  </a:lnTo>
                  <a:cubicBezTo>
                    <a:pt x="883" y="613"/>
                    <a:pt x="938" y="373"/>
                    <a:pt x="829" y="186"/>
                  </a:cubicBezTo>
                  <a:cubicBezTo>
                    <a:pt x="806" y="159"/>
                    <a:pt x="784" y="132"/>
                    <a:pt x="761" y="105"/>
                  </a:cubicBezTo>
                  <a:cubicBezTo>
                    <a:pt x="711" y="57"/>
                    <a:pt x="650" y="25"/>
                    <a:pt x="583" y="10"/>
                  </a:cubicBez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4"/>
            <p:cNvSpPr/>
            <p:nvPr/>
          </p:nvSpPr>
          <p:spPr>
            <a:xfrm>
              <a:off x="4144675" y="1396925"/>
              <a:ext cx="33675" cy="26675"/>
            </a:xfrm>
            <a:custGeom>
              <a:avLst/>
              <a:gdLst/>
              <a:ahLst/>
              <a:cxnLst/>
              <a:rect l="l" t="t" r="r" b="b"/>
              <a:pathLst>
                <a:path w="1347" h="1067" extrusionOk="0">
                  <a:moveTo>
                    <a:pt x="542" y="0"/>
                  </a:moveTo>
                  <a:cubicBezTo>
                    <a:pt x="486" y="0"/>
                    <a:pt x="431" y="8"/>
                    <a:pt x="379" y="29"/>
                  </a:cubicBezTo>
                  <a:cubicBezTo>
                    <a:pt x="335" y="48"/>
                    <a:pt x="286" y="65"/>
                    <a:pt x="246" y="94"/>
                  </a:cubicBezTo>
                  <a:cubicBezTo>
                    <a:pt x="214" y="119"/>
                    <a:pt x="182" y="146"/>
                    <a:pt x="151" y="174"/>
                  </a:cubicBezTo>
                  <a:cubicBezTo>
                    <a:pt x="145" y="180"/>
                    <a:pt x="138" y="188"/>
                    <a:pt x="133" y="194"/>
                  </a:cubicBezTo>
                  <a:cubicBezTo>
                    <a:pt x="108" y="227"/>
                    <a:pt x="84" y="259"/>
                    <a:pt x="64" y="294"/>
                  </a:cubicBezTo>
                  <a:cubicBezTo>
                    <a:pt x="59" y="300"/>
                    <a:pt x="56" y="307"/>
                    <a:pt x="54" y="313"/>
                  </a:cubicBezTo>
                  <a:cubicBezTo>
                    <a:pt x="19" y="386"/>
                    <a:pt x="1" y="466"/>
                    <a:pt x="0" y="546"/>
                  </a:cubicBezTo>
                  <a:cubicBezTo>
                    <a:pt x="0" y="554"/>
                    <a:pt x="0" y="562"/>
                    <a:pt x="1" y="569"/>
                  </a:cubicBezTo>
                  <a:cubicBezTo>
                    <a:pt x="3" y="608"/>
                    <a:pt x="11" y="647"/>
                    <a:pt x="21" y="684"/>
                  </a:cubicBezTo>
                  <a:cubicBezTo>
                    <a:pt x="27" y="703"/>
                    <a:pt x="40" y="727"/>
                    <a:pt x="45" y="741"/>
                  </a:cubicBezTo>
                  <a:cubicBezTo>
                    <a:pt x="54" y="761"/>
                    <a:pt x="63" y="780"/>
                    <a:pt x="72" y="799"/>
                  </a:cubicBezTo>
                  <a:cubicBezTo>
                    <a:pt x="95" y="835"/>
                    <a:pt x="123" y="870"/>
                    <a:pt x="155" y="899"/>
                  </a:cubicBezTo>
                  <a:cubicBezTo>
                    <a:pt x="233" y="975"/>
                    <a:pt x="340" y="1021"/>
                    <a:pt x="445" y="1045"/>
                  </a:cubicBezTo>
                  <a:cubicBezTo>
                    <a:pt x="511" y="1060"/>
                    <a:pt x="577" y="1067"/>
                    <a:pt x="644" y="1067"/>
                  </a:cubicBezTo>
                  <a:cubicBezTo>
                    <a:pt x="653" y="1067"/>
                    <a:pt x="663" y="1067"/>
                    <a:pt x="672" y="1066"/>
                  </a:cubicBezTo>
                  <a:cubicBezTo>
                    <a:pt x="728" y="1062"/>
                    <a:pt x="783" y="1055"/>
                    <a:pt x="840" y="1043"/>
                  </a:cubicBezTo>
                  <a:cubicBezTo>
                    <a:pt x="864" y="1037"/>
                    <a:pt x="889" y="1031"/>
                    <a:pt x="914" y="1022"/>
                  </a:cubicBezTo>
                  <a:cubicBezTo>
                    <a:pt x="992" y="995"/>
                    <a:pt x="1073" y="960"/>
                    <a:pt x="1140" y="910"/>
                  </a:cubicBezTo>
                  <a:cubicBezTo>
                    <a:pt x="1185" y="884"/>
                    <a:pt x="1224" y="846"/>
                    <a:pt x="1251" y="800"/>
                  </a:cubicBezTo>
                  <a:cubicBezTo>
                    <a:pt x="1340" y="670"/>
                    <a:pt x="1346" y="500"/>
                    <a:pt x="1266" y="364"/>
                  </a:cubicBezTo>
                  <a:cubicBezTo>
                    <a:pt x="1211" y="283"/>
                    <a:pt x="1131" y="215"/>
                    <a:pt x="1033" y="192"/>
                  </a:cubicBezTo>
                  <a:cubicBezTo>
                    <a:pt x="985" y="155"/>
                    <a:pt x="937" y="121"/>
                    <a:pt x="885" y="90"/>
                  </a:cubicBezTo>
                  <a:cubicBezTo>
                    <a:pt x="867" y="80"/>
                    <a:pt x="848" y="70"/>
                    <a:pt x="829" y="63"/>
                  </a:cubicBezTo>
                  <a:cubicBezTo>
                    <a:pt x="783" y="45"/>
                    <a:pt x="732" y="22"/>
                    <a:pt x="680" y="13"/>
                  </a:cubicBezTo>
                  <a:cubicBezTo>
                    <a:pt x="635" y="6"/>
                    <a:pt x="589"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4"/>
            <p:cNvSpPr/>
            <p:nvPr/>
          </p:nvSpPr>
          <p:spPr>
            <a:xfrm>
              <a:off x="4257175" y="1561600"/>
              <a:ext cx="30150" cy="25600"/>
            </a:xfrm>
            <a:custGeom>
              <a:avLst/>
              <a:gdLst/>
              <a:ahLst/>
              <a:cxnLst/>
              <a:rect l="l" t="t" r="r" b="b"/>
              <a:pathLst>
                <a:path w="1206" h="1024" extrusionOk="0">
                  <a:moveTo>
                    <a:pt x="586" y="1"/>
                  </a:moveTo>
                  <a:cubicBezTo>
                    <a:pt x="568" y="1"/>
                    <a:pt x="550" y="2"/>
                    <a:pt x="533" y="4"/>
                  </a:cubicBezTo>
                  <a:cubicBezTo>
                    <a:pt x="482" y="8"/>
                    <a:pt x="433" y="17"/>
                    <a:pt x="384" y="30"/>
                  </a:cubicBezTo>
                  <a:cubicBezTo>
                    <a:pt x="367" y="34"/>
                    <a:pt x="350" y="40"/>
                    <a:pt x="334" y="47"/>
                  </a:cubicBezTo>
                  <a:cubicBezTo>
                    <a:pt x="288" y="68"/>
                    <a:pt x="235" y="88"/>
                    <a:pt x="192" y="117"/>
                  </a:cubicBezTo>
                  <a:cubicBezTo>
                    <a:pt x="165" y="139"/>
                    <a:pt x="138" y="162"/>
                    <a:pt x="110" y="185"/>
                  </a:cubicBezTo>
                  <a:cubicBezTo>
                    <a:pt x="73" y="220"/>
                    <a:pt x="47" y="266"/>
                    <a:pt x="33" y="315"/>
                  </a:cubicBezTo>
                  <a:cubicBezTo>
                    <a:pt x="17" y="346"/>
                    <a:pt x="9" y="379"/>
                    <a:pt x="10" y="414"/>
                  </a:cubicBezTo>
                  <a:cubicBezTo>
                    <a:pt x="0" y="464"/>
                    <a:pt x="5" y="516"/>
                    <a:pt x="21" y="565"/>
                  </a:cubicBezTo>
                  <a:cubicBezTo>
                    <a:pt x="62" y="673"/>
                    <a:pt x="113" y="764"/>
                    <a:pt x="199" y="842"/>
                  </a:cubicBezTo>
                  <a:cubicBezTo>
                    <a:pt x="240" y="878"/>
                    <a:pt x="285" y="911"/>
                    <a:pt x="333" y="938"/>
                  </a:cubicBezTo>
                  <a:cubicBezTo>
                    <a:pt x="380" y="961"/>
                    <a:pt x="429" y="982"/>
                    <a:pt x="480" y="997"/>
                  </a:cubicBezTo>
                  <a:cubicBezTo>
                    <a:pt x="501" y="1004"/>
                    <a:pt x="520" y="1008"/>
                    <a:pt x="542" y="1011"/>
                  </a:cubicBezTo>
                  <a:cubicBezTo>
                    <a:pt x="582" y="1016"/>
                    <a:pt x="627" y="1024"/>
                    <a:pt x="671" y="1024"/>
                  </a:cubicBezTo>
                  <a:cubicBezTo>
                    <a:pt x="682" y="1024"/>
                    <a:pt x="693" y="1023"/>
                    <a:pt x="704" y="1022"/>
                  </a:cubicBezTo>
                  <a:cubicBezTo>
                    <a:pt x="816" y="1012"/>
                    <a:pt x="917" y="986"/>
                    <a:pt x="1014" y="925"/>
                  </a:cubicBezTo>
                  <a:cubicBezTo>
                    <a:pt x="1100" y="866"/>
                    <a:pt x="1163" y="779"/>
                    <a:pt x="1191" y="678"/>
                  </a:cubicBezTo>
                  <a:cubicBezTo>
                    <a:pt x="1204" y="629"/>
                    <a:pt x="1205" y="577"/>
                    <a:pt x="1192" y="527"/>
                  </a:cubicBezTo>
                  <a:cubicBezTo>
                    <a:pt x="1190" y="512"/>
                    <a:pt x="1188" y="498"/>
                    <a:pt x="1184" y="483"/>
                  </a:cubicBezTo>
                  <a:cubicBezTo>
                    <a:pt x="1188" y="436"/>
                    <a:pt x="1184" y="390"/>
                    <a:pt x="1171" y="346"/>
                  </a:cubicBezTo>
                  <a:cubicBezTo>
                    <a:pt x="1157" y="313"/>
                    <a:pt x="1142" y="281"/>
                    <a:pt x="1127" y="248"/>
                  </a:cubicBezTo>
                  <a:cubicBezTo>
                    <a:pt x="1091" y="189"/>
                    <a:pt x="1038" y="140"/>
                    <a:pt x="976" y="108"/>
                  </a:cubicBezTo>
                  <a:cubicBezTo>
                    <a:pt x="921" y="69"/>
                    <a:pt x="851" y="46"/>
                    <a:pt x="788" y="27"/>
                  </a:cubicBezTo>
                  <a:cubicBezTo>
                    <a:pt x="771" y="21"/>
                    <a:pt x="752" y="17"/>
                    <a:pt x="734" y="14"/>
                  </a:cubicBezTo>
                  <a:cubicBezTo>
                    <a:pt x="685" y="6"/>
                    <a:pt x="636" y="2"/>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4"/>
            <p:cNvSpPr/>
            <p:nvPr/>
          </p:nvSpPr>
          <p:spPr>
            <a:xfrm>
              <a:off x="4358175" y="1638425"/>
              <a:ext cx="40100" cy="32400"/>
            </a:xfrm>
            <a:custGeom>
              <a:avLst/>
              <a:gdLst/>
              <a:ahLst/>
              <a:cxnLst/>
              <a:rect l="l" t="t" r="r" b="b"/>
              <a:pathLst>
                <a:path w="1604" h="1296" extrusionOk="0">
                  <a:moveTo>
                    <a:pt x="644" y="1"/>
                  </a:moveTo>
                  <a:cubicBezTo>
                    <a:pt x="621" y="1"/>
                    <a:pt x="597" y="1"/>
                    <a:pt x="574" y="3"/>
                  </a:cubicBezTo>
                  <a:cubicBezTo>
                    <a:pt x="480" y="12"/>
                    <a:pt x="383" y="27"/>
                    <a:pt x="296" y="65"/>
                  </a:cubicBezTo>
                  <a:cubicBezTo>
                    <a:pt x="227" y="84"/>
                    <a:pt x="166" y="123"/>
                    <a:pt x="117" y="176"/>
                  </a:cubicBezTo>
                  <a:cubicBezTo>
                    <a:pt x="80" y="212"/>
                    <a:pt x="54" y="257"/>
                    <a:pt x="40" y="307"/>
                  </a:cubicBezTo>
                  <a:cubicBezTo>
                    <a:pt x="0" y="417"/>
                    <a:pt x="0" y="554"/>
                    <a:pt x="73" y="654"/>
                  </a:cubicBezTo>
                  <a:cubicBezTo>
                    <a:pt x="204" y="838"/>
                    <a:pt x="374" y="994"/>
                    <a:pt x="572" y="1107"/>
                  </a:cubicBezTo>
                  <a:cubicBezTo>
                    <a:pt x="669" y="1160"/>
                    <a:pt x="772" y="1204"/>
                    <a:pt x="879" y="1236"/>
                  </a:cubicBezTo>
                  <a:cubicBezTo>
                    <a:pt x="988" y="1272"/>
                    <a:pt x="1098" y="1283"/>
                    <a:pt x="1213" y="1294"/>
                  </a:cubicBezTo>
                  <a:cubicBezTo>
                    <a:pt x="1219" y="1295"/>
                    <a:pt x="1225" y="1295"/>
                    <a:pt x="1231" y="1295"/>
                  </a:cubicBezTo>
                  <a:cubicBezTo>
                    <a:pt x="1322" y="1295"/>
                    <a:pt x="1435" y="1230"/>
                    <a:pt x="1493" y="1167"/>
                  </a:cubicBezTo>
                  <a:cubicBezTo>
                    <a:pt x="1557" y="1098"/>
                    <a:pt x="1604" y="984"/>
                    <a:pt x="1597" y="888"/>
                  </a:cubicBezTo>
                  <a:cubicBezTo>
                    <a:pt x="1590" y="784"/>
                    <a:pt x="1552" y="676"/>
                    <a:pt x="1470" y="607"/>
                  </a:cubicBezTo>
                  <a:lnTo>
                    <a:pt x="1459" y="600"/>
                  </a:lnTo>
                  <a:cubicBezTo>
                    <a:pt x="1469" y="480"/>
                    <a:pt x="1423" y="362"/>
                    <a:pt x="1337" y="279"/>
                  </a:cubicBezTo>
                  <a:cubicBezTo>
                    <a:pt x="1202" y="147"/>
                    <a:pt x="1032" y="58"/>
                    <a:pt x="848" y="21"/>
                  </a:cubicBezTo>
                  <a:cubicBezTo>
                    <a:pt x="781" y="8"/>
                    <a:pt x="712"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4"/>
            <p:cNvSpPr/>
            <p:nvPr/>
          </p:nvSpPr>
          <p:spPr>
            <a:xfrm>
              <a:off x="4416325" y="1706425"/>
              <a:ext cx="31900" cy="26625"/>
            </a:xfrm>
            <a:custGeom>
              <a:avLst/>
              <a:gdLst/>
              <a:ahLst/>
              <a:cxnLst/>
              <a:rect l="l" t="t" r="r" b="b"/>
              <a:pathLst>
                <a:path w="1276" h="1065" extrusionOk="0">
                  <a:moveTo>
                    <a:pt x="463" y="1"/>
                  </a:moveTo>
                  <a:cubicBezTo>
                    <a:pt x="444" y="1"/>
                    <a:pt x="425" y="1"/>
                    <a:pt x="406" y="2"/>
                  </a:cubicBezTo>
                  <a:cubicBezTo>
                    <a:pt x="263" y="9"/>
                    <a:pt x="135" y="85"/>
                    <a:pt x="67" y="213"/>
                  </a:cubicBezTo>
                  <a:cubicBezTo>
                    <a:pt x="1" y="338"/>
                    <a:pt x="7" y="488"/>
                    <a:pt x="82" y="607"/>
                  </a:cubicBezTo>
                  <a:cubicBezTo>
                    <a:pt x="109" y="665"/>
                    <a:pt x="142" y="719"/>
                    <a:pt x="181" y="771"/>
                  </a:cubicBezTo>
                  <a:cubicBezTo>
                    <a:pt x="219" y="819"/>
                    <a:pt x="258" y="871"/>
                    <a:pt x="307" y="909"/>
                  </a:cubicBezTo>
                  <a:cubicBezTo>
                    <a:pt x="343" y="940"/>
                    <a:pt x="382" y="967"/>
                    <a:pt x="422" y="990"/>
                  </a:cubicBezTo>
                  <a:cubicBezTo>
                    <a:pt x="462" y="1010"/>
                    <a:pt x="504" y="1027"/>
                    <a:pt x="548" y="1040"/>
                  </a:cubicBezTo>
                  <a:cubicBezTo>
                    <a:pt x="602" y="1058"/>
                    <a:pt x="660" y="1061"/>
                    <a:pt x="715" y="1064"/>
                  </a:cubicBezTo>
                  <a:cubicBezTo>
                    <a:pt x="721" y="1064"/>
                    <a:pt x="728" y="1064"/>
                    <a:pt x="734" y="1064"/>
                  </a:cubicBezTo>
                  <a:cubicBezTo>
                    <a:pt x="784" y="1064"/>
                    <a:pt x="835" y="1057"/>
                    <a:pt x="884" y="1042"/>
                  </a:cubicBezTo>
                  <a:cubicBezTo>
                    <a:pt x="926" y="1031"/>
                    <a:pt x="978" y="1004"/>
                    <a:pt x="1010" y="988"/>
                  </a:cubicBezTo>
                  <a:cubicBezTo>
                    <a:pt x="1021" y="984"/>
                    <a:pt x="1030" y="977"/>
                    <a:pt x="1041" y="970"/>
                  </a:cubicBezTo>
                  <a:cubicBezTo>
                    <a:pt x="1118" y="914"/>
                    <a:pt x="1176" y="857"/>
                    <a:pt x="1222" y="771"/>
                  </a:cubicBezTo>
                  <a:cubicBezTo>
                    <a:pt x="1265" y="679"/>
                    <a:pt x="1276" y="573"/>
                    <a:pt x="1251" y="474"/>
                  </a:cubicBezTo>
                  <a:cubicBezTo>
                    <a:pt x="1244" y="453"/>
                    <a:pt x="1236" y="433"/>
                    <a:pt x="1226" y="413"/>
                  </a:cubicBezTo>
                  <a:cubicBezTo>
                    <a:pt x="1222" y="354"/>
                    <a:pt x="1203" y="298"/>
                    <a:pt x="1171" y="248"/>
                  </a:cubicBezTo>
                  <a:lnTo>
                    <a:pt x="1103" y="166"/>
                  </a:lnTo>
                  <a:cubicBezTo>
                    <a:pt x="1053" y="119"/>
                    <a:pt x="992" y="87"/>
                    <a:pt x="925" y="72"/>
                  </a:cubicBezTo>
                  <a:cubicBezTo>
                    <a:pt x="857" y="47"/>
                    <a:pt x="786" y="31"/>
                    <a:pt x="715" y="20"/>
                  </a:cubicBezTo>
                  <a:cubicBezTo>
                    <a:pt x="632" y="7"/>
                    <a:pt x="548" y="1"/>
                    <a:pt x="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4"/>
            <p:cNvSpPr/>
            <p:nvPr/>
          </p:nvSpPr>
          <p:spPr>
            <a:xfrm>
              <a:off x="4137675" y="1478575"/>
              <a:ext cx="35975" cy="31375"/>
            </a:xfrm>
            <a:custGeom>
              <a:avLst/>
              <a:gdLst/>
              <a:ahLst/>
              <a:cxnLst/>
              <a:rect l="l" t="t" r="r" b="b"/>
              <a:pathLst>
                <a:path w="1439" h="1255" extrusionOk="0">
                  <a:moveTo>
                    <a:pt x="429" y="0"/>
                  </a:moveTo>
                  <a:cubicBezTo>
                    <a:pt x="391" y="0"/>
                    <a:pt x="353" y="6"/>
                    <a:pt x="316" y="18"/>
                  </a:cubicBezTo>
                  <a:cubicBezTo>
                    <a:pt x="248" y="37"/>
                    <a:pt x="186" y="76"/>
                    <a:pt x="137" y="129"/>
                  </a:cubicBezTo>
                  <a:cubicBezTo>
                    <a:pt x="50" y="223"/>
                    <a:pt x="0" y="384"/>
                    <a:pt x="49" y="509"/>
                  </a:cubicBezTo>
                  <a:cubicBezTo>
                    <a:pt x="76" y="583"/>
                    <a:pt x="109" y="653"/>
                    <a:pt x="148" y="720"/>
                  </a:cubicBezTo>
                  <a:cubicBezTo>
                    <a:pt x="190" y="786"/>
                    <a:pt x="238" y="848"/>
                    <a:pt x="291" y="905"/>
                  </a:cubicBezTo>
                  <a:cubicBezTo>
                    <a:pt x="321" y="938"/>
                    <a:pt x="355" y="971"/>
                    <a:pt x="390" y="999"/>
                  </a:cubicBezTo>
                  <a:cubicBezTo>
                    <a:pt x="452" y="1049"/>
                    <a:pt x="517" y="1093"/>
                    <a:pt x="585" y="1131"/>
                  </a:cubicBezTo>
                  <a:cubicBezTo>
                    <a:pt x="693" y="1190"/>
                    <a:pt x="809" y="1229"/>
                    <a:pt x="931" y="1246"/>
                  </a:cubicBezTo>
                  <a:cubicBezTo>
                    <a:pt x="966" y="1251"/>
                    <a:pt x="1000" y="1254"/>
                    <a:pt x="1034" y="1254"/>
                  </a:cubicBezTo>
                  <a:cubicBezTo>
                    <a:pt x="1104" y="1254"/>
                    <a:pt x="1172" y="1241"/>
                    <a:pt x="1235" y="1198"/>
                  </a:cubicBezTo>
                  <a:cubicBezTo>
                    <a:pt x="1296" y="1158"/>
                    <a:pt x="1347" y="1104"/>
                    <a:pt x="1381" y="1040"/>
                  </a:cubicBezTo>
                  <a:cubicBezTo>
                    <a:pt x="1419" y="970"/>
                    <a:pt x="1438" y="890"/>
                    <a:pt x="1437" y="810"/>
                  </a:cubicBezTo>
                  <a:cubicBezTo>
                    <a:pt x="1434" y="682"/>
                    <a:pt x="1379" y="561"/>
                    <a:pt x="1286" y="475"/>
                  </a:cubicBezTo>
                  <a:cubicBezTo>
                    <a:pt x="1267" y="416"/>
                    <a:pt x="1232" y="365"/>
                    <a:pt x="1187" y="325"/>
                  </a:cubicBezTo>
                  <a:cubicBezTo>
                    <a:pt x="995" y="167"/>
                    <a:pt x="765" y="49"/>
                    <a:pt x="519" y="11"/>
                  </a:cubicBezTo>
                  <a:cubicBezTo>
                    <a:pt x="489" y="4"/>
                    <a:pt x="459"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4"/>
            <p:cNvSpPr/>
            <p:nvPr/>
          </p:nvSpPr>
          <p:spPr>
            <a:xfrm>
              <a:off x="4071775" y="1392225"/>
              <a:ext cx="26550" cy="23725"/>
            </a:xfrm>
            <a:custGeom>
              <a:avLst/>
              <a:gdLst/>
              <a:ahLst/>
              <a:cxnLst/>
              <a:rect l="l" t="t" r="r" b="b"/>
              <a:pathLst>
                <a:path w="1062" h="949" extrusionOk="0">
                  <a:moveTo>
                    <a:pt x="405" y="1"/>
                  </a:moveTo>
                  <a:cubicBezTo>
                    <a:pt x="367" y="1"/>
                    <a:pt x="329" y="6"/>
                    <a:pt x="293" y="17"/>
                  </a:cubicBezTo>
                  <a:cubicBezTo>
                    <a:pt x="260" y="31"/>
                    <a:pt x="229" y="46"/>
                    <a:pt x="195" y="61"/>
                  </a:cubicBezTo>
                  <a:cubicBezTo>
                    <a:pt x="136" y="97"/>
                    <a:pt x="87" y="150"/>
                    <a:pt x="55" y="212"/>
                  </a:cubicBezTo>
                  <a:cubicBezTo>
                    <a:pt x="16" y="304"/>
                    <a:pt x="5" y="341"/>
                    <a:pt x="2" y="442"/>
                  </a:cubicBezTo>
                  <a:cubicBezTo>
                    <a:pt x="1" y="478"/>
                    <a:pt x="17" y="550"/>
                    <a:pt x="18" y="559"/>
                  </a:cubicBezTo>
                  <a:cubicBezTo>
                    <a:pt x="19" y="564"/>
                    <a:pt x="21" y="569"/>
                    <a:pt x="23" y="575"/>
                  </a:cubicBezTo>
                  <a:cubicBezTo>
                    <a:pt x="36" y="614"/>
                    <a:pt x="54" y="650"/>
                    <a:pt x="72" y="685"/>
                  </a:cubicBezTo>
                  <a:cubicBezTo>
                    <a:pt x="75" y="690"/>
                    <a:pt x="79" y="696"/>
                    <a:pt x="83" y="700"/>
                  </a:cubicBezTo>
                  <a:cubicBezTo>
                    <a:pt x="107" y="734"/>
                    <a:pt x="133" y="765"/>
                    <a:pt x="161" y="794"/>
                  </a:cubicBezTo>
                  <a:cubicBezTo>
                    <a:pt x="166" y="800"/>
                    <a:pt x="170" y="804"/>
                    <a:pt x="176" y="808"/>
                  </a:cubicBezTo>
                  <a:cubicBezTo>
                    <a:pt x="210" y="838"/>
                    <a:pt x="249" y="864"/>
                    <a:pt x="290" y="887"/>
                  </a:cubicBezTo>
                  <a:cubicBezTo>
                    <a:pt x="331" y="908"/>
                    <a:pt x="376" y="923"/>
                    <a:pt x="421" y="935"/>
                  </a:cubicBezTo>
                  <a:cubicBezTo>
                    <a:pt x="427" y="936"/>
                    <a:pt x="433" y="937"/>
                    <a:pt x="438" y="938"/>
                  </a:cubicBezTo>
                  <a:cubicBezTo>
                    <a:pt x="473" y="943"/>
                    <a:pt x="511" y="947"/>
                    <a:pt x="545" y="949"/>
                  </a:cubicBezTo>
                  <a:lnTo>
                    <a:pt x="556" y="949"/>
                  </a:lnTo>
                  <a:cubicBezTo>
                    <a:pt x="562" y="949"/>
                    <a:pt x="567" y="949"/>
                    <a:pt x="573" y="948"/>
                  </a:cubicBezTo>
                  <a:cubicBezTo>
                    <a:pt x="592" y="947"/>
                    <a:pt x="616" y="941"/>
                    <a:pt x="628" y="939"/>
                  </a:cubicBezTo>
                  <a:cubicBezTo>
                    <a:pt x="639" y="937"/>
                    <a:pt x="664" y="935"/>
                    <a:pt x="683" y="930"/>
                  </a:cubicBezTo>
                  <a:cubicBezTo>
                    <a:pt x="685" y="930"/>
                    <a:pt x="688" y="929"/>
                    <a:pt x="691" y="928"/>
                  </a:cubicBezTo>
                  <a:cubicBezTo>
                    <a:pt x="785" y="901"/>
                    <a:pt x="831" y="863"/>
                    <a:pt x="902" y="801"/>
                  </a:cubicBezTo>
                  <a:cubicBezTo>
                    <a:pt x="906" y="796"/>
                    <a:pt x="911" y="792"/>
                    <a:pt x="915" y="787"/>
                  </a:cubicBezTo>
                  <a:cubicBezTo>
                    <a:pt x="942" y="756"/>
                    <a:pt x="966" y="722"/>
                    <a:pt x="985" y="685"/>
                  </a:cubicBezTo>
                  <a:cubicBezTo>
                    <a:pt x="1062" y="545"/>
                    <a:pt x="1042" y="371"/>
                    <a:pt x="937" y="251"/>
                  </a:cubicBezTo>
                  <a:cubicBezTo>
                    <a:pt x="907" y="207"/>
                    <a:pt x="866" y="173"/>
                    <a:pt x="819" y="150"/>
                  </a:cubicBezTo>
                  <a:lnTo>
                    <a:pt x="725" y="116"/>
                  </a:lnTo>
                  <a:cubicBezTo>
                    <a:pt x="709" y="112"/>
                    <a:pt x="691" y="110"/>
                    <a:pt x="675" y="110"/>
                  </a:cubicBezTo>
                  <a:cubicBezTo>
                    <a:pt x="650" y="84"/>
                    <a:pt x="622" y="63"/>
                    <a:pt x="590" y="46"/>
                  </a:cubicBezTo>
                  <a:lnTo>
                    <a:pt x="496" y="11"/>
                  </a:lnTo>
                  <a:cubicBezTo>
                    <a:pt x="466" y="4"/>
                    <a:pt x="435"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4"/>
            <p:cNvSpPr/>
            <p:nvPr/>
          </p:nvSpPr>
          <p:spPr>
            <a:xfrm>
              <a:off x="4118100" y="1546875"/>
              <a:ext cx="23650" cy="20625"/>
            </a:xfrm>
            <a:custGeom>
              <a:avLst/>
              <a:gdLst/>
              <a:ahLst/>
              <a:cxnLst/>
              <a:rect l="l" t="t" r="r" b="b"/>
              <a:pathLst>
                <a:path w="946" h="825" extrusionOk="0">
                  <a:moveTo>
                    <a:pt x="405" y="0"/>
                  </a:moveTo>
                  <a:cubicBezTo>
                    <a:pt x="224" y="0"/>
                    <a:pt x="59" y="122"/>
                    <a:pt x="12" y="305"/>
                  </a:cubicBezTo>
                  <a:lnTo>
                    <a:pt x="1" y="405"/>
                  </a:lnTo>
                  <a:cubicBezTo>
                    <a:pt x="3" y="475"/>
                    <a:pt x="24" y="545"/>
                    <a:pt x="61" y="604"/>
                  </a:cubicBezTo>
                  <a:cubicBezTo>
                    <a:pt x="83" y="631"/>
                    <a:pt x="107" y="658"/>
                    <a:pt x="128" y="685"/>
                  </a:cubicBezTo>
                  <a:cubicBezTo>
                    <a:pt x="179" y="731"/>
                    <a:pt x="241" y="765"/>
                    <a:pt x="308" y="780"/>
                  </a:cubicBezTo>
                  <a:lnTo>
                    <a:pt x="460" y="816"/>
                  </a:lnTo>
                  <a:cubicBezTo>
                    <a:pt x="488" y="821"/>
                    <a:pt x="515" y="824"/>
                    <a:pt x="542" y="824"/>
                  </a:cubicBezTo>
                  <a:cubicBezTo>
                    <a:pt x="723" y="824"/>
                    <a:pt x="888" y="702"/>
                    <a:pt x="936" y="520"/>
                  </a:cubicBezTo>
                  <a:cubicBezTo>
                    <a:pt x="939" y="486"/>
                    <a:pt x="942" y="453"/>
                    <a:pt x="945" y="419"/>
                  </a:cubicBezTo>
                  <a:cubicBezTo>
                    <a:pt x="943" y="349"/>
                    <a:pt x="923" y="281"/>
                    <a:pt x="886" y="221"/>
                  </a:cubicBezTo>
                  <a:cubicBezTo>
                    <a:pt x="863" y="193"/>
                    <a:pt x="840" y="166"/>
                    <a:pt x="818" y="139"/>
                  </a:cubicBezTo>
                  <a:cubicBezTo>
                    <a:pt x="768" y="93"/>
                    <a:pt x="706" y="59"/>
                    <a:pt x="639" y="44"/>
                  </a:cubicBezTo>
                  <a:cubicBezTo>
                    <a:pt x="589" y="32"/>
                    <a:pt x="538" y="20"/>
                    <a:pt x="487" y="9"/>
                  </a:cubicBezTo>
                  <a:cubicBezTo>
                    <a:pt x="460" y="3"/>
                    <a:pt x="432" y="0"/>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4"/>
            <p:cNvSpPr/>
            <p:nvPr/>
          </p:nvSpPr>
          <p:spPr>
            <a:xfrm>
              <a:off x="4193675" y="1571300"/>
              <a:ext cx="22700" cy="21500"/>
            </a:xfrm>
            <a:custGeom>
              <a:avLst/>
              <a:gdLst/>
              <a:ahLst/>
              <a:cxnLst/>
              <a:rect l="l" t="t" r="r" b="b"/>
              <a:pathLst>
                <a:path w="908" h="860" extrusionOk="0">
                  <a:moveTo>
                    <a:pt x="402" y="0"/>
                  </a:moveTo>
                  <a:cubicBezTo>
                    <a:pt x="312" y="0"/>
                    <a:pt x="222" y="32"/>
                    <a:pt x="151" y="95"/>
                  </a:cubicBezTo>
                  <a:cubicBezTo>
                    <a:pt x="108" y="125"/>
                    <a:pt x="74" y="165"/>
                    <a:pt x="51" y="213"/>
                  </a:cubicBezTo>
                  <a:cubicBezTo>
                    <a:pt x="39" y="245"/>
                    <a:pt x="27" y="276"/>
                    <a:pt x="15" y="308"/>
                  </a:cubicBezTo>
                  <a:cubicBezTo>
                    <a:pt x="0" y="375"/>
                    <a:pt x="2" y="444"/>
                    <a:pt x="22" y="510"/>
                  </a:cubicBezTo>
                  <a:cubicBezTo>
                    <a:pt x="36" y="542"/>
                    <a:pt x="51" y="575"/>
                    <a:pt x="65" y="607"/>
                  </a:cubicBezTo>
                  <a:cubicBezTo>
                    <a:pt x="103" y="666"/>
                    <a:pt x="155" y="715"/>
                    <a:pt x="217" y="747"/>
                  </a:cubicBezTo>
                  <a:lnTo>
                    <a:pt x="322" y="812"/>
                  </a:lnTo>
                  <a:cubicBezTo>
                    <a:pt x="380" y="844"/>
                    <a:pt x="443" y="859"/>
                    <a:pt x="506" y="859"/>
                  </a:cubicBezTo>
                  <a:cubicBezTo>
                    <a:pt x="596" y="859"/>
                    <a:pt x="686" y="827"/>
                    <a:pt x="758" y="765"/>
                  </a:cubicBezTo>
                  <a:cubicBezTo>
                    <a:pt x="801" y="734"/>
                    <a:pt x="835" y="695"/>
                    <a:pt x="857" y="647"/>
                  </a:cubicBezTo>
                  <a:cubicBezTo>
                    <a:pt x="869" y="616"/>
                    <a:pt x="881" y="583"/>
                    <a:pt x="893" y="552"/>
                  </a:cubicBezTo>
                  <a:cubicBezTo>
                    <a:pt x="908" y="485"/>
                    <a:pt x="907" y="416"/>
                    <a:pt x="886" y="350"/>
                  </a:cubicBezTo>
                  <a:cubicBezTo>
                    <a:pt x="872" y="317"/>
                    <a:pt x="858" y="285"/>
                    <a:pt x="843" y="253"/>
                  </a:cubicBezTo>
                  <a:cubicBezTo>
                    <a:pt x="806" y="193"/>
                    <a:pt x="753" y="145"/>
                    <a:pt x="692" y="112"/>
                  </a:cubicBezTo>
                  <a:cubicBezTo>
                    <a:pt x="656" y="91"/>
                    <a:pt x="621" y="69"/>
                    <a:pt x="586" y="47"/>
                  </a:cubicBezTo>
                  <a:cubicBezTo>
                    <a:pt x="528" y="16"/>
                    <a:pt x="465"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4"/>
            <p:cNvSpPr/>
            <p:nvPr/>
          </p:nvSpPr>
          <p:spPr>
            <a:xfrm>
              <a:off x="4210175" y="1507775"/>
              <a:ext cx="28600" cy="19975"/>
            </a:xfrm>
            <a:custGeom>
              <a:avLst/>
              <a:gdLst/>
              <a:ahLst/>
              <a:cxnLst/>
              <a:rect l="l" t="t" r="r" b="b"/>
              <a:pathLst>
                <a:path w="1144" h="799" extrusionOk="0">
                  <a:moveTo>
                    <a:pt x="569" y="0"/>
                  </a:moveTo>
                  <a:cubicBezTo>
                    <a:pt x="503" y="0"/>
                    <a:pt x="434" y="19"/>
                    <a:pt x="363" y="63"/>
                  </a:cubicBezTo>
                  <a:cubicBezTo>
                    <a:pt x="0" y="289"/>
                    <a:pt x="235" y="798"/>
                    <a:pt x="576" y="798"/>
                  </a:cubicBezTo>
                  <a:cubicBezTo>
                    <a:pt x="641" y="798"/>
                    <a:pt x="711" y="779"/>
                    <a:pt x="781"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4"/>
            <p:cNvSpPr/>
            <p:nvPr/>
          </p:nvSpPr>
          <p:spPr>
            <a:xfrm>
              <a:off x="4299750" y="1628050"/>
              <a:ext cx="28625" cy="19950"/>
            </a:xfrm>
            <a:custGeom>
              <a:avLst/>
              <a:gdLst/>
              <a:ahLst/>
              <a:cxnLst/>
              <a:rect l="l" t="t" r="r" b="b"/>
              <a:pathLst>
                <a:path w="1145" h="798" extrusionOk="0">
                  <a:moveTo>
                    <a:pt x="569" y="0"/>
                  </a:moveTo>
                  <a:cubicBezTo>
                    <a:pt x="503" y="0"/>
                    <a:pt x="433" y="19"/>
                    <a:pt x="363" y="63"/>
                  </a:cubicBezTo>
                  <a:cubicBezTo>
                    <a:pt x="0" y="289"/>
                    <a:pt x="237" y="797"/>
                    <a:pt x="577" y="797"/>
                  </a:cubicBezTo>
                  <a:cubicBezTo>
                    <a:pt x="643" y="797"/>
                    <a:pt x="713" y="778"/>
                    <a:pt x="783" y="735"/>
                  </a:cubicBezTo>
                  <a:cubicBezTo>
                    <a:pt x="1145"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4"/>
            <p:cNvSpPr/>
            <p:nvPr/>
          </p:nvSpPr>
          <p:spPr>
            <a:xfrm>
              <a:off x="4296425" y="1706875"/>
              <a:ext cx="37300" cy="33525"/>
            </a:xfrm>
            <a:custGeom>
              <a:avLst/>
              <a:gdLst/>
              <a:ahLst/>
              <a:cxnLst/>
              <a:rect l="l" t="t" r="r" b="b"/>
              <a:pathLst>
                <a:path w="1492" h="1341" extrusionOk="0">
                  <a:moveTo>
                    <a:pt x="560" y="1"/>
                  </a:moveTo>
                  <a:cubicBezTo>
                    <a:pt x="484" y="1"/>
                    <a:pt x="404" y="9"/>
                    <a:pt x="336" y="36"/>
                  </a:cubicBezTo>
                  <a:cubicBezTo>
                    <a:pt x="222" y="78"/>
                    <a:pt x="115" y="151"/>
                    <a:pt x="61" y="265"/>
                  </a:cubicBezTo>
                  <a:cubicBezTo>
                    <a:pt x="7" y="378"/>
                    <a:pt x="0" y="493"/>
                    <a:pt x="27" y="613"/>
                  </a:cubicBezTo>
                  <a:cubicBezTo>
                    <a:pt x="37" y="656"/>
                    <a:pt x="58" y="696"/>
                    <a:pt x="76" y="736"/>
                  </a:cubicBezTo>
                  <a:cubicBezTo>
                    <a:pt x="99" y="785"/>
                    <a:pt x="120" y="835"/>
                    <a:pt x="147" y="884"/>
                  </a:cubicBezTo>
                  <a:cubicBezTo>
                    <a:pt x="196" y="971"/>
                    <a:pt x="256" y="1051"/>
                    <a:pt x="328" y="1121"/>
                  </a:cubicBezTo>
                  <a:cubicBezTo>
                    <a:pt x="421" y="1213"/>
                    <a:pt x="528" y="1268"/>
                    <a:pt x="649" y="1309"/>
                  </a:cubicBezTo>
                  <a:cubicBezTo>
                    <a:pt x="708" y="1330"/>
                    <a:pt x="771" y="1334"/>
                    <a:pt x="833" y="1339"/>
                  </a:cubicBezTo>
                  <a:cubicBezTo>
                    <a:pt x="845" y="1340"/>
                    <a:pt x="856" y="1340"/>
                    <a:pt x="868" y="1340"/>
                  </a:cubicBezTo>
                  <a:cubicBezTo>
                    <a:pt x="919" y="1340"/>
                    <a:pt x="971" y="1331"/>
                    <a:pt x="1024" y="1320"/>
                  </a:cubicBezTo>
                  <a:cubicBezTo>
                    <a:pt x="1150" y="1293"/>
                    <a:pt x="1266" y="1225"/>
                    <a:pt x="1351" y="1127"/>
                  </a:cubicBezTo>
                  <a:cubicBezTo>
                    <a:pt x="1419" y="1050"/>
                    <a:pt x="1456" y="951"/>
                    <a:pt x="1456" y="847"/>
                  </a:cubicBezTo>
                  <a:cubicBezTo>
                    <a:pt x="1455" y="821"/>
                    <a:pt x="1450" y="795"/>
                    <a:pt x="1444" y="769"/>
                  </a:cubicBezTo>
                  <a:cubicBezTo>
                    <a:pt x="1476" y="712"/>
                    <a:pt x="1491" y="647"/>
                    <a:pt x="1488" y="582"/>
                  </a:cubicBezTo>
                  <a:cubicBezTo>
                    <a:pt x="1481" y="476"/>
                    <a:pt x="1442" y="375"/>
                    <a:pt x="1361" y="302"/>
                  </a:cubicBezTo>
                  <a:cubicBezTo>
                    <a:pt x="1224" y="180"/>
                    <a:pt x="1059" y="91"/>
                    <a:pt x="882" y="42"/>
                  </a:cubicBezTo>
                  <a:cubicBezTo>
                    <a:pt x="795" y="16"/>
                    <a:pt x="702" y="7"/>
                    <a:pt x="612" y="2"/>
                  </a:cubicBezTo>
                  <a:cubicBezTo>
                    <a:pt x="595" y="1"/>
                    <a:pt x="577"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4"/>
            <p:cNvSpPr/>
            <p:nvPr/>
          </p:nvSpPr>
          <p:spPr>
            <a:xfrm>
              <a:off x="4237225" y="1661175"/>
              <a:ext cx="28525" cy="25825"/>
            </a:xfrm>
            <a:custGeom>
              <a:avLst/>
              <a:gdLst/>
              <a:ahLst/>
              <a:cxnLst/>
              <a:rect l="l" t="t" r="r" b="b"/>
              <a:pathLst>
                <a:path w="1141" h="1033" extrusionOk="0">
                  <a:moveTo>
                    <a:pt x="477" y="1"/>
                  </a:moveTo>
                  <a:cubicBezTo>
                    <a:pt x="414" y="1"/>
                    <a:pt x="351" y="13"/>
                    <a:pt x="288" y="23"/>
                  </a:cubicBezTo>
                  <a:cubicBezTo>
                    <a:pt x="256" y="39"/>
                    <a:pt x="224" y="53"/>
                    <a:pt x="192" y="68"/>
                  </a:cubicBezTo>
                  <a:cubicBezTo>
                    <a:pt x="146" y="94"/>
                    <a:pt x="107" y="131"/>
                    <a:pt x="80" y="177"/>
                  </a:cubicBezTo>
                  <a:cubicBezTo>
                    <a:pt x="57" y="202"/>
                    <a:pt x="41" y="233"/>
                    <a:pt x="33" y="267"/>
                  </a:cubicBezTo>
                  <a:cubicBezTo>
                    <a:pt x="11" y="313"/>
                    <a:pt x="1" y="364"/>
                    <a:pt x="5" y="415"/>
                  </a:cubicBezTo>
                  <a:cubicBezTo>
                    <a:pt x="12" y="463"/>
                    <a:pt x="16" y="514"/>
                    <a:pt x="31" y="560"/>
                  </a:cubicBezTo>
                  <a:cubicBezTo>
                    <a:pt x="34" y="569"/>
                    <a:pt x="38" y="578"/>
                    <a:pt x="41" y="586"/>
                  </a:cubicBezTo>
                  <a:cubicBezTo>
                    <a:pt x="57" y="624"/>
                    <a:pt x="73" y="663"/>
                    <a:pt x="93" y="700"/>
                  </a:cubicBezTo>
                  <a:cubicBezTo>
                    <a:pt x="100" y="714"/>
                    <a:pt x="110" y="728"/>
                    <a:pt x="121" y="741"/>
                  </a:cubicBezTo>
                  <a:cubicBezTo>
                    <a:pt x="150" y="783"/>
                    <a:pt x="184" y="822"/>
                    <a:pt x="221" y="858"/>
                  </a:cubicBezTo>
                  <a:cubicBezTo>
                    <a:pt x="227" y="863"/>
                    <a:pt x="233" y="868"/>
                    <a:pt x="240" y="874"/>
                  </a:cubicBezTo>
                  <a:cubicBezTo>
                    <a:pt x="273" y="899"/>
                    <a:pt x="307" y="922"/>
                    <a:pt x="341" y="945"/>
                  </a:cubicBezTo>
                  <a:cubicBezTo>
                    <a:pt x="355" y="954"/>
                    <a:pt x="369" y="961"/>
                    <a:pt x="386" y="968"/>
                  </a:cubicBezTo>
                  <a:cubicBezTo>
                    <a:pt x="430" y="988"/>
                    <a:pt x="475" y="1005"/>
                    <a:pt x="523" y="1017"/>
                  </a:cubicBezTo>
                  <a:cubicBezTo>
                    <a:pt x="531" y="1019"/>
                    <a:pt x="539" y="1021"/>
                    <a:pt x="548" y="1021"/>
                  </a:cubicBezTo>
                  <a:cubicBezTo>
                    <a:pt x="589" y="1026"/>
                    <a:pt x="630" y="1032"/>
                    <a:pt x="672" y="1033"/>
                  </a:cubicBezTo>
                  <a:cubicBezTo>
                    <a:pt x="674" y="1033"/>
                    <a:pt x="676" y="1033"/>
                    <a:pt x="678" y="1033"/>
                  </a:cubicBezTo>
                  <a:cubicBezTo>
                    <a:pt x="728" y="1033"/>
                    <a:pt x="777" y="1020"/>
                    <a:pt x="821" y="995"/>
                  </a:cubicBezTo>
                  <a:cubicBezTo>
                    <a:pt x="919" y="956"/>
                    <a:pt x="995" y="875"/>
                    <a:pt x="1029" y="774"/>
                  </a:cubicBezTo>
                  <a:cubicBezTo>
                    <a:pt x="1036" y="756"/>
                    <a:pt x="1043" y="738"/>
                    <a:pt x="1046" y="718"/>
                  </a:cubicBezTo>
                  <a:cubicBezTo>
                    <a:pt x="1064" y="698"/>
                    <a:pt x="1078" y="675"/>
                    <a:pt x="1090" y="651"/>
                  </a:cubicBezTo>
                  <a:cubicBezTo>
                    <a:pt x="1102" y="619"/>
                    <a:pt x="1114" y="587"/>
                    <a:pt x="1126" y="556"/>
                  </a:cubicBezTo>
                  <a:cubicBezTo>
                    <a:pt x="1141" y="489"/>
                    <a:pt x="1139" y="419"/>
                    <a:pt x="1119" y="354"/>
                  </a:cubicBezTo>
                  <a:cubicBezTo>
                    <a:pt x="1105" y="322"/>
                    <a:pt x="1090" y="289"/>
                    <a:pt x="1076" y="257"/>
                  </a:cubicBezTo>
                  <a:cubicBezTo>
                    <a:pt x="1038" y="197"/>
                    <a:pt x="986" y="149"/>
                    <a:pt x="925" y="115"/>
                  </a:cubicBezTo>
                  <a:cubicBezTo>
                    <a:pt x="884" y="94"/>
                    <a:pt x="842" y="74"/>
                    <a:pt x="797" y="60"/>
                  </a:cubicBezTo>
                  <a:cubicBezTo>
                    <a:pt x="754" y="42"/>
                    <a:pt x="709" y="28"/>
                    <a:pt x="663" y="18"/>
                  </a:cubicBezTo>
                  <a:cubicBezTo>
                    <a:pt x="617" y="10"/>
                    <a:pt x="570" y="7"/>
                    <a:pt x="524" y="3"/>
                  </a:cubicBezTo>
                  <a:cubicBezTo>
                    <a:pt x="509" y="2"/>
                    <a:pt x="493" y="1"/>
                    <a:pt x="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4"/>
            <p:cNvSpPr/>
            <p:nvPr/>
          </p:nvSpPr>
          <p:spPr>
            <a:xfrm>
              <a:off x="4148100" y="1621975"/>
              <a:ext cx="29050" cy="26425"/>
            </a:xfrm>
            <a:custGeom>
              <a:avLst/>
              <a:gdLst/>
              <a:ahLst/>
              <a:cxnLst/>
              <a:rect l="l" t="t" r="r" b="b"/>
              <a:pathLst>
                <a:path w="1162" h="1057" extrusionOk="0">
                  <a:moveTo>
                    <a:pt x="481" y="0"/>
                  </a:moveTo>
                  <a:cubicBezTo>
                    <a:pt x="456" y="0"/>
                    <a:pt x="432" y="3"/>
                    <a:pt x="397" y="8"/>
                  </a:cubicBezTo>
                  <a:cubicBezTo>
                    <a:pt x="375" y="12"/>
                    <a:pt x="354" y="15"/>
                    <a:pt x="332" y="20"/>
                  </a:cubicBezTo>
                  <a:cubicBezTo>
                    <a:pt x="329" y="21"/>
                    <a:pt x="325" y="22"/>
                    <a:pt x="322" y="24"/>
                  </a:cubicBezTo>
                  <a:cubicBezTo>
                    <a:pt x="292" y="34"/>
                    <a:pt x="251" y="54"/>
                    <a:pt x="222" y="69"/>
                  </a:cubicBezTo>
                  <a:cubicBezTo>
                    <a:pt x="181" y="92"/>
                    <a:pt x="143" y="121"/>
                    <a:pt x="112" y="154"/>
                  </a:cubicBezTo>
                  <a:cubicBezTo>
                    <a:pt x="108" y="158"/>
                    <a:pt x="106" y="160"/>
                    <a:pt x="104" y="162"/>
                  </a:cubicBezTo>
                  <a:cubicBezTo>
                    <a:pt x="94" y="176"/>
                    <a:pt x="85" y="190"/>
                    <a:pt x="75" y="204"/>
                  </a:cubicBezTo>
                  <a:cubicBezTo>
                    <a:pt x="41" y="243"/>
                    <a:pt x="20" y="290"/>
                    <a:pt x="10" y="340"/>
                  </a:cubicBezTo>
                  <a:cubicBezTo>
                    <a:pt x="4" y="376"/>
                    <a:pt x="0" y="410"/>
                    <a:pt x="0" y="446"/>
                  </a:cubicBezTo>
                  <a:cubicBezTo>
                    <a:pt x="1" y="467"/>
                    <a:pt x="13" y="530"/>
                    <a:pt x="18" y="550"/>
                  </a:cubicBezTo>
                  <a:cubicBezTo>
                    <a:pt x="20" y="563"/>
                    <a:pt x="23" y="576"/>
                    <a:pt x="27" y="589"/>
                  </a:cubicBezTo>
                  <a:cubicBezTo>
                    <a:pt x="46" y="644"/>
                    <a:pt x="70" y="697"/>
                    <a:pt x="103" y="745"/>
                  </a:cubicBezTo>
                  <a:cubicBezTo>
                    <a:pt x="130" y="782"/>
                    <a:pt x="158" y="818"/>
                    <a:pt x="189" y="851"/>
                  </a:cubicBezTo>
                  <a:cubicBezTo>
                    <a:pt x="198" y="861"/>
                    <a:pt x="207" y="870"/>
                    <a:pt x="216" y="878"/>
                  </a:cubicBezTo>
                  <a:cubicBezTo>
                    <a:pt x="238" y="897"/>
                    <a:pt x="262" y="912"/>
                    <a:pt x="284" y="928"/>
                  </a:cubicBezTo>
                  <a:cubicBezTo>
                    <a:pt x="308" y="946"/>
                    <a:pt x="333" y="963"/>
                    <a:pt x="359" y="978"/>
                  </a:cubicBezTo>
                  <a:cubicBezTo>
                    <a:pt x="369" y="983"/>
                    <a:pt x="378" y="987"/>
                    <a:pt x="389" y="991"/>
                  </a:cubicBezTo>
                  <a:cubicBezTo>
                    <a:pt x="430" y="1009"/>
                    <a:pt x="474" y="1024"/>
                    <a:pt x="518" y="1037"/>
                  </a:cubicBezTo>
                  <a:cubicBezTo>
                    <a:pt x="531" y="1040"/>
                    <a:pt x="544" y="1042"/>
                    <a:pt x="557" y="1045"/>
                  </a:cubicBezTo>
                  <a:cubicBezTo>
                    <a:pt x="602" y="1052"/>
                    <a:pt x="649" y="1055"/>
                    <a:pt x="695" y="1057"/>
                  </a:cubicBezTo>
                  <a:cubicBezTo>
                    <a:pt x="741" y="1053"/>
                    <a:pt x="788" y="1047"/>
                    <a:pt x="833" y="1036"/>
                  </a:cubicBezTo>
                  <a:cubicBezTo>
                    <a:pt x="847" y="1033"/>
                    <a:pt x="861" y="1030"/>
                    <a:pt x="874" y="1024"/>
                  </a:cubicBezTo>
                  <a:cubicBezTo>
                    <a:pt x="974" y="990"/>
                    <a:pt x="1059" y="920"/>
                    <a:pt x="1112" y="830"/>
                  </a:cubicBezTo>
                  <a:cubicBezTo>
                    <a:pt x="1138" y="785"/>
                    <a:pt x="1152" y="735"/>
                    <a:pt x="1153" y="684"/>
                  </a:cubicBezTo>
                  <a:cubicBezTo>
                    <a:pt x="1162" y="633"/>
                    <a:pt x="1159" y="581"/>
                    <a:pt x="1141" y="532"/>
                  </a:cubicBezTo>
                  <a:cubicBezTo>
                    <a:pt x="1127" y="500"/>
                    <a:pt x="1113" y="468"/>
                    <a:pt x="1098" y="435"/>
                  </a:cubicBezTo>
                  <a:cubicBezTo>
                    <a:pt x="1061" y="376"/>
                    <a:pt x="1008" y="327"/>
                    <a:pt x="947" y="295"/>
                  </a:cubicBezTo>
                  <a:lnTo>
                    <a:pt x="937" y="290"/>
                  </a:lnTo>
                  <a:cubicBezTo>
                    <a:pt x="930" y="271"/>
                    <a:pt x="921" y="252"/>
                    <a:pt x="911" y="233"/>
                  </a:cubicBezTo>
                  <a:cubicBezTo>
                    <a:pt x="909" y="230"/>
                    <a:pt x="907" y="228"/>
                    <a:pt x="905" y="226"/>
                  </a:cubicBezTo>
                  <a:cubicBezTo>
                    <a:pt x="883" y="195"/>
                    <a:pt x="859" y="167"/>
                    <a:pt x="834" y="139"/>
                  </a:cubicBezTo>
                  <a:cubicBezTo>
                    <a:pt x="830" y="136"/>
                    <a:pt x="826" y="132"/>
                    <a:pt x="821" y="128"/>
                  </a:cubicBezTo>
                  <a:cubicBezTo>
                    <a:pt x="808" y="116"/>
                    <a:pt x="783" y="100"/>
                    <a:pt x="774" y="94"/>
                  </a:cubicBezTo>
                  <a:cubicBezTo>
                    <a:pt x="765" y="88"/>
                    <a:pt x="741" y="70"/>
                    <a:pt x="726" y="61"/>
                  </a:cubicBezTo>
                  <a:cubicBezTo>
                    <a:pt x="720" y="57"/>
                    <a:pt x="712" y="55"/>
                    <a:pt x="706" y="52"/>
                  </a:cubicBezTo>
                  <a:cubicBezTo>
                    <a:pt x="666" y="35"/>
                    <a:pt x="625" y="16"/>
                    <a:pt x="583" y="11"/>
                  </a:cubicBezTo>
                  <a:cubicBezTo>
                    <a:pt x="537" y="4"/>
                    <a:pt x="509"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4"/>
            <p:cNvSpPr/>
            <p:nvPr/>
          </p:nvSpPr>
          <p:spPr>
            <a:xfrm>
              <a:off x="4042250" y="1492800"/>
              <a:ext cx="32075" cy="30525"/>
            </a:xfrm>
            <a:custGeom>
              <a:avLst/>
              <a:gdLst/>
              <a:ahLst/>
              <a:cxnLst/>
              <a:rect l="l" t="t" r="r" b="b"/>
              <a:pathLst>
                <a:path w="1283" h="1221" extrusionOk="0">
                  <a:moveTo>
                    <a:pt x="421" y="0"/>
                  </a:moveTo>
                  <a:cubicBezTo>
                    <a:pt x="412" y="0"/>
                    <a:pt x="402" y="0"/>
                    <a:pt x="392" y="1"/>
                  </a:cubicBezTo>
                  <a:cubicBezTo>
                    <a:pt x="322" y="3"/>
                    <a:pt x="253" y="24"/>
                    <a:pt x="193" y="61"/>
                  </a:cubicBezTo>
                  <a:cubicBezTo>
                    <a:pt x="147" y="87"/>
                    <a:pt x="109" y="125"/>
                    <a:pt x="82" y="170"/>
                  </a:cubicBezTo>
                  <a:cubicBezTo>
                    <a:pt x="48" y="209"/>
                    <a:pt x="27" y="257"/>
                    <a:pt x="17" y="308"/>
                  </a:cubicBezTo>
                  <a:cubicBezTo>
                    <a:pt x="1" y="375"/>
                    <a:pt x="3" y="444"/>
                    <a:pt x="23" y="510"/>
                  </a:cubicBezTo>
                  <a:cubicBezTo>
                    <a:pt x="34" y="589"/>
                    <a:pt x="56" y="666"/>
                    <a:pt x="86" y="741"/>
                  </a:cubicBezTo>
                  <a:cubicBezTo>
                    <a:pt x="115" y="808"/>
                    <a:pt x="142" y="875"/>
                    <a:pt x="189" y="932"/>
                  </a:cubicBezTo>
                  <a:cubicBezTo>
                    <a:pt x="218" y="972"/>
                    <a:pt x="250" y="1010"/>
                    <a:pt x="286" y="1045"/>
                  </a:cubicBezTo>
                  <a:cubicBezTo>
                    <a:pt x="323" y="1076"/>
                    <a:pt x="362" y="1104"/>
                    <a:pt x="402" y="1129"/>
                  </a:cubicBezTo>
                  <a:cubicBezTo>
                    <a:pt x="454" y="1163"/>
                    <a:pt x="516" y="1183"/>
                    <a:pt x="575" y="1200"/>
                  </a:cubicBezTo>
                  <a:cubicBezTo>
                    <a:pt x="590" y="1205"/>
                    <a:pt x="606" y="1208"/>
                    <a:pt x="622" y="1209"/>
                  </a:cubicBezTo>
                  <a:cubicBezTo>
                    <a:pt x="666" y="1216"/>
                    <a:pt x="712" y="1221"/>
                    <a:pt x="758" y="1221"/>
                  </a:cubicBezTo>
                  <a:cubicBezTo>
                    <a:pt x="914" y="1215"/>
                    <a:pt x="1073" y="1149"/>
                    <a:pt x="1176" y="1029"/>
                  </a:cubicBezTo>
                  <a:cubicBezTo>
                    <a:pt x="1244" y="953"/>
                    <a:pt x="1282" y="853"/>
                    <a:pt x="1281" y="751"/>
                  </a:cubicBezTo>
                  <a:cubicBezTo>
                    <a:pt x="1282" y="698"/>
                    <a:pt x="1269" y="646"/>
                    <a:pt x="1243" y="601"/>
                  </a:cubicBezTo>
                  <a:cubicBezTo>
                    <a:pt x="1225" y="550"/>
                    <a:pt x="1195" y="505"/>
                    <a:pt x="1154" y="471"/>
                  </a:cubicBezTo>
                  <a:cubicBezTo>
                    <a:pt x="1127" y="448"/>
                    <a:pt x="1099" y="430"/>
                    <a:pt x="1068" y="414"/>
                  </a:cubicBezTo>
                  <a:cubicBezTo>
                    <a:pt x="1022" y="319"/>
                    <a:pt x="956" y="230"/>
                    <a:pt x="876" y="170"/>
                  </a:cubicBezTo>
                  <a:cubicBezTo>
                    <a:pt x="835" y="137"/>
                    <a:pt x="792" y="108"/>
                    <a:pt x="745" y="82"/>
                  </a:cubicBezTo>
                  <a:cubicBezTo>
                    <a:pt x="701" y="60"/>
                    <a:pt x="655" y="43"/>
                    <a:pt x="608" y="28"/>
                  </a:cubicBezTo>
                  <a:cubicBezTo>
                    <a:pt x="547" y="9"/>
                    <a:pt x="484" y="0"/>
                    <a:pt x="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6" name="Google Shape;656;p14"/>
          <p:cNvGrpSpPr/>
          <p:nvPr/>
        </p:nvGrpSpPr>
        <p:grpSpPr>
          <a:xfrm>
            <a:off x="8157690" y="4352660"/>
            <a:ext cx="546184" cy="502678"/>
            <a:chOff x="-357900" y="2348840"/>
            <a:chExt cx="1101177" cy="1013464"/>
          </a:xfrm>
        </p:grpSpPr>
        <p:sp>
          <p:nvSpPr>
            <p:cNvPr id="657" name="Google Shape;657;p14"/>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4"/>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4"/>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4"/>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4"/>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4"/>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4"/>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4"/>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665"/>
        <p:cNvGrpSpPr/>
        <p:nvPr/>
      </p:nvGrpSpPr>
      <p:grpSpPr>
        <a:xfrm>
          <a:off x="0" y="0"/>
          <a:ext cx="0" cy="0"/>
          <a:chOff x="0" y="0"/>
          <a:chExt cx="0" cy="0"/>
        </a:xfrm>
      </p:grpSpPr>
      <p:sp>
        <p:nvSpPr>
          <p:cNvPr id="666" name="Google Shape;666;p15"/>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5"/>
          <p:cNvSpPr txBox="1">
            <a:spLocks noGrp="1"/>
          </p:cNvSpPr>
          <p:nvPr>
            <p:ph type="title"/>
          </p:nvPr>
        </p:nvSpPr>
        <p:spPr>
          <a:xfrm>
            <a:off x="3617875" y="1448250"/>
            <a:ext cx="4812900" cy="841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68" name="Google Shape;668;p15"/>
          <p:cNvSpPr txBox="1">
            <a:spLocks noGrp="1"/>
          </p:cNvSpPr>
          <p:nvPr>
            <p:ph type="title" idx="2" hasCustomPrompt="1"/>
          </p:nvPr>
        </p:nvSpPr>
        <p:spPr>
          <a:xfrm>
            <a:off x="6977875" y="539500"/>
            <a:ext cx="1452900" cy="9474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5500" b="1"/>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669" name="Google Shape;669;p15"/>
          <p:cNvSpPr txBox="1">
            <a:spLocks noGrp="1"/>
          </p:cNvSpPr>
          <p:nvPr>
            <p:ph type="subTitle" idx="1"/>
          </p:nvPr>
        </p:nvSpPr>
        <p:spPr>
          <a:xfrm>
            <a:off x="3617875" y="2446525"/>
            <a:ext cx="4812900" cy="375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70" name="Google Shape;670;p15"/>
          <p:cNvSpPr/>
          <p:nvPr/>
        </p:nvSpPr>
        <p:spPr>
          <a:xfrm>
            <a:off x="7838997" y="4046768"/>
            <a:ext cx="2843249" cy="1446491"/>
          </a:xfrm>
          <a:custGeom>
            <a:avLst/>
            <a:gdLst/>
            <a:ahLst/>
            <a:cxnLst/>
            <a:rect l="l" t="t" r="r" b="b"/>
            <a:pathLst>
              <a:path w="63515" h="32313" extrusionOk="0">
                <a:moveTo>
                  <a:pt x="52010" y="1"/>
                </a:moveTo>
                <a:cubicBezTo>
                  <a:pt x="47251" y="1"/>
                  <a:pt x="44491" y="6370"/>
                  <a:pt x="30507" y="6370"/>
                </a:cubicBezTo>
                <a:cubicBezTo>
                  <a:pt x="30447" y="6370"/>
                  <a:pt x="30387" y="6369"/>
                  <a:pt x="30327" y="6369"/>
                </a:cubicBezTo>
                <a:cubicBezTo>
                  <a:pt x="21629" y="6914"/>
                  <a:pt x="11366" y="5945"/>
                  <a:pt x="4680" y="12570"/>
                </a:cubicBezTo>
                <a:cubicBezTo>
                  <a:pt x="1508" y="15777"/>
                  <a:pt x="0" y="20892"/>
                  <a:pt x="1924" y="24972"/>
                </a:cubicBezTo>
                <a:cubicBezTo>
                  <a:pt x="4816" y="30348"/>
                  <a:pt x="11806" y="32312"/>
                  <a:pt x="19611" y="32312"/>
                </a:cubicBezTo>
                <a:cubicBezTo>
                  <a:pt x="29867" y="32312"/>
                  <a:pt x="41528" y="28921"/>
                  <a:pt x="47145" y="25422"/>
                </a:cubicBezTo>
                <a:cubicBezTo>
                  <a:pt x="54845" y="21119"/>
                  <a:pt x="63515" y="6256"/>
                  <a:pt x="53838" y="300"/>
                </a:cubicBezTo>
                <a:cubicBezTo>
                  <a:pt x="53184" y="93"/>
                  <a:pt x="52582" y="1"/>
                  <a:pt x="520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5"/>
          <p:cNvSpPr/>
          <p:nvPr/>
        </p:nvSpPr>
        <p:spPr>
          <a:xfrm>
            <a:off x="7733504" y="-912498"/>
            <a:ext cx="1877757" cy="1360990"/>
          </a:xfrm>
          <a:custGeom>
            <a:avLst/>
            <a:gdLst/>
            <a:ahLst/>
            <a:cxnLst/>
            <a:rect l="l" t="t" r="r" b="b"/>
            <a:pathLst>
              <a:path w="41947" h="30403" extrusionOk="0">
                <a:moveTo>
                  <a:pt x="22726" y="1"/>
                </a:moveTo>
                <a:cubicBezTo>
                  <a:pt x="10985" y="1"/>
                  <a:pt x="1" y="8093"/>
                  <a:pt x="10967" y="23336"/>
                </a:cubicBezTo>
                <a:cubicBezTo>
                  <a:pt x="14643" y="27664"/>
                  <a:pt x="20747" y="30403"/>
                  <a:pt x="26637" y="30403"/>
                </a:cubicBezTo>
                <a:cubicBezTo>
                  <a:pt x="30051" y="30403"/>
                  <a:pt x="33394" y="29482"/>
                  <a:pt x="36151" y="27418"/>
                </a:cubicBezTo>
                <a:cubicBezTo>
                  <a:pt x="40399" y="23634"/>
                  <a:pt x="41947" y="16980"/>
                  <a:pt x="41044" y="11460"/>
                </a:cubicBezTo>
                <a:cubicBezTo>
                  <a:pt x="38997" y="3723"/>
                  <a:pt x="30687" y="1"/>
                  <a:pt x="22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2" name="Google Shape;672;p15"/>
          <p:cNvGrpSpPr/>
          <p:nvPr/>
        </p:nvGrpSpPr>
        <p:grpSpPr>
          <a:xfrm>
            <a:off x="7166259" y="4245099"/>
            <a:ext cx="1365914" cy="890062"/>
            <a:chOff x="4042250" y="1243325"/>
            <a:chExt cx="762825" cy="497075"/>
          </a:xfrm>
        </p:grpSpPr>
        <p:sp>
          <p:nvSpPr>
            <p:cNvPr id="673" name="Google Shape;673;p15"/>
            <p:cNvSpPr/>
            <p:nvPr/>
          </p:nvSpPr>
          <p:spPr>
            <a:xfrm>
              <a:off x="4738250" y="1510075"/>
              <a:ext cx="35925" cy="38725"/>
            </a:xfrm>
            <a:custGeom>
              <a:avLst/>
              <a:gdLst/>
              <a:ahLst/>
              <a:cxnLst/>
              <a:rect l="l" t="t" r="r" b="b"/>
              <a:pathLst>
                <a:path w="1437" h="1549" extrusionOk="0">
                  <a:moveTo>
                    <a:pt x="759" y="1"/>
                  </a:moveTo>
                  <a:cubicBezTo>
                    <a:pt x="702" y="1"/>
                    <a:pt x="646" y="8"/>
                    <a:pt x="588" y="20"/>
                  </a:cubicBezTo>
                  <a:cubicBezTo>
                    <a:pt x="569" y="23"/>
                    <a:pt x="549" y="27"/>
                    <a:pt x="531" y="35"/>
                  </a:cubicBezTo>
                  <a:cubicBezTo>
                    <a:pt x="478" y="53"/>
                    <a:pt x="428" y="76"/>
                    <a:pt x="380" y="104"/>
                  </a:cubicBezTo>
                  <a:cubicBezTo>
                    <a:pt x="314" y="144"/>
                    <a:pt x="254" y="194"/>
                    <a:pt x="204" y="253"/>
                  </a:cubicBezTo>
                  <a:cubicBezTo>
                    <a:pt x="154" y="309"/>
                    <a:pt x="113" y="373"/>
                    <a:pt x="81" y="442"/>
                  </a:cubicBezTo>
                  <a:cubicBezTo>
                    <a:pt x="61" y="489"/>
                    <a:pt x="43" y="537"/>
                    <a:pt x="28" y="587"/>
                  </a:cubicBezTo>
                  <a:cubicBezTo>
                    <a:pt x="14" y="639"/>
                    <a:pt x="12" y="695"/>
                    <a:pt x="7" y="748"/>
                  </a:cubicBezTo>
                  <a:cubicBezTo>
                    <a:pt x="0" y="824"/>
                    <a:pt x="13" y="900"/>
                    <a:pt x="32" y="974"/>
                  </a:cubicBezTo>
                  <a:cubicBezTo>
                    <a:pt x="36" y="993"/>
                    <a:pt x="42" y="1012"/>
                    <a:pt x="50" y="1030"/>
                  </a:cubicBezTo>
                  <a:cubicBezTo>
                    <a:pt x="69" y="1082"/>
                    <a:pt x="93" y="1132"/>
                    <a:pt x="121" y="1180"/>
                  </a:cubicBezTo>
                  <a:cubicBezTo>
                    <a:pt x="196" y="1302"/>
                    <a:pt x="317" y="1422"/>
                    <a:pt x="450" y="1478"/>
                  </a:cubicBezTo>
                  <a:cubicBezTo>
                    <a:pt x="544" y="1521"/>
                    <a:pt x="645" y="1545"/>
                    <a:pt x="749" y="1549"/>
                  </a:cubicBezTo>
                  <a:cubicBezTo>
                    <a:pt x="786" y="1549"/>
                    <a:pt x="823" y="1545"/>
                    <a:pt x="858" y="1538"/>
                  </a:cubicBezTo>
                  <a:cubicBezTo>
                    <a:pt x="895" y="1534"/>
                    <a:pt x="931" y="1525"/>
                    <a:pt x="966" y="1513"/>
                  </a:cubicBezTo>
                  <a:cubicBezTo>
                    <a:pt x="1073" y="1470"/>
                    <a:pt x="1164" y="1417"/>
                    <a:pt x="1243" y="1330"/>
                  </a:cubicBezTo>
                  <a:cubicBezTo>
                    <a:pt x="1306" y="1260"/>
                    <a:pt x="1353" y="1179"/>
                    <a:pt x="1384" y="1091"/>
                  </a:cubicBezTo>
                  <a:cubicBezTo>
                    <a:pt x="1417" y="1005"/>
                    <a:pt x="1436" y="915"/>
                    <a:pt x="1428" y="821"/>
                  </a:cubicBezTo>
                  <a:cubicBezTo>
                    <a:pt x="1427" y="807"/>
                    <a:pt x="1424" y="792"/>
                    <a:pt x="1422" y="777"/>
                  </a:cubicBezTo>
                  <a:cubicBezTo>
                    <a:pt x="1425" y="752"/>
                    <a:pt x="1431" y="729"/>
                    <a:pt x="1432" y="703"/>
                  </a:cubicBezTo>
                  <a:cubicBezTo>
                    <a:pt x="1434" y="633"/>
                    <a:pt x="1424" y="564"/>
                    <a:pt x="1403" y="499"/>
                  </a:cubicBezTo>
                  <a:cubicBezTo>
                    <a:pt x="1385" y="451"/>
                    <a:pt x="1365" y="403"/>
                    <a:pt x="1340" y="358"/>
                  </a:cubicBezTo>
                  <a:cubicBezTo>
                    <a:pt x="1331" y="340"/>
                    <a:pt x="1321" y="323"/>
                    <a:pt x="1308" y="307"/>
                  </a:cubicBezTo>
                  <a:cubicBezTo>
                    <a:pt x="1277" y="266"/>
                    <a:pt x="1245" y="227"/>
                    <a:pt x="1210" y="190"/>
                  </a:cubicBezTo>
                  <a:cubicBezTo>
                    <a:pt x="1172" y="156"/>
                    <a:pt x="1129" y="125"/>
                    <a:pt x="1085" y="98"/>
                  </a:cubicBezTo>
                  <a:cubicBezTo>
                    <a:pt x="1028" y="61"/>
                    <a:pt x="963" y="33"/>
                    <a:pt x="896" y="18"/>
                  </a:cubicBezTo>
                  <a:cubicBezTo>
                    <a:pt x="849" y="6"/>
                    <a:pt x="804"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5"/>
            <p:cNvSpPr/>
            <p:nvPr/>
          </p:nvSpPr>
          <p:spPr>
            <a:xfrm>
              <a:off x="4662775" y="1512200"/>
              <a:ext cx="35550" cy="32650"/>
            </a:xfrm>
            <a:custGeom>
              <a:avLst/>
              <a:gdLst/>
              <a:ahLst/>
              <a:cxnLst/>
              <a:rect l="l" t="t" r="r" b="b"/>
              <a:pathLst>
                <a:path w="1422" h="1306" extrusionOk="0">
                  <a:moveTo>
                    <a:pt x="623" y="1"/>
                  </a:moveTo>
                  <a:cubicBezTo>
                    <a:pt x="609" y="1"/>
                    <a:pt x="595" y="1"/>
                    <a:pt x="582" y="3"/>
                  </a:cubicBezTo>
                  <a:cubicBezTo>
                    <a:pt x="534" y="7"/>
                    <a:pt x="488" y="15"/>
                    <a:pt x="442" y="27"/>
                  </a:cubicBezTo>
                  <a:cubicBezTo>
                    <a:pt x="413" y="35"/>
                    <a:pt x="385" y="47"/>
                    <a:pt x="358" y="61"/>
                  </a:cubicBezTo>
                  <a:cubicBezTo>
                    <a:pt x="329" y="72"/>
                    <a:pt x="301" y="86"/>
                    <a:pt x="275" y="103"/>
                  </a:cubicBezTo>
                  <a:cubicBezTo>
                    <a:pt x="237" y="130"/>
                    <a:pt x="201" y="159"/>
                    <a:pt x="168" y="192"/>
                  </a:cubicBezTo>
                  <a:cubicBezTo>
                    <a:pt x="136" y="226"/>
                    <a:pt x="108" y="265"/>
                    <a:pt x="86" y="305"/>
                  </a:cubicBezTo>
                  <a:cubicBezTo>
                    <a:pt x="55" y="356"/>
                    <a:pt x="33" y="410"/>
                    <a:pt x="20" y="467"/>
                  </a:cubicBezTo>
                  <a:cubicBezTo>
                    <a:pt x="6" y="523"/>
                    <a:pt x="0" y="580"/>
                    <a:pt x="2" y="638"/>
                  </a:cubicBezTo>
                  <a:cubicBezTo>
                    <a:pt x="5" y="666"/>
                    <a:pt x="8" y="695"/>
                    <a:pt x="13" y="724"/>
                  </a:cubicBezTo>
                  <a:cubicBezTo>
                    <a:pt x="18" y="754"/>
                    <a:pt x="23" y="783"/>
                    <a:pt x="31" y="812"/>
                  </a:cubicBezTo>
                  <a:cubicBezTo>
                    <a:pt x="34" y="824"/>
                    <a:pt x="37" y="835"/>
                    <a:pt x="42" y="847"/>
                  </a:cubicBezTo>
                  <a:cubicBezTo>
                    <a:pt x="60" y="890"/>
                    <a:pt x="79" y="933"/>
                    <a:pt x="102" y="975"/>
                  </a:cubicBezTo>
                  <a:cubicBezTo>
                    <a:pt x="108" y="987"/>
                    <a:pt x="116" y="998"/>
                    <a:pt x="123" y="1008"/>
                  </a:cubicBezTo>
                  <a:cubicBezTo>
                    <a:pt x="152" y="1047"/>
                    <a:pt x="182" y="1082"/>
                    <a:pt x="214" y="1118"/>
                  </a:cubicBezTo>
                  <a:cubicBezTo>
                    <a:pt x="253" y="1159"/>
                    <a:pt x="306" y="1192"/>
                    <a:pt x="354" y="1223"/>
                  </a:cubicBezTo>
                  <a:cubicBezTo>
                    <a:pt x="364" y="1229"/>
                    <a:pt x="376" y="1235"/>
                    <a:pt x="387" y="1240"/>
                  </a:cubicBezTo>
                  <a:cubicBezTo>
                    <a:pt x="429" y="1258"/>
                    <a:pt x="472" y="1275"/>
                    <a:pt x="517" y="1288"/>
                  </a:cubicBezTo>
                  <a:cubicBezTo>
                    <a:pt x="565" y="1299"/>
                    <a:pt x="615" y="1306"/>
                    <a:pt x="665" y="1306"/>
                  </a:cubicBezTo>
                  <a:cubicBezTo>
                    <a:pt x="676" y="1306"/>
                    <a:pt x="686" y="1305"/>
                    <a:pt x="696" y="1305"/>
                  </a:cubicBezTo>
                  <a:cubicBezTo>
                    <a:pt x="743" y="1302"/>
                    <a:pt x="789" y="1294"/>
                    <a:pt x="834" y="1284"/>
                  </a:cubicBezTo>
                  <a:cubicBezTo>
                    <a:pt x="850" y="1282"/>
                    <a:pt x="864" y="1278"/>
                    <a:pt x="879" y="1273"/>
                  </a:cubicBezTo>
                  <a:cubicBezTo>
                    <a:pt x="1006" y="1231"/>
                    <a:pt x="1120" y="1158"/>
                    <a:pt x="1209" y="1058"/>
                  </a:cubicBezTo>
                  <a:cubicBezTo>
                    <a:pt x="1254" y="1010"/>
                    <a:pt x="1290" y="955"/>
                    <a:pt x="1321" y="896"/>
                  </a:cubicBezTo>
                  <a:cubicBezTo>
                    <a:pt x="1341" y="852"/>
                    <a:pt x="1357" y="808"/>
                    <a:pt x="1373" y="761"/>
                  </a:cubicBezTo>
                  <a:cubicBezTo>
                    <a:pt x="1378" y="744"/>
                    <a:pt x="1381" y="727"/>
                    <a:pt x="1384" y="709"/>
                  </a:cubicBezTo>
                  <a:cubicBezTo>
                    <a:pt x="1421" y="518"/>
                    <a:pt x="1320" y="327"/>
                    <a:pt x="1141" y="251"/>
                  </a:cubicBezTo>
                  <a:cubicBezTo>
                    <a:pt x="1122" y="225"/>
                    <a:pt x="1100" y="199"/>
                    <a:pt x="1078" y="177"/>
                  </a:cubicBezTo>
                  <a:cubicBezTo>
                    <a:pt x="1045" y="143"/>
                    <a:pt x="1003" y="118"/>
                    <a:pt x="965" y="94"/>
                  </a:cubicBezTo>
                  <a:cubicBezTo>
                    <a:pt x="954" y="86"/>
                    <a:pt x="943" y="78"/>
                    <a:pt x="931" y="73"/>
                  </a:cubicBezTo>
                  <a:cubicBezTo>
                    <a:pt x="888" y="54"/>
                    <a:pt x="844" y="37"/>
                    <a:pt x="800" y="23"/>
                  </a:cubicBezTo>
                  <a:cubicBezTo>
                    <a:pt x="744" y="6"/>
                    <a:pt x="680" y="3"/>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5"/>
            <p:cNvSpPr/>
            <p:nvPr/>
          </p:nvSpPr>
          <p:spPr>
            <a:xfrm>
              <a:off x="4675500" y="1607700"/>
              <a:ext cx="31625" cy="31875"/>
            </a:xfrm>
            <a:custGeom>
              <a:avLst/>
              <a:gdLst/>
              <a:ahLst/>
              <a:cxnLst/>
              <a:rect l="l" t="t" r="r" b="b"/>
              <a:pathLst>
                <a:path w="1265" h="1275" extrusionOk="0">
                  <a:moveTo>
                    <a:pt x="583" y="1"/>
                  </a:moveTo>
                  <a:cubicBezTo>
                    <a:pt x="575" y="1"/>
                    <a:pt x="566" y="1"/>
                    <a:pt x="558" y="1"/>
                  </a:cubicBezTo>
                  <a:cubicBezTo>
                    <a:pt x="296" y="15"/>
                    <a:pt x="72" y="220"/>
                    <a:pt x="22" y="477"/>
                  </a:cubicBezTo>
                  <a:cubicBezTo>
                    <a:pt x="1" y="588"/>
                    <a:pt x="0" y="713"/>
                    <a:pt x="41" y="820"/>
                  </a:cubicBezTo>
                  <a:cubicBezTo>
                    <a:pt x="82" y="927"/>
                    <a:pt x="144" y="1034"/>
                    <a:pt x="238" y="1106"/>
                  </a:cubicBezTo>
                  <a:cubicBezTo>
                    <a:pt x="337" y="1180"/>
                    <a:pt x="443" y="1241"/>
                    <a:pt x="567" y="1261"/>
                  </a:cubicBezTo>
                  <a:cubicBezTo>
                    <a:pt x="619" y="1270"/>
                    <a:pt x="672" y="1274"/>
                    <a:pt x="724" y="1274"/>
                  </a:cubicBezTo>
                  <a:cubicBezTo>
                    <a:pt x="795" y="1274"/>
                    <a:pt x="866" y="1266"/>
                    <a:pt x="936" y="1249"/>
                  </a:cubicBezTo>
                  <a:cubicBezTo>
                    <a:pt x="1067" y="1220"/>
                    <a:pt x="1186" y="1089"/>
                    <a:pt x="1209" y="959"/>
                  </a:cubicBezTo>
                  <a:cubicBezTo>
                    <a:pt x="1221" y="893"/>
                    <a:pt x="1233" y="827"/>
                    <a:pt x="1245" y="762"/>
                  </a:cubicBezTo>
                  <a:cubicBezTo>
                    <a:pt x="1264" y="658"/>
                    <a:pt x="1251" y="554"/>
                    <a:pt x="1195" y="463"/>
                  </a:cubicBezTo>
                  <a:cubicBezTo>
                    <a:pt x="1173" y="424"/>
                    <a:pt x="1141" y="390"/>
                    <a:pt x="1103" y="364"/>
                  </a:cubicBezTo>
                  <a:cubicBezTo>
                    <a:pt x="1093" y="337"/>
                    <a:pt x="1080" y="310"/>
                    <a:pt x="1065" y="284"/>
                  </a:cubicBezTo>
                  <a:cubicBezTo>
                    <a:pt x="970" y="117"/>
                    <a:pt x="776"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5"/>
            <p:cNvSpPr/>
            <p:nvPr/>
          </p:nvSpPr>
          <p:spPr>
            <a:xfrm>
              <a:off x="4696975" y="1561575"/>
              <a:ext cx="28625" cy="19975"/>
            </a:xfrm>
            <a:custGeom>
              <a:avLst/>
              <a:gdLst/>
              <a:ahLst/>
              <a:cxnLst/>
              <a:rect l="l" t="t" r="r" b="b"/>
              <a:pathLst>
                <a:path w="1145" h="799" extrusionOk="0">
                  <a:moveTo>
                    <a:pt x="569" y="1"/>
                  </a:moveTo>
                  <a:cubicBezTo>
                    <a:pt x="503" y="1"/>
                    <a:pt x="433" y="20"/>
                    <a:pt x="363" y="64"/>
                  </a:cubicBezTo>
                  <a:cubicBezTo>
                    <a:pt x="0" y="290"/>
                    <a:pt x="236" y="798"/>
                    <a:pt x="577" y="798"/>
                  </a:cubicBezTo>
                  <a:cubicBezTo>
                    <a:pt x="642" y="798"/>
                    <a:pt x="712" y="779"/>
                    <a:pt x="783" y="736"/>
                  </a:cubicBezTo>
                  <a:cubicBezTo>
                    <a:pt x="1145" y="510"/>
                    <a:pt x="910"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5"/>
            <p:cNvSpPr/>
            <p:nvPr/>
          </p:nvSpPr>
          <p:spPr>
            <a:xfrm>
              <a:off x="4729300" y="1434075"/>
              <a:ext cx="35075" cy="28775"/>
            </a:xfrm>
            <a:custGeom>
              <a:avLst/>
              <a:gdLst/>
              <a:ahLst/>
              <a:cxnLst/>
              <a:rect l="l" t="t" r="r" b="b"/>
              <a:pathLst>
                <a:path w="1403" h="1151" extrusionOk="0">
                  <a:moveTo>
                    <a:pt x="641" y="0"/>
                  </a:moveTo>
                  <a:cubicBezTo>
                    <a:pt x="630" y="0"/>
                    <a:pt x="619" y="1"/>
                    <a:pt x="608" y="2"/>
                  </a:cubicBezTo>
                  <a:cubicBezTo>
                    <a:pt x="501" y="11"/>
                    <a:pt x="397" y="43"/>
                    <a:pt x="305" y="97"/>
                  </a:cubicBezTo>
                  <a:cubicBezTo>
                    <a:pt x="208" y="153"/>
                    <a:pt x="142" y="231"/>
                    <a:pt x="82" y="323"/>
                  </a:cubicBezTo>
                  <a:cubicBezTo>
                    <a:pt x="55" y="365"/>
                    <a:pt x="38" y="415"/>
                    <a:pt x="23" y="462"/>
                  </a:cubicBezTo>
                  <a:cubicBezTo>
                    <a:pt x="8" y="513"/>
                    <a:pt x="1" y="565"/>
                    <a:pt x="2" y="618"/>
                  </a:cubicBezTo>
                  <a:cubicBezTo>
                    <a:pt x="3" y="644"/>
                    <a:pt x="6" y="670"/>
                    <a:pt x="11" y="694"/>
                  </a:cubicBezTo>
                  <a:cubicBezTo>
                    <a:pt x="14" y="719"/>
                    <a:pt x="18" y="744"/>
                    <a:pt x="24" y="768"/>
                  </a:cubicBezTo>
                  <a:cubicBezTo>
                    <a:pt x="59" y="864"/>
                    <a:pt x="92" y="913"/>
                    <a:pt x="161" y="986"/>
                  </a:cubicBezTo>
                  <a:cubicBezTo>
                    <a:pt x="229" y="1061"/>
                    <a:pt x="325" y="1103"/>
                    <a:pt x="420" y="1132"/>
                  </a:cubicBezTo>
                  <a:cubicBezTo>
                    <a:pt x="466" y="1145"/>
                    <a:pt x="515" y="1151"/>
                    <a:pt x="563" y="1151"/>
                  </a:cubicBezTo>
                  <a:cubicBezTo>
                    <a:pt x="568" y="1151"/>
                    <a:pt x="572" y="1151"/>
                    <a:pt x="577" y="1150"/>
                  </a:cubicBezTo>
                  <a:cubicBezTo>
                    <a:pt x="618" y="1148"/>
                    <a:pt x="660" y="1142"/>
                    <a:pt x="701" y="1133"/>
                  </a:cubicBezTo>
                  <a:cubicBezTo>
                    <a:pt x="710" y="1131"/>
                    <a:pt x="720" y="1128"/>
                    <a:pt x="730" y="1125"/>
                  </a:cubicBezTo>
                  <a:cubicBezTo>
                    <a:pt x="811" y="1096"/>
                    <a:pt x="888" y="1054"/>
                    <a:pt x="946" y="989"/>
                  </a:cubicBezTo>
                  <a:cubicBezTo>
                    <a:pt x="953" y="983"/>
                    <a:pt x="957" y="975"/>
                    <a:pt x="963" y="968"/>
                  </a:cubicBezTo>
                  <a:cubicBezTo>
                    <a:pt x="978" y="970"/>
                    <a:pt x="994" y="971"/>
                    <a:pt x="1010" y="972"/>
                  </a:cubicBezTo>
                  <a:cubicBezTo>
                    <a:pt x="1115" y="964"/>
                    <a:pt x="1214" y="919"/>
                    <a:pt x="1290" y="844"/>
                  </a:cubicBezTo>
                  <a:cubicBezTo>
                    <a:pt x="1354" y="767"/>
                    <a:pt x="1402" y="667"/>
                    <a:pt x="1394" y="565"/>
                  </a:cubicBezTo>
                  <a:cubicBezTo>
                    <a:pt x="1389" y="458"/>
                    <a:pt x="1344" y="358"/>
                    <a:pt x="1267" y="285"/>
                  </a:cubicBezTo>
                  <a:cubicBezTo>
                    <a:pt x="1204" y="228"/>
                    <a:pt x="1137" y="176"/>
                    <a:pt x="1067" y="129"/>
                  </a:cubicBezTo>
                  <a:cubicBezTo>
                    <a:pt x="998" y="83"/>
                    <a:pt x="920" y="54"/>
                    <a:pt x="841" y="28"/>
                  </a:cubicBezTo>
                  <a:cubicBezTo>
                    <a:pt x="817" y="20"/>
                    <a:pt x="794" y="15"/>
                    <a:pt x="770" y="13"/>
                  </a:cubicBezTo>
                  <a:cubicBezTo>
                    <a:pt x="728" y="8"/>
                    <a:pt x="684" y="0"/>
                    <a:pt x="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5"/>
            <p:cNvSpPr/>
            <p:nvPr/>
          </p:nvSpPr>
          <p:spPr>
            <a:xfrm>
              <a:off x="4680575" y="1437325"/>
              <a:ext cx="21500" cy="24000"/>
            </a:xfrm>
            <a:custGeom>
              <a:avLst/>
              <a:gdLst/>
              <a:ahLst/>
              <a:cxnLst/>
              <a:rect l="l" t="t" r="r" b="b"/>
              <a:pathLst>
                <a:path w="860" h="960" extrusionOk="0">
                  <a:moveTo>
                    <a:pt x="411" y="0"/>
                  </a:moveTo>
                  <a:cubicBezTo>
                    <a:pt x="373" y="0"/>
                    <a:pt x="335" y="6"/>
                    <a:pt x="297" y="17"/>
                  </a:cubicBezTo>
                  <a:lnTo>
                    <a:pt x="200" y="60"/>
                  </a:lnTo>
                  <a:cubicBezTo>
                    <a:pt x="141" y="97"/>
                    <a:pt x="92" y="150"/>
                    <a:pt x="60" y="211"/>
                  </a:cubicBezTo>
                  <a:cubicBezTo>
                    <a:pt x="58" y="215"/>
                    <a:pt x="55" y="220"/>
                    <a:pt x="54" y="223"/>
                  </a:cubicBezTo>
                  <a:cubicBezTo>
                    <a:pt x="40" y="255"/>
                    <a:pt x="28" y="290"/>
                    <a:pt x="18" y="322"/>
                  </a:cubicBezTo>
                  <a:cubicBezTo>
                    <a:pt x="17" y="325"/>
                    <a:pt x="17" y="326"/>
                    <a:pt x="15" y="328"/>
                  </a:cubicBezTo>
                  <a:cubicBezTo>
                    <a:pt x="14" y="332"/>
                    <a:pt x="13" y="335"/>
                    <a:pt x="13" y="340"/>
                  </a:cubicBezTo>
                  <a:cubicBezTo>
                    <a:pt x="13" y="342"/>
                    <a:pt x="12" y="344"/>
                    <a:pt x="12" y="346"/>
                  </a:cubicBezTo>
                  <a:cubicBezTo>
                    <a:pt x="8" y="379"/>
                    <a:pt x="4" y="419"/>
                    <a:pt x="1" y="452"/>
                  </a:cubicBezTo>
                  <a:cubicBezTo>
                    <a:pt x="0" y="460"/>
                    <a:pt x="0" y="468"/>
                    <a:pt x="1" y="477"/>
                  </a:cubicBezTo>
                  <a:cubicBezTo>
                    <a:pt x="5" y="562"/>
                    <a:pt x="30" y="646"/>
                    <a:pt x="74" y="719"/>
                  </a:cubicBezTo>
                  <a:cubicBezTo>
                    <a:pt x="78" y="727"/>
                    <a:pt x="82" y="734"/>
                    <a:pt x="87" y="742"/>
                  </a:cubicBezTo>
                  <a:cubicBezTo>
                    <a:pt x="112" y="777"/>
                    <a:pt x="140" y="810"/>
                    <a:pt x="170" y="840"/>
                  </a:cubicBezTo>
                  <a:cubicBezTo>
                    <a:pt x="202" y="868"/>
                    <a:pt x="237" y="893"/>
                    <a:pt x="274" y="913"/>
                  </a:cubicBezTo>
                  <a:cubicBezTo>
                    <a:pt x="318" y="939"/>
                    <a:pt x="368" y="953"/>
                    <a:pt x="419" y="955"/>
                  </a:cubicBezTo>
                  <a:cubicBezTo>
                    <a:pt x="437" y="958"/>
                    <a:pt x="455" y="960"/>
                    <a:pt x="473" y="960"/>
                  </a:cubicBezTo>
                  <a:cubicBezTo>
                    <a:pt x="506" y="960"/>
                    <a:pt x="540" y="954"/>
                    <a:pt x="571" y="944"/>
                  </a:cubicBezTo>
                  <a:cubicBezTo>
                    <a:pt x="623" y="930"/>
                    <a:pt x="670" y="904"/>
                    <a:pt x="709" y="866"/>
                  </a:cubicBezTo>
                  <a:cubicBezTo>
                    <a:pt x="751" y="836"/>
                    <a:pt x="786" y="796"/>
                    <a:pt x="809" y="748"/>
                  </a:cubicBezTo>
                  <a:cubicBezTo>
                    <a:pt x="820" y="717"/>
                    <a:pt x="832" y="684"/>
                    <a:pt x="844" y="653"/>
                  </a:cubicBezTo>
                  <a:cubicBezTo>
                    <a:pt x="859" y="586"/>
                    <a:pt x="857" y="517"/>
                    <a:pt x="838" y="451"/>
                  </a:cubicBezTo>
                  <a:cubicBezTo>
                    <a:pt x="827" y="426"/>
                    <a:pt x="815" y="401"/>
                    <a:pt x="804" y="376"/>
                  </a:cubicBezTo>
                  <a:cubicBezTo>
                    <a:pt x="802" y="291"/>
                    <a:pt x="770" y="209"/>
                    <a:pt x="712" y="145"/>
                  </a:cubicBezTo>
                  <a:cubicBezTo>
                    <a:pt x="682" y="102"/>
                    <a:pt x="642" y="67"/>
                    <a:pt x="595" y="46"/>
                  </a:cubicBezTo>
                  <a:cubicBezTo>
                    <a:pt x="563" y="34"/>
                    <a:pt x="531" y="22"/>
                    <a:pt x="501" y="10"/>
                  </a:cubicBezTo>
                  <a:cubicBezTo>
                    <a:pt x="471" y="4"/>
                    <a:pt x="441" y="0"/>
                    <a:pt x="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5"/>
            <p:cNvSpPr/>
            <p:nvPr/>
          </p:nvSpPr>
          <p:spPr>
            <a:xfrm>
              <a:off x="4783050" y="1478250"/>
              <a:ext cx="22025" cy="23250"/>
            </a:xfrm>
            <a:custGeom>
              <a:avLst/>
              <a:gdLst/>
              <a:ahLst/>
              <a:cxnLst/>
              <a:rect l="l" t="t" r="r" b="b"/>
              <a:pathLst>
                <a:path w="881" h="930" extrusionOk="0">
                  <a:moveTo>
                    <a:pt x="404" y="0"/>
                  </a:moveTo>
                  <a:cubicBezTo>
                    <a:pt x="328" y="0"/>
                    <a:pt x="254" y="20"/>
                    <a:pt x="188" y="58"/>
                  </a:cubicBezTo>
                  <a:cubicBezTo>
                    <a:pt x="161" y="79"/>
                    <a:pt x="134" y="103"/>
                    <a:pt x="106" y="125"/>
                  </a:cubicBezTo>
                  <a:cubicBezTo>
                    <a:pt x="59" y="175"/>
                    <a:pt x="27" y="237"/>
                    <a:pt x="11" y="303"/>
                  </a:cubicBezTo>
                  <a:cubicBezTo>
                    <a:pt x="7" y="336"/>
                    <a:pt x="4" y="371"/>
                    <a:pt x="1" y="405"/>
                  </a:cubicBezTo>
                  <a:cubicBezTo>
                    <a:pt x="3" y="475"/>
                    <a:pt x="24" y="543"/>
                    <a:pt x="60" y="602"/>
                  </a:cubicBezTo>
                  <a:lnTo>
                    <a:pt x="149" y="744"/>
                  </a:lnTo>
                  <a:cubicBezTo>
                    <a:pt x="175" y="789"/>
                    <a:pt x="213" y="828"/>
                    <a:pt x="258" y="854"/>
                  </a:cubicBezTo>
                  <a:cubicBezTo>
                    <a:pt x="321" y="903"/>
                    <a:pt x="398" y="929"/>
                    <a:pt x="476" y="929"/>
                  </a:cubicBezTo>
                  <a:cubicBezTo>
                    <a:pt x="500" y="929"/>
                    <a:pt x="523" y="927"/>
                    <a:pt x="546" y="922"/>
                  </a:cubicBezTo>
                  <a:cubicBezTo>
                    <a:pt x="599" y="918"/>
                    <a:pt x="650" y="901"/>
                    <a:pt x="695" y="870"/>
                  </a:cubicBezTo>
                  <a:lnTo>
                    <a:pt x="776" y="802"/>
                  </a:lnTo>
                  <a:cubicBezTo>
                    <a:pt x="822" y="752"/>
                    <a:pt x="854" y="691"/>
                    <a:pt x="871" y="624"/>
                  </a:cubicBezTo>
                  <a:cubicBezTo>
                    <a:pt x="874" y="590"/>
                    <a:pt x="877" y="557"/>
                    <a:pt x="880" y="523"/>
                  </a:cubicBezTo>
                  <a:cubicBezTo>
                    <a:pt x="878" y="453"/>
                    <a:pt x="858" y="384"/>
                    <a:pt x="821" y="325"/>
                  </a:cubicBezTo>
                  <a:lnTo>
                    <a:pt x="733" y="184"/>
                  </a:lnTo>
                  <a:cubicBezTo>
                    <a:pt x="674" y="98"/>
                    <a:pt x="586" y="35"/>
                    <a:pt x="486" y="8"/>
                  </a:cubicBezTo>
                  <a:cubicBezTo>
                    <a:pt x="459" y="3"/>
                    <a:pt x="431" y="0"/>
                    <a:pt x="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5"/>
            <p:cNvSpPr/>
            <p:nvPr/>
          </p:nvSpPr>
          <p:spPr>
            <a:xfrm>
              <a:off x="4763525" y="1372300"/>
              <a:ext cx="34800" cy="33875"/>
            </a:xfrm>
            <a:custGeom>
              <a:avLst/>
              <a:gdLst/>
              <a:ahLst/>
              <a:cxnLst/>
              <a:rect l="l" t="t" r="r" b="b"/>
              <a:pathLst>
                <a:path w="1392" h="1355" extrusionOk="0">
                  <a:moveTo>
                    <a:pt x="600" y="1"/>
                  </a:moveTo>
                  <a:cubicBezTo>
                    <a:pt x="535" y="1"/>
                    <a:pt x="470" y="9"/>
                    <a:pt x="407" y="33"/>
                  </a:cubicBezTo>
                  <a:cubicBezTo>
                    <a:pt x="355" y="50"/>
                    <a:pt x="305" y="74"/>
                    <a:pt x="260" y="103"/>
                  </a:cubicBezTo>
                  <a:cubicBezTo>
                    <a:pt x="188" y="153"/>
                    <a:pt x="126" y="218"/>
                    <a:pt x="82" y="293"/>
                  </a:cubicBezTo>
                  <a:cubicBezTo>
                    <a:pt x="56" y="337"/>
                    <a:pt x="36" y="384"/>
                    <a:pt x="24" y="434"/>
                  </a:cubicBezTo>
                  <a:cubicBezTo>
                    <a:pt x="1" y="526"/>
                    <a:pt x="9" y="611"/>
                    <a:pt x="29" y="702"/>
                  </a:cubicBezTo>
                  <a:cubicBezTo>
                    <a:pt x="31" y="717"/>
                    <a:pt x="36" y="732"/>
                    <a:pt x="42" y="746"/>
                  </a:cubicBezTo>
                  <a:cubicBezTo>
                    <a:pt x="58" y="789"/>
                    <a:pt x="77" y="830"/>
                    <a:pt x="100" y="872"/>
                  </a:cubicBezTo>
                  <a:cubicBezTo>
                    <a:pt x="135" y="927"/>
                    <a:pt x="176" y="977"/>
                    <a:pt x="222" y="1024"/>
                  </a:cubicBezTo>
                  <a:cubicBezTo>
                    <a:pt x="285" y="1090"/>
                    <a:pt x="363" y="1144"/>
                    <a:pt x="439" y="1192"/>
                  </a:cubicBezTo>
                  <a:cubicBezTo>
                    <a:pt x="608" y="1301"/>
                    <a:pt x="809" y="1347"/>
                    <a:pt x="1007" y="1355"/>
                  </a:cubicBezTo>
                  <a:cubicBezTo>
                    <a:pt x="1009" y="1355"/>
                    <a:pt x="1011" y="1355"/>
                    <a:pt x="1013" y="1355"/>
                  </a:cubicBezTo>
                  <a:cubicBezTo>
                    <a:pt x="1064" y="1355"/>
                    <a:pt x="1113" y="1342"/>
                    <a:pt x="1157" y="1317"/>
                  </a:cubicBezTo>
                  <a:cubicBezTo>
                    <a:pt x="1208" y="1299"/>
                    <a:pt x="1252" y="1268"/>
                    <a:pt x="1286" y="1228"/>
                  </a:cubicBezTo>
                  <a:cubicBezTo>
                    <a:pt x="1354" y="1150"/>
                    <a:pt x="1391" y="1051"/>
                    <a:pt x="1391" y="948"/>
                  </a:cubicBezTo>
                  <a:cubicBezTo>
                    <a:pt x="1391" y="885"/>
                    <a:pt x="1391" y="822"/>
                    <a:pt x="1390" y="759"/>
                  </a:cubicBezTo>
                  <a:cubicBezTo>
                    <a:pt x="1390" y="663"/>
                    <a:pt x="1342" y="560"/>
                    <a:pt x="1275" y="492"/>
                  </a:cubicBezTo>
                  <a:cubicBezTo>
                    <a:pt x="1258" y="456"/>
                    <a:pt x="1241" y="419"/>
                    <a:pt x="1222" y="383"/>
                  </a:cubicBezTo>
                  <a:cubicBezTo>
                    <a:pt x="1205" y="354"/>
                    <a:pt x="1187" y="326"/>
                    <a:pt x="1166" y="300"/>
                  </a:cubicBezTo>
                  <a:cubicBezTo>
                    <a:pt x="1128" y="250"/>
                    <a:pt x="1088" y="197"/>
                    <a:pt x="1037" y="157"/>
                  </a:cubicBezTo>
                  <a:cubicBezTo>
                    <a:pt x="948" y="87"/>
                    <a:pt x="848" y="26"/>
                    <a:pt x="733" y="10"/>
                  </a:cubicBezTo>
                  <a:cubicBezTo>
                    <a:pt x="689" y="5"/>
                    <a:pt x="644" y="1"/>
                    <a:pt x="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5"/>
            <p:cNvSpPr/>
            <p:nvPr/>
          </p:nvSpPr>
          <p:spPr>
            <a:xfrm>
              <a:off x="4699450" y="1378250"/>
              <a:ext cx="22725" cy="23075"/>
            </a:xfrm>
            <a:custGeom>
              <a:avLst/>
              <a:gdLst/>
              <a:ahLst/>
              <a:cxnLst/>
              <a:rect l="l" t="t" r="r" b="b"/>
              <a:pathLst>
                <a:path w="909" h="923" extrusionOk="0">
                  <a:moveTo>
                    <a:pt x="485" y="1"/>
                  </a:moveTo>
                  <a:cubicBezTo>
                    <a:pt x="478" y="1"/>
                    <a:pt x="471" y="1"/>
                    <a:pt x="463" y="1"/>
                  </a:cubicBezTo>
                  <a:cubicBezTo>
                    <a:pt x="425" y="4"/>
                    <a:pt x="389" y="9"/>
                    <a:pt x="353" y="19"/>
                  </a:cubicBezTo>
                  <a:cubicBezTo>
                    <a:pt x="349" y="19"/>
                    <a:pt x="345" y="21"/>
                    <a:pt x="342" y="22"/>
                  </a:cubicBezTo>
                  <a:cubicBezTo>
                    <a:pt x="305" y="35"/>
                    <a:pt x="271" y="51"/>
                    <a:pt x="237" y="70"/>
                  </a:cubicBezTo>
                  <a:cubicBezTo>
                    <a:pt x="233" y="72"/>
                    <a:pt x="230" y="74"/>
                    <a:pt x="226" y="77"/>
                  </a:cubicBezTo>
                  <a:cubicBezTo>
                    <a:pt x="196" y="101"/>
                    <a:pt x="165" y="125"/>
                    <a:pt x="137" y="151"/>
                  </a:cubicBezTo>
                  <a:cubicBezTo>
                    <a:pt x="134" y="154"/>
                    <a:pt x="130" y="157"/>
                    <a:pt x="128" y="160"/>
                  </a:cubicBezTo>
                  <a:cubicBezTo>
                    <a:pt x="104" y="189"/>
                    <a:pt x="83" y="221"/>
                    <a:pt x="62" y="252"/>
                  </a:cubicBezTo>
                  <a:cubicBezTo>
                    <a:pt x="60" y="255"/>
                    <a:pt x="58" y="260"/>
                    <a:pt x="57" y="263"/>
                  </a:cubicBezTo>
                  <a:cubicBezTo>
                    <a:pt x="55" y="266"/>
                    <a:pt x="52" y="269"/>
                    <a:pt x="51" y="274"/>
                  </a:cubicBezTo>
                  <a:cubicBezTo>
                    <a:pt x="42" y="298"/>
                    <a:pt x="24" y="345"/>
                    <a:pt x="16" y="369"/>
                  </a:cubicBezTo>
                  <a:cubicBezTo>
                    <a:pt x="16" y="370"/>
                    <a:pt x="15" y="371"/>
                    <a:pt x="15" y="372"/>
                  </a:cubicBezTo>
                  <a:cubicBezTo>
                    <a:pt x="15" y="374"/>
                    <a:pt x="14" y="376"/>
                    <a:pt x="14" y="377"/>
                  </a:cubicBezTo>
                  <a:cubicBezTo>
                    <a:pt x="7" y="414"/>
                    <a:pt x="3" y="451"/>
                    <a:pt x="2" y="489"/>
                  </a:cubicBezTo>
                  <a:cubicBezTo>
                    <a:pt x="1" y="492"/>
                    <a:pt x="1" y="495"/>
                    <a:pt x="2" y="500"/>
                  </a:cubicBezTo>
                  <a:cubicBezTo>
                    <a:pt x="2" y="501"/>
                    <a:pt x="2" y="502"/>
                    <a:pt x="2" y="502"/>
                  </a:cubicBezTo>
                  <a:cubicBezTo>
                    <a:pt x="4" y="519"/>
                    <a:pt x="7" y="536"/>
                    <a:pt x="9" y="554"/>
                  </a:cubicBezTo>
                  <a:cubicBezTo>
                    <a:pt x="13" y="571"/>
                    <a:pt x="15" y="588"/>
                    <a:pt x="18" y="605"/>
                  </a:cubicBezTo>
                  <a:cubicBezTo>
                    <a:pt x="18" y="608"/>
                    <a:pt x="19" y="610"/>
                    <a:pt x="19" y="612"/>
                  </a:cubicBezTo>
                  <a:cubicBezTo>
                    <a:pt x="31" y="649"/>
                    <a:pt x="47" y="684"/>
                    <a:pt x="68" y="718"/>
                  </a:cubicBezTo>
                  <a:cubicBezTo>
                    <a:pt x="113" y="792"/>
                    <a:pt x="165" y="830"/>
                    <a:pt x="236" y="876"/>
                  </a:cubicBezTo>
                  <a:cubicBezTo>
                    <a:pt x="293" y="907"/>
                    <a:pt x="356" y="922"/>
                    <a:pt x="419" y="922"/>
                  </a:cubicBezTo>
                  <a:cubicBezTo>
                    <a:pt x="510" y="922"/>
                    <a:pt x="600" y="890"/>
                    <a:pt x="672" y="827"/>
                  </a:cubicBezTo>
                  <a:cubicBezTo>
                    <a:pt x="714" y="798"/>
                    <a:pt x="748" y="757"/>
                    <a:pt x="771" y="709"/>
                  </a:cubicBezTo>
                  <a:lnTo>
                    <a:pt x="772" y="708"/>
                  </a:lnTo>
                  <a:cubicBezTo>
                    <a:pt x="783" y="699"/>
                    <a:pt x="793" y="690"/>
                    <a:pt x="802" y="681"/>
                  </a:cubicBezTo>
                  <a:cubicBezTo>
                    <a:pt x="822" y="652"/>
                    <a:pt x="842" y="625"/>
                    <a:pt x="862" y="597"/>
                  </a:cubicBezTo>
                  <a:cubicBezTo>
                    <a:pt x="893" y="536"/>
                    <a:pt x="908" y="469"/>
                    <a:pt x="907" y="401"/>
                  </a:cubicBezTo>
                  <a:cubicBezTo>
                    <a:pt x="902" y="368"/>
                    <a:pt x="896" y="333"/>
                    <a:pt x="891" y="300"/>
                  </a:cubicBezTo>
                  <a:cubicBezTo>
                    <a:pt x="870" y="231"/>
                    <a:pt x="832" y="169"/>
                    <a:pt x="780" y="121"/>
                  </a:cubicBezTo>
                  <a:cubicBezTo>
                    <a:pt x="751" y="97"/>
                    <a:pt x="719" y="74"/>
                    <a:pt x="688" y="54"/>
                  </a:cubicBezTo>
                  <a:cubicBezTo>
                    <a:pt x="685" y="52"/>
                    <a:pt x="680" y="51"/>
                    <a:pt x="677" y="49"/>
                  </a:cubicBezTo>
                  <a:cubicBezTo>
                    <a:pt x="609" y="20"/>
                    <a:pt x="556" y="1"/>
                    <a:pt x="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5"/>
            <p:cNvSpPr/>
            <p:nvPr/>
          </p:nvSpPr>
          <p:spPr>
            <a:xfrm>
              <a:off x="4721850" y="1315175"/>
              <a:ext cx="24225" cy="22400"/>
            </a:xfrm>
            <a:custGeom>
              <a:avLst/>
              <a:gdLst/>
              <a:ahLst/>
              <a:cxnLst/>
              <a:rect l="l" t="t" r="r" b="b"/>
              <a:pathLst>
                <a:path w="969" h="896" extrusionOk="0">
                  <a:moveTo>
                    <a:pt x="414" y="1"/>
                  </a:moveTo>
                  <a:cubicBezTo>
                    <a:pt x="376" y="1"/>
                    <a:pt x="339" y="6"/>
                    <a:pt x="303" y="17"/>
                  </a:cubicBezTo>
                  <a:cubicBezTo>
                    <a:pt x="227" y="39"/>
                    <a:pt x="171" y="78"/>
                    <a:pt x="117" y="134"/>
                  </a:cubicBezTo>
                  <a:cubicBezTo>
                    <a:pt x="91" y="161"/>
                    <a:pt x="68" y="193"/>
                    <a:pt x="51" y="226"/>
                  </a:cubicBezTo>
                  <a:cubicBezTo>
                    <a:pt x="12" y="296"/>
                    <a:pt x="3" y="363"/>
                    <a:pt x="0" y="442"/>
                  </a:cubicBezTo>
                  <a:cubicBezTo>
                    <a:pt x="1" y="463"/>
                    <a:pt x="5" y="483"/>
                    <a:pt x="9" y="504"/>
                  </a:cubicBezTo>
                  <a:cubicBezTo>
                    <a:pt x="11" y="525"/>
                    <a:pt x="14" y="546"/>
                    <a:pt x="20" y="567"/>
                  </a:cubicBezTo>
                  <a:cubicBezTo>
                    <a:pt x="34" y="603"/>
                    <a:pt x="49" y="639"/>
                    <a:pt x="67" y="674"/>
                  </a:cubicBezTo>
                  <a:cubicBezTo>
                    <a:pt x="70" y="677"/>
                    <a:pt x="73" y="681"/>
                    <a:pt x="75" y="684"/>
                  </a:cubicBezTo>
                  <a:cubicBezTo>
                    <a:pt x="99" y="716"/>
                    <a:pt x="124" y="746"/>
                    <a:pt x="151" y="774"/>
                  </a:cubicBezTo>
                  <a:cubicBezTo>
                    <a:pt x="154" y="777"/>
                    <a:pt x="156" y="779"/>
                    <a:pt x="160" y="782"/>
                  </a:cubicBezTo>
                  <a:cubicBezTo>
                    <a:pt x="161" y="783"/>
                    <a:pt x="223" y="833"/>
                    <a:pt x="255" y="847"/>
                  </a:cubicBezTo>
                  <a:cubicBezTo>
                    <a:pt x="269" y="853"/>
                    <a:pt x="336" y="878"/>
                    <a:pt x="350" y="883"/>
                  </a:cubicBezTo>
                  <a:cubicBezTo>
                    <a:pt x="353" y="883"/>
                    <a:pt x="354" y="884"/>
                    <a:pt x="355" y="884"/>
                  </a:cubicBezTo>
                  <a:cubicBezTo>
                    <a:pt x="357" y="884"/>
                    <a:pt x="359" y="885"/>
                    <a:pt x="361" y="885"/>
                  </a:cubicBezTo>
                  <a:cubicBezTo>
                    <a:pt x="406" y="892"/>
                    <a:pt x="434" y="895"/>
                    <a:pt x="460" y="895"/>
                  </a:cubicBezTo>
                  <a:cubicBezTo>
                    <a:pt x="491" y="895"/>
                    <a:pt x="519" y="890"/>
                    <a:pt x="573" y="879"/>
                  </a:cubicBezTo>
                  <a:cubicBezTo>
                    <a:pt x="612" y="871"/>
                    <a:pt x="648" y="849"/>
                    <a:pt x="683" y="831"/>
                  </a:cubicBezTo>
                  <a:cubicBezTo>
                    <a:pt x="697" y="822"/>
                    <a:pt x="711" y="812"/>
                    <a:pt x="723" y="800"/>
                  </a:cubicBezTo>
                  <a:cubicBezTo>
                    <a:pt x="744" y="792"/>
                    <a:pt x="764" y="783"/>
                    <a:pt x="783" y="771"/>
                  </a:cubicBezTo>
                  <a:cubicBezTo>
                    <a:pt x="868" y="711"/>
                    <a:pt x="931" y="624"/>
                    <a:pt x="958" y="524"/>
                  </a:cubicBezTo>
                  <a:cubicBezTo>
                    <a:pt x="962" y="490"/>
                    <a:pt x="965" y="456"/>
                    <a:pt x="969" y="423"/>
                  </a:cubicBezTo>
                  <a:cubicBezTo>
                    <a:pt x="966" y="353"/>
                    <a:pt x="946" y="285"/>
                    <a:pt x="908" y="225"/>
                  </a:cubicBezTo>
                  <a:cubicBezTo>
                    <a:pt x="886" y="198"/>
                    <a:pt x="864" y="171"/>
                    <a:pt x="841" y="143"/>
                  </a:cubicBezTo>
                  <a:cubicBezTo>
                    <a:pt x="790" y="97"/>
                    <a:pt x="729" y="64"/>
                    <a:pt x="663" y="49"/>
                  </a:cubicBezTo>
                  <a:lnTo>
                    <a:pt x="555" y="22"/>
                  </a:lnTo>
                  <a:lnTo>
                    <a:pt x="530" y="17"/>
                  </a:lnTo>
                  <a:lnTo>
                    <a:pt x="516" y="13"/>
                  </a:lnTo>
                  <a:cubicBezTo>
                    <a:pt x="482" y="5"/>
                    <a:pt x="448"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5"/>
            <p:cNvSpPr/>
            <p:nvPr/>
          </p:nvSpPr>
          <p:spPr>
            <a:xfrm>
              <a:off x="4659725" y="1282000"/>
              <a:ext cx="29875" cy="23175"/>
            </a:xfrm>
            <a:custGeom>
              <a:avLst/>
              <a:gdLst/>
              <a:ahLst/>
              <a:cxnLst/>
              <a:rect l="l" t="t" r="r" b="b"/>
              <a:pathLst>
                <a:path w="1195" h="927" extrusionOk="0">
                  <a:moveTo>
                    <a:pt x="566" y="0"/>
                  </a:moveTo>
                  <a:cubicBezTo>
                    <a:pt x="540" y="0"/>
                    <a:pt x="514" y="2"/>
                    <a:pt x="489" y="5"/>
                  </a:cubicBezTo>
                  <a:cubicBezTo>
                    <a:pt x="421" y="12"/>
                    <a:pt x="354" y="25"/>
                    <a:pt x="289" y="44"/>
                  </a:cubicBezTo>
                  <a:cubicBezTo>
                    <a:pt x="237" y="57"/>
                    <a:pt x="189" y="84"/>
                    <a:pt x="150" y="122"/>
                  </a:cubicBezTo>
                  <a:cubicBezTo>
                    <a:pt x="107" y="151"/>
                    <a:pt x="73" y="192"/>
                    <a:pt x="51" y="239"/>
                  </a:cubicBezTo>
                  <a:cubicBezTo>
                    <a:pt x="39" y="271"/>
                    <a:pt x="27" y="302"/>
                    <a:pt x="15" y="333"/>
                  </a:cubicBezTo>
                  <a:cubicBezTo>
                    <a:pt x="0" y="400"/>
                    <a:pt x="2" y="471"/>
                    <a:pt x="22" y="536"/>
                  </a:cubicBezTo>
                  <a:cubicBezTo>
                    <a:pt x="37" y="574"/>
                    <a:pt x="54" y="614"/>
                    <a:pt x="74" y="651"/>
                  </a:cubicBezTo>
                  <a:cubicBezTo>
                    <a:pt x="78" y="659"/>
                    <a:pt x="82" y="665"/>
                    <a:pt x="87" y="671"/>
                  </a:cubicBezTo>
                  <a:cubicBezTo>
                    <a:pt x="115" y="713"/>
                    <a:pt x="147" y="750"/>
                    <a:pt x="184" y="785"/>
                  </a:cubicBezTo>
                  <a:cubicBezTo>
                    <a:pt x="215" y="810"/>
                    <a:pt x="248" y="834"/>
                    <a:pt x="281" y="854"/>
                  </a:cubicBezTo>
                  <a:cubicBezTo>
                    <a:pt x="288" y="859"/>
                    <a:pt x="295" y="864"/>
                    <a:pt x="303" y="868"/>
                  </a:cubicBezTo>
                  <a:cubicBezTo>
                    <a:pt x="346" y="891"/>
                    <a:pt x="392" y="908"/>
                    <a:pt x="440" y="919"/>
                  </a:cubicBezTo>
                  <a:cubicBezTo>
                    <a:pt x="467" y="924"/>
                    <a:pt x="495" y="927"/>
                    <a:pt x="522" y="927"/>
                  </a:cubicBezTo>
                  <a:cubicBezTo>
                    <a:pt x="597" y="927"/>
                    <a:pt x="672" y="907"/>
                    <a:pt x="738" y="869"/>
                  </a:cubicBezTo>
                  <a:cubicBezTo>
                    <a:pt x="755" y="858"/>
                    <a:pt x="772" y="847"/>
                    <a:pt x="787" y="834"/>
                  </a:cubicBezTo>
                  <a:cubicBezTo>
                    <a:pt x="795" y="834"/>
                    <a:pt x="804" y="835"/>
                    <a:pt x="812" y="835"/>
                  </a:cubicBezTo>
                  <a:cubicBezTo>
                    <a:pt x="844" y="835"/>
                    <a:pt x="875" y="830"/>
                    <a:pt x="905" y="820"/>
                  </a:cubicBezTo>
                  <a:cubicBezTo>
                    <a:pt x="958" y="807"/>
                    <a:pt x="1005" y="780"/>
                    <a:pt x="1043" y="742"/>
                  </a:cubicBezTo>
                  <a:cubicBezTo>
                    <a:pt x="1086" y="713"/>
                    <a:pt x="1121" y="673"/>
                    <a:pt x="1143" y="625"/>
                  </a:cubicBezTo>
                  <a:cubicBezTo>
                    <a:pt x="1155" y="593"/>
                    <a:pt x="1166" y="561"/>
                    <a:pt x="1178" y="530"/>
                  </a:cubicBezTo>
                  <a:cubicBezTo>
                    <a:pt x="1194" y="463"/>
                    <a:pt x="1192" y="394"/>
                    <a:pt x="1173" y="328"/>
                  </a:cubicBezTo>
                  <a:cubicBezTo>
                    <a:pt x="1157" y="295"/>
                    <a:pt x="1143" y="264"/>
                    <a:pt x="1128" y="231"/>
                  </a:cubicBezTo>
                  <a:cubicBezTo>
                    <a:pt x="1092" y="171"/>
                    <a:pt x="1040" y="123"/>
                    <a:pt x="977" y="90"/>
                  </a:cubicBezTo>
                  <a:cubicBezTo>
                    <a:pt x="916" y="63"/>
                    <a:pt x="853" y="40"/>
                    <a:pt x="788" y="24"/>
                  </a:cubicBezTo>
                  <a:cubicBezTo>
                    <a:pt x="772" y="21"/>
                    <a:pt x="755" y="18"/>
                    <a:pt x="738" y="16"/>
                  </a:cubicBezTo>
                  <a:cubicBezTo>
                    <a:pt x="688" y="9"/>
                    <a:pt x="639" y="4"/>
                    <a:pt x="590" y="0"/>
                  </a:cubicBezTo>
                  <a:cubicBezTo>
                    <a:pt x="582" y="0"/>
                    <a:pt x="574"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5"/>
            <p:cNvSpPr/>
            <p:nvPr/>
          </p:nvSpPr>
          <p:spPr>
            <a:xfrm>
              <a:off x="4622175" y="1365500"/>
              <a:ext cx="25175" cy="26225"/>
            </a:xfrm>
            <a:custGeom>
              <a:avLst/>
              <a:gdLst/>
              <a:ahLst/>
              <a:cxnLst/>
              <a:rect l="l" t="t" r="r" b="b"/>
              <a:pathLst>
                <a:path w="1007" h="1049" extrusionOk="0">
                  <a:moveTo>
                    <a:pt x="521" y="1"/>
                  </a:moveTo>
                  <a:cubicBezTo>
                    <a:pt x="515" y="1"/>
                    <a:pt x="509" y="2"/>
                    <a:pt x="503" y="3"/>
                  </a:cubicBezTo>
                  <a:cubicBezTo>
                    <a:pt x="470" y="7"/>
                    <a:pt x="430" y="13"/>
                    <a:pt x="399" y="19"/>
                  </a:cubicBezTo>
                  <a:lnTo>
                    <a:pt x="391" y="21"/>
                  </a:lnTo>
                  <a:cubicBezTo>
                    <a:pt x="387" y="21"/>
                    <a:pt x="384" y="22"/>
                    <a:pt x="381" y="24"/>
                  </a:cubicBezTo>
                  <a:cubicBezTo>
                    <a:pt x="340" y="38"/>
                    <a:pt x="300" y="55"/>
                    <a:pt x="262" y="77"/>
                  </a:cubicBezTo>
                  <a:cubicBezTo>
                    <a:pt x="254" y="80"/>
                    <a:pt x="247" y="85"/>
                    <a:pt x="240" y="90"/>
                  </a:cubicBezTo>
                  <a:cubicBezTo>
                    <a:pt x="210" y="114"/>
                    <a:pt x="180" y="139"/>
                    <a:pt x="150" y="164"/>
                  </a:cubicBezTo>
                  <a:cubicBezTo>
                    <a:pt x="147" y="168"/>
                    <a:pt x="144" y="171"/>
                    <a:pt x="140" y="174"/>
                  </a:cubicBezTo>
                  <a:cubicBezTo>
                    <a:pt x="114" y="206"/>
                    <a:pt x="90" y="239"/>
                    <a:pt x="68" y="275"/>
                  </a:cubicBezTo>
                  <a:cubicBezTo>
                    <a:pt x="63" y="282"/>
                    <a:pt x="59" y="290"/>
                    <a:pt x="54" y="299"/>
                  </a:cubicBezTo>
                  <a:cubicBezTo>
                    <a:pt x="41" y="332"/>
                    <a:pt x="27" y="369"/>
                    <a:pt x="16" y="402"/>
                  </a:cubicBezTo>
                  <a:cubicBezTo>
                    <a:pt x="15" y="407"/>
                    <a:pt x="13" y="411"/>
                    <a:pt x="13" y="414"/>
                  </a:cubicBezTo>
                  <a:cubicBezTo>
                    <a:pt x="12" y="419"/>
                    <a:pt x="11" y="423"/>
                    <a:pt x="11" y="427"/>
                  </a:cubicBezTo>
                  <a:cubicBezTo>
                    <a:pt x="7" y="459"/>
                    <a:pt x="2" y="500"/>
                    <a:pt x="0" y="530"/>
                  </a:cubicBezTo>
                  <a:lnTo>
                    <a:pt x="0" y="538"/>
                  </a:lnTo>
                  <a:cubicBezTo>
                    <a:pt x="0" y="635"/>
                    <a:pt x="29" y="701"/>
                    <a:pt x="72" y="784"/>
                  </a:cubicBezTo>
                  <a:cubicBezTo>
                    <a:pt x="75" y="791"/>
                    <a:pt x="79" y="799"/>
                    <a:pt x="85" y="806"/>
                  </a:cubicBezTo>
                  <a:cubicBezTo>
                    <a:pt x="109" y="841"/>
                    <a:pt x="138" y="875"/>
                    <a:pt x="169" y="906"/>
                  </a:cubicBezTo>
                  <a:cubicBezTo>
                    <a:pt x="200" y="933"/>
                    <a:pt x="235" y="958"/>
                    <a:pt x="271" y="979"/>
                  </a:cubicBezTo>
                  <a:cubicBezTo>
                    <a:pt x="279" y="985"/>
                    <a:pt x="288" y="989"/>
                    <a:pt x="297" y="993"/>
                  </a:cubicBezTo>
                  <a:cubicBezTo>
                    <a:pt x="336" y="1011"/>
                    <a:pt x="376" y="1025"/>
                    <a:pt x="417" y="1036"/>
                  </a:cubicBezTo>
                  <a:cubicBezTo>
                    <a:pt x="461" y="1044"/>
                    <a:pt x="504" y="1048"/>
                    <a:pt x="547" y="1048"/>
                  </a:cubicBezTo>
                  <a:cubicBezTo>
                    <a:pt x="642" y="1046"/>
                    <a:pt x="716" y="1019"/>
                    <a:pt x="798" y="975"/>
                  </a:cubicBezTo>
                  <a:cubicBezTo>
                    <a:pt x="935" y="893"/>
                    <a:pt x="1006" y="734"/>
                    <a:pt x="977" y="577"/>
                  </a:cubicBezTo>
                  <a:cubicBezTo>
                    <a:pt x="973" y="543"/>
                    <a:pt x="964" y="510"/>
                    <a:pt x="950" y="479"/>
                  </a:cubicBezTo>
                  <a:cubicBezTo>
                    <a:pt x="952" y="450"/>
                    <a:pt x="955" y="420"/>
                    <a:pt x="959" y="390"/>
                  </a:cubicBezTo>
                  <a:cubicBezTo>
                    <a:pt x="957" y="320"/>
                    <a:pt x="936" y="252"/>
                    <a:pt x="898" y="192"/>
                  </a:cubicBezTo>
                  <a:cubicBezTo>
                    <a:pt x="877" y="165"/>
                    <a:pt x="854" y="138"/>
                    <a:pt x="831" y="111"/>
                  </a:cubicBezTo>
                  <a:cubicBezTo>
                    <a:pt x="780" y="64"/>
                    <a:pt x="719" y="32"/>
                    <a:pt x="652" y="15"/>
                  </a:cubicBezTo>
                  <a:cubicBezTo>
                    <a:pt x="649" y="14"/>
                    <a:pt x="644" y="13"/>
                    <a:pt x="640" y="13"/>
                  </a:cubicBezTo>
                  <a:cubicBezTo>
                    <a:pt x="638" y="12"/>
                    <a:pt x="635" y="12"/>
                    <a:pt x="632" y="12"/>
                  </a:cubicBezTo>
                  <a:cubicBezTo>
                    <a:pt x="601" y="8"/>
                    <a:pt x="561" y="4"/>
                    <a:pt x="530" y="1"/>
                  </a:cubicBezTo>
                  <a:cubicBezTo>
                    <a:pt x="527" y="1"/>
                    <a:pt x="524"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5"/>
            <p:cNvSpPr/>
            <p:nvPr/>
          </p:nvSpPr>
          <p:spPr>
            <a:xfrm>
              <a:off x="4597125" y="1485000"/>
              <a:ext cx="26050" cy="24500"/>
            </a:xfrm>
            <a:custGeom>
              <a:avLst/>
              <a:gdLst/>
              <a:ahLst/>
              <a:cxnLst/>
              <a:rect l="l" t="t" r="r" b="b"/>
              <a:pathLst>
                <a:path w="1042" h="980" extrusionOk="0">
                  <a:moveTo>
                    <a:pt x="536" y="0"/>
                  </a:moveTo>
                  <a:cubicBezTo>
                    <a:pt x="528" y="0"/>
                    <a:pt x="519" y="1"/>
                    <a:pt x="512" y="2"/>
                  </a:cubicBezTo>
                  <a:cubicBezTo>
                    <a:pt x="467" y="5"/>
                    <a:pt x="423" y="12"/>
                    <a:pt x="380" y="24"/>
                  </a:cubicBezTo>
                  <a:cubicBezTo>
                    <a:pt x="358" y="33"/>
                    <a:pt x="338" y="42"/>
                    <a:pt x="317" y="51"/>
                  </a:cubicBezTo>
                  <a:cubicBezTo>
                    <a:pt x="298" y="60"/>
                    <a:pt x="274" y="70"/>
                    <a:pt x="255" y="81"/>
                  </a:cubicBezTo>
                  <a:cubicBezTo>
                    <a:pt x="249" y="83"/>
                    <a:pt x="245" y="86"/>
                    <a:pt x="241" y="89"/>
                  </a:cubicBezTo>
                  <a:cubicBezTo>
                    <a:pt x="224" y="101"/>
                    <a:pt x="207" y="116"/>
                    <a:pt x="193" y="128"/>
                  </a:cubicBezTo>
                  <a:cubicBezTo>
                    <a:pt x="179" y="140"/>
                    <a:pt x="162" y="153"/>
                    <a:pt x="147" y="167"/>
                  </a:cubicBezTo>
                  <a:cubicBezTo>
                    <a:pt x="142" y="170"/>
                    <a:pt x="139" y="175"/>
                    <a:pt x="136" y="179"/>
                  </a:cubicBezTo>
                  <a:cubicBezTo>
                    <a:pt x="111" y="209"/>
                    <a:pt x="87" y="242"/>
                    <a:pt x="67" y="275"/>
                  </a:cubicBezTo>
                  <a:cubicBezTo>
                    <a:pt x="1" y="400"/>
                    <a:pt x="6" y="549"/>
                    <a:pt x="81" y="669"/>
                  </a:cubicBezTo>
                  <a:cubicBezTo>
                    <a:pt x="105" y="712"/>
                    <a:pt x="131" y="754"/>
                    <a:pt x="156" y="796"/>
                  </a:cubicBezTo>
                  <a:cubicBezTo>
                    <a:pt x="182" y="842"/>
                    <a:pt x="220" y="881"/>
                    <a:pt x="266" y="908"/>
                  </a:cubicBezTo>
                  <a:cubicBezTo>
                    <a:pt x="335" y="955"/>
                    <a:pt x="416" y="979"/>
                    <a:pt x="496" y="979"/>
                  </a:cubicBezTo>
                  <a:cubicBezTo>
                    <a:pt x="567" y="979"/>
                    <a:pt x="638" y="961"/>
                    <a:pt x="702" y="923"/>
                  </a:cubicBezTo>
                  <a:cubicBezTo>
                    <a:pt x="729" y="901"/>
                    <a:pt x="756" y="878"/>
                    <a:pt x="784" y="855"/>
                  </a:cubicBezTo>
                  <a:cubicBezTo>
                    <a:pt x="808" y="830"/>
                    <a:pt x="827" y="801"/>
                    <a:pt x="843" y="771"/>
                  </a:cubicBezTo>
                  <a:cubicBezTo>
                    <a:pt x="878" y="754"/>
                    <a:pt x="909" y="730"/>
                    <a:pt x="935" y="701"/>
                  </a:cubicBezTo>
                  <a:cubicBezTo>
                    <a:pt x="955" y="673"/>
                    <a:pt x="974" y="645"/>
                    <a:pt x="995" y="616"/>
                  </a:cubicBezTo>
                  <a:cubicBezTo>
                    <a:pt x="1026" y="556"/>
                    <a:pt x="1041" y="489"/>
                    <a:pt x="1040" y="421"/>
                  </a:cubicBezTo>
                  <a:cubicBezTo>
                    <a:pt x="1035" y="387"/>
                    <a:pt x="1029" y="354"/>
                    <a:pt x="1024" y="319"/>
                  </a:cubicBezTo>
                  <a:cubicBezTo>
                    <a:pt x="1003" y="251"/>
                    <a:pt x="964" y="190"/>
                    <a:pt x="913" y="141"/>
                  </a:cubicBezTo>
                  <a:cubicBezTo>
                    <a:pt x="846" y="81"/>
                    <a:pt x="765" y="38"/>
                    <a:pt x="678" y="16"/>
                  </a:cubicBezTo>
                  <a:cubicBezTo>
                    <a:pt x="636" y="4"/>
                    <a:pt x="586" y="3"/>
                    <a:pt x="545" y="1"/>
                  </a:cubicBezTo>
                  <a:cubicBezTo>
                    <a:pt x="542" y="0"/>
                    <a:pt x="539"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5"/>
            <p:cNvSpPr/>
            <p:nvPr/>
          </p:nvSpPr>
          <p:spPr>
            <a:xfrm>
              <a:off x="4619675" y="1558825"/>
              <a:ext cx="20575" cy="20825"/>
            </a:xfrm>
            <a:custGeom>
              <a:avLst/>
              <a:gdLst/>
              <a:ahLst/>
              <a:cxnLst/>
              <a:rect l="l" t="t" r="r" b="b"/>
              <a:pathLst>
                <a:path w="823" h="833" extrusionOk="0">
                  <a:moveTo>
                    <a:pt x="393" y="1"/>
                  </a:moveTo>
                  <a:cubicBezTo>
                    <a:pt x="322" y="1"/>
                    <a:pt x="251" y="19"/>
                    <a:pt x="187" y="57"/>
                  </a:cubicBezTo>
                  <a:cubicBezTo>
                    <a:pt x="160" y="80"/>
                    <a:pt x="133" y="102"/>
                    <a:pt x="106" y="125"/>
                  </a:cubicBezTo>
                  <a:cubicBezTo>
                    <a:pt x="59" y="175"/>
                    <a:pt x="27" y="236"/>
                    <a:pt x="12" y="303"/>
                  </a:cubicBezTo>
                  <a:cubicBezTo>
                    <a:pt x="8" y="337"/>
                    <a:pt x="5" y="371"/>
                    <a:pt x="1" y="405"/>
                  </a:cubicBezTo>
                  <a:cubicBezTo>
                    <a:pt x="3" y="475"/>
                    <a:pt x="24" y="543"/>
                    <a:pt x="61" y="602"/>
                  </a:cubicBezTo>
                  <a:lnTo>
                    <a:pt x="91" y="649"/>
                  </a:lnTo>
                  <a:cubicBezTo>
                    <a:pt x="116" y="695"/>
                    <a:pt x="153" y="734"/>
                    <a:pt x="199" y="761"/>
                  </a:cubicBezTo>
                  <a:cubicBezTo>
                    <a:pt x="268" y="808"/>
                    <a:pt x="349" y="832"/>
                    <a:pt x="429" y="832"/>
                  </a:cubicBezTo>
                  <a:cubicBezTo>
                    <a:pt x="500" y="832"/>
                    <a:pt x="571" y="814"/>
                    <a:pt x="635" y="776"/>
                  </a:cubicBezTo>
                  <a:lnTo>
                    <a:pt x="717" y="708"/>
                  </a:lnTo>
                  <a:cubicBezTo>
                    <a:pt x="764" y="659"/>
                    <a:pt x="796" y="597"/>
                    <a:pt x="811" y="530"/>
                  </a:cubicBezTo>
                  <a:cubicBezTo>
                    <a:pt x="815" y="497"/>
                    <a:pt x="819" y="462"/>
                    <a:pt x="822" y="430"/>
                  </a:cubicBezTo>
                  <a:cubicBezTo>
                    <a:pt x="820" y="358"/>
                    <a:pt x="799" y="290"/>
                    <a:pt x="762" y="231"/>
                  </a:cubicBezTo>
                  <a:lnTo>
                    <a:pt x="732" y="184"/>
                  </a:lnTo>
                  <a:cubicBezTo>
                    <a:pt x="655" y="66"/>
                    <a:pt x="52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5"/>
            <p:cNvSpPr/>
            <p:nvPr/>
          </p:nvSpPr>
          <p:spPr>
            <a:xfrm>
              <a:off x="4600875" y="1648200"/>
              <a:ext cx="31475" cy="29275"/>
            </a:xfrm>
            <a:custGeom>
              <a:avLst/>
              <a:gdLst/>
              <a:ahLst/>
              <a:cxnLst/>
              <a:rect l="l" t="t" r="r" b="b"/>
              <a:pathLst>
                <a:path w="1259" h="1171" extrusionOk="0">
                  <a:moveTo>
                    <a:pt x="591" y="0"/>
                  </a:moveTo>
                  <a:cubicBezTo>
                    <a:pt x="575" y="0"/>
                    <a:pt x="560" y="1"/>
                    <a:pt x="544" y="3"/>
                  </a:cubicBezTo>
                  <a:cubicBezTo>
                    <a:pt x="499" y="8"/>
                    <a:pt x="455" y="15"/>
                    <a:pt x="410" y="26"/>
                  </a:cubicBezTo>
                  <a:cubicBezTo>
                    <a:pt x="382" y="36"/>
                    <a:pt x="355" y="46"/>
                    <a:pt x="329" y="59"/>
                  </a:cubicBezTo>
                  <a:cubicBezTo>
                    <a:pt x="303" y="70"/>
                    <a:pt x="277" y="83"/>
                    <a:pt x="253" y="97"/>
                  </a:cubicBezTo>
                  <a:cubicBezTo>
                    <a:pt x="247" y="100"/>
                    <a:pt x="243" y="104"/>
                    <a:pt x="237" y="107"/>
                  </a:cubicBezTo>
                  <a:cubicBezTo>
                    <a:pt x="205" y="132"/>
                    <a:pt x="173" y="158"/>
                    <a:pt x="142" y="186"/>
                  </a:cubicBezTo>
                  <a:cubicBezTo>
                    <a:pt x="134" y="193"/>
                    <a:pt x="126" y="202"/>
                    <a:pt x="119" y="212"/>
                  </a:cubicBezTo>
                  <a:cubicBezTo>
                    <a:pt x="95" y="241"/>
                    <a:pt x="72" y="274"/>
                    <a:pt x="52" y="306"/>
                  </a:cubicBezTo>
                  <a:cubicBezTo>
                    <a:pt x="49" y="309"/>
                    <a:pt x="47" y="312"/>
                    <a:pt x="46" y="314"/>
                  </a:cubicBezTo>
                  <a:cubicBezTo>
                    <a:pt x="34" y="347"/>
                    <a:pt x="22" y="378"/>
                    <a:pt x="11" y="409"/>
                  </a:cubicBezTo>
                  <a:cubicBezTo>
                    <a:pt x="7" y="443"/>
                    <a:pt x="4" y="476"/>
                    <a:pt x="1" y="510"/>
                  </a:cubicBezTo>
                  <a:cubicBezTo>
                    <a:pt x="3" y="568"/>
                    <a:pt x="16" y="627"/>
                    <a:pt x="39" y="681"/>
                  </a:cubicBezTo>
                  <a:cubicBezTo>
                    <a:pt x="60" y="735"/>
                    <a:pt x="83" y="792"/>
                    <a:pt x="116" y="842"/>
                  </a:cubicBezTo>
                  <a:cubicBezTo>
                    <a:pt x="123" y="853"/>
                    <a:pt x="130" y="862"/>
                    <a:pt x="138" y="872"/>
                  </a:cubicBezTo>
                  <a:cubicBezTo>
                    <a:pt x="167" y="910"/>
                    <a:pt x="197" y="945"/>
                    <a:pt x="230" y="980"/>
                  </a:cubicBezTo>
                  <a:cubicBezTo>
                    <a:pt x="272" y="1020"/>
                    <a:pt x="319" y="1055"/>
                    <a:pt x="369" y="1084"/>
                  </a:cubicBezTo>
                  <a:cubicBezTo>
                    <a:pt x="415" y="1114"/>
                    <a:pt x="474" y="1132"/>
                    <a:pt x="524" y="1149"/>
                  </a:cubicBezTo>
                  <a:cubicBezTo>
                    <a:pt x="574" y="1163"/>
                    <a:pt x="627" y="1170"/>
                    <a:pt x="681" y="1170"/>
                  </a:cubicBezTo>
                  <a:cubicBezTo>
                    <a:pt x="684" y="1170"/>
                    <a:pt x="688" y="1170"/>
                    <a:pt x="691" y="1170"/>
                  </a:cubicBezTo>
                  <a:cubicBezTo>
                    <a:pt x="702" y="1170"/>
                    <a:pt x="714" y="1170"/>
                    <a:pt x="726" y="1168"/>
                  </a:cubicBezTo>
                  <a:cubicBezTo>
                    <a:pt x="759" y="1165"/>
                    <a:pt x="819" y="1158"/>
                    <a:pt x="860" y="1144"/>
                  </a:cubicBezTo>
                  <a:cubicBezTo>
                    <a:pt x="959" y="1110"/>
                    <a:pt x="1008" y="1075"/>
                    <a:pt x="1086" y="1006"/>
                  </a:cubicBezTo>
                  <a:cubicBezTo>
                    <a:pt x="1126" y="970"/>
                    <a:pt x="1157" y="921"/>
                    <a:pt x="1183" y="874"/>
                  </a:cubicBezTo>
                  <a:cubicBezTo>
                    <a:pt x="1188" y="865"/>
                    <a:pt x="1193" y="856"/>
                    <a:pt x="1196" y="846"/>
                  </a:cubicBezTo>
                  <a:cubicBezTo>
                    <a:pt x="1214" y="806"/>
                    <a:pt x="1229" y="764"/>
                    <a:pt x="1241" y="722"/>
                  </a:cubicBezTo>
                  <a:cubicBezTo>
                    <a:pt x="1250" y="679"/>
                    <a:pt x="1255" y="634"/>
                    <a:pt x="1256" y="590"/>
                  </a:cubicBezTo>
                  <a:cubicBezTo>
                    <a:pt x="1259" y="577"/>
                    <a:pt x="1259" y="565"/>
                    <a:pt x="1257" y="552"/>
                  </a:cubicBezTo>
                  <a:cubicBezTo>
                    <a:pt x="1257" y="546"/>
                    <a:pt x="1256" y="539"/>
                    <a:pt x="1255" y="533"/>
                  </a:cubicBezTo>
                  <a:cubicBezTo>
                    <a:pt x="1251" y="495"/>
                    <a:pt x="1246" y="457"/>
                    <a:pt x="1237" y="419"/>
                  </a:cubicBezTo>
                  <a:cubicBezTo>
                    <a:pt x="1235" y="408"/>
                    <a:pt x="1232" y="398"/>
                    <a:pt x="1227" y="388"/>
                  </a:cubicBezTo>
                  <a:cubicBezTo>
                    <a:pt x="1215" y="358"/>
                    <a:pt x="1194" y="300"/>
                    <a:pt x="1168" y="266"/>
                  </a:cubicBezTo>
                  <a:cubicBezTo>
                    <a:pt x="1145" y="233"/>
                    <a:pt x="1120" y="203"/>
                    <a:pt x="1093" y="174"/>
                  </a:cubicBezTo>
                  <a:cubicBezTo>
                    <a:pt x="1089" y="171"/>
                    <a:pt x="1085" y="166"/>
                    <a:pt x="1080" y="162"/>
                  </a:cubicBezTo>
                  <a:cubicBezTo>
                    <a:pt x="1047" y="133"/>
                    <a:pt x="1011" y="108"/>
                    <a:pt x="972" y="89"/>
                  </a:cubicBezTo>
                  <a:cubicBezTo>
                    <a:pt x="937" y="72"/>
                    <a:pt x="901" y="59"/>
                    <a:pt x="864" y="49"/>
                  </a:cubicBezTo>
                  <a:cubicBezTo>
                    <a:pt x="858" y="46"/>
                    <a:pt x="850" y="45"/>
                    <a:pt x="845" y="44"/>
                  </a:cubicBezTo>
                  <a:cubicBezTo>
                    <a:pt x="829" y="41"/>
                    <a:pt x="813" y="39"/>
                    <a:pt x="798" y="38"/>
                  </a:cubicBezTo>
                  <a:cubicBezTo>
                    <a:pt x="783" y="32"/>
                    <a:pt x="768" y="25"/>
                    <a:pt x="753" y="21"/>
                  </a:cubicBezTo>
                  <a:cubicBezTo>
                    <a:pt x="740" y="16"/>
                    <a:pt x="727" y="14"/>
                    <a:pt x="713" y="12"/>
                  </a:cubicBezTo>
                  <a:cubicBezTo>
                    <a:pt x="673" y="6"/>
                    <a:pt x="632" y="0"/>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5"/>
            <p:cNvSpPr/>
            <p:nvPr/>
          </p:nvSpPr>
          <p:spPr>
            <a:xfrm>
              <a:off x="4562600" y="1580550"/>
              <a:ext cx="26775" cy="23800"/>
            </a:xfrm>
            <a:custGeom>
              <a:avLst/>
              <a:gdLst/>
              <a:ahLst/>
              <a:cxnLst/>
              <a:rect l="l" t="t" r="r" b="b"/>
              <a:pathLst>
                <a:path w="1071" h="952" extrusionOk="0">
                  <a:moveTo>
                    <a:pt x="546" y="1"/>
                  </a:moveTo>
                  <a:cubicBezTo>
                    <a:pt x="509" y="1"/>
                    <a:pt x="471" y="6"/>
                    <a:pt x="435" y="17"/>
                  </a:cubicBezTo>
                  <a:cubicBezTo>
                    <a:pt x="396" y="32"/>
                    <a:pt x="358" y="50"/>
                    <a:pt x="322" y="67"/>
                  </a:cubicBezTo>
                  <a:cubicBezTo>
                    <a:pt x="314" y="71"/>
                    <a:pt x="308" y="74"/>
                    <a:pt x="301" y="78"/>
                  </a:cubicBezTo>
                  <a:cubicBezTo>
                    <a:pt x="288" y="86"/>
                    <a:pt x="275" y="93"/>
                    <a:pt x="263" y="103"/>
                  </a:cubicBezTo>
                  <a:cubicBezTo>
                    <a:pt x="223" y="132"/>
                    <a:pt x="187" y="165"/>
                    <a:pt x="151" y="199"/>
                  </a:cubicBezTo>
                  <a:cubicBezTo>
                    <a:pt x="147" y="205"/>
                    <a:pt x="142" y="210"/>
                    <a:pt x="138" y="214"/>
                  </a:cubicBezTo>
                  <a:cubicBezTo>
                    <a:pt x="113" y="248"/>
                    <a:pt x="89" y="281"/>
                    <a:pt x="67" y="316"/>
                  </a:cubicBezTo>
                  <a:cubicBezTo>
                    <a:pt x="1" y="440"/>
                    <a:pt x="7" y="590"/>
                    <a:pt x="81" y="709"/>
                  </a:cubicBezTo>
                  <a:cubicBezTo>
                    <a:pt x="84" y="715"/>
                    <a:pt x="86" y="718"/>
                    <a:pt x="89" y="722"/>
                  </a:cubicBezTo>
                  <a:cubicBezTo>
                    <a:pt x="90" y="723"/>
                    <a:pt x="92" y="725"/>
                    <a:pt x="93" y="726"/>
                  </a:cubicBezTo>
                  <a:cubicBezTo>
                    <a:pt x="107" y="745"/>
                    <a:pt x="146" y="791"/>
                    <a:pt x="161" y="810"/>
                  </a:cubicBezTo>
                  <a:cubicBezTo>
                    <a:pt x="163" y="811"/>
                    <a:pt x="165" y="813"/>
                    <a:pt x="167" y="815"/>
                  </a:cubicBezTo>
                  <a:cubicBezTo>
                    <a:pt x="170" y="818"/>
                    <a:pt x="174" y="822"/>
                    <a:pt x="178" y="825"/>
                  </a:cubicBezTo>
                  <a:cubicBezTo>
                    <a:pt x="205" y="845"/>
                    <a:pt x="237" y="869"/>
                    <a:pt x="265" y="887"/>
                  </a:cubicBezTo>
                  <a:lnTo>
                    <a:pt x="272" y="891"/>
                  </a:lnTo>
                  <a:cubicBezTo>
                    <a:pt x="276" y="894"/>
                    <a:pt x="281" y="896"/>
                    <a:pt x="286" y="897"/>
                  </a:cubicBezTo>
                  <a:cubicBezTo>
                    <a:pt x="317" y="910"/>
                    <a:pt x="353" y="923"/>
                    <a:pt x="385" y="934"/>
                  </a:cubicBezTo>
                  <a:cubicBezTo>
                    <a:pt x="388" y="935"/>
                    <a:pt x="391" y="936"/>
                    <a:pt x="393" y="937"/>
                  </a:cubicBezTo>
                  <a:cubicBezTo>
                    <a:pt x="397" y="938"/>
                    <a:pt x="403" y="939"/>
                    <a:pt x="407" y="939"/>
                  </a:cubicBezTo>
                  <a:cubicBezTo>
                    <a:pt x="425" y="943"/>
                    <a:pt x="447" y="944"/>
                    <a:pt x="464" y="946"/>
                  </a:cubicBezTo>
                  <a:cubicBezTo>
                    <a:pt x="480" y="948"/>
                    <a:pt x="503" y="950"/>
                    <a:pt x="523" y="951"/>
                  </a:cubicBezTo>
                  <a:cubicBezTo>
                    <a:pt x="525" y="952"/>
                    <a:pt x="528" y="952"/>
                    <a:pt x="531" y="952"/>
                  </a:cubicBezTo>
                  <a:cubicBezTo>
                    <a:pt x="538" y="952"/>
                    <a:pt x="546" y="951"/>
                    <a:pt x="553" y="949"/>
                  </a:cubicBezTo>
                  <a:cubicBezTo>
                    <a:pt x="589" y="945"/>
                    <a:pt x="625" y="939"/>
                    <a:pt x="660" y="933"/>
                  </a:cubicBezTo>
                  <a:cubicBezTo>
                    <a:pt x="662" y="932"/>
                    <a:pt x="665" y="932"/>
                    <a:pt x="667" y="931"/>
                  </a:cubicBezTo>
                  <a:cubicBezTo>
                    <a:pt x="673" y="930"/>
                    <a:pt x="678" y="927"/>
                    <a:pt x="683" y="926"/>
                  </a:cubicBezTo>
                  <a:cubicBezTo>
                    <a:pt x="685" y="925"/>
                    <a:pt x="687" y="924"/>
                    <a:pt x="689" y="923"/>
                  </a:cubicBezTo>
                  <a:cubicBezTo>
                    <a:pt x="723" y="910"/>
                    <a:pt x="758" y="894"/>
                    <a:pt x="791" y="878"/>
                  </a:cubicBezTo>
                  <a:cubicBezTo>
                    <a:pt x="796" y="876"/>
                    <a:pt x="801" y="872"/>
                    <a:pt x="806" y="869"/>
                  </a:cubicBezTo>
                  <a:cubicBezTo>
                    <a:pt x="810" y="867"/>
                    <a:pt x="814" y="865"/>
                    <a:pt x="818" y="862"/>
                  </a:cubicBezTo>
                  <a:cubicBezTo>
                    <a:pt x="846" y="840"/>
                    <a:pt x="876" y="814"/>
                    <a:pt x="903" y="791"/>
                  </a:cubicBezTo>
                  <a:cubicBezTo>
                    <a:pt x="905" y="789"/>
                    <a:pt x="907" y="787"/>
                    <a:pt x="909" y="785"/>
                  </a:cubicBezTo>
                  <a:cubicBezTo>
                    <a:pt x="914" y="780"/>
                    <a:pt x="917" y="776"/>
                    <a:pt x="920" y="772"/>
                  </a:cubicBezTo>
                  <a:cubicBezTo>
                    <a:pt x="941" y="744"/>
                    <a:pt x="963" y="712"/>
                    <a:pt x="983" y="683"/>
                  </a:cubicBezTo>
                  <a:cubicBezTo>
                    <a:pt x="984" y="681"/>
                    <a:pt x="985" y="678"/>
                    <a:pt x="987" y="676"/>
                  </a:cubicBezTo>
                  <a:cubicBezTo>
                    <a:pt x="988" y="674"/>
                    <a:pt x="989" y="670"/>
                    <a:pt x="990" y="668"/>
                  </a:cubicBezTo>
                  <a:cubicBezTo>
                    <a:pt x="997" y="652"/>
                    <a:pt x="1006" y="627"/>
                    <a:pt x="1009" y="618"/>
                  </a:cubicBezTo>
                  <a:cubicBezTo>
                    <a:pt x="1014" y="604"/>
                    <a:pt x="1022" y="584"/>
                    <a:pt x="1028" y="567"/>
                  </a:cubicBezTo>
                  <a:cubicBezTo>
                    <a:pt x="1029" y="561"/>
                    <a:pt x="1030" y="555"/>
                    <a:pt x="1032" y="549"/>
                  </a:cubicBezTo>
                  <a:cubicBezTo>
                    <a:pt x="1070" y="393"/>
                    <a:pt x="1007" y="228"/>
                    <a:pt x="873" y="139"/>
                  </a:cubicBezTo>
                  <a:cubicBezTo>
                    <a:pt x="851" y="120"/>
                    <a:pt x="826" y="105"/>
                    <a:pt x="800" y="94"/>
                  </a:cubicBezTo>
                  <a:cubicBezTo>
                    <a:pt x="779" y="76"/>
                    <a:pt x="757" y="60"/>
                    <a:pt x="732" y="47"/>
                  </a:cubicBezTo>
                  <a:cubicBezTo>
                    <a:pt x="701" y="35"/>
                    <a:pt x="670" y="23"/>
                    <a:pt x="638" y="11"/>
                  </a:cubicBezTo>
                  <a:cubicBezTo>
                    <a:pt x="608" y="4"/>
                    <a:pt x="577"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5"/>
            <p:cNvSpPr/>
            <p:nvPr/>
          </p:nvSpPr>
          <p:spPr>
            <a:xfrm>
              <a:off x="4530375" y="1428375"/>
              <a:ext cx="26750" cy="20375"/>
            </a:xfrm>
            <a:custGeom>
              <a:avLst/>
              <a:gdLst/>
              <a:ahLst/>
              <a:cxnLst/>
              <a:rect l="l" t="t" r="r" b="b"/>
              <a:pathLst>
                <a:path w="1070" h="815" extrusionOk="0">
                  <a:moveTo>
                    <a:pt x="379" y="1"/>
                  </a:moveTo>
                  <a:cubicBezTo>
                    <a:pt x="330" y="1"/>
                    <a:pt x="280" y="14"/>
                    <a:pt x="236" y="39"/>
                  </a:cubicBezTo>
                  <a:cubicBezTo>
                    <a:pt x="185" y="56"/>
                    <a:pt x="140" y="87"/>
                    <a:pt x="106" y="128"/>
                  </a:cubicBezTo>
                  <a:cubicBezTo>
                    <a:pt x="40" y="206"/>
                    <a:pt x="3" y="306"/>
                    <a:pt x="1" y="407"/>
                  </a:cubicBezTo>
                  <a:cubicBezTo>
                    <a:pt x="6" y="442"/>
                    <a:pt x="11" y="475"/>
                    <a:pt x="17" y="509"/>
                  </a:cubicBezTo>
                  <a:cubicBezTo>
                    <a:pt x="37" y="578"/>
                    <a:pt x="76" y="639"/>
                    <a:pt x="128" y="688"/>
                  </a:cubicBezTo>
                  <a:lnTo>
                    <a:pt x="212" y="746"/>
                  </a:lnTo>
                  <a:cubicBezTo>
                    <a:pt x="269" y="777"/>
                    <a:pt x="332" y="792"/>
                    <a:pt x="395" y="792"/>
                  </a:cubicBezTo>
                  <a:cubicBezTo>
                    <a:pt x="400" y="792"/>
                    <a:pt x="404" y="792"/>
                    <a:pt x="408" y="792"/>
                  </a:cubicBezTo>
                  <a:lnTo>
                    <a:pt x="684" y="814"/>
                  </a:lnTo>
                  <a:cubicBezTo>
                    <a:pt x="686" y="814"/>
                    <a:pt x="688" y="814"/>
                    <a:pt x="690" y="814"/>
                  </a:cubicBezTo>
                  <a:cubicBezTo>
                    <a:pt x="741" y="814"/>
                    <a:pt x="790" y="802"/>
                    <a:pt x="834" y="777"/>
                  </a:cubicBezTo>
                  <a:cubicBezTo>
                    <a:pt x="977" y="710"/>
                    <a:pt x="1069" y="566"/>
                    <a:pt x="1069" y="408"/>
                  </a:cubicBezTo>
                  <a:cubicBezTo>
                    <a:pt x="1063" y="374"/>
                    <a:pt x="1059" y="340"/>
                    <a:pt x="1053" y="307"/>
                  </a:cubicBezTo>
                  <a:cubicBezTo>
                    <a:pt x="1033" y="237"/>
                    <a:pt x="994" y="176"/>
                    <a:pt x="941" y="127"/>
                  </a:cubicBezTo>
                  <a:cubicBezTo>
                    <a:pt x="914" y="108"/>
                    <a:pt x="886" y="88"/>
                    <a:pt x="858" y="69"/>
                  </a:cubicBezTo>
                  <a:cubicBezTo>
                    <a:pt x="801" y="38"/>
                    <a:pt x="738" y="23"/>
                    <a:pt x="675" y="23"/>
                  </a:cubicBezTo>
                  <a:cubicBezTo>
                    <a:pt x="670" y="23"/>
                    <a:pt x="666" y="23"/>
                    <a:pt x="662" y="23"/>
                  </a:cubicBezTo>
                  <a:lnTo>
                    <a:pt x="385" y="1"/>
                  </a:lnTo>
                  <a:cubicBezTo>
                    <a:pt x="383" y="1"/>
                    <a:pt x="381"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5"/>
            <p:cNvSpPr/>
            <p:nvPr/>
          </p:nvSpPr>
          <p:spPr>
            <a:xfrm>
              <a:off x="4610375" y="1413000"/>
              <a:ext cx="20550" cy="20825"/>
            </a:xfrm>
            <a:custGeom>
              <a:avLst/>
              <a:gdLst/>
              <a:ahLst/>
              <a:cxnLst/>
              <a:rect l="l" t="t" r="r" b="b"/>
              <a:pathLst>
                <a:path w="822" h="833" extrusionOk="0">
                  <a:moveTo>
                    <a:pt x="402" y="1"/>
                  </a:moveTo>
                  <a:cubicBezTo>
                    <a:pt x="327" y="1"/>
                    <a:pt x="252" y="20"/>
                    <a:pt x="186" y="57"/>
                  </a:cubicBezTo>
                  <a:cubicBezTo>
                    <a:pt x="159" y="80"/>
                    <a:pt x="132" y="103"/>
                    <a:pt x="105" y="125"/>
                  </a:cubicBezTo>
                  <a:cubicBezTo>
                    <a:pt x="58" y="175"/>
                    <a:pt x="26" y="237"/>
                    <a:pt x="10" y="304"/>
                  </a:cubicBezTo>
                  <a:cubicBezTo>
                    <a:pt x="7" y="337"/>
                    <a:pt x="3" y="372"/>
                    <a:pt x="0" y="405"/>
                  </a:cubicBezTo>
                  <a:cubicBezTo>
                    <a:pt x="2" y="475"/>
                    <a:pt x="23" y="543"/>
                    <a:pt x="60" y="603"/>
                  </a:cubicBezTo>
                  <a:lnTo>
                    <a:pt x="89" y="650"/>
                  </a:lnTo>
                  <a:cubicBezTo>
                    <a:pt x="115" y="696"/>
                    <a:pt x="152" y="735"/>
                    <a:pt x="198" y="761"/>
                  </a:cubicBezTo>
                  <a:cubicBezTo>
                    <a:pt x="267" y="808"/>
                    <a:pt x="347" y="832"/>
                    <a:pt x="428" y="832"/>
                  </a:cubicBezTo>
                  <a:cubicBezTo>
                    <a:pt x="499" y="832"/>
                    <a:pt x="570" y="813"/>
                    <a:pt x="634" y="776"/>
                  </a:cubicBezTo>
                  <a:cubicBezTo>
                    <a:pt x="661" y="753"/>
                    <a:pt x="688" y="731"/>
                    <a:pt x="716" y="709"/>
                  </a:cubicBezTo>
                  <a:cubicBezTo>
                    <a:pt x="763" y="658"/>
                    <a:pt x="795" y="596"/>
                    <a:pt x="810" y="529"/>
                  </a:cubicBezTo>
                  <a:cubicBezTo>
                    <a:pt x="814" y="496"/>
                    <a:pt x="818" y="462"/>
                    <a:pt x="821" y="429"/>
                  </a:cubicBezTo>
                  <a:cubicBezTo>
                    <a:pt x="819" y="359"/>
                    <a:pt x="799" y="291"/>
                    <a:pt x="761" y="231"/>
                  </a:cubicBezTo>
                  <a:lnTo>
                    <a:pt x="732" y="184"/>
                  </a:lnTo>
                  <a:cubicBezTo>
                    <a:pt x="673" y="98"/>
                    <a:pt x="586" y="36"/>
                    <a:pt x="485" y="9"/>
                  </a:cubicBezTo>
                  <a:cubicBezTo>
                    <a:pt x="458" y="3"/>
                    <a:pt x="430"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5"/>
            <p:cNvSpPr/>
            <p:nvPr/>
          </p:nvSpPr>
          <p:spPr>
            <a:xfrm>
              <a:off x="4583750" y="1254275"/>
              <a:ext cx="30700" cy="25050"/>
            </a:xfrm>
            <a:custGeom>
              <a:avLst/>
              <a:gdLst/>
              <a:ahLst/>
              <a:cxnLst/>
              <a:rect l="l" t="t" r="r" b="b"/>
              <a:pathLst>
                <a:path w="1228" h="1002" extrusionOk="0">
                  <a:moveTo>
                    <a:pt x="490" y="0"/>
                  </a:moveTo>
                  <a:cubicBezTo>
                    <a:pt x="482" y="0"/>
                    <a:pt x="475" y="1"/>
                    <a:pt x="468" y="2"/>
                  </a:cubicBezTo>
                  <a:cubicBezTo>
                    <a:pt x="428" y="5"/>
                    <a:pt x="389" y="13"/>
                    <a:pt x="350" y="20"/>
                  </a:cubicBezTo>
                  <a:cubicBezTo>
                    <a:pt x="342" y="21"/>
                    <a:pt x="335" y="24"/>
                    <a:pt x="327" y="26"/>
                  </a:cubicBezTo>
                  <a:cubicBezTo>
                    <a:pt x="320" y="28"/>
                    <a:pt x="312" y="30"/>
                    <a:pt x="304" y="33"/>
                  </a:cubicBezTo>
                  <a:cubicBezTo>
                    <a:pt x="267" y="50"/>
                    <a:pt x="228" y="66"/>
                    <a:pt x="191" y="85"/>
                  </a:cubicBezTo>
                  <a:cubicBezTo>
                    <a:pt x="164" y="108"/>
                    <a:pt x="137" y="131"/>
                    <a:pt x="110" y="153"/>
                  </a:cubicBezTo>
                  <a:cubicBezTo>
                    <a:pt x="73" y="190"/>
                    <a:pt x="46" y="234"/>
                    <a:pt x="33" y="284"/>
                  </a:cubicBezTo>
                  <a:cubicBezTo>
                    <a:pt x="17" y="314"/>
                    <a:pt x="9" y="348"/>
                    <a:pt x="11" y="382"/>
                  </a:cubicBezTo>
                  <a:cubicBezTo>
                    <a:pt x="1" y="433"/>
                    <a:pt x="4" y="485"/>
                    <a:pt x="21" y="534"/>
                  </a:cubicBezTo>
                  <a:cubicBezTo>
                    <a:pt x="56" y="641"/>
                    <a:pt x="117" y="738"/>
                    <a:pt x="199" y="816"/>
                  </a:cubicBezTo>
                  <a:cubicBezTo>
                    <a:pt x="240" y="851"/>
                    <a:pt x="283" y="883"/>
                    <a:pt x="330" y="910"/>
                  </a:cubicBezTo>
                  <a:cubicBezTo>
                    <a:pt x="376" y="938"/>
                    <a:pt x="432" y="955"/>
                    <a:pt x="481" y="972"/>
                  </a:cubicBezTo>
                  <a:cubicBezTo>
                    <a:pt x="501" y="980"/>
                    <a:pt x="523" y="985"/>
                    <a:pt x="545" y="987"/>
                  </a:cubicBezTo>
                  <a:cubicBezTo>
                    <a:pt x="589" y="994"/>
                    <a:pt x="636" y="1001"/>
                    <a:pt x="682" y="1001"/>
                  </a:cubicBezTo>
                  <a:cubicBezTo>
                    <a:pt x="690" y="1001"/>
                    <a:pt x="697" y="1001"/>
                    <a:pt x="705" y="1000"/>
                  </a:cubicBezTo>
                  <a:cubicBezTo>
                    <a:pt x="815" y="995"/>
                    <a:pt x="924" y="961"/>
                    <a:pt x="1020" y="904"/>
                  </a:cubicBezTo>
                  <a:cubicBezTo>
                    <a:pt x="1156" y="822"/>
                    <a:pt x="1227" y="663"/>
                    <a:pt x="1197" y="507"/>
                  </a:cubicBezTo>
                  <a:cubicBezTo>
                    <a:pt x="1194" y="454"/>
                    <a:pt x="1176" y="403"/>
                    <a:pt x="1146" y="359"/>
                  </a:cubicBezTo>
                  <a:cubicBezTo>
                    <a:pt x="1123" y="332"/>
                    <a:pt x="1101" y="305"/>
                    <a:pt x="1078" y="276"/>
                  </a:cubicBezTo>
                  <a:cubicBezTo>
                    <a:pt x="1045" y="247"/>
                    <a:pt x="1007" y="223"/>
                    <a:pt x="966" y="207"/>
                  </a:cubicBezTo>
                  <a:cubicBezTo>
                    <a:pt x="957" y="196"/>
                    <a:pt x="949" y="187"/>
                    <a:pt x="941" y="177"/>
                  </a:cubicBezTo>
                  <a:cubicBezTo>
                    <a:pt x="930" y="166"/>
                    <a:pt x="919" y="156"/>
                    <a:pt x="907" y="148"/>
                  </a:cubicBezTo>
                  <a:cubicBezTo>
                    <a:pt x="872" y="122"/>
                    <a:pt x="828" y="87"/>
                    <a:pt x="785" y="68"/>
                  </a:cubicBezTo>
                  <a:cubicBezTo>
                    <a:pt x="750" y="52"/>
                    <a:pt x="712" y="40"/>
                    <a:pt x="675" y="26"/>
                  </a:cubicBezTo>
                  <a:cubicBezTo>
                    <a:pt x="667" y="24"/>
                    <a:pt x="660" y="20"/>
                    <a:pt x="652" y="19"/>
                  </a:cubicBezTo>
                  <a:cubicBezTo>
                    <a:pt x="606" y="8"/>
                    <a:pt x="559" y="3"/>
                    <a:pt x="512" y="2"/>
                  </a:cubicBezTo>
                  <a:cubicBezTo>
                    <a:pt x="504" y="1"/>
                    <a:pt x="497" y="0"/>
                    <a:pt x="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5"/>
            <p:cNvSpPr/>
            <p:nvPr/>
          </p:nvSpPr>
          <p:spPr>
            <a:xfrm>
              <a:off x="4632875" y="1318700"/>
              <a:ext cx="32775" cy="22400"/>
            </a:xfrm>
            <a:custGeom>
              <a:avLst/>
              <a:gdLst/>
              <a:ahLst/>
              <a:cxnLst/>
              <a:rect l="l" t="t" r="r" b="b"/>
              <a:pathLst>
                <a:path w="1311" h="896" extrusionOk="0">
                  <a:moveTo>
                    <a:pt x="607" y="0"/>
                  </a:moveTo>
                  <a:cubicBezTo>
                    <a:pt x="601" y="0"/>
                    <a:pt x="596" y="1"/>
                    <a:pt x="590" y="1"/>
                  </a:cubicBezTo>
                  <a:cubicBezTo>
                    <a:pt x="520" y="3"/>
                    <a:pt x="450" y="14"/>
                    <a:pt x="382" y="31"/>
                  </a:cubicBezTo>
                  <a:cubicBezTo>
                    <a:pt x="88" y="119"/>
                    <a:pt x="0" y="494"/>
                    <a:pt x="226" y="702"/>
                  </a:cubicBezTo>
                  <a:cubicBezTo>
                    <a:pt x="236" y="712"/>
                    <a:pt x="247" y="721"/>
                    <a:pt x="257" y="729"/>
                  </a:cubicBezTo>
                  <a:cubicBezTo>
                    <a:pt x="295" y="758"/>
                    <a:pt x="334" y="785"/>
                    <a:pt x="374" y="809"/>
                  </a:cubicBezTo>
                  <a:cubicBezTo>
                    <a:pt x="386" y="816"/>
                    <a:pt x="399" y="821"/>
                    <a:pt x="412" y="826"/>
                  </a:cubicBezTo>
                  <a:cubicBezTo>
                    <a:pt x="454" y="845"/>
                    <a:pt x="498" y="861"/>
                    <a:pt x="544" y="874"/>
                  </a:cubicBezTo>
                  <a:cubicBezTo>
                    <a:pt x="602" y="888"/>
                    <a:pt x="661" y="896"/>
                    <a:pt x="721" y="896"/>
                  </a:cubicBezTo>
                  <a:cubicBezTo>
                    <a:pt x="773" y="896"/>
                    <a:pt x="825" y="889"/>
                    <a:pt x="874" y="876"/>
                  </a:cubicBezTo>
                  <a:cubicBezTo>
                    <a:pt x="892" y="879"/>
                    <a:pt x="910" y="881"/>
                    <a:pt x="928" y="881"/>
                  </a:cubicBezTo>
                  <a:cubicBezTo>
                    <a:pt x="960" y="881"/>
                    <a:pt x="992" y="876"/>
                    <a:pt x="1022" y="865"/>
                  </a:cubicBezTo>
                  <a:cubicBezTo>
                    <a:pt x="1074" y="852"/>
                    <a:pt x="1122" y="825"/>
                    <a:pt x="1160" y="788"/>
                  </a:cubicBezTo>
                  <a:cubicBezTo>
                    <a:pt x="1203" y="758"/>
                    <a:pt x="1237" y="717"/>
                    <a:pt x="1260" y="670"/>
                  </a:cubicBezTo>
                  <a:lnTo>
                    <a:pt x="1295" y="575"/>
                  </a:lnTo>
                  <a:cubicBezTo>
                    <a:pt x="1311" y="508"/>
                    <a:pt x="1309" y="439"/>
                    <a:pt x="1289" y="373"/>
                  </a:cubicBezTo>
                  <a:lnTo>
                    <a:pt x="1245" y="275"/>
                  </a:lnTo>
                  <a:cubicBezTo>
                    <a:pt x="1208" y="216"/>
                    <a:pt x="1156" y="167"/>
                    <a:pt x="1094" y="135"/>
                  </a:cubicBezTo>
                  <a:cubicBezTo>
                    <a:pt x="1062" y="113"/>
                    <a:pt x="1029" y="96"/>
                    <a:pt x="994" y="82"/>
                  </a:cubicBezTo>
                  <a:cubicBezTo>
                    <a:pt x="930" y="57"/>
                    <a:pt x="865" y="30"/>
                    <a:pt x="797" y="18"/>
                  </a:cubicBezTo>
                  <a:cubicBezTo>
                    <a:pt x="748" y="10"/>
                    <a:pt x="697" y="6"/>
                    <a:pt x="647" y="2"/>
                  </a:cubicBezTo>
                  <a:cubicBezTo>
                    <a:pt x="634" y="1"/>
                    <a:pt x="620"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5"/>
            <p:cNvSpPr/>
            <p:nvPr/>
          </p:nvSpPr>
          <p:spPr>
            <a:xfrm>
              <a:off x="4662600" y="1387000"/>
              <a:ext cx="20550" cy="20800"/>
            </a:xfrm>
            <a:custGeom>
              <a:avLst/>
              <a:gdLst/>
              <a:ahLst/>
              <a:cxnLst/>
              <a:rect l="l" t="t" r="r" b="b"/>
              <a:pathLst>
                <a:path w="822" h="832" extrusionOk="0">
                  <a:moveTo>
                    <a:pt x="394" y="0"/>
                  </a:moveTo>
                  <a:cubicBezTo>
                    <a:pt x="323" y="0"/>
                    <a:pt x="252" y="19"/>
                    <a:pt x="188" y="56"/>
                  </a:cubicBezTo>
                  <a:lnTo>
                    <a:pt x="106" y="124"/>
                  </a:lnTo>
                  <a:cubicBezTo>
                    <a:pt x="59" y="173"/>
                    <a:pt x="27" y="235"/>
                    <a:pt x="11" y="302"/>
                  </a:cubicBezTo>
                  <a:cubicBezTo>
                    <a:pt x="7" y="335"/>
                    <a:pt x="4" y="370"/>
                    <a:pt x="1" y="402"/>
                  </a:cubicBezTo>
                  <a:cubicBezTo>
                    <a:pt x="3" y="473"/>
                    <a:pt x="24" y="542"/>
                    <a:pt x="61" y="601"/>
                  </a:cubicBezTo>
                  <a:lnTo>
                    <a:pt x="89" y="648"/>
                  </a:lnTo>
                  <a:cubicBezTo>
                    <a:pt x="116" y="694"/>
                    <a:pt x="154" y="733"/>
                    <a:pt x="200" y="759"/>
                  </a:cubicBezTo>
                  <a:cubicBezTo>
                    <a:pt x="239" y="792"/>
                    <a:pt x="286" y="815"/>
                    <a:pt x="337" y="824"/>
                  </a:cubicBezTo>
                  <a:cubicBezTo>
                    <a:pt x="364" y="829"/>
                    <a:pt x="392" y="832"/>
                    <a:pt x="419" y="832"/>
                  </a:cubicBezTo>
                  <a:cubicBezTo>
                    <a:pt x="494" y="832"/>
                    <a:pt x="569" y="812"/>
                    <a:pt x="635" y="775"/>
                  </a:cubicBezTo>
                  <a:cubicBezTo>
                    <a:pt x="662" y="752"/>
                    <a:pt x="689" y="730"/>
                    <a:pt x="717" y="707"/>
                  </a:cubicBezTo>
                  <a:cubicBezTo>
                    <a:pt x="764" y="656"/>
                    <a:pt x="796" y="595"/>
                    <a:pt x="812" y="528"/>
                  </a:cubicBezTo>
                  <a:lnTo>
                    <a:pt x="822" y="427"/>
                  </a:lnTo>
                  <a:cubicBezTo>
                    <a:pt x="820" y="357"/>
                    <a:pt x="799" y="289"/>
                    <a:pt x="763" y="230"/>
                  </a:cubicBezTo>
                  <a:lnTo>
                    <a:pt x="733" y="182"/>
                  </a:lnTo>
                  <a:cubicBezTo>
                    <a:pt x="707" y="137"/>
                    <a:pt x="670" y="98"/>
                    <a:pt x="623" y="71"/>
                  </a:cubicBezTo>
                  <a:cubicBezTo>
                    <a:pt x="554" y="24"/>
                    <a:pt x="474"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5"/>
            <p:cNvSpPr/>
            <p:nvPr/>
          </p:nvSpPr>
          <p:spPr>
            <a:xfrm>
              <a:off x="4552025" y="1481700"/>
              <a:ext cx="23050" cy="28075"/>
            </a:xfrm>
            <a:custGeom>
              <a:avLst/>
              <a:gdLst/>
              <a:ahLst/>
              <a:cxnLst/>
              <a:rect l="l" t="t" r="r" b="b"/>
              <a:pathLst>
                <a:path w="922" h="1123" extrusionOk="0">
                  <a:moveTo>
                    <a:pt x="456" y="1"/>
                  </a:moveTo>
                  <a:cubicBezTo>
                    <a:pt x="386" y="3"/>
                    <a:pt x="318" y="23"/>
                    <a:pt x="258" y="60"/>
                  </a:cubicBezTo>
                  <a:cubicBezTo>
                    <a:pt x="216" y="90"/>
                    <a:pt x="171" y="123"/>
                    <a:pt x="140" y="165"/>
                  </a:cubicBezTo>
                  <a:cubicBezTo>
                    <a:pt x="84" y="228"/>
                    <a:pt x="44" y="303"/>
                    <a:pt x="24" y="385"/>
                  </a:cubicBezTo>
                  <a:cubicBezTo>
                    <a:pt x="8" y="433"/>
                    <a:pt x="7" y="489"/>
                    <a:pt x="3" y="537"/>
                  </a:cubicBezTo>
                  <a:cubicBezTo>
                    <a:pt x="0" y="586"/>
                    <a:pt x="14" y="645"/>
                    <a:pt x="23" y="690"/>
                  </a:cubicBezTo>
                  <a:cubicBezTo>
                    <a:pt x="26" y="708"/>
                    <a:pt x="32" y="727"/>
                    <a:pt x="39" y="744"/>
                  </a:cubicBezTo>
                  <a:cubicBezTo>
                    <a:pt x="57" y="788"/>
                    <a:pt x="77" y="844"/>
                    <a:pt x="109" y="885"/>
                  </a:cubicBezTo>
                  <a:cubicBezTo>
                    <a:pt x="134" y="919"/>
                    <a:pt x="162" y="953"/>
                    <a:pt x="193" y="984"/>
                  </a:cubicBezTo>
                  <a:cubicBezTo>
                    <a:pt x="224" y="1011"/>
                    <a:pt x="258" y="1036"/>
                    <a:pt x="294" y="1057"/>
                  </a:cubicBezTo>
                  <a:cubicBezTo>
                    <a:pt x="302" y="1063"/>
                    <a:pt x="310" y="1067"/>
                    <a:pt x="318" y="1072"/>
                  </a:cubicBezTo>
                  <a:cubicBezTo>
                    <a:pt x="357" y="1089"/>
                    <a:pt x="396" y="1103"/>
                    <a:pt x="437" y="1115"/>
                  </a:cubicBezTo>
                  <a:cubicBezTo>
                    <a:pt x="464" y="1120"/>
                    <a:pt x="490" y="1123"/>
                    <a:pt x="517" y="1123"/>
                  </a:cubicBezTo>
                  <a:cubicBezTo>
                    <a:pt x="699" y="1123"/>
                    <a:pt x="864" y="1001"/>
                    <a:pt x="911" y="819"/>
                  </a:cubicBezTo>
                  <a:cubicBezTo>
                    <a:pt x="915" y="784"/>
                    <a:pt x="919" y="751"/>
                    <a:pt x="922" y="717"/>
                  </a:cubicBezTo>
                  <a:cubicBezTo>
                    <a:pt x="920" y="647"/>
                    <a:pt x="899" y="579"/>
                    <a:pt x="861" y="519"/>
                  </a:cubicBezTo>
                  <a:lnTo>
                    <a:pt x="848" y="502"/>
                  </a:lnTo>
                  <a:cubicBezTo>
                    <a:pt x="849" y="497"/>
                    <a:pt x="852" y="492"/>
                    <a:pt x="853" y="486"/>
                  </a:cubicBezTo>
                  <a:cubicBezTo>
                    <a:pt x="872" y="384"/>
                    <a:pt x="855" y="278"/>
                    <a:pt x="804" y="188"/>
                  </a:cubicBezTo>
                  <a:cubicBezTo>
                    <a:pt x="780" y="161"/>
                    <a:pt x="759" y="134"/>
                    <a:pt x="736" y="106"/>
                  </a:cubicBezTo>
                  <a:cubicBezTo>
                    <a:pt x="685" y="59"/>
                    <a:pt x="624" y="27"/>
                    <a:pt x="558" y="12"/>
                  </a:cubicBezTo>
                  <a:cubicBezTo>
                    <a:pt x="524" y="7"/>
                    <a:pt x="490" y="4"/>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5"/>
            <p:cNvSpPr/>
            <p:nvPr/>
          </p:nvSpPr>
          <p:spPr>
            <a:xfrm>
              <a:off x="4562300" y="1359600"/>
              <a:ext cx="27650" cy="23675"/>
            </a:xfrm>
            <a:custGeom>
              <a:avLst/>
              <a:gdLst/>
              <a:ahLst/>
              <a:cxnLst/>
              <a:rect l="l" t="t" r="r" b="b"/>
              <a:pathLst>
                <a:path w="1106" h="947" extrusionOk="0">
                  <a:moveTo>
                    <a:pt x="543" y="1"/>
                  </a:moveTo>
                  <a:cubicBezTo>
                    <a:pt x="494" y="3"/>
                    <a:pt x="446" y="11"/>
                    <a:pt x="398" y="22"/>
                  </a:cubicBezTo>
                  <a:cubicBezTo>
                    <a:pt x="351" y="33"/>
                    <a:pt x="298" y="61"/>
                    <a:pt x="260" y="80"/>
                  </a:cubicBezTo>
                  <a:cubicBezTo>
                    <a:pt x="246" y="86"/>
                    <a:pt x="233" y="95"/>
                    <a:pt x="221" y="105"/>
                  </a:cubicBezTo>
                  <a:cubicBezTo>
                    <a:pt x="187" y="132"/>
                    <a:pt x="137" y="165"/>
                    <a:pt x="109" y="205"/>
                  </a:cubicBezTo>
                  <a:cubicBezTo>
                    <a:pt x="72" y="242"/>
                    <a:pt x="45" y="287"/>
                    <a:pt x="31" y="337"/>
                  </a:cubicBezTo>
                  <a:cubicBezTo>
                    <a:pt x="10" y="383"/>
                    <a:pt x="1" y="434"/>
                    <a:pt x="4" y="485"/>
                  </a:cubicBezTo>
                  <a:cubicBezTo>
                    <a:pt x="10" y="518"/>
                    <a:pt x="15" y="553"/>
                    <a:pt x="20" y="586"/>
                  </a:cubicBezTo>
                  <a:cubicBezTo>
                    <a:pt x="41" y="656"/>
                    <a:pt x="80" y="717"/>
                    <a:pt x="132" y="766"/>
                  </a:cubicBezTo>
                  <a:cubicBezTo>
                    <a:pt x="141" y="776"/>
                    <a:pt x="152" y="785"/>
                    <a:pt x="163" y="794"/>
                  </a:cubicBezTo>
                  <a:cubicBezTo>
                    <a:pt x="194" y="817"/>
                    <a:pt x="227" y="840"/>
                    <a:pt x="259" y="861"/>
                  </a:cubicBezTo>
                  <a:cubicBezTo>
                    <a:pt x="265" y="864"/>
                    <a:pt x="270" y="867"/>
                    <a:pt x="275" y="871"/>
                  </a:cubicBezTo>
                  <a:lnTo>
                    <a:pt x="294" y="880"/>
                  </a:lnTo>
                  <a:cubicBezTo>
                    <a:pt x="329" y="895"/>
                    <a:pt x="367" y="908"/>
                    <a:pt x="405" y="921"/>
                  </a:cubicBezTo>
                  <a:cubicBezTo>
                    <a:pt x="417" y="926"/>
                    <a:pt x="430" y="929"/>
                    <a:pt x="443" y="932"/>
                  </a:cubicBezTo>
                  <a:cubicBezTo>
                    <a:pt x="488" y="940"/>
                    <a:pt x="534" y="944"/>
                    <a:pt x="579" y="946"/>
                  </a:cubicBezTo>
                  <a:cubicBezTo>
                    <a:pt x="593" y="946"/>
                    <a:pt x="606" y="946"/>
                    <a:pt x="619" y="944"/>
                  </a:cubicBezTo>
                  <a:cubicBezTo>
                    <a:pt x="664" y="940"/>
                    <a:pt x="711" y="932"/>
                    <a:pt x="755" y="921"/>
                  </a:cubicBezTo>
                  <a:cubicBezTo>
                    <a:pt x="762" y="919"/>
                    <a:pt x="767" y="917"/>
                    <a:pt x="773" y="915"/>
                  </a:cubicBezTo>
                  <a:cubicBezTo>
                    <a:pt x="812" y="901"/>
                    <a:pt x="850" y="881"/>
                    <a:pt x="887" y="864"/>
                  </a:cubicBezTo>
                  <a:cubicBezTo>
                    <a:pt x="958" y="816"/>
                    <a:pt x="1013" y="747"/>
                    <a:pt x="1047" y="669"/>
                  </a:cubicBezTo>
                  <a:cubicBezTo>
                    <a:pt x="1068" y="633"/>
                    <a:pt x="1085" y="595"/>
                    <a:pt x="1094" y="556"/>
                  </a:cubicBezTo>
                  <a:cubicBezTo>
                    <a:pt x="1098" y="523"/>
                    <a:pt x="1101" y="488"/>
                    <a:pt x="1105" y="456"/>
                  </a:cubicBezTo>
                  <a:cubicBezTo>
                    <a:pt x="1103" y="385"/>
                    <a:pt x="1082" y="316"/>
                    <a:pt x="1045" y="257"/>
                  </a:cubicBezTo>
                  <a:cubicBezTo>
                    <a:pt x="1017" y="221"/>
                    <a:pt x="985" y="175"/>
                    <a:pt x="946" y="145"/>
                  </a:cubicBezTo>
                  <a:cubicBezTo>
                    <a:pt x="911" y="118"/>
                    <a:pt x="870" y="83"/>
                    <a:pt x="825" y="63"/>
                  </a:cubicBezTo>
                  <a:cubicBezTo>
                    <a:pt x="781" y="43"/>
                    <a:pt x="736" y="27"/>
                    <a:pt x="689" y="16"/>
                  </a:cubicBezTo>
                  <a:cubicBezTo>
                    <a:pt x="649" y="9"/>
                    <a:pt x="608" y="5"/>
                    <a:pt x="568" y="2"/>
                  </a:cubicBezTo>
                  <a:cubicBezTo>
                    <a:pt x="559" y="2"/>
                    <a:pt x="551" y="1"/>
                    <a:pt x="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5"/>
            <p:cNvSpPr/>
            <p:nvPr/>
          </p:nvSpPr>
          <p:spPr>
            <a:xfrm>
              <a:off x="4556925" y="1314325"/>
              <a:ext cx="24825" cy="20075"/>
            </a:xfrm>
            <a:custGeom>
              <a:avLst/>
              <a:gdLst/>
              <a:ahLst/>
              <a:cxnLst/>
              <a:rect l="l" t="t" r="r" b="b"/>
              <a:pathLst>
                <a:path w="993" h="803" extrusionOk="0">
                  <a:moveTo>
                    <a:pt x="380" y="1"/>
                  </a:moveTo>
                  <a:cubicBezTo>
                    <a:pt x="330" y="1"/>
                    <a:pt x="280" y="14"/>
                    <a:pt x="236" y="39"/>
                  </a:cubicBezTo>
                  <a:cubicBezTo>
                    <a:pt x="186" y="56"/>
                    <a:pt x="140" y="87"/>
                    <a:pt x="106" y="128"/>
                  </a:cubicBezTo>
                  <a:cubicBezTo>
                    <a:pt x="40" y="206"/>
                    <a:pt x="3" y="306"/>
                    <a:pt x="1" y="408"/>
                  </a:cubicBezTo>
                  <a:cubicBezTo>
                    <a:pt x="6" y="442"/>
                    <a:pt x="12" y="475"/>
                    <a:pt x="17" y="510"/>
                  </a:cubicBezTo>
                  <a:cubicBezTo>
                    <a:pt x="38" y="578"/>
                    <a:pt x="76" y="639"/>
                    <a:pt x="128" y="688"/>
                  </a:cubicBezTo>
                  <a:cubicBezTo>
                    <a:pt x="156" y="708"/>
                    <a:pt x="185" y="727"/>
                    <a:pt x="213" y="748"/>
                  </a:cubicBezTo>
                  <a:cubicBezTo>
                    <a:pt x="271" y="778"/>
                    <a:pt x="336" y="793"/>
                    <a:pt x="401" y="793"/>
                  </a:cubicBezTo>
                  <a:cubicBezTo>
                    <a:pt x="404" y="793"/>
                    <a:pt x="406" y="793"/>
                    <a:pt x="408" y="793"/>
                  </a:cubicBezTo>
                  <a:cubicBezTo>
                    <a:pt x="474" y="796"/>
                    <a:pt x="541" y="799"/>
                    <a:pt x="607" y="803"/>
                  </a:cubicBezTo>
                  <a:cubicBezTo>
                    <a:pt x="609" y="803"/>
                    <a:pt x="611" y="803"/>
                    <a:pt x="613" y="803"/>
                  </a:cubicBezTo>
                  <a:cubicBezTo>
                    <a:pt x="664" y="803"/>
                    <a:pt x="713" y="789"/>
                    <a:pt x="757" y="765"/>
                  </a:cubicBezTo>
                  <a:cubicBezTo>
                    <a:pt x="901" y="698"/>
                    <a:pt x="993" y="554"/>
                    <a:pt x="993" y="395"/>
                  </a:cubicBezTo>
                  <a:cubicBezTo>
                    <a:pt x="986" y="362"/>
                    <a:pt x="982" y="328"/>
                    <a:pt x="975" y="294"/>
                  </a:cubicBezTo>
                  <a:cubicBezTo>
                    <a:pt x="956" y="226"/>
                    <a:pt x="917" y="164"/>
                    <a:pt x="864" y="115"/>
                  </a:cubicBezTo>
                  <a:cubicBezTo>
                    <a:pt x="837" y="96"/>
                    <a:pt x="809" y="75"/>
                    <a:pt x="781" y="56"/>
                  </a:cubicBezTo>
                  <a:cubicBezTo>
                    <a:pt x="724" y="26"/>
                    <a:pt x="661" y="10"/>
                    <a:pt x="597" y="10"/>
                  </a:cubicBezTo>
                  <a:cubicBezTo>
                    <a:pt x="593" y="10"/>
                    <a:pt x="589" y="10"/>
                    <a:pt x="585" y="11"/>
                  </a:cubicBezTo>
                  <a:cubicBezTo>
                    <a:pt x="518" y="7"/>
                    <a:pt x="452" y="4"/>
                    <a:pt x="386" y="1"/>
                  </a:cubicBezTo>
                  <a:cubicBezTo>
                    <a:pt x="384" y="1"/>
                    <a:pt x="382"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5"/>
            <p:cNvSpPr/>
            <p:nvPr/>
          </p:nvSpPr>
          <p:spPr>
            <a:xfrm>
              <a:off x="4525200" y="1546825"/>
              <a:ext cx="24300" cy="23725"/>
            </a:xfrm>
            <a:custGeom>
              <a:avLst/>
              <a:gdLst/>
              <a:ahLst/>
              <a:cxnLst/>
              <a:rect l="l" t="t" r="r" b="b"/>
              <a:pathLst>
                <a:path w="972" h="949" extrusionOk="0">
                  <a:moveTo>
                    <a:pt x="469" y="0"/>
                  </a:moveTo>
                  <a:cubicBezTo>
                    <a:pt x="465" y="0"/>
                    <a:pt x="461" y="0"/>
                    <a:pt x="456" y="1"/>
                  </a:cubicBezTo>
                  <a:cubicBezTo>
                    <a:pt x="418" y="4"/>
                    <a:pt x="381" y="11"/>
                    <a:pt x="343" y="18"/>
                  </a:cubicBezTo>
                  <a:cubicBezTo>
                    <a:pt x="338" y="19"/>
                    <a:pt x="334" y="20"/>
                    <a:pt x="330" y="21"/>
                  </a:cubicBezTo>
                  <a:cubicBezTo>
                    <a:pt x="246" y="48"/>
                    <a:pt x="170" y="95"/>
                    <a:pt x="109" y="159"/>
                  </a:cubicBezTo>
                  <a:cubicBezTo>
                    <a:pt x="65" y="204"/>
                    <a:pt x="21" y="281"/>
                    <a:pt x="11" y="344"/>
                  </a:cubicBezTo>
                  <a:cubicBezTo>
                    <a:pt x="6" y="380"/>
                    <a:pt x="2" y="417"/>
                    <a:pt x="0" y="453"/>
                  </a:cubicBezTo>
                  <a:cubicBezTo>
                    <a:pt x="0" y="457"/>
                    <a:pt x="0" y="461"/>
                    <a:pt x="0" y="464"/>
                  </a:cubicBezTo>
                  <a:cubicBezTo>
                    <a:pt x="2" y="483"/>
                    <a:pt x="7" y="505"/>
                    <a:pt x="9" y="518"/>
                  </a:cubicBezTo>
                  <a:cubicBezTo>
                    <a:pt x="11" y="532"/>
                    <a:pt x="14" y="557"/>
                    <a:pt x="19" y="575"/>
                  </a:cubicBezTo>
                  <a:cubicBezTo>
                    <a:pt x="26" y="611"/>
                    <a:pt x="64" y="682"/>
                    <a:pt x="67" y="689"/>
                  </a:cubicBezTo>
                  <a:cubicBezTo>
                    <a:pt x="70" y="697"/>
                    <a:pt x="75" y="703"/>
                    <a:pt x="79" y="710"/>
                  </a:cubicBezTo>
                  <a:cubicBezTo>
                    <a:pt x="104" y="744"/>
                    <a:pt x="131" y="778"/>
                    <a:pt x="161" y="808"/>
                  </a:cubicBezTo>
                  <a:cubicBezTo>
                    <a:pt x="193" y="835"/>
                    <a:pt x="226" y="860"/>
                    <a:pt x="262" y="881"/>
                  </a:cubicBezTo>
                  <a:cubicBezTo>
                    <a:pt x="268" y="885"/>
                    <a:pt x="275" y="889"/>
                    <a:pt x="281" y="892"/>
                  </a:cubicBezTo>
                  <a:cubicBezTo>
                    <a:pt x="318" y="910"/>
                    <a:pt x="357" y="924"/>
                    <a:pt x="397" y="934"/>
                  </a:cubicBezTo>
                  <a:cubicBezTo>
                    <a:pt x="401" y="936"/>
                    <a:pt x="405" y="937"/>
                    <a:pt x="409" y="937"/>
                  </a:cubicBezTo>
                  <a:cubicBezTo>
                    <a:pt x="446" y="943"/>
                    <a:pt x="483" y="946"/>
                    <a:pt x="521" y="948"/>
                  </a:cubicBezTo>
                  <a:cubicBezTo>
                    <a:pt x="524" y="949"/>
                    <a:pt x="527" y="949"/>
                    <a:pt x="530" y="949"/>
                  </a:cubicBezTo>
                  <a:cubicBezTo>
                    <a:pt x="569" y="949"/>
                    <a:pt x="617" y="936"/>
                    <a:pt x="645" y="931"/>
                  </a:cubicBezTo>
                  <a:cubicBezTo>
                    <a:pt x="684" y="924"/>
                    <a:pt x="745" y="890"/>
                    <a:pt x="764" y="880"/>
                  </a:cubicBezTo>
                  <a:cubicBezTo>
                    <a:pt x="802" y="862"/>
                    <a:pt x="840" y="822"/>
                    <a:pt x="866" y="799"/>
                  </a:cubicBezTo>
                  <a:cubicBezTo>
                    <a:pt x="932" y="722"/>
                    <a:pt x="968" y="622"/>
                    <a:pt x="971" y="521"/>
                  </a:cubicBezTo>
                  <a:cubicBezTo>
                    <a:pt x="969" y="508"/>
                    <a:pt x="968" y="496"/>
                    <a:pt x="966" y="484"/>
                  </a:cubicBezTo>
                  <a:cubicBezTo>
                    <a:pt x="967" y="467"/>
                    <a:pt x="969" y="449"/>
                    <a:pt x="972" y="432"/>
                  </a:cubicBezTo>
                  <a:cubicBezTo>
                    <a:pt x="969" y="362"/>
                    <a:pt x="949" y="293"/>
                    <a:pt x="911" y="233"/>
                  </a:cubicBezTo>
                  <a:cubicBezTo>
                    <a:pt x="865" y="161"/>
                    <a:pt x="800" y="101"/>
                    <a:pt x="724" y="60"/>
                  </a:cubicBezTo>
                  <a:cubicBezTo>
                    <a:pt x="686" y="41"/>
                    <a:pt x="647" y="27"/>
                    <a:pt x="607" y="16"/>
                  </a:cubicBezTo>
                  <a:cubicBezTo>
                    <a:pt x="571" y="4"/>
                    <a:pt x="506" y="2"/>
                    <a:pt x="481" y="1"/>
                  </a:cubicBezTo>
                  <a:cubicBezTo>
                    <a:pt x="477" y="0"/>
                    <a:pt x="473"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5"/>
            <p:cNvSpPr/>
            <p:nvPr/>
          </p:nvSpPr>
          <p:spPr>
            <a:xfrm>
              <a:off x="4538550" y="1639725"/>
              <a:ext cx="25975" cy="23850"/>
            </a:xfrm>
            <a:custGeom>
              <a:avLst/>
              <a:gdLst/>
              <a:ahLst/>
              <a:cxnLst/>
              <a:rect l="l" t="t" r="r" b="b"/>
              <a:pathLst>
                <a:path w="1039" h="954" extrusionOk="0">
                  <a:moveTo>
                    <a:pt x="637" y="1"/>
                  </a:moveTo>
                  <a:cubicBezTo>
                    <a:pt x="599" y="1"/>
                    <a:pt x="562" y="6"/>
                    <a:pt x="525" y="17"/>
                  </a:cubicBezTo>
                  <a:cubicBezTo>
                    <a:pt x="484" y="25"/>
                    <a:pt x="442" y="31"/>
                    <a:pt x="400" y="39"/>
                  </a:cubicBezTo>
                  <a:cubicBezTo>
                    <a:pt x="379" y="42"/>
                    <a:pt x="358" y="45"/>
                    <a:pt x="337" y="48"/>
                  </a:cubicBezTo>
                  <a:lnTo>
                    <a:pt x="307" y="54"/>
                  </a:lnTo>
                  <a:cubicBezTo>
                    <a:pt x="305" y="54"/>
                    <a:pt x="303" y="54"/>
                    <a:pt x="300" y="55"/>
                  </a:cubicBezTo>
                  <a:lnTo>
                    <a:pt x="204" y="99"/>
                  </a:lnTo>
                  <a:lnTo>
                    <a:pt x="123" y="166"/>
                  </a:lnTo>
                  <a:cubicBezTo>
                    <a:pt x="121" y="168"/>
                    <a:pt x="119" y="170"/>
                    <a:pt x="117" y="173"/>
                  </a:cubicBezTo>
                  <a:cubicBezTo>
                    <a:pt x="116" y="174"/>
                    <a:pt x="115" y="175"/>
                    <a:pt x="115" y="176"/>
                  </a:cubicBezTo>
                  <a:cubicBezTo>
                    <a:pt x="107" y="184"/>
                    <a:pt x="61" y="251"/>
                    <a:pt x="54" y="260"/>
                  </a:cubicBezTo>
                  <a:cubicBezTo>
                    <a:pt x="53" y="262"/>
                    <a:pt x="52" y="264"/>
                    <a:pt x="51" y="267"/>
                  </a:cubicBezTo>
                  <a:lnTo>
                    <a:pt x="49" y="271"/>
                  </a:lnTo>
                  <a:cubicBezTo>
                    <a:pt x="44" y="282"/>
                    <a:pt x="17" y="355"/>
                    <a:pt x="14" y="366"/>
                  </a:cubicBezTo>
                  <a:cubicBezTo>
                    <a:pt x="13" y="369"/>
                    <a:pt x="12" y="371"/>
                    <a:pt x="11" y="375"/>
                  </a:cubicBezTo>
                  <a:cubicBezTo>
                    <a:pt x="11" y="377"/>
                    <a:pt x="11" y="379"/>
                    <a:pt x="10" y="381"/>
                  </a:cubicBezTo>
                  <a:cubicBezTo>
                    <a:pt x="6" y="404"/>
                    <a:pt x="0" y="462"/>
                    <a:pt x="0" y="485"/>
                  </a:cubicBezTo>
                  <a:lnTo>
                    <a:pt x="0" y="487"/>
                  </a:lnTo>
                  <a:cubicBezTo>
                    <a:pt x="0" y="490"/>
                    <a:pt x="0" y="492"/>
                    <a:pt x="0" y="495"/>
                  </a:cubicBezTo>
                  <a:lnTo>
                    <a:pt x="0" y="499"/>
                  </a:lnTo>
                  <a:cubicBezTo>
                    <a:pt x="2" y="527"/>
                    <a:pt x="11" y="575"/>
                    <a:pt x="16" y="603"/>
                  </a:cubicBezTo>
                  <a:cubicBezTo>
                    <a:pt x="17" y="607"/>
                    <a:pt x="18" y="612"/>
                    <a:pt x="19" y="617"/>
                  </a:cubicBezTo>
                  <a:cubicBezTo>
                    <a:pt x="21" y="619"/>
                    <a:pt x="22" y="622"/>
                    <a:pt x="23" y="624"/>
                  </a:cubicBezTo>
                  <a:cubicBezTo>
                    <a:pt x="30" y="643"/>
                    <a:pt x="57" y="703"/>
                    <a:pt x="67" y="721"/>
                  </a:cubicBezTo>
                  <a:lnTo>
                    <a:pt x="69" y="727"/>
                  </a:lnTo>
                  <a:cubicBezTo>
                    <a:pt x="71" y="731"/>
                    <a:pt x="73" y="736"/>
                    <a:pt x="77" y="740"/>
                  </a:cubicBezTo>
                  <a:cubicBezTo>
                    <a:pt x="99" y="773"/>
                    <a:pt x="125" y="804"/>
                    <a:pt x="153" y="833"/>
                  </a:cubicBezTo>
                  <a:cubicBezTo>
                    <a:pt x="184" y="859"/>
                    <a:pt x="215" y="880"/>
                    <a:pt x="250" y="900"/>
                  </a:cubicBezTo>
                  <a:cubicBezTo>
                    <a:pt x="252" y="902"/>
                    <a:pt x="254" y="903"/>
                    <a:pt x="256" y="904"/>
                  </a:cubicBezTo>
                  <a:cubicBezTo>
                    <a:pt x="259" y="905"/>
                    <a:pt x="259" y="905"/>
                    <a:pt x="260" y="905"/>
                  </a:cubicBezTo>
                  <a:cubicBezTo>
                    <a:pt x="283" y="915"/>
                    <a:pt x="334" y="934"/>
                    <a:pt x="358" y="941"/>
                  </a:cubicBezTo>
                  <a:cubicBezTo>
                    <a:pt x="360" y="942"/>
                    <a:pt x="363" y="943"/>
                    <a:pt x="366" y="944"/>
                  </a:cubicBezTo>
                  <a:lnTo>
                    <a:pt x="370" y="944"/>
                  </a:lnTo>
                  <a:cubicBezTo>
                    <a:pt x="403" y="947"/>
                    <a:pt x="437" y="951"/>
                    <a:pt x="470" y="954"/>
                  </a:cubicBezTo>
                  <a:lnTo>
                    <a:pt x="473" y="954"/>
                  </a:lnTo>
                  <a:cubicBezTo>
                    <a:pt x="512" y="953"/>
                    <a:pt x="552" y="947"/>
                    <a:pt x="590" y="936"/>
                  </a:cubicBezTo>
                  <a:cubicBezTo>
                    <a:pt x="642" y="924"/>
                    <a:pt x="689" y="897"/>
                    <a:pt x="728" y="859"/>
                  </a:cubicBezTo>
                  <a:cubicBezTo>
                    <a:pt x="769" y="831"/>
                    <a:pt x="803" y="792"/>
                    <a:pt x="824" y="747"/>
                  </a:cubicBezTo>
                  <a:cubicBezTo>
                    <a:pt x="848" y="734"/>
                    <a:pt x="869" y="718"/>
                    <a:pt x="888" y="699"/>
                  </a:cubicBezTo>
                  <a:cubicBezTo>
                    <a:pt x="971" y="636"/>
                    <a:pt x="1023" y="540"/>
                    <a:pt x="1029" y="436"/>
                  </a:cubicBezTo>
                  <a:cubicBezTo>
                    <a:pt x="1038" y="385"/>
                    <a:pt x="1034" y="334"/>
                    <a:pt x="1018" y="285"/>
                  </a:cubicBezTo>
                  <a:cubicBezTo>
                    <a:pt x="1004" y="253"/>
                    <a:pt x="989" y="220"/>
                    <a:pt x="975" y="188"/>
                  </a:cubicBezTo>
                  <a:cubicBezTo>
                    <a:pt x="937" y="128"/>
                    <a:pt x="885" y="80"/>
                    <a:pt x="822" y="46"/>
                  </a:cubicBezTo>
                  <a:cubicBezTo>
                    <a:pt x="791" y="34"/>
                    <a:pt x="760" y="22"/>
                    <a:pt x="728" y="12"/>
                  </a:cubicBezTo>
                  <a:cubicBezTo>
                    <a:pt x="698" y="4"/>
                    <a:pt x="668" y="1"/>
                    <a:pt x="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5"/>
            <p:cNvSpPr/>
            <p:nvPr/>
          </p:nvSpPr>
          <p:spPr>
            <a:xfrm>
              <a:off x="4613475" y="1598575"/>
              <a:ext cx="20525" cy="20800"/>
            </a:xfrm>
            <a:custGeom>
              <a:avLst/>
              <a:gdLst/>
              <a:ahLst/>
              <a:cxnLst/>
              <a:rect l="l" t="t" r="r" b="b"/>
              <a:pathLst>
                <a:path w="821" h="832" extrusionOk="0">
                  <a:moveTo>
                    <a:pt x="392" y="1"/>
                  </a:moveTo>
                  <a:cubicBezTo>
                    <a:pt x="322" y="1"/>
                    <a:pt x="251" y="19"/>
                    <a:pt x="186" y="57"/>
                  </a:cubicBezTo>
                  <a:lnTo>
                    <a:pt x="105" y="124"/>
                  </a:lnTo>
                  <a:cubicBezTo>
                    <a:pt x="59" y="175"/>
                    <a:pt x="26" y="237"/>
                    <a:pt x="11" y="304"/>
                  </a:cubicBezTo>
                  <a:cubicBezTo>
                    <a:pt x="8" y="337"/>
                    <a:pt x="4" y="371"/>
                    <a:pt x="0" y="404"/>
                  </a:cubicBezTo>
                  <a:cubicBezTo>
                    <a:pt x="3" y="474"/>
                    <a:pt x="23" y="542"/>
                    <a:pt x="61" y="603"/>
                  </a:cubicBezTo>
                  <a:lnTo>
                    <a:pt x="90" y="649"/>
                  </a:lnTo>
                  <a:cubicBezTo>
                    <a:pt x="115" y="696"/>
                    <a:pt x="153" y="734"/>
                    <a:pt x="198" y="761"/>
                  </a:cubicBezTo>
                  <a:cubicBezTo>
                    <a:pt x="268" y="808"/>
                    <a:pt x="348" y="832"/>
                    <a:pt x="429" y="832"/>
                  </a:cubicBezTo>
                  <a:cubicBezTo>
                    <a:pt x="500" y="832"/>
                    <a:pt x="571" y="813"/>
                    <a:pt x="635" y="776"/>
                  </a:cubicBezTo>
                  <a:lnTo>
                    <a:pt x="716" y="709"/>
                  </a:lnTo>
                  <a:cubicBezTo>
                    <a:pt x="762" y="658"/>
                    <a:pt x="796" y="597"/>
                    <a:pt x="811" y="530"/>
                  </a:cubicBezTo>
                  <a:cubicBezTo>
                    <a:pt x="814" y="496"/>
                    <a:pt x="817" y="463"/>
                    <a:pt x="820" y="429"/>
                  </a:cubicBezTo>
                  <a:cubicBezTo>
                    <a:pt x="819" y="359"/>
                    <a:pt x="799" y="291"/>
                    <a:pt x="761" y="231"/>
                  </a:cubicBezTo>
                  <a:lnTo>
                    <a:pt x="732" y="184"/>
                  </a:lnTo>
                  <a:cubicBezTo>
                    <a:pt x="654" y="66"/>
                    <a:pt x="525" y="1"/>
                    <a:pt x="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5"/>
            <p:cNvSpPr/>
            <p:nvPr/>
          </p:nvSpPr>
          <p:spPr>
            <a:xfrm>
              <a:off x="4477250" y="1495825"/>
              <a:ext cx="25250" cy="21875"/>
            </a:xfrm>
            <a:custGeom>
              <a:avLst/>
              <a:gdLst/>
              <a:ahLst/>
              <a:cxnLst/>
              <a:rect l="l" t="t" r="r" b="b"/>
              <a:pathLst>
                <a:path w="1010" h="875" extrusionOk="0">
                  <a:moveTo>
                    <a:pt x="612" y="1"/>
                  </a:moveTo>
                  <a:cubicBezTo>
                    <a:pt x="607" y="1"/>
                    <a:pt x="603" y="1"/>
                    <a:pt x="599" y="1"/>
                  </a:cubicBezTo>
                  <a:cubicBezTo>
                    <a:pt x="546" y="3"/>
                    <a:pt x="494" y="11"/>
                    <a:pt x="442" y="21"/>
                  </a:cubicBezTo>
                  <a:cubicBezTo>
                    <a:pt x="424" y="25"/>
                    <a:pt x="406" y="30"/>
                    <a:pt x="387" y="37"/>
                  </a:cubicBezTo>
                  <a:cubicBezTo>
                    <a:pt x="336" y="55"/>
                    <a:pt x="288" y="76"/>
                    <a:pt x="241" y="101"/>
                  </a:cubicBezTo>
                  <a:cubicBezTo>
                    <a:pt x="224" y="111"/>
                    <a:pt x="207" y="122"/>
                    <a:pt x="192" y="135"/>
                  </a:cubicBezTo>
                  <a:lnTo>
                    <a:pt x="109" y="202"/>
                  </a:lnTo>
                  <a:cubicBezTo>
                    <a:pt x="90" y="230"/>
                    <a:pt x="71" y="258"/>
                    <a:pt x="51" y="286"/>
                  </a:cubicBezTo>
                  <a:cubicBezTo>
                    <a:pt x="39" y="317"/>
                    <a:pt x="27" y="349"/>
                    <a:pt x="15" y="380"/>
                  </a:cubicBezTo>
                  <a:cubicBezTo>
                    <a:pt x="1" y="430"/>
                    <a:pt x="0" y="482"/>
                    <a:pt x="13" y="532"/>
                  </a:cubicBezTo>
                  <a:cubicBezTo>
                    <a:pt x="24" y="602"/>
                    <a:pt x="54" y="666"/>
                    <a:pt x="99" y="720"/>
                  </a:cubicBezTo>
                  <a:lnTo>
                    <a:pt x="99" y="722"/>
                  </a:lnTo>
                  <a:cubicBezTo>
                    <a:pt x="117" y="752"/>
                    <a:pt x="144" y="776"/>
                    <a:pt x="174" y="793"/>
                  </a:cubicBezTo>
                  <a:cubicBezTo>
                    <a:pt x="214" y="825"/>
                    <a:pt x="261" y="848"/>
                    <a:pt x="312" y="857"/>
                  </a:cubicBezTo>
                  <a:cubicBezTo>
                    <a:pt x="319" y="860"/>
                    <a:pt x="327" y="862"/>
                    <a:pt x="334" y="863"/>
                  </a:cubicBezTo>
                  <a:cubicBezTo>
                    <a:pt x="375" y="871"/>
                    <a:pt x="415" y="874"/>
                    <a:pt x="456" y="875"/>
                  </a:cubicBezTo>
                  <a:cubicBezTo>
                    <a:pt x="497" y="872"/>
                    <a:pt x="538" y="866"/>
                    <a:pt x="578" y="857"/>
                  </a:cubicBezTo>
                  <a:cubicBezTo>
                    <a:pt x="587" y="856"/>
                    <a:pt x="595" y="853"/>
                    <a:pt x="602" y="851"/>
                  </a:cubicBezTo>
                  <a:cubicBezTo>
                    <a:pt x="642" y="837"/>
                    <a:pt x="681" y="819"/>
                    <a:pt x="718" y="799"/>
                  </a:cubicBezTo>
                  <a:cubicBezTo>
                    <a:pt x="725" y="795"/>
                    <a:pt x="732" y="791"/>
                    <a:pt x="738" y="785"/>
                  </a:cubicBezTo>
                  <a:cubicBezTo>
                    <a:pt x="756" y="773"/>
                    <a:pt x="774" y="758"/>
                    <a:pt x="791" y="744"/>
                  </a:cubicBezTo>
                  <a:cubicBezTo>
                    <a:pt x="881" y="703"/>
                    <a:pt x="949" y="628"/>
                    <a:pt x="978" y="534"/>
                  </a:cubicBezTo>
                  <a:cubicBezTo>
                    <a:pt x="1000" y="487"/>
                    <a:pt x="1010" y="436"/>
                    <a:pt x="1006" y="386"/>
                  </a:cubicBezTo>
                  <a:cubicBezTo>
                    <a:pt x="1001" y="351"/>
                    <a:pt x="995" y="317"/>
                    <a:pt x="990" y="284"/>
                  </a:cubicBezTo>
                  <a:cubicBezTo>
                    <a:pt x="970" y="215"/>
                    <a:pt x="931" y="153"/>
                    <a:pt x="879" y="105"/>
                  </a:cubicBezTo>
                  <a:lnTo>
                    <a:pt x="795" y="46"/>
                  </a:lnTo>
                  <a:cubicBezTo>
                    <a:pt x="739" y="16"/>
                    <a:pt x="675" y="1"/>
                    <a:pt x="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5"/>
            <p:cNvSpPr/>
            <p:nvPr/>
          </p:nvSpPr>
          <p:spPr>
            <a:xfrm>
              <a:off x="4567325" y="1531450"/>
              <a:ext cx="28625" cy="19975"/>
            </a:xfrm>
            <a:custGeom>
              <a:avLst/>
              <a:gdLst/>
              <a:ahLst/>
              <a:cxnLst/>
              <a:rect l="l" t="t" r="r" b="b"/>
              <a:pathLst>
                <a:path w="1145" h="799" extrusionOk="0">
                  <a:moveTo>
                    <a:pt x="570" y="1"/>
                  </a:moveTo>
                  <a:cubicBezTo>
                    <a:pt x="504" y="1"/>
                    <a:pt x="434" y="20"/>
                    <a:pt x="364" y="64"/>
                  </a:cubicBezTo>
                  <a:cubicBezTo>
                    <a:pt x="1" y="290"/>
                    <a:pt x="236" y="799"/>
                    <a:pt x="576" y="799"/>
                  </a:cubicBezTo>
                  <a:cubicBezTo>
                    <a:pt x="642" y="799"/>
                    <a:pt x="712" y="780"/>
                    <a:pt x="782" y="736"/>
                  </a:cubicBezTo>
                  <a:cubicBezTo>
                    <a:pt x="1144" y="509"/>
                    <a:pt x="910"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5"/>
            <p:cNvSpPr/>
            <p:nvPr/>
          </p:nvSpPr>
          <p:spPr>
            <a:xfrm>
              <a:off x="4479375" y="1602325"/>
              <a:ext cx="31100" cy="27650"/>
            </a:xfrm>
            <a:custGeom>
              <a:avLst/>
              <a:gdLst/>
              <a:ahLst/>
              <a:cxnLst/>
              <a:rect l="l" t="t" r="r" b="b"/>
              <a:pathLst>
                <a:path w="1244" h="1106" extrusionOk="0">
                  <a:moveTo>
                    <a:pt x="455" y="1"/>
                  </a:moveTo>
                  <a:cubicBezTo>
                    <a:pt x="399" y="1"/>
                    <a:pt x="345" y="12"/>
                    <a:pt x="287" y="22"/>
                  </a:cubicBezTo>
                  <a:lnTo>
                    <a:pt x="190" y="65"/>
                  </a:lnTo>
                  <a:cubicBezTo>
                    <a:pt x="144" y="91"/>
                    <a:pt x="105" y="129"/>
                    <a:pt x="78" y="174"/>
                  </a:cubicBezTo>
                  <a:cubicBezTo>
                    <a:pt x="56" y="200"/>
                    <a:pt x="40" y="230"/>
                    <a:pt x="31" y="264"/>
                  </a:cubicBezTo>
                  <a:cubicBezTo>
                    <a:pt x="10" y="310"/>
                    <a:pt x="1" y="361"/>
                    <a:pt x="4" y="413"/>
                  </a:cubicBezTo>
                  <a:cubicBezTo>
                    <a:pt x="14" y="471"/>
                    <a:pt x="18" y="534"/>
                    <a:pt x="42" y="590"/>
                  </a:cubicBezTo>
                  <a:cubicBezTo>
                    <a:pt x="64" y="646"/>
                    <a:pt x="88" y="707"/>
                    <a:pt x="123" y="757"/>
                  </a:cubicBezTo>
                  <a:cubicBezTo>
                    <a:pt x="148" y="794"/>
                    <a:pt x="179" y="829"/>
                    <a:pt x="209" y="865"/>
                  </a:cubicBezTo>
                  <a:cubicBezTo>
                    <a:pt x="219" y="877"/>
                    <a:pt x="229" y="887"/>
                    <a:pt x="241" y="898"/>
                  </a:cubicBezTo>
                  <a:cubicBezTo>
                    <a:pt x="285" y="938"/>
                    <a:pt x="332" y="974"/>
                    <a:pt x="384" y="1005"/>
                  </a:cubicBezTo>
                  <a:cubicBezTo>
                    <a:pt x="435" y="1036"/>
                    <a:pt x="494" y="1055"/>
                    <a:pt x="551" y="1075"/>
                  </a:cubicBezTo>
                  <a:cubicBezTo>
                    <a:pt x="593" y="1088"/>
                    <a:pt x="636" y="1097"/>
                    <a:pt x="680" y="1099"/>
                  </a:cubicBezTo>
                  <a:cubicBezTo>
                    <a:pt x="708" y="1103"/>
                    <a:pt x="738" y="1106"/>
                    <a:pt x="766" y="1106"/>
                  </a:cubicBezTo>
                  <a:cubicBezTo>
                    <a:pt x="801" y="1102"/>
                    <a:pt x="837" y="1097"/>
                    <a:pt x="873" y="1089"/>
                  </a:cubicBezTo>
                  <a:cubicBezTo>
                    <a:pt x="875" y="1089"/>
                    <a:pt x="877" y="1088"/>
                    <a:pt x="879" y="1088"/>
                  </a:cubicBezTo>
                  <a:cubicBezTo>
                    <a:pt x="902" y="1081"/>
                    <a:pt x="923" y="1071"/>
                    <a:pt x="944" y="1061"/>
                  </a:cubicBezTo>
                  <a:cubicBezTo>
                    <a:pt x="970" y="1052"/>
                    <a:pt x="995" y="1039"/>
                    <a:pt x="1017" y="1024"/>
                  </a:cubicBezTo>
                  <a:cubicBezTo>
                    <a:pt x="1050" y="1000"/>
                    <a:pt x="1080" y="975"/>
                    <a:pt x="1109" y="947"/>
                  </a:cubicBezTo>
                  <a:cubicBezTo>
                    <a:pt x="1114" y="942"/>
                    <a:pt x="1118" y="937"/>
                    <a:pt x="1122" y="933"/>
                  </a:cubicBezTo>
                  <a:cubicBezTo>
                    <a:pt x="1146" y="902"/>
                    <a:pt x="1168" y="871"/>
                    <a:pt x="1188" y="839"/>
                  </a:cubicBezTo>
                  <a:cubicBezTo>
                    <a:pt x="1190" y="834"/>
                    <a:pt x="1192" y="829"/>
                    <a:pt x="1195" y="824"/>
                  </a:cubicBezTo>
                  <a:cubicBezTo>
                    <a:pt x="1211" y="790"/>
                    <a:pt x="1223" y="754"/>
                    <a:pt x="1232" y="718"/>
                  </a:cubicBezTo>
                  <a:cubicBezTo>
                    <a:pt x="1235" y="709"/>
                    <a:pt x="1243" y="624"/>
                    <a:pt x="1243" y="615"/>
                  </a:cubicBezTo>
                  <a:lnTo>
                    <a:pt x="1243" y="608"/>
                  </a:lnTo>
                  <a:cubicBezTo>
                    <a:pt x="1243" y="600"/>
                    <a:pt x="1228" y="511"/>
                    <a:pt x="1227" y="505"/>
                  </a:cubicBezTo>
                  <a:cubicBezTo>
                    <a:pt x="1220" y="479"/>
                    <a:pt x="1170" y="391"/>
                    <a:pt x="1172" y="391"/>
                  </a:cubicBezTo>
                  <a:lnTo>
                    <a:pt x="1172" y="391"/>
                  </a:lnTo>
                  <a:cubicBezTo>
                    <a:pt x="1173" y="391"/>
                    <a:pt x="1173" y="391"/>
                    <a:pt x="1173" y="391"/>
                  </a:cubicBezTo>
                  <a:cubicBezTo>
                    <a:pt x="1157" y="371"/>
                    <a:pt x="1118" y="323"/>
                    <a:pt x="1109" y="316"/>
                  </a:cubicBezTo>
                  <a:cubicBezTo>
                    <a:pt x="1095" y="304"/>
                    <a:pt x="1080" y="293"/>
                    <a:pt x="1064" y="283"/>
                  </a:cubicBezTo>
                  <a:cubicBezTo>
                    <a:pt x="1049" y="271"/>
                    <a:pt x="1039" y="265"/>
                    <a:pt x="1029" y="258"/>
                  </a:cubicBezTo>
                  <a:cubicBezTo>
                    <a:pt x="1019" y="243"/>
                    <a:pt x="1007" y="229"/>
                    <a:pt x="995" y="215"/>
                  </a:cubicBezTo>
                  <a:cubicBezTo>
                    <a:pt x="902" y="122"/>
                    <a:pt x="788" y="68"/>
                    <a:pt x="665" y="28"/>
                  </a:cubicBezTo>
                  <a:cubicBezTo>
                    <a:pt x="606" y="10"/>
                    <a:pt x="541" y="6"/>
                    <a:pt x="480" y="1"/>
                  </a:cubicBezTo>
                  <a:cubicBezTo>
                    <a:pt x="472" y="1"/>
                    <a:pt x="464"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5"/>
            <p:cNvSpPr/>
            <p:nvPr/>
          </p:nvSpPr>
          <p:spPr>
            <a:xfrm>
              <a:off x="4508650" y="1612075"/>
              <a:ext cx="100" cy="100"/>
            </a:xfrm>
            <a:custGeom>
              <a:avLst/>
              <a:gdLst/>
              <a:ahLst/>
              <a:cxnLst/>
              <a:rect l="l" t="t" r="r" b="b"/>
              <a:pathLst>
                <a:path w="4" h="4" extrusionOk="0">
                  <a:moveTo>
                    <a:pt x="1" y="0"/>
                  </a:moveTo>
                  <a:cubicBezTo>
                    <a:pt x="1" y="1"/>
                    <a:pt x="2" y="2"/>
                    <a:pt x="3" y="4"/>
                  </a:cubicBezTo>
                  <a:cubicBezTo>
                    <a:pt x="2" y="2"/>
                    <a:pt x="2" y="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5"/>
            <p:cNvSpPr/>
            <p:nvPr/>
          </p:nvSpPr>
          <p:spPr>
            <a:xfrm>
              <a:off x="4508725" y="1612150"/>
              <a:ext cx="175" cy="275"/>
            </a:xfrm>
            <a:custGeom>
              <a:avLst/>
              <a:gdLst/>
              <a:ahLst/>
              <a:cxnLst/>
              <a:rect l="l" t="t" r="r" b="b"/>
              <a:pathLst>
                <a:path w="7" h="11" extrusionOk="0">
                  <a:moveTo>
                    <a:pt x="0" y="1"/>
                  </a:moveTo>
                  <a:cubicBezTo>
                    <a:pt x="1" y="2"/>
                    <a:pt x="1" y="3"/>
                    <a:pt x="3" y="4"/>
                  </a:cubicBezTo>
                  <a:lnTo>
                    <a:pt x="3" y="4"/>
                  </a:lnTo>
                  <a:lnTo>
                    <a:pt x="0" y="1"/>
                  </a:lnTo>
                  <a:close/>
                  <a:moveTo>
                    <a:pt x="3" y="4"/>
                  </a:moveTo>
                  <a:lnTo>
                    <a:pt x="4" y="7"/>
                  </a:lnTo>
                  <a:cubicBezTo>
                    <a:pt x="5" y="7"/>
                    <a:pt x="5" y="7"/>
                    <a:pt x="5" y="8"/>
                  </a:cubicBezTo>
                  <a:lnTo>
                    <a:pt x="5" y="8"/>
                  </a:lnTo>
                  <a:cubicBezTo>
                    <a:pt x="4" y="6"/>
                    <a:pt x="3" y="5"/>
                    <a:pt x="3" y="4"/>
                  </a:cubicBezTo>
                  <a:close/>
                  <a:moveTo>
                    <a:pt x="5" y="8"/>
                  </a:moveTo>
                  <a:cubicBezTo>
                    <a:pt x="5" y="8"/>
                    <a:pt x="5" y="8"/>
                    <a:pt x="5" y="8"/>
                  </a:cubicBezTo>
                  <a:lnTo>
                    <a:pt x="5" y="8"/>
                  </a:lnTo>
                  <a:cubicBezTo>
                    <a:pt x="5" y="8"/>
                    <a:pt x="5" y="8"/>
                    <a:pt x="5" y="8"/>
                  </a:cubicBezTo>
                  <a:close/>
                  <a:moveTo>
                    <a:pt x="5" y="8"/>
                  </a:moveTo>
                  <a:cubicBezTo>
                    <a:pt x="6" y="9"/>
                    <a:pt x="6" y="9"/>
                    <a:pt x="7" y="10"/>
                  </a:cubicBezTo>
                  <a:cubicBezTo>
                    <a:pt x="6" y="9"/>
                    <a:pt x="6" y="9"/>
                    <a:pt x="5" y="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5"/>
            <p:cNvSpPr/>
            <p:nvPr/>
          </p:nvSpPr>
          <p:spPr>
            <a:xfrm>
              <a:off x="4498125" y="1689500"/>
              <a:ext cx="36650" cy="28975"/>
            </a:xfrm>
            <a:custGeom>
              <a:avLst/>
              <a:gdLst/>
              <a:ahLst/>
              <a:cxnLst/>
              <a:rect l="l" t="t" r="r" b="b"/>
              <a:pathLst>
                <a:path w="1466" h="1159" extrusionOk="0">
                  <a:moveTo>
                    <a:pt x="623" y="1"/>
                  </a:moveTo>
                  <a:cubicBezTo>
                    <a:pt x="559" y="1"/>
                    <a:pt x="495" y="9"/>
                    <a:pt x="433" y="24"/>
                  </a:cubicBezTo>
                  <a:cubicBezTo>
                    <a:pt x="375" y="37"/>
                    <a:pt x="321" y="65"/>
                    <a:pt x="270" y="91"/>
                  </a:cubicBezTo>
                  <a:cubicBezTo>
                    <a:pt x="218" y="117"/>
                    <a:pt x="172" y="161"/>
                    <a:pt x="128" y="198"/>
                  </a:cubicBezTo>
                  <a:cubicBezTo>
                    <a:pt x="34" y="300"/>
                    <a:pt x="1" y="444"/>
                    <a:pt x="39" y="578"/>
                  </a:cubicBezTo>
                  <a:cubicBezTo>
                    <a:pt x="82" y="702"/>
                    <a:pt x="151" y="816"/>
                    <a:pt x="243" y="909"/>
                  </a:cubicBezTo>
                  <a:cubicBezTo>
                    <a:pt x="288" y="956"/>
                    <a:pt x="345" y="993"/>
                    <a:pt x="398" y="1029"/>
                  </a:cubicBezTo>
                  <a:cubicBezTo>
                    <a:pt x="425" y="1047"/>
                    <a:pt x="453" y="1062"/>
                    <a:pt x="484" y="1075"/>
                  </a:cubicBezTo>
                  <a:cubicBezTo>
                    <a:pt x="600" y="1128"/>
                    <a:pt x="726" y="1156"/>
                    <a:pt x="854" y="1158"/>
                  </a:cubicBezTo>
                  <a:cubicBezTo>
                    <a:pt x="859" y="1159"/>
                    <a:pt x="864" y="1159"/>
                    <a:pt x="868" y="1159"/>
                  </a:cubicBezTo>
                  <a:cubicBezTo>
                    <a:pt x="928" y="1159"/>
                    <a:pt x="987" y="1147"/>
                    <a:pt x="1044" y="1136"/>
                  </a:cubicBezTo>
                  <a:cubicBezTo>
                    <a:pt x="1110" y="1122"/>
                    <a:pt x="1170" y="1090"/>
                    <a:pt x="1230" y="1063"/>
                  </a:cubicBezTo>
                  <a:cubicBezTo>
                    <a:pt x="1411" y="943"/>
                    <a:pt x="1466" y="704"/>
                    <a:pt x="1357" y="518"/>
                  </a:cubicBezTo>
                  <a:cubicBezTo>
                    <a:pt x="1336" y="488"/>
                    <a:pt x="1313" y="463"/>
                    <a:pt x="1287" y="439"/>
                  </a:cubicBezTo>
                  <a:cubicBezTo>
                    <a:pt x="1278" y="404"/>
                    <a:pt x="1265" y="371"/>
                    <a:pt x="1246" y="339"/>
                  </a:cubicBezTo>
                  <a:cubicBezTo>
                    <a:pt x="1240" y="329"/>
                    <a:pt x="1233" y="319"/>
                    <a:pt x="1226" y="309"/>
                  </a:cubicBezTo>
                  <a:cubicBezTo>
                    <a:pt x="1199" y="272"/>
                    <a:pt x="1170" y="238"/>
                    <a:pt x="1138" y="204"/>
                  </a:cubicBezTo>
                  <a:cubicBezTo>
                    <a:pt x="1098" y="163"/>
                    <a:pt x="1048" y="131"/>
                    <a:pt x="1000" y="101"/>
                  </a:cubicBezTo>
                  <a:cubicBezTo>
                    <a:pt x="965" y="80"/>
                    <a:pt x="928" y="63"/>
                    <a:pt x="889" y="51"/>
                  </a:cubicBezTo>
                  <a:cubicBezTo>
                    <a:pt x="851" y="35"/>
                    <a:pt x="810" y="22"/>
                    <a:pt x="769" y="14"/>
                  </a:cubicBezTo>
                  <a:cubicBezTo>
                    <a:pt x="721" y="5"/>
                    <a:pt x="672"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5"/>
            <p:cNvSpPr/>
            <p:nvPr/>
          </p:nvSpPr>
          <p:spPr>
            <a:xfrm>
              <a:off x="4463925" y="1406125"/>
              <a:ext cx="39450" cy="29900"/>
            </a:xfrm>
            <a:custGeom>
              <a:avLst/>
              <a:gdLst/>
              <a:ahLst/>
              <a:cxnLst/>
              <a:rect l="l" t="t" r="r" b="b"/>
              <a:pathLst>
                <a:path w="1578" h="1196" extrusionOk="0">
                  <a:moveTo>
                    <a:pt x="389" y="1"/>
                  </a:moveTo>
                  <a:cubicBezTo>
                    <a:pt x="258" y="1"/>
                    <a:pt x="127" y="103"/>
                    <a:pt x="68" y="213"/>
                  </a:cubicBezTo>
                  <a:cubicBezTo>
                    <a:pt x="1" y="340"/>
                    <a:pt x="13" y="485"/>
                    <a:pt x="83" y="607"/>
                  </a:cubicBezTo>
                  <a:cubicBezTo>
                    <a:pt x="284" y="960"/>
                    <a:pt x="695" y="1196"/>
                    <a:pt x="1102" y="1196"/>
                  </a:cubicBezTo>
                  <a:cubicBezTo>
                    <a:pt x="1130" y="1196"/>
                    <a:pt x="1159" y="1195"/>
                    <a:pt x="1187" y="1192"/>
                  </a:cubicBezTo>
                  <a:cubicBezTo>
                    <a:pt x="1316" y="1181"/>
                    <a:pt x="1422" y="1130"/>
                    <a:pt x="1496" y="1023"/>
                  </a:cubicBezTo>
                  <a:cubicBezTo>
                    <a:pt x="1530" y="984"/>
                    <a:pt x="1551" y="936"/>
                    <a:pt x="1561" y="885"/>
                  </a:cubicBezTo>
                  <a:cubicBezTo>
                    <a:pt x="1577" y="818"/>
                    <a:pt x="1575" y="749"/>
                    <a:pt x="1555" y="683"/>
                  </a:cubicBezTo>
                  <a:cubicBezTo>
                    <a:pt x="1547" y="635"/>
                    <a:pt x="1538" y="585"/>
                    <a:pt x="1530" y="536"/>
                  </a:cubicBezTo>
                  <a:cubicBezTo>
                    <a:pt x="1513" y="441"/>
                    <a:pt x="1416" y="341"/>
                    <a:pt x="1335" y="299"/>
                  </a:cubicBezTo>
                  <a:cubicBezTo>
                    <a:pt x="1275" y="268"/>
                    <a:pt x="1210" y="253"/>
                    <a:pt x="1143" y="253"/>
                  </a:cubicBezTo>
                  <a:cubicBezTo>
                    <a:pt x="1131" y="253"/>
                    <a:pt x="1119" y="253"/>
                    <a:pt x="1107" y="254"/>
                  </a:cubicBezTo>
                  <a:cubicBezTo>
                    <a:pt x="1039" y="201"/>
                    <a:pt x="966" y="156"/>
                    <a:pt x="887" y="119"/>
                  </a:cubicBezTo>
                  <a:cubicBezTo>
                    <a:pt x="812" y="85"/>
                    <a:pt x="735" y="57"/>
                    <a:pt x="657" y="36"/>
                  </a:cubicBezTo>
                  <a:cubicBezTo>
                    <a:pt x="574" y="17"/>
                    <a:pt x="491" y="6"/>
                    <a:pt x="407" y="2"/>
                  </a:cubicBezTo>
                  <a:cubicBezTo>
                    <a:pt x="401" y="1"/>
                    <a:pt x="39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5"/>
            <p:cNvSpPr/>
            <p:nvPr/>
          </p:nvSpPr>
          <p:spPr>
            <a:xfrm>
              <a:off x="4478050" y="1317300"/>
              <a:ext cx="36075" cy="28225"/>
            </a:xfrm>
            <a:custGeom>
              <a:avLst/>
              <a:gdLst/>
              <a:ahLst/>
              <a:cxnLst/>
              <a:rect l="l" t="t" r="r" b="b"/>
              <a:pathLst>
                <a:path w="1443" h="1129" extrusionOk="0">
                  <a:moveTo>
                    <a:pt x="737" y="0"/>
                  </a:moveTo>
                  <a:cubicBezTo>
                    <a:pt x="716" y="0"/>
                    <a:pt x="696" y="1"/>
                    <a:pt x="675" y="3"/>
                  </a:cubicBezTo>
                  <a:cubicBezTo>
                    <a:pt x="592" y="9"/>
                    <a:pt x="511" y="24"/>
                    <a:pt x="432" y="48"/>
                  </a:cubicBezTo>
                  <a:cubicBezTo>
                    <a:pt x="377" y="66"/>
                    <a:pt x="324" y="88"/>
                    <a:pt x="272" y="115"/>
                  </a:cubicBezTo>
                  <a:cubicBezTo>
                    <a:pt x="190" y="158"/>
                    <a:pt x="126" y="232"/>
                    <a:pt x="80" y="310"/>
                  </a:cubicBezTo>
                  <a:cubicBezTo>
                    <a:pt x="14" y="420"/>
                    <a:pt x="1" y="572"/>
                    <a:pt x="43" y="693"/>
                  </a:cubicBezTo>
                  <a:cubicBezTo>
                    <a:pt x="58" y="743"/>
                    <a:pt x="82" y="791"/>
                    <a:pt x="112" y="833"/>
                  </a:cubicBezTo>
                  <a:cubicBezTo>
                    <a:pt x="147" y="876"/>
                    <a:pt x="179" y="921"/>
                    <a:pt x="222" y="955"/>
                  </a:cubicBezTo>
                  <a:cubicBezTo>
                    <a:pt x="262" y="987"/>
                    <a:pt x="304" y="1016"/>
                    <a:pt x="350" y="1040"/>
                  </a:cubicBezTo>
                  <a:cubicBezTo>
                    <a:pt x="399" y="1064"/>
                    <a:pt x="451" y="1082"/>
                    <a:pt x="504" y="1097"/>
                  </a:cubicBezTo>
                  <a:cubicBezTo>
                    <a:pt x="583" y="1117"/>
                    <a:pt x="664" y="1128"/>
                    <a:pt x="746" y="1129"/>
                  </a:cubicBezTo>
                  <a:cubicBezTo>
                    <a:pt x="833" y="1129"/>
                    <a:pt x="920" y="1118"/>
                    <a:pt x="1005" y="1095"/>
                  </a:cubicBezTo>
                  <a:cubicBezTo>
                    <a:pt x="1093" y="1073"/>
                    <a:pt x="1177" y="1037"/>
                    <a:pt x="1256" y="990"/>
                  </a:cubicBezTo>
                  <a:cubicBezTo>
                    <a:pt x="1342" y="931"/>
                    <a:pt x="1403" y="845"/>
                    <a:pt x="1431" y="744"/>
                  </a:cubicBezTo>
                  <a:cubicBezTo>
                    <a:pt x="1435" y="711"/>
                    <a:pt x="1438" y="676"/>
                    <a:pt x="1442" y="643"/>
                  </a:cubicBezTo>
                  <a:cubicBezTo>
                    <a:pt x="1440" y="572"/>
                    <a:pt x="1418" y="504"/>
                    <a:pt x="1382" y="445"/>
                  </a:cubicBezTo>
                  <a:lnTo>
                    <a:pt x="1374" y="432"/>
                  </a:lnTo>
                  <a:cubicBezTo>
                    <a:pt x="1376" y="358"/>
                    <a:pt x="1357" y="287"/>
                    <a:pt x="1317" y="225"/>
                  </a:cubicBezTo>
                  <a:cubicBezTo>
                    <a:pt x="1294" y="198"/>
                    <a:pt x="1271" y="171"/>
                    <a:pt x="1250" y="144"/>
                  </a:cubicBezTo>
                  <a:cubicBezTo>
                    <a:pt x="1199" y="98"/>
                    <a:pt x="1137" y="64"/>
                    <a:pt x="1070" y="49"/>
                  </a:cubicBezTo>
                  <a:cubicBezTo>
                    <a:pt x="1023" y="33"/>
                    <a:pt x="973" y="21"/>
                    <a:pt x="923" y="15"/>
                  </a:cubicBezTo>
                  <a:cubicBezTo>
                    <a:pt x="861" y="7"/>
                    <a:pt x="799" y="0"/>
                    <a:pt x="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5"/>
            <p:cNvSpPr/>
            <p:nvPr/>
          </p:nvSpPr>
          <p:spPr>
            <a:xfrm>
              <a:off x="4490250" y="1243325"/>
              <a:ext cx="34525" cy="25375"/>
            </a:xfrm>
            <a:custGeom>
              <a:avLst/>
              <a:gdLst/>
              <a:ahLst/>
              <a:cxnLst/>
              <a:rect l="l" t="t" r="r" b="b"/>
              <a:pathLst>
                <a:path w="1381" h="1015" extrusionOk="0">
                  <a:moveTo>
                    <a:pt x="925" y="0"/>
                  </a:moveTo>
                  <a:cubicBezTo>
                    <a:pt x="874" y="0"/>
                    <a:pt x="823" y="9"/>
                    <a:pt x="775" y="27"/>
                  </a:cubicBezTo>
                  <a:cubicBezTo>
                    <a:pt x="646" y="36"/>
                    <a:pt x="519" y="44"/>
                    <a:pt x="390" y="54"/>
                  </a:cubicBezTo>
                  <a:cubicBezTo>
                    <a:pt x="320" y="55"/>
                    <a:pt x="252" y="77"/>
                    <a:pt x="191" y="114"/>
                  </a:cubicBezTo>
                  <a:cubicBezTo>
                    <a:pt x="106" y="172"/>
                    <a:pt x="43" y="260"/>
                    <a:pt x="15" y="360"/>
                  </a:cubicBezTo>
                  <a:cubicBezTo>
                    <a:pt x="0" y="427"/>
                    <a:pt x="1" y="497"/>
                    <a:pt x="22" y="563"/>
                  </a:cubicBezTo>
                  <a:cubicBezTo>
                    <a:pt x="39" y="610"/>
                    <a:pt x="61" y="655"/>
                    <a:pt x="85" y="698"/>
                  </a:cubicBezTo>
                  <a:cubicBezTo>
                    <a:pt x="112" y="738"/>
                    <a:pt x="143" y="776"/>
                    <a:pt x="176" y="811"/>
                  </a:cubicBezTo>
                  <a:cubicBezTo>
                    <a:pt x="218" y="859"/>
                    <a:pt x="277" y="897"/>
                    <a:pt x="330" y="928"/>
                  </a:cubicBezTo>
                  <a:cubicBezTo>
                    <a:pt x="385" y="960"/>
                    <a:pt x="443" y="983"/>
                    <a:pt x="506" y="996"/>
                  </a:cubicBezTo>
                  <a:cubicBezTo>
                    <a:pt x="550" y="1006"/>
                    <a:pt x="595" y="1012"/>
                    <a:pt x="642" y="1013"/>
                  </a:cubicBezTo>
                  <a:cubicBezTo>
                    <a:pt x="651" y="1014"/>
                    <a:pt x="659" y="1014"/>
                    <a:pt x="667" y="1014"/>
                  </a:cubicBezTo>
                  <a:cubicBezTo>
                    <a:pt x="676" y="1014"/>
                    <a:pt x="684" y="1014"/>
                    <a:pt x="693" y="1013"/>
                  </a:cubicBezTo>
                  <a:cubicBezTo>
                    <a:pt x="740" y="1009"/>
                    <a:pt x="787" y="1001"/>
                    <a:pt x="833" y="990"/>
                  </a:cubicBezTo>
                  <a:cubicBezTo>
                    <a:pt x="880" y="975"/>
                    <a:pt x="925" y="955"/>
                    <a:pt x="968" y="933"/>
                  </a:cubicBezTo>
                  <a:cubicBezTo>
                    <a:pt x="1027" y="906"/>
                    <a:pt x="1076" y="860"/>
                    <a:pt x="1124" y="818"/>
                  </a:cubicBezTo>
                  <a:cubicBezTo>
                    <a:pt x="1148" y="797"/>
                    <a:pt x="1168" y="772"/>
                    <a:pt x="1188" y="746"/>
                  </a:cubicBezTo>
                  <a:cubicBezTo>
                    <a:pt x="1220" y="727"/>
                    <a:pt x="1250" y="705"/>
                    <a:pt x="1276" y="678"/>
                  </a:cubicBezTo>
                  <a:cubicBezTo>
                    <a:pt x="1343" y="599"/>
                    <a:pt x="1380" y="500"/>
                    <a:pt x="1381" y="398"/>
                  </a:cubicBezTo>
                  <a:cubicBezTo>
                    <a:pt x="1373" y="294"/>
                    <a:pt x="1336" y="186"/>
                    <a:pt x="1253" y="118"/>
                  </a:cubicBezTo>
                  <a:cubicBezTo>
                    <a:pt x="1192" y="63"/>
                    <a:pt x="1115" y="28"/>
                    <a:pt x="1034" y="16"/>
                  </a:cubicBezTo>
                  <a:cubicBezTo>
                    <a:pt x="1027" y="13"/>
                    <a:pt x="1019" y="11"/>
                    <a:pt x="1011" y="9"/>
                  </a:cubicBezTo>
                  <a:cubicBezTo>
                    <a:pt x="983" y="3"/>
                    <a:pt x="954" y="0"/>
                    <a:pt x="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5"/>
            <p:cNvSpPr/>
            <p:nvPr/>
          </p:nvSpPr>
          <p:spPr>
            <a:xfrm>
              <a:off x="4437250" y="1262575"/>
              <a:ext cx="20900" cy="20725"/>
            </a:xfrm>
            <a:custGeom>
              <a:avLst/>
              <a:gdLst/>
              <a:ahLst/>
              <a:cxnLst/>
              <a:rect l="l" t="t" r="r" b="b"/>
              <a:pathLst>
                <a:path w="836" h="829" extrusionOk="0">
                  <a:moveTo>
                    <a:pt x="433" y="1"/>
                  </a:moveTo>
                  <a:cubicBezTo>
                    <a:pt x="355" y="1"/>
                    <a:pt x="277" y="25"/>
                    <a:pt x="211" y="74"/>
                  </a:cubicBezTo>
                  <a:cubicBezTo>
                    <a:pt x="172" y="95"/>
                    <a:pt x="136" y="121"/>
                    <a:pt x="106" y="152"/>
                  </a:cubicBezTo>
                  <a:cubicBezTo>
                    <a:pt x="87" y="180"/>
                    <a:pt x="66" y="208"/>
                    <a:pt x="47" y="236"/>
                  </a:cubicBezTo>
                  <a:cubicBezTo>
                    <a:pt x="15" y="297"/>
                    <a:pt x="0" y="364"/>
                    <a:pt x="1" y="432"/>
                  </a:cubicBezTo>
                  <a:cubicBezTo>
                    <a:pt x="1" y="433"/>
                    <a:pt x="1" y="433"/>
                    <a:pt x="1" y="434"/>
                  </a:cubicBezTo>
                  <a:lnTo>
                    <a:pt x="1" y="435"/>
                  </a:lnTo>
                  <a:cubicBezTo>
                    <a:pt x="1" y="436"/>
                    <a:pt x="17" y="535"/>
                    <a:pt x="17" y="537"/>
                  </a:cubicBezTo>
                  <a:lnTo>
                    <a:pt x="17" y="538"/>
                  </a:lnTo>
                  <a:cubicBezTo>
                    <a:pt x="17" y="538"/>
                    <a:pt x="17" y="539"/>
                    <a:pt x="17" y="540"/>
                  </a:cubicBezTo>
                  <a:cubicBezTo>
                    <a:pt x="30" y="573"/>
                    <a:pt x="44" y="606"/>
                    <a:pt x="62" y="638"/>
                  </a:cubicBezTo>
                  <a:cubicBezTo>
                    <a:pt x="69" y="638"/>
                    <a:pt x="69" y="639"/>
                    <a:pt x="69" y="639"/>
                  </a:cubicBezTo>
                  <a:cubicBezTo>
                    <a:pt x="70" y="640"/>
                    <a:pt x="136" y="720"/>
                    <a:pt x="137" y="721"/>
                  </a:cubicBezTo>
                  <a:cubicBezTo>
                    <a:pt x="162" y="746"/>
                    <a:pt x="191" y="767"/>
                    <a:pt x="224" y="782"/>
                  </a:cubicBezTo>
                  <a:lnTo>
                    <a:pt x="319" y="817"/>
                  </a:lnTo>
                  <a:lnTo>
                    <a:pt x="321" y="817"/>
                  </a:lnTo>
                  <a:cubicBezTo>
                    <a:pt x="321" y="817"/>
                    <a:pt x="421" y="828"/>
                    <a:pt x="423" y="828"/>
                  </a:cubicBezTo>
                  <a:lnTo>
                    <a:pt x="424" y="828"/>
                  </a:lnTo>
                  <a:cubicBezTo>
                    <a:pt x="459" y="825"/>
                    <a:pt x="494" y="820"/>
                    <a:pt x="530" y="811"/>
                  </a:cubicBezTo>
                  <a:cubicBezTo>
                    <a:pt x="531" y="811"/>
                    <a:pt x="532" y="811"/>
                    <a:pt x="533" y="810"/>
                  </a:cubicBezTo>
                  <a:cubicBezTo>
                    <a:pt x="567" y="797"/>
                    <a:pt x="601" y="782"/>
                    <a:pt x="633" y="765"/>
                  </a:cubicBezTo>
                  <a:lnTo>
                    <a:pt x="638" y="763"/>
                  </a:lnTo>
                  <a:cubicBezTo>
                    <a:pt x="639" y="762"/>
                    <a:pt x="640" y="761"/>
                    <a:pt x="641" y="760"/>
                  </a:cubicBezTo>
                  <a:cubicBezTo>
                    <a:pt x="642" y="760"/>
                    <a:pt x="642" y="759"/>
                    <a:pt x="643" y="759"/>
                  </a:cubicBezTo>
                  <a:cubicBezTo>
                    <a:pt x="653" y="750"/>
                    <a:pt x="715" y="700"/>
                    <a:pt x="725" y="691"/>
                  </a:cubicBezTo>
                  <a:cubicBezTo>
                    <a:pt x="726" y="690"/>
                    <a:pt x="727" y="689"/>
                    <a:pt x="728" y="688"/>
                  </a:cubicBezTo>
                  <a:lnTo>
                    <a:pt x="729" y="687"/>
                  </a:lnTo>
                  <a:cubicBezTo>
                    <a:pt x="732" y="682"/>
                    <a:pt x="786" y="606"/>
                    <a:pt x="788" y="602"/>
                  </a:cubicBezTo>
                  <a:cubicBezTo>
                    <a:pt x="788" y="602"/>
                    <a:pt x="788" y="601"/>
                    <a:pt x="788" y="601"/>
                  </a:cubicBezTo>
                  <a:cubicBezTo>
                    <a:pt x="789" y="600"/>
                    <a:pt x="790" y="599"/>
                    <a:pt x="790" y="598"/>
                  </a:cubicBezTo>
                  <a:cubicBezTo>
                    <a:pt x="791" y="595"/>
                    <a:pt x="825" y="506"/>
                    <a:pt x="826" y="503"/>
                  </a:cubicBezTo>
                  <a:lnTo>
                    <a:pt x="826" y="502"/>
                  </a:lnTo>
                  <a:lnTo>
                    <a:pt x="826" y="500"/>
                  </a:lnTo>
                  <a:cubicBezTo>
                    <a:pt x="826" y="499"/>
                    <a:pt x="835" y="400"/>
                    <a:pt x="835" y="399"/>
                  </a:cubicBezTo>
                  <a:lnTo>
                    <a:pt x="835" y="398"/>
                  </a:lnTo>
                  <a:cubicBezTo>
                    <a:pt x="834" y="364"/>
                    <a:pt x="828" y="329"/>
                    <a:pt x="819" y="296"/>
                  </a:cubicBezTo>
                  <a:cubicBezTo>
                    <a:pt x="809" y="260"/>
                    <a:pt x="794" y="226"/>
                    <a:pt x="775" y="195"/>
                  </a:cubicBezTo>
                  <a:cubicBezTo>
                    <a:pt x="755" y="164"/>
                    <a:pt x="732" y="135"/>
                    <a:pt x="705" y="111"/>
                  </a:cubicBezTo>
                  <a:cubicBezTo>
                    <a:pt x="678" y="88"/>
                    <a:pt x="648" y="69"/>
                    <a:pt x="618" y="50"/>
                  </a:cubicBezTo>
                  <a:cubicBezTo>
                    <a:pt x="618" y="49"/>
                    <a:pt x="617" y="49"/>
                    <a:pt x="616" y="48"/>
                  </a:cubicBezTo>
                  <a:cubicBezTo>
                    <a:pt x="559" y="16"/>
                    <a:pt x="496" y="1"/>
                    <a:pt x="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5"/>
            <p:cNvSpPr/>
            <p:nvPr/>
          </p:nvSpPr>
          <p:spPr>
            <a:xfrm>
              <a:off x="4414825" y="1360850"/>
              <a:ext cx="22725" cy="20550"/>
            </a:xfrm>
            <a:custGeom>
              <a:avLst/>
              <a:gdLst/>
              <a:ahLst/>
              <a:cxnLst/>
              <a:rect l="l" t="t" r="r" b="b"/>
              <a:pathLst>
                <a:path w="909" h="822" extrusionOk="0">
                  <a:moveTo>
                    <a:pt x="452" y="1"/>
                  </a:moveTo>
                  <a:cubicBezTo>
                    <a:pt x="382" y="3"/>
                    <a:pt x="314" y="23"/>
                    <a:pt x="254" y="60"/>
                  </a:cubicBezTo>
                  <a:lnTo>
                    <a:pt x="207" y="89"/>
                  </a:lnTo>
                  <a:cubicBezTo>
                    <a:pt x="161" y="115"/>
                    <a:pt x="122" y="153"/>
                    <a:pt x="95" y="199"/>
                  </a:cubicBezTo>
                  <a:cubicBezTo>
                    <a:pt x="7" y="329"/>
                    <a:pt x="0" y="499"/>
                    <a:pt x="80" y="635"/>
                  </a:cubicBezTo>
                  <a:cubicBezTo>
                    <a:pt x="103" y="662"/>
                    <a:pt x="126" y="690"/>
                    <a:pt x="147" y="717"/>
                  </a:cubicBezTo>
                  <a:cubicBezTo>
                    <a:pt x="198" y="763"/>
                    <a:pt x="260" y="796"/>
                    <a:pt x="327" y="812"/>
                  </a:cubicBezTo>
                  <a:lnTo>
                    <a:pt x="427" y="822"/>
                  </a:lnTo>
                  <a:cubicBezTo>
                    <a:pt x="497" y="820"/>
                    <a:pt x="566" y="799"/>
                    <a:pt x="626" y="762"/>
                  </a:cubicBezTo>
                  <a:lnTo>
                    <a:pt x="672" y="732"/>
                  </a:lnTo>
                  <a:cubicBezTo>
                    <a:pt x="853" y="613"/>
                    <a:pt x="909" y="373"/>
                    <a:pt x="799" y="187"/>
                  </a:cubicBezTo>
                  <a:cubicBezTo>
                    <a:pt x="777" y="160"/>
                    <a:pt x="754" y="133"/>
                    <a:pt x="732" y="105"/>
                  </a:cubicBezTo>
                  <a:cubicBezTo>
                    <a:pt x="681" y="59"/>
                    <a:pt x="619" y="26"/>
                    <a:pt x="553" y="10"/>
                  </a:cubicBezTo>
                  <a:cubicBezTo>
                    <a:pt x="519" y="7"/>
                    <a:pt x="485" y="4"/>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5"/>
            <p:cNvSpPr/>
            <p:nvPr/>
          </p:nvSpPr>
          <p:spPr>
            <a:xfrm>
              <a:off x="4416275" y="1452550"/>
              <a:ext cx="23625" cy="20675"/>
            </a:xfrm>
            <a:custGeom>
              <a:avLst/>
              <a:gdLst/>
              <a:ahLst/>
              <a:cxnLst/>
              <a:rect l="l" t="t" r="r" b="b"/>
              <a:pathLst>
                <a:path w="945" h="827" extrusionOk="0">
                  <a:moveTo>
                    <a:pt x="408" y="1"/>
                  </a:moveTo>
                  <a:cubicBezTo>
                    <a:pt x="384" y="1"/>
                    <a:pt x="359" y="4"/>
                    <a:pt x="336" y="10"/>
                  </a:cubicBezTo>
                  <a:cubicBezTo>
                    <a:pt x="178" y="38"/>
                    <a:pt x="51" y="153"/>
                    <a:pt x="11" y="308"/>
                  </a:cubicBezTo>
                  <a:cubicBezTo>
                    <a:pt x="8" y="341"/>
                    <a:pt x="4" y="376"/>
                    <a:pt x="1" y="409"/>
                  </a:cubicBezTo>
                  <a:cubicBezTo>
                    <a:pt x="3" y="478"/>
                    <a:pt x="23" y="548"/>
                    <a:pt x="61" y="607"/>
                  </a:cubicBezTo>
                  <a:lnTo>
                    <a:pt x="128" y="688"/>
                  </a:lnTo>
                  <a:cubicBezTo>
                    <a:pt x="179" y="735"/>
                    <a:pt x="240" y="767"/>
                    <a:pt x="307" y="782"/>
                  </a:cubicBezTo>
                  <a:lnTo>
                    <a:pt x="460" y="818"/>
                  </a:lnTo>
                  <a:cubicBezTo>
                    <a:pt x="487" y="823"/>
                    <a:pt x="515" y="826"/>
                    <a:pt x="542" y="826"/>
                  </a:cubicBezTo>
                  <a:cubicBezTo>
                    <a:pt x="723" y="826"/>
                    <a:pt x="888" y="704"/>
                    <a:pt x="935" y="522"/>
                  </a:cubicBezTo>
                  <a:cubicBezTo>
                    <a:pt x="938" y="488"/>
                    <a:pt x="942" y="455"/>
                    <a:pt x="945" y="421"/>
                  </a:cubicBezTo>
                  <a:cubicBezTo>
                    <a:pt x="944" y="351"/>
                    <a:pt x="922" y="283"/>
                    <a:pt x="886" y="222"/>
                  </a:cubicBezTo>
                  <a:cubicBezTo>
                    <a:pt x="863" y="195"/>
                    <a:pt x="840" y="168"/>
                    <a:pt x="819" y="141"/>
                  </a:cubicBezTo>
                  <a:cubicBezTo>
                    <a:pt x="768" y="95"/>
                    <a:pt x="706" y="62"/>
                    <a:pt x="639" y="47"/>
                  </a:cubicBezTo>
                  <a:cubicBezTo>
                    <a:pt x="588" y="35"/>
                    <a:pt x="538" y="24"/>
                    <a:pt x="487" y="12"/>
                  </a:cubicBezTo>
                  <a:cubicBezTo>
                    <a:pt x="461" y="4"/>
                    <a:pt x="434" y="1"/>
                    <a:pt x="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5"/>
            <p:cNvSpPr/>
            <p:nvPr/>
          </p:nvSpPr>
          <p:spPr>
            <a:xfrm>
              <a:off x="4421725" y="1533350"/>
              <a:ext cx="29125" cy="26175"/>
            </a:xfrm>
            <a:custGeom>
              <a:avLst/>
              <a:gdLst/>
              <a:ahLst/>
              <a:cxnLst/>
              <a:rect l="l" t="t" r="r" b="b"/>
              <a:pathLst>
                <a:path w="1165" h="1047" extrusionOk="0">
                  <a:moveTo>
                    <a:pt x="490" y="1"/>
                  </a:moveTo>
                  <a:cubicBezTo>
                    <a:pt x="473" y="1"/>
                    <a:pt x="455" y="2"/>
                    <a:pt x="437" y="5"/>
                  </a:cubicBezTo>
                  <a:cubicBezTo>
                    <a:pt x="388" y="10"/>
                    <a:pt x="338" y="19"/>
                    <a:pt x="290" y="32"/>
                  </a:cubicBezTo>
                  <a:cubicBezTo>
                    <a:pt x="238" y="45"/>
                    <a:pt x="190" y="72"/>
                    <a:pt x="152" y="110"/>
                  </a:cubicBezTo>
                  <a:cubicBezTo>
                    <a:pt x="109" y="139"/>
                    <a:pt x="74" y="180"/>
                    <a:pt x="52" y="228"/>
                  </a:cubicBezTo>
                  <a:lnTo>
                    <a:pt x="17" y="322"/>
                  </a:lnTo>
                  <a:cubicBezTo>
                    <a:pt x="1" y="389"/>
                    <a:pt x="3" y="458"/>
                    <a:pt x="22" y="524"/>
                  </a:cubicBezTo>
                  <a:cubicBezTo>
                    <a:pt x="30" y="547"/>
                    <a:pt x="38" y="570"/>
                    <a:pt x="47" y="593"/>
                  </a:cubicBezTo>
                  <a:cubicBezTo>
                    <a:pt x="57" y="619"/>
                    <a:pt x="69" y="645"/>
                    <a:pt x="81" y="670"/>
                  </a:cubicBezTo>
                  <a:cubicBezTo>
                    <a:pt x="93" y="695"/>
                    <a:pt x="102" y="721"/>
                    <a:pt x="116" y="745"/>
                  </a:cubicBezTo>
                  <a:cubicBezTo>
                    <a:pt x="145" y="796"/>
                    <a:pt x="185" y="840"/>
                    <a:pt x="221" y="881"/>
                  </a:cubicBezTo>
                  <a:cubicBezTo>
                    <a:pt x="229" y="890"/>
                    <a:pt x="236" y="896"/>
                    <a:pt x="244" y="903"/>
                  </a:cubicBezTo>
                  <a:cubicBezTo>
                    <a:pt x="260" y="917"/>
                    <a:pt x="280" y="929"/>
                    <a:pt x="296" y="940"/>
                  </a:cubicBezTo>
                  <a:cubicBezTo>
                    <a:pt x="312" y="952"/>
                    <a:pt x="329" y="966"/>
                    <a:pt x="348" y="976"/>
                  </a:cubicBezTo>
                  <a:cubicBezTo>
                    <a:pt x="355" y="981"/>
                    <a:pt x="363" y="984"/>
                    <a:pt x="371" y="987"/>
                  </a:cubicBezTo>
                  <a:cubicBezTo>
                    <a:pt x="404" y="1001"/>
                    <a:pt x="441" y="1014"/>
                    <a:pt x="475" y="1026"/>
                  </a:cubicBezTo>
                  <a:cubicBezTo>
                    <a:pt x="480" y="1028"/>
                    <a:pt x="484" y="1029"/>
                    <a:pt x="488" y="1030"/>
                  </a:cubicBezTo>
                  <a:cubicBezTo>
                    <a:pt x="529" y="1041"/>
                    <a:pt x="571" y="1046"/>
                    <a:pt x="614" y="1046"/>
                  </a:cubicBezTo>
                  <a:cubicBezTo>
                    <a:pt x="622" y="1046"/>
                    <a:pt x="630" y="1046"/>
                    <a:pt x="638" y="1046"/>
                  </a:cubicBezTo>
                  <a:cubicBezTo>
                    <a:pt x="775" y="1038"/>
                    <a:pt x="908" y="984"/>
                    <a:pt x="1000" y="880"/>
                  </a:cubicBezTo>
                  <a:cubicBezTo>
                    <a:pt x="1036" y="843"/>
                    <a:pt x="1063" y="799"/>
                    <a:pt x="1076" y="749"/>
                  </a:cubicBezTo>
                  <a:cubicBezTo>
                    <a:pt x="1090" y="730"/>
                    <a:pt x="1104" y="711"/>
                    <a:pt x="1118" y="691"/>
                  </a:cubicBezTo>
                  <a:cubicBezTo>
                    <a:pt x="1149" y="631"/>
                    <a:pt x="1165" y="563"/>
                    <a:pt x="1164" y="494"/>
                  </a:cubicBezTo>
                  <a:cubicBezTo>
                    <a:pt x="1158" y="461"/>
                    <a:pt x="1153" y="427"/>
                    <a:pt x="1147" y="394"/>
                  </a:cubicBezTo>
                  <a:cubicBezTo>
                    <a:pt x="1127" y="325"/>
                    <a:pt x="1088" y="263"/>
                    <a:pt x="1036" y="215"/>
                  </a:cubicBezTo>
                  <a:cubicBezTo>
                    <a:pt x="1024" y="202"/>
                    <a:pt x="1011" y="191"/>
                    <a:pt x="997" y="180"/>
                  </a:cubicBezTo>
                  <a:cubicBezTo>
                    <a:pt x="957" y="149"/>
                    <a:pt x="916" y="120"/>
                    <a:pt x="873" y="95"/>
                  </a:cubicBezTo>
                  <a:cubicBezTo>
                    <a:pt x="859" y="86"/>
                    <a:pt x="844" y="78"/>
                    <a:pt x="829" y="73"/>
                  </a:cubicBezTo>
                  <a:cubicBezTo>
                    <a:pt x="782" y="53"/>
                    <a:pt x="736" y="36"/>
                    <a:pt x="688" y="22"/>
                  </a:cubicBezTo>
                  <a:cubicBezTo>
                    <a:pt x="672" y="18"/>
                    <a:pt x="656" y="15"/>
                    <a:pt x="638" y="14"/>
                  </a:cubicBezTo>
                  <a:cubicBezTo>
                    <a:pt x="590" y="5"/>
                    <a:pt x="540"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5"/>
            <p:cNvSpPr/>
            <p:nvPr/>
          </p:nvSpPr>
          <p:spPr>
            <a:xfrm>
              <a:off x="4425625" y="1628050"/>
              <a:ext cx="28925" cy="24300"/>
            </a:xfrm>
            <a:custGeom>
              <a:avLst/>
              <a:gdLst/>
              <a:ahLst/>
              <a:cxnLst/>
              <a:rect l="l" t="t" r="r" b="b"/>
              <a:pathLst>
                <a:path w="1157" h="972" extrusionOk="0">
                  <a:moveTo>
                    <a:pt x="607" y="0"/>
                  </a:moveTo>
                  <a:cubicBezTo>
                    <a:pt x="594" y="0"/>
                    <a:pt x="581" y="1"/>
                    <a:pt x="568" y="1"/>
                  </a:cubicBezTo>
                  <a:cubicBezTo>
                    <a:pt x="505" y="5"/>
                    <a:pt x="442" y="14"/>
                    <a:pt x="381" y="27"/>
                  </a:cubicBezTo>
                  <a:cubicBezTo>
                    <a:pt x="349" y="32"/>
                    <a:pt x="318" y="40"/>
                    <a:pt x="288" y="50"/>
                  </a:cubicBezTo>
                  <a:lnTo>
                    <a:pt x="192" y="94"/>
                  </a:lnTo>
                  <a:cubicBezTo>
                    <a:pt x="145" y="120"/>
                    <a:pt x="106" y="158"/>
                    <a:pt x="79" y="203"/>
                  </a:cubicBezTo>
                  <a:cubicBezTo>
                    <a:pt x="57" y="229"/>
                    <a:pt x="40" y="259"/>
                    <a:pt x="33" y="293"/>
                  </a:cubicBezTo>
                  <a:cubicBezTo>
                    <a:pt x="10" y="339"/>
                    <a:pt x="0" y="390"/>
                    <a:pt x="5" y="442"/>
                  </a:cubicBezTo>
                  <a:cubicBezTo>
                    <a:pt x="9" y="482"/>
                    <a:pt x="16" y="523"/>
                    <a:pt x="24" y="562"/>
                  </a:cubicBezTo>
                  <a:cubicBezTo>
                    <a:pt x="26" y="569"/>
                    <a:pt x="29" y="576"/>
                    <a:pt x="32" y="582"/>
                  </a:cubicBezTo>
                  <a:cubicBezTo>
                    <a:pt x="48" y="622"/>
                    <a:pt x="67" y="677"/>
                    <a:pt x="97" y="714"/>
                  </a:cubicBezTo>
                  <a:cubicBezTo>
                    <a:pt x="124" y="748"/>
                    <a:pt x="156" y="794"/>
                    <a:pt x="193" y="823"/>
                  </a:cubicBezTo>
                  <a:cubicBezTo>
                    <a:pt x="224" y="849"/>
                    <a:pt x="258" y="872"/>
                    <a:pt x="292" y="893"/>
                  </a:cubicBezTo>
                  <a:cubicBezTo>
                    <a:pt x="299" y="898"/>
                    <a:pt x="304" y="902"/>
                    <a:pt x="312" y="905"/>
                  </a:cubicBezTo>
                  <a:cubicBezTo>
                    <a:pt x="354" y="926"/>
                    <a:pt x="398" y="942"/>
                    <a:pt x="443" y="954"/>
                  </a:cubicBezTo>
                  <a:cubicBezTo>
                    <a:pt x="450" y="956"/>
                    <a:pt x="458" y="957"/>
                    <a:pt x="464" y="958"/>
                  </a:cubicBezTo>
                  <a:cubicBezTo>
                    <a:pt x="504" y="965"/>
                    <a:pt x="544" y="969"/>
                    <a:pt x="585" y="971"/>
                  </a:cubicBezTo>
                  <a:cubicBezTo>
                    <a:pt x="592" y="971"/>
                    <a:pt x="599" y="970"/>
                    <a:pt x="607" y="970"/>
                  </a:cubicBezTo>
                  <a:cubicBezTo>
                    <a:pt x="646" y="966"/>
                    <a:pt x="686" y="959"/>
                    <a:pt x="724" y="951"/>
                  </a:cubicBezTo>
                  <a:cubicBezTo>
                    <a:pt x="773" y="941"/>
                    <a:pt x="819" y="915"/>
                    <a:pt x="862" y="892"/>
                  </a:cubicBezTo>
                  <a:cubicBezTo>
                    <a:pt x="908" y="866"/>
                    <a:pt x="947" y="829"/>
                    <a:pt x="973" y="782"/>
                  </a:cubicBezTo>
                  <a:cubicBezTo>
                    <a:pt x="1001" y="728"/>
                    <a:pt x="1038" y="680"/>
                    <a:pt x="1081" y="637"/>
                  </a:cubicBezTo>
                  <a:cubicBezTo>
                    <a:pt x="1114" y="599"/>
                    <a:pt x="1137" y="551"/>
                    <a:pt x="1146" y="501"/>
                  </a:cubicBezTo>
                  <a:lnTo>
                    <a:pt x="1157" y="400"/>
                  </a:lnTo>
                  <a:cubicBezTo>
                    <a:pt x="1154" y="331"/>
                    <a:pt x="1134" y="261"/>
                    <a:pt x="1096" y="202"/>
                  </a:cubicBezTo>
                  <a:cubicBezTo>
                    <a:pt x="1073" y="175"/>
                    <a:pt x="1052" y="148"/>
                    <a:pt x="1029" y="120"/>
                  </a:cubicBezTo>
                  <a:cubicBezTo>
                    <a:pt x="978" y="73"/>
                    <a:pt x="917" y="41"/>
                    <a:pt x="850" y="26"/>
                  </a:cubicBezTo>
                  <a:cubicBezTo>
                    <a:pt x="788" y="14"/>
                    <a:pt x="724" y="6"/>
                    <a:pt x="661" y="2"/>
                  </a:cubicBezTo>
                  <a:cubicBezTo>
                    <a:pt x="643" y="1"/>
                    <a:pt x="625"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5"/>
            <p:cNvSpPr/>
            <p:nvPr/>
          </p:nvSpPr>
          <p:spPr>
            <a:xfrm>
              <a:off x="4364600" y="1581700"/>
              <a:ext cx="24700" cy="21300"/>
            </a:xfrm>
            <a:custGeom>
              <a:avLst/>
              <a:gdLst/>
              <a:ahLst/>
              <a:cxnLst/>
              <a:rect l="l" t="t" r="r" b="b"/>
              <a:pathLst>
                <a:path w="988" h="852" extrusionOk="0">
                  <a:moveTo>
                    <a:pt x="530" y="1"/>
                  </a:moveTo>
                  <a:cubicBezTo>
                    <a:pt x="460" y="3"/>
                    <a:pt x="392" y="24"/>
                    <a:pt x="331" y="60"/>
                  </a:cubicBezTo>
                  <a:lnTo>
                    <a:pt x="237" y="120"/>
                  </a:lnTo>
                  <a:cubicBezTo>
                    <a:pt x="57" y="239"/>
                    <a:pt x="1" y="478"/>
                    <a:pt x="111" y="664"/>
                  </a:cubicBezTo>
                  <a:cubicBezTo>
                    <a:pt x="133" y="691"/>
                    <a:pt x="155" y="719"/>
                    <a:pt x="178" y="746"/>
                  </a:cubicBezTo>
                  <a:cubicBezTo>
                    <a:pt x="229" y="793"/>
                    <a:pt x="290" y="825"/>
                    <a:pt x="357" y="841"/>
                  </a:cubicBezTo>
                  <a:lnTo>
                    <a:pt x="458" y="851"/>
                  </a:lnTo>
                  <a:cubicBezTo>
                    <a:pt x="528" y="849"/>
                    <a:pt x="596" y="828"/>
                    <a:pt x="655" y="792"/>
                  </a:cubicBezTo>
                  <a:lnTo>
                    <a:pt x="750" y="733"/>
                  </a:lnTo>
                  <a:cubicBezTo>
                    <a:pt x="931" y="615"/>
                    <a:pt x="987" y="375"/>
                    <a:pt x="877" y="188"/>
                  </a:cubicBezTo>
                  <a:cubicBezTo>
                    <a:pt x="854" y="161"/>
                    <a:pt x="831" y="133"/>
                    <a:pt x="810" y="106"/>
                  </a:cubicBezTo>
                  <a:cubicBezTo>
                    <a:pt x="759" y="59"/>
                    <a:pt x="698" y="27"/>
                    <a:pt x="631" y="12"/>
                  </a:cubicBezTo>
                  <a:lnTo>
                    <a:pt x="5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5"/>
            <p:cNvSpPr/>
            <p:nvPr/>
          </p:nvSpPr>
          <p:spPr>
            <a:xfrm>
              <a:off x="4328100" y="1465425"/>
              <a:ext cx="35975" cy="26225"/>
            </a:xfrm>
            <a:custGeom>
              <a:avLst/>
              <a:gdLst/>
              <a:ahLst/>
              <a:cxnLst/>
              <a:rect l="l" t="t" r="r" b="b"/>
              <a:pathLst>
                <a:path w="1439" h="1049" extrusionOk="0">
                  <a:moveTo>
                    <a:pt x="539" y="0"/>
                  </a:moveTo>
                  <a:cubicBezTo>
                    <a:pt x="521" y="0"/>
                    <a:pt x="503" y="1"/>
                    <a:pt x="486" y="3"/>
                  </a:cubicBezTo>
                  <a:cubicBezTo>
                    <a:pt x="443" y="9"/>
                    <a:pt x="396" y="12"/>
                    <a:pt x="355" y="28"/>
                  </a:cubicBezTo>
                  <a:cubicBezTo>
                    <a:pt x="270" y="63"/>
                    <a:pt x="222" y="86"/>
                    <a:pt x="157" y="153"/>
                  </a:cubicBezTo>
                  <a:cubicBezTo>
                    <a:pt x="152" y="158"/>
                    <a:pt x="148" y="163"/>
                    <a:pt x="142" y="170"/>
                  </a:cubicBezTo>
                  <a:cubicBezTo>
                    <a:pt x="120" y="198"/>
                    <a:pt x="99" y="227"/>
                    <a:pt x="81" y="258"/>
                  </a:cubicBezTo>
                  <a:cubicBezTo>
                    <a:pt x="60" y="296"/>
                    <a:pt x="45" y="337"/>
                    <a:pt x="36" y="379"/>
                  </a:cubicBezTo>
                  <a:cubicBezTo>
                    <a:pt x="1" y="556"/>
                    <a:pt x="63" y="719"/>
                    <a:pt x="188" y="842"/>
                  </a:cubicBezTo>
                  <a:cubicBezTo>
                    <a:pt x="270" y="923"/>
                    <a:pt x="368" y="964"/>
                    <a:pt x="474" y="1001"/>
                  </a:cubicBezTo>
                  <a:cubicBezTo>
                    <a:pt x="527" y="1018"/>
                    <a:pt x="581" y="1029"/>
                    <a:pt x="635" y="1034"/>
                  </a:cubicBezTo>
                  <a:cubicBezTo>
                    <a:pt x="693" y="1043"/>
                    <a:pt x="753" y="1047"/>
                    <a:pt x="812" y="1048"/>
                  </a:cubicBezTo>
                  <a:cubicBezTo>
                    <a:pt x="825" y="1048"/>
                    <a:pt x="839" y="1046"/>
                    <a:pt x="853" y="1044"/>
                  </a:cubicBezTo>
                  <a:cubicBezTo>
                    <a:pt x="902" y="1040"/>
                    <a:pt x="949" y="1031"/>
                    <a:pt x="996" y="1019"/>
                  </a:cubicBezTo>
                  <a:cubicBezTo>
                    <a:pt x="1023" y="1009"/>
                    <a:pt x="1050" y="999"/>
                    <a:pt x="1076" y="986"/>
                  </a:cubicBezTo>
                  <a:cubicBezTo>
                    <a:pt x="1096" y="976"/>
                    <a:pt x="1118" y="967"/>
                    <a:pt x="1139" y="955"/>
                  </a:cubicBezTo>
                  <a:cubicBezTo>
                    <a:pt x="1222" y="918"/>
                    <a:pt x="1291" y="855"/>
                    <a:pt x="1336" y="776"/>
                  </a:cubicBezTo>
                  <a:cubicBezTo>
                    <a:pt x="1341" y="768"/>
                    <a:pt x="1343" y="761"/>
                    <a:pt x="1346" y="753"/>
                  </a:cubicBezTo>
                  <a:cubicBezTo>
                    <a:pt x="1376" y="705"/>
                    <a:pt x="1400" y="651"/>
                    <a:pt x="1416" y="596"/>
                  </a:cubicBezTo>
                  <a:cubicBezTo>
                    <a:pt x="1434" y="540"/>
                    <a:pt x="1439" y="482"/>
                    <a:pt x="1431" y="425"/>
                  </a:cubicBezTo>
                  <a:cubicBezTo>
                    <a:pt x="1432" y="373"/>
                    <a:pt x="1420" y="321"/>
                    <a:pt x="1394" y="276"/>
                  </a:cubicBezTo>
                  <a:cubicBezTo>
                    <a:pt x="1327" y="132"/>
                    <a:pt x="1183" y="40"/>
                    <a:pt x="1025" y="40"/>
                  </a:cubicBezTo>
                  <a:cubicBezTo>
                    <a:pt x="968" y="44"/>
                    <a:pt x="913" y="59"/>
                    <a:pt x="861" y="82"/>
                  </a:cubicBezTo>
                  <a:cubicBezTo>
                    <a:pt x="825" y="68"/>
                    <a:pt x="789" y="54"/>
                    <a:pt x="752" y="41"/>
                  </a:cubicBezTo>
                  <a:cubicBezTo>
                    <a:pt x="684" y="18"/>
                    <a:pt x="611"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5"/>
            <p:cNvSpPr/>
            <p:nvPr/>
          </p:nvSpPr>
          <p:spPr>
            <a:xfrm>
              <a:off x="4357300" y="1404575"/>
              <a:ext cx="27325" cy="23250"/>
            </a:xfrm>
            <a:custGeom>
              <a:avLst/>
              <a:gdLst/>
              <a:ahLst/>
              <a:cxnLst/>
              <a:rect l="l" t="t" r="r" b="b"/>
              <a:pathLst>
                <a:path w="1093" h="930" extrusionOk="0">
                  <a:moveTo>
                    <a:pt x="394" y="1"/>
                  </a:moveTo>
                  <a:lnTo>
                    <a:pt x="293" y="17"/>
                  </a:lnTo>
                  <a:lnTo>
                    <a:pt x="195" y="60"/>
                  </a:lnTo>
                  <a:cubicBezTo>
                    <a:pt x="149" y="86"/>
                    <a:pt x="111" y="124"/>
                    <a:pt x="84" y="169"/>
                  </a:cubicBezTo>
                  <a:cubicBezTo>
                    <a:pt x="25" y="254"/>
                    <a:pt x="1" y="356"/>
                    <a:pt x="17" y="458"/>
                  </a:cubicBezTo>
                  <a:cubicBezTo>
                    <a:pt x="20" y="511"/>
                    <a:pt x="39" y="562"/>
                    <a:pt x="69" y="606"/>
                  </a:cubicBezTo>
                  <a:cubicBezTo>
                    <a:pt x="96" y="651"/>
                    <a:pt x="123" y="697"/>
                    <a:pt x="150" y="742"/>
                  </a:cubicBezTo>
                  <a:cubicBezTo>
                    <a:pt x="187" y="802"/>
                    <a:pt x="240" y="850"/>
                    <a:pt x="301" y="884"/>
                  </a:cubicBezTo>
                  <a:cubicBezTo>
                    <a:pt x="358" y="913"/>
                    <a:pt x="421" y="929"/>
                    <a:pt x="485" y="929"/>
                  </a:cubicBezTo>
                  <a:cubicBezTo>
                    <a:pt x="489" y="929"/>
                    <a:pt x="493" y="929"/>
                    <a:pt x="497" y="929"/>
                  </a:cubicBezTo>
                  <a:cubicBezTo>
                    <a:pt x="538" y="926"/>
                    <a:pt x="579" y="919"/>
                    <a:pt x="619" y="911"/>
                  </a:cubicBezTo>
                  <a:cubicBezTo>
                    <a:pt x="626" y="909"/>
                    <a:pt x="634" y="906"/>
                    <a:pt x="641" y="903"/>
                  </a:cubicBezTo>
                  <a:cubicBezTo>
                    <a:pt x="680" y="889"/>
                    <a:pt x="718" y="872"/>
                    <a:pt x="756" y="851"/>
                  </a:cubicBezTo>
                  <a:cubicBezTo>
                    <a:pt x="760" y="849"/>
                    <a:pt x="765" y="846"/>
                    <a:pt x="769" y="844"/>
                  </a:cubicBezTo>
                  <a:cubicBezTo>
                    <a:pt x="921" y="812"/>
                    <a:pt x="1044" y="698"/>
                    <a:pt x="1082" y="547"/>
                  </a:cubicBezTo>
                  <a:cubicBezTo>
                    <a:pt x="1086" y="513"/>
                    <a:pt x="1089" y="480"/>
                    <a:pt x="1092" y="446"/>
                  </a:cubicBezTo>
                  <a:cubicBezTo>
                    <a:pt x="1091" y="376"/>
                    <a:pt x="1071" y="308"/>
                    <a:pt x="1033" y="248"/>
                  </a:cubicBezTo>
                  <a:lnTo>
                    <a:pt x="966" y="166"/>
                  </a:lnTo>
                  <a:cubicBezTo>
                    <a:pt x="915" y="120"/>
                    <a:pt x="853" y="87"/>
                    <a:pt x="786" y="72"/>
                  </a:cubicBezTo>
                  <a:lnTo>
                    <a:pt x="716" y="57"/>
                  </a:lnTo>
                  <a:lnTo>
                    <a:pt x="705" y="53"/>
                  </a:lnTo>
                  <a:cubicBezTo>
                    <a:pt x="702" y="52"/>
                    <a:pt x="699" y="52"/>
                    <a:pt x="696" y="52"/>
                  </a:cubicBezTo>
                  <a:cubicBezTo>
                    <a:pt x="693" y="52"/>
                    <a:pt x="690" y="52"/>
                    <a:pt x="687" y="52"/>
                  </a:cubicBezTo>
                  <a:cubicBezTo>
                    <a:pt x="622" y="38"/>
                    <a:pt x="558" y="25"/>
                    <a:pt x="495" y="11"/>
                  </a:cubicBezTo>
                  <a:cubicBezTo>
                    <a:pt x="461" y="7"/>
                    <a:pt x="427" y="4"/>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5"/>
            <p:cNvSpPr/>
            <p:nvPr/>
          </p:nvSpPr>
          <p:spPr>
            <a:xfrm>
              <a:off x="4389275" y="1490450"/>
              <a:ext cx="21250" cy="21950"/>
            </a:xfrm>
            <a:custGeom>
              <a:avLst/>
              <a:gdLst/>
              <a:ahLst/>
              <a:cxnLst/>
              <a:rect l="l" t="t" r="r" b="b"/>
              <a:pathLst>
                <a:path w="850" h="878" extrusionOk="0">
                  <a:moveTo>
                    <a:pt x="392" y="0"/>
                  </a:moveTo>
                  <a:cubicBezTo>
                    <a:pt x="322" y="0"/>
                    <a:pt x="251" y="18"/>
                    <a:pt x="187" y="56"/>
                  </a:cubicBezTo>
                  <a:lnTo>
                    <a:pt x="105" y="123"/>
                  </a:lnTo>
                  <a:cubicBezTo>
                    <a:pt x="58" y="174"/>
                    <a:pt x="26" y="235"/>
                    <a:pt x="10" y="302"/>
                  </a:cubicBezTo>
                  <a:cubicBezTo>
                    <a:pt x="7" y="336"/>
                    <a:pt x="3" y="369"/>
                    <a:pt x="0" y="403"/>
                  </a:cubicBezTo>
                  <a:cubicBezTo>
                    <a:pt x="1" y="473"/>
                    <a:pt x="23" y="541"/>
                    <a:pt x="60" y="602"/>
                  </a:cubicBezTo>
                  <a:cubicBezTo>
                    <a:pt x="79" y="633"/>
                    <a:pt x="98" y="664"/>
                    <a:pt x="117" y="696"/>
                  </a:cubicBezTo>
                  <a:cubicBezTo>
                    <a:pt x="143" y="742"/>
                    <a:pt x="181" y="780"/>
                    <a:pt x="227" y="807"/>
                  </a:cubicBezTo>
                  <a:cubicBezTo>
                    <a:pt x="296" y="854"/>
                    <a:pt x="376" y="878"/>
                    <a:pt x="457" y="878"/>
                  </a:cubicBezTo>
                  <a:cubicBezTo>
                    <a:pt x="528" y="878"/>
                    <a:pt x="599" y="859"/>
                    <a:pt x="662" y="822"/>
                  </a:cubicBezTo>
                  <a:lnTo>
                    <a:pt x="745" y="755"/>
                  </a:lnTo>
                  <a:cubicBezTo>
                    <a:pt x="791" y="704"/>
                    <a:pt x="823" y="643"/>
                    <a:pt x="839" y="576"/>
                  </a:cubicBezTo>
                  <a:cubicBezTo>
                    <a:pt x="843" y="542"/>
                    <a:pt x="846" y="509"/>
                    <a:pt x="849" y="475"/>
                  </a:cubicBezTo>
                  <a:cubicBezTo>
                    <a:pt x="847" y="405"/>
                    <a:pt x="827" y="337"/>
                    <a:pt x="789" y="277"/>
                  </a:cubicBezTo>
                  <a:cubicBezTo>
                    <a:pt x="770" y="245"/>
                    <a:pt x="751" y="214"/>
                    <a:pt x="732" y="182"/>
                  </a:cubicBezTo>
                  <a:cubicBezTo>
                    <a:pt x="654" y="64"/>
                    <a:pt x="525"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5"/>
            <p:cNvSpPr/>
            <p:nvPr/>
          </p:nvSpPr>
          <p:spPr>
            <a:xfrm>
              <a:off x="4364600" y="1317100"/>
              <a:ext cx="29975" cy="21875"/>
            </a:xfrm>
            <a:custGeom>
              <a:avLst/>
              <a:gdLst/>
              <a:ahLst/>
              <a:cxnLst/>
              <a:rect l="l" t="t" r="r" b="b"/>
              <a:pathLst>
                <a:path w="1199" h="875" extrusionOk="0">
                  <a:moveTo>
                    <a:pt x="793" y="0"/>
                  </a:moveTo>
                  <a:cubicBezTo>
                    <a:pt x="756" y="0"/>
                    <a:pt x="718" y="6"/>
                    <a:pt x="681" y="16"/>
                  </a:cubicBezTo>
                  <a:cubicBezTo>
                    <a:pt x="663" y="23"/>
                    <a:pt x="643" y="28"/>
                    <a:pt x="624" y="32"/>
                  </a:cubicBezTo>
                  <a:lnTo>
                    <a:pt x="622" y="31"/>
                  </a:lnTo>
                  <a:cubicBezTo>
                    <a:pt x="599" y="25"/>
                    <a:pt x="578" y="20"/>
                    <a:pt x="554" y="16"/>
                  </a:cubicBezTo>
                  <a:cubicBezTo>
                    <a:pt x="511" y="10"/>
                    <a:pt x="466" y="5"/>
                    <a:pt x="422" y="2"/>
                  </a:cubicBezTo>
                  <a:cubicBezTo>
                    <a:pt x="415" y="2"/>
                    <a:pt x="409" y="1"/>
                    <a:pt x="403" y="1"/>
                  </a:cubicBezTo>
                  <a:cubicBezTo>
                    <a:pt x="397" y="1"/>
                    <a:pt x="391" y="2"/>
                    <a:pt x="385" y="2"/>
                  </a:cubicBezTo>
                  <a:lnTo>
                    <a:pt x="284" y="18"/>
                  </a:lnTo>
                  <a:cubicBezTo>
                    <a:pt x="232" y="31"/>
                    <a:pt x="183" y="57"/>
                    <a:pt x="145" y="95"/>
                  </a:cubicBezTo>
                  <a:cubicBezTo>
                    <a:pt x="116" y="114"/>
                    <a:pt x="91" y="141"/>
                    <a:pt x="75" y="171"/>
                  </a:cubicBezTo>
                  <a:cubicBezTo>
                    <a:pt x="42" y="211"/>
                    <a:pt x="20" y="257"/>
                    <a:pt x="10" y="308"/>
                  </a:cubicBezTo>
                  <a:cubicBezTo>
                    <a:pt x="7" y="342"/>
                    <a:pt x="4" y="375"/>
                    <a:pt x="1" y="409"/>
                  </a:cubicBezTo>
                  <a:cubicBezTo>
                    <a:pt x="5" y="443"/>
                    <a:pt x="11" y="477"/>
                    <a:pt x="17" y="510"/>
                  </a:cubicBezTo>
                  <a:cubicBezTo>
                    <a:pt x="30" y="562"/>
                    <a:pt x="57" y="609"/>
                    <a:pt x="95" y="648"/>
                  </a:cubicBezTo>
                  <a:cubicBezTo>
                    <a:pt x="124" y="692"/>
                    <a:pt x="165" y="726"/>
                    <a:pt x="212" y="748"/>
                  </a:cubicBezTo>
                  <a:cubicBezTo>
                    <a:pt x="273" y="776"/>
                    <a:pt x="337" y="798"/>
                    <a:pt x="401" y="813"/>
                  </a:cubicBezTo>
                  <a:cubicBezTo>
                    <a:pt x="417" y="816"/>
                    <a:pt x="432" y="817"/>
                    <a:pt x="448" y="819"/>
                  </a:cubicBezTo>
                  <a:cubicBezTo>
                    <a:pt x="468" y="831"/>
                    <a:pt x="489" y="840"/>
                    <a:pt x="512" y="846"/>
                  </a:cubicBezTo>
                  <a:cubicBezTo>
                    <a:pt x="552" y="865"/>
                    <a:pt x="596" y="875"/>
                    <a:pt x="641" y="875"/>
                  </a:cubicBezTo>
                  <a:cubicBezTo>
                    <a:pt x="647" y="875"/>
                    <a:pt x="653" y="875"/>
                    <a:pt x="660" y="874"/>
                  </a:cubicBezTo>
                  <a:cubicBezTo>
                    <a:pt x="750" y="868"/>
                    <a:pt x="838" y="833"/>
                    <a:pt x="908" y="776"/>
                  </a:cubicBezTo>
                  <a:cubicBezTo>
                    <a:pt x="960" y="763"/>
                    <a:pt x="1007" y="736"/>
                    <a:pt x="1044" y="699"/>
                  </a:cubicBezTo>
                  <a:cubicBezTo>
                    <a:pt x="1088" y="669"/>
                    <a:pt x="1122" y="629"/>
                    <a:pt x="1144" y="581"/>
                  </a:cubicBezTo>
                  <a:cubicBezTo>
                    <a:pt x="1188" y="488"/>
                    <a:pt x="1199" y="384"/>
                    <a:pt x="1174" y="284"/>
                  </a:cubicBezTo>
                  <a:lnTo>
                    <a:pt x="1130" y="187"/>
                  </a:lnTo>
                  <a:cubicBezTo>
                    <a:pt x="1093" y="128"/>
                    <a:pt x="1040" y="79"/>
                    <a:pt x="978" y="45"/>
                  </a:cubicBezTo>
                  <a:lnTo>
                    <a:pt x="883" y="11"/>
                  </a:lnTo>
                  <a:cubicBezTo>
                    <a:pt x="854" y="4"/>
                    <a:pt x="824"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5"/>
            <p:cNvSpPr/>
            <p:nvPr/>
          </p:nvSpPr>
          <p:spPr>
            <a:xfrm>
              <a:off x="4356900" y="1253750"/>
              <a:ext cx="29400" cy="23625"/>
            </a:xfrm>
            <a:custGeom>
              <a:avLst/>
              <a:gdLst/>
              <a:ahLst/>
              <a:cxnLst/>
              <a:rect l="l" t="t" r="r" b="b"/>
              <a:pathLst>
                <a:path w="1176" h="945" extrusionOk="0">
                  <a:moveTo>
                    <a:pt x="492" y="0"/>
                  </a:moveTo>
                  <a:cubicBezTo>
                    <a:pt x="486" y="0"/>
                    <a:pt x="478" y="0"/>
                    <a:pt x="473" y="1"/>
                  </a:cubicBezTo>
                  <a:cubicBezTo>
                    <a:pt x="434" y="7"/>
                    <a:pt x="395" y="12"/>
                    <a:pt x="356" y="20"/>
                  </a:cubicBezTo>
                  <a:cubicBezTo>
                    <a:pt x="344" y="23"/>
                    <a:pt x="331" y="26"/>
                    <a:pt x="319" y="31"/>
                  </a:cubicBezTo>
                  <a:cubicBezTo>
                    <a:pt x="283" y="45"/>
                    <a:pt x="246" y="63"/>
                    <a:pt x="210" y="79"/>
                  </a:cubicBezTo>
                  <a:cubicBezTo>
                    <a:pt x="204" y="82"/>
                    <a:pt x="197" y="86"/>
                    <a:pt x="191" y="89"/>
                  </a:cubicBezTo>
                  <a:cubicBezTo>
                    <a:pt x="164" y="112"/>
                    <a:pt x="137" y="134"/>
                    <a:pt x="110" y="157"/>
                  </a:cubicBezTo>
                  <a:cubicBezTo>
                    <a:pt x="73" y="194"/>
                    <a:pt x="46" y="238"/>
                    <a:pt x="32" y="288"/>
                  </a:cubicBezTo>
                  <a:cubicBezTo>
                    <a:pt x="17" y="318"/>
                    <a:pt x="9" y="351"/>
                    <a:pt x="10" y="386"/>
                  </a:cubicBezTo>
                  <a:cubicBezTo>
                    <a:pt x="1" y="437"/>
                    <a:pt x="4" y="489"/>
                    <a:pt x="21" y="538"/>
                  </a:cubicBezTo>
                  <a:cubicBezTo>
                    <a:pt x="35" y="585"/>
                    <a:pt x="56" y="629"/>
                    <a:pt x="82" y="671"/>
                  </a:cubicBezTo>
                  <a:cubicBezTo>
                    <a:pt x="96" y="692"/>
                    <a:pt x="111" y="711"/>
                    <a:pt x="128" y="730"/>
                  </a:cubicBezTo>
                  <a:cubicBezTo>
                    <a:pt x="142" y="749"/>
                    <a:pt x="158" y="767"/>
                    <a:pt x="176" y="785"/>
                  </a:cubicBezTo>
                  <a:cubicBezTo>
                    <a:pt x="180" y="790"/>
                    <a:pt x="186" y="794"/>
                    <a:pt x="192" y="799"/>
                  </a:cubicBezTo>
                  <a:cubicBezTo>
                    <a:pt x="224" y="824"/>
                    <a:pt x="257" y="846"/>
                    <a:pt x="291" y="868"/>
                  </a:cubicBezTo>
                  <a:cubicBezTo>
                    <a:pt x="298" y="872"/>
                    <a:pt x="304" y="875"/>
                    <a:pt x="311" y="879"/>
                  </a:cubicBezTo>
                  <a:cubicBezTo>
                    <a:pt x="347" y="895"/>
                    <a:pt x="385" y="908"/>
                    <a:pt x="423" y="921"/>
                  </a:cubicBezTo>
                  <a:cubicBezTo>
                    <a:pt x="437" y="926"/>
                    <a:pt x="451" y="930"/>
                    <a:pt x="466" y="932"/>
                  </a:cubicBezTo>
                  <a:cubicBezTo>
                    <a:pt x="505" y="938"/>
                    <a:pt x="546" y="941"/>
                    <a:pt x="586" y="945"/>
                  </a:cubicBezTo>
                  <a:lnTo>
                    <a:pt x="608" y="945"/>
                  </a:lnTo>
                  <a:cubicBezTo>
                    <a:pt x="615" y="945"/>
                    <a:pt x="623" y="945"/>
                    <a:pt x="631" y="944"/>
                  </a:cubicBezTo>
                  <a:cubicBezTo>
                    <a:pt x="671" y="938"/>
                    <a:pt x="712" y="932"/>
                    <a:pt x="752" y="923"/>
                  </a:cubicBezTo>
                  <a:cubicBezTo>
                    <a:pt x="782" y="914"/>
                    <a:pt x="812" y="904"/>
                    <a:pt x="840" y="888"/>
                  </a:cubicBezTo>
                  <a:cubicBezTo>
                    <a:pt x="863" y="879"/>
                    <a:pt x="886" y="868"/>
                    <a:pt x="907" y="856"/>
                  </a:cubicBezTo>
                  <a:cubicBezTo>
                    <a:pt x="912" y="854"/>
                    <a:pt x="914" y="852"/>
                    <a:pt x="917" y="850"/>
                  </a:cubicBezTo>
                  <a:cubicBezTo>
                    <a:pt x="948" y="827"/>
                    <a:pt x="977" y="801"/>
                    <a:pt x="1007" y="776"/>
                  </a:cubicBezTo>
                  <a:cubicBezTo>
                    <a:pt x="1013" y="771"/>
                    <a:pt x="1018" y="765"/>
                    <a:pt x="1024" y="760"/>
                  </a:cubicBezTo>
                  <a:cubicBezTo>
                    <a:pt x="1027" y="757"/>
                    <a:pt x="1030" y="753"/>
                    <a:pt x="1033" y="749"/>
                  </a:cubicBezTo>
                  <a:cubicBezTo>
                    <a:pt x="1055" y="720"/>
                    <a:pt x="1077" y="687"/>
                    <a:pt x="1098" y="657"/>
                  </a:cubicBezTo>
                  <a:cubicBezTo>
                    <a:pt x="1175" y="517"/>
                    <a:pt x="1156" y="343"/>
                    <a:pt x="1050" y="222"/>
                  </a:cubicBezTo>
                  <a:cubicBezTo>
                    <a:pt x="1021" y="179"/>
                    <a:pt x="980" y="144"/>
                    <a:pt x="932" y="122"/>
                  </a:cubicBezTo>
                  <a:cubicBezTo>
                    <a:pt x="901" y="110"/>
                    <a:pt x="869" y="99"/>
                    <a:pt x="838" y="87"/>
                  </a:cubicBezTo>
                  <a:cubicBezTo>
                    <a:pt x="835" y="87"/>
                    <a:pt x="833" y="87"/>
                    <a:pt x="830" y="86"/>
                  </a:cubicBezTo>
                  <a:cubicBezTo>
                    <a:pt x="828" y="86"/>
                    <a:pt x="826" y="83"/>
                    <a:pt x="824" y="81"/>
                  </a:cubicBezTo>
                  <a:cubicBezTo>
                    <a:pt x="813" y="75"/>
                    <a:pt x="801" y="68"/>
                    <a:pt x="789" y="64"/>
                  </a:cubicBezTo>
                  <a:cubicBezTo>
                    <a:pt x="748" y="46"/>
                    <a:pt x="706" y="29"/>
                    <a:pt x="664" y="18"/>
                  </a:cubicBezTo>
                  <a:cubicBezTo>
                    <a:pt x="635" y="11"/>
                    <a:pt x="607" y="8"/>
                    <a:pt x="578" y="6"/>
                  </a:cubicBezTo>
                  <a:cubicBezTo>
                    <a:pt x="550" y="2"/>
                    <a:pt x="520" y="0"/>
                    <a:pt x="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5"/>
            <p:cNvSpPr/>
            <p:nvPr/>
          </p:nvSpPr>
          <p:spPr>
            <a:xfrm>
              <a:off x="4287100" y="1337650"/>
              <a:ext cx="27800" cy="21975"/>
            </a:xfrm>
            <a:custGeom>
              <a:avLst/>
              <a:gdLst/>
              <a:ahLst/>
              <a:cxnLst/>
              <a:rect l="l" t="t" r="r" b="b"/>
              <a:pathLst>
                <a:path w="1112" h="879" extrusionOk="0">
                  <a:moveTo>
                    <a:pt x="545" y="0"/>
                  </a:moveTo>
                  <a:cubicBezTo>
                    <a:pt x="531" y="0"/>
                    <a:pt x="517" y="0"/>
                    <a:pt x="503" y="3"/>
                  </a:cubicBezTo>
                  <a:cubicBezTo>
                    <a:pt x="457" y="7"/>
                    <a:pt x="410" y="14"/>
                    <a:pt x="365" y="25"/>
                  </a:cubicBezTo>
                  <a:cubicBezTo>
                    <a:pt x="351" y="28"/>
                    <a:pt x="337" y="32"/>
                    <a:pt x="324" y="37"/>
                  </a:cubicBezTo>
                  <a:cubicBezTo>
                    <a:pt x="277" y="54"/>
                    <a:pt x="232" y="76"/>
                    <a:pt x="189" y="100"/>
                  </a:cubicBezTo>
                  <a:cubicBezTo>
                    <a:pt x="68" y="169"/>
                    <a:pt x="1" y="310"/>
                    <a:pt x="3" y="447"/>
                  </a:cubicBezTo>
                  <a:cubicBezTo>
                    <a:pt x="3" y="484"/>
                    <a:pt x="8" y="522"/>
                    <a:pt x="20" y="558"/>
                  </a:cubicBezTo>
                  <a:cubicBezTo>
                    <a:pt x="20" y="560"/>
                    <a:pt x="21" y="562"/>
                    <a:pt x="22" y="564"/>
                  </a:cubicBezTo>
                  <a:cubicBezTo>
                    <a:pt x="27" y="578"/>
                    <a:pt x="58" y="651"/>
                    <a:pt x="66" y="664"/>
                  </a:cubicBezTo>
                  <a:cubicBezTo>
                    <a:pt x="87" y="702"/>
                    <a:pt x="115" y="735"/>
                    <a:pt x="149" y="762"/>
                  </a:cubicBezTo>
                  <a:cubicBezTo>
                    <a:pt x="221" y="820"/>
                    <a:pt x="256" y="840"/>
                    <a:pt x="345" y="865"/>
                  </a:cubicBezTo>
                  <a:cubicBezTo>
                    <a:pt x="350" y="867"/>
                    <a:pt x="354" y="867"/>
                    <a:pt x="358" y="868"/>
                  </a:cubicBezTo>
                  <a:cubicBezTo>
                    <a:pt x="385" y="872"/>
                    <a:pt x="435" y="878"/>
                    <a:pt x="462" y="879"/>
                  </a:cubicBezTo>
                  <a:lnTo>
                    <a:pt x="470" y="879"/>
                  </a:lnTo>
                  <a:cubicBezTo>
                    <a:pt x="474" y="879"/>
                    <a:pt x="478" y="879"/>
                    <a:pt x="482" y="878"/>
                  </a:cubicBezTo>
                  <a:lnTo>
                    <a:pt x="583" y="862"/>
                  </a:lnTo>
                  <a:cubicBezTo>
                    <a:pt x="585" y="862"/>
                    <a:pt x="586" y="860"/>
                    <a:pt x="587" y="860"/>
                  </a:cubicBezTo>
                  <a:lnTo>
                    <a:pt x="594" y="859"/>
                  </a:lnTo>
                  <a:lnTo>
                    <a:pt x="599" y="857"/>
                  </a:lnTo>
                  <a:lnTo>
                    <a:pt x="602" y="856"/>
                  </a:lnTo>
                  <a:cubicBezTo>
                    <a:pt x="620" y="849"/>
                    <a:pt x="638" y="840"/>
                    <a:pt x="655" y="832"/>
                  </a:cubicBezTo>
                  <a:cubicBezTo>
                    <a:pt x="661" y="832"/>
                    <a:pt x="666" y="835"/>
                    <a:pt x="672" y="835"/>
                  </a:cubicBezTo>
                  <a:cubicBezTo>
                    <a:pt x="683" y="835"/>
                    <a:pt x="694" y="836"/>
                    <a:pt x="705" y="836"/>
                  </a:cubicBezTo>
                  <a:cubicBezTo>
                    <a:pt x="851" y="836"/>
                    <a:pt x="988" y="757"/>
                    <a:pt x="1062" y="628"/>
                  </a:cubicBezTo>
                  <a:cubicBezTo>
                    <a:pt x="1072" y="597"/>
                    <a:pt x="1084" y="564"/>
                    <a:pt x="1096" y="533"/>
                  </a:cubicBezTo>
                  <a:cubicBezTo>
                    <a:pt x="1111" y="466"/>
                    <a:pt x="1110" y="397"/>
                    <a:pt x="1091" y="331"/>
                  </a:cubicBezTo>
                  <a:cubicBezTo>
                    <a:pt x="1076" y="299"/>
                    <a:pt x="1062" y="266"/>
                    <a:pt x="1047" y="234"/>
                  </a:cubicBezTo>
                  <a:cubicBezTo>
                    <a:pt x="1010" y="174"/>
                    <a:pt x="957" y="126"/>
                    <a:pt x="895" y="93"/>
                  </a:cubicBezTo>
                  <a:cubicBezTo>
                    <a:pt x="882" y="85"/>
                    <a:pt x="870" y="78"/>
                    <a:pt x="856" y="72"/>
                  </a:cubicBezTo>
                  <a:cubicBezTo>
                    <a:pt x="851" y="70"/>
                    <a:pt x="844" y="66"/>
                    <a:pt x="837" y="64"/>
                  </a:cubicBezTo>
                  <a:cubicBezTo>
                    <a:pt x="801" y="50"/>
                    <a:pt x="765" y="35"/>
                    <a:pt x="727" y="23"/>
                  </a:cubicBezTo>
                  <a:cubicBezTo>
                    <a:pt x="713" y="19"/>
                    <a:pt x="698" y="15"/>
                    <a:pt x="683" y="14"/>
                  </a:cubicBezTo>
                  <a:cubicBezTo>
                    <a:pt x="646" y="8"/>
                    <a:pt x="607" y="6"/>
                    <a:pt x="568" y="1"/>
                  </a:cubicBezTo>
                  <a:cubicBezTo>
                    <a:pt x="560" y="1"/>
                    <a:pt x="553" y="0"/>
                    <a:pt x="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5"/>
            <p:cNvSpPr/>
            <p:nvPr/>
          </p:nvSpPr>
          <p:spPr>
            <a:xfrm>
              <a:off x="4233075" y="1371725"/>
              <a:ext cx="20950" cy="24800"/>
            </a:xfrm>
            <a:custGeom>
              <a:avLst/>
              <a:gdLst/>
              <a:ahLst/>
              <a:cxnLst/>
              <a:rect l="l" t="t" r="r" b="b"/>
              <a:pathLst>
                <a:path w="838" h="992" extrusionOk="0">
                  <a:moveTo>
                    <a:pt x="435" y="1"/>
                  </a:moveTo>
                  <a:cubicBezTo>
                    <a:pt x="433" y="1"/>
                    <a:pt x="431" y="1"/>
                    <a:pt x="428" y="1"/>
                  </a:cubicBezTo>
                  <a:cubicBezTo>
                    <a:pt x="394" y="6"/>
                    <a:pt x="360" y="12"/>
                    <a:pt x="327" y="17"/>
                  </a:cubicBezTo>
                  <a:cubicBezTo>
                    <a:pt x="259" y="38"/>
                    <a:pt x="197" y="77"/>
                    <a:pt x="149" y="128"/>
                  </a:cubicBezTo>
                  <a:cubicBezTo>
                    <a:pt x="144" y="133"/>
                    <a:pt x="141" y="136"/>
                    <a:pt x="138" y="139"/>
                  </a:cubicBezTo>
                  <a:lnTo>
                    <a:pt x="133" y="145"/>
                  </a:lnTo>
                  <a:cubicBezTo>
                    <a:pt x="112" y="173"/>
                    <a:pt x="91" y="204"/>
                    <a:pt x="72" y="232"/>
                  </a:cubicBezTo>
                  <a:cubicBezTo>
                    <a:pt x="66" y="241"/>
                    <a:pt x="61" y="248"/>
                    <a:pt x="58" y="258"/>
                  </a:cubicBezTo>
                  <a:cubicBezTo>
                    <a:pt x="39" y="296"/>
                    <a:pt x="24" y="337"/>
                    <a:pt x="15" y="378"/>
                  </a:cubicBezTo>
                  <a:cubicBezTo>
                    <a:pt x="14" y="382"/>
                    <a:pt x="12" y="388"/>
                    <a:pt x="11" y="393"/>
                  </a:cubicBezTo>
                  <a:cubicBezTo>
                    <a:pt x="7" y="427"/>
                    <a:pt x="4" y="465"/>
                    <a:pt x="1" y="499"/>
                  </a:cubicBezTo>
                  <a:cubicBezTo>
                    <a:pt x="1" y="501"/>
                    <a:pt x="1" y="503"/>
                    <a:pt x="1" y="507"/>
                  </a:cubicBezTo>
                  <a:cubicBezTo>
                    <a:pt x="1" y="516"/>
                    <a:pt x="1" y="526"/>
                    <a:pt x="3" y="535"/>
                  </a:cubicBezTo>
                  <a:cubicBezTo>
                    <a:pt x="7" y="566"/>
                    <a:pt x="11" y="623"/>
                    <a:pt x="25" y="662"/>
                  </a:cubicBezTo>
                  <a:cubicBezTo>
                    <a:pt x="39" y="704"/>
                    <a:pt x="58" y="745"/>
                    <a:pt x="79" y="783"/>
                  </a:cubicBezTo>
                  <a:cubicBezTo>
                    <a:pt x="83" y="788"/>
                    <a:pt x="85" y="792"/>
                    <a:pt x="88" y="795"/>
                  </a:cubicBezTo>
                  <a:cubicBezTo>
                    <a:pt x="110" y="824"/>
                    <a:pt x="135" y="853"/>
                    <a:pt x="158" y="881"/>
                  </a:cubicBezTo>
                  <a:lnTo>
                    <a:pt x="165" y="887"/>
                  </a:lnTo>
                  <a:cubicBezTo>
                    <a:pt x="243" y="954"/>
                    <a:pt x="341" y="991"/>
                    <a:pt x="444" y="992"/>
                  </a:cubicBezTo>
                  <a:cubicBezTo>
                    <a:pt x="446" y="992"/>
                    <a:pt x="448" y="992"/>
                    <a:pt x="450" y="992"/>
                  </a:cubicBezTo>
                  <a:cubicBezTo>
                    <a:pt x="500" y="992"/>
                    <a:pt x="550" y="979"/>
                    <a:pt x="594" y="954"/>
                  </a:cubicBezTo>
                  <a:cubicBezTo>
                    <a:pt x="645" y="937"/>
                    <a:pt x="689" y="905"/>
                    <a:pt x="723" y="864"/>
                  </a:cubicBezTo>
                  <a:cubicBezTo>
                    <a:pt x="744" y="836"/>
                    <a:pt x="763" y="808"/>
                    <a:pt x="783" y="781"/>
                  </a:cubicBezTo>
                  <a:cubicBezTo>
                    <a:pt x="814" y="721"/>
                    <a:pt x="830" y="653"/>
                    <a:pt x="828" y="584"/>
                  </a:cubicBezTo>
                  <a:cubicBezTo>
                    <a:pt x="824" y="560"/>
                    <a:pt x="821" y="534"/>
                    <a:pt x="816" y="508"/>
                  </a:cubicBezTo>
                  <a:cubicBezTo>
                    <a:pt x="831" y="469"/>
                    <a:pt x="838" y="428"/>
                    <a:pt x="836" y="386"/>
                  </a:cubicBezTo>
                  <a:cubicBezTo>
                    <a:pt x="828" y="281"/>
                    <a:pt x="783" y="181"/>
                    <a:pt x="708" y="106"/>
                  </a:cubicBezTo>
                  <a:lnTo>
                    <a:pt x="624" y="46"/>
                  </a:lnTo>
                  <a:cubicBezTo>
                    <a:pt x="566" y="16"/>
                    <a:pt x="501" y="1"/>
                    <a:pt x="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5"/>
            <p:cNvSpPr/>
            <p:nvPr/>
          </p:nvSpPr>
          <p:spPr>
            <a:xfrm>
              <a:off x="4297750" y="1412900"/>
              <a:ext cx="21800" cy="21725"/>
            </a:xfrm>
            <a:custGeom>
              <a:avLst/>
              <a:gdLst/>
              <a:ahLst/>
              <a:cxnLst/>
              <a:rect l="l" t="t" r="r" b="b"/>
              <a:pathLst>
                <a:path w="872" h="869" extrusionOk="0">
                  <a:moveTo>
                    <a:pt x="431" y="1"/>
                  </a:moveTo>
                  <a:cubicBezTo>
                    <a:pt x="361" y="3"/>
                    <a:pt x="292" y="23"/>
                    <a:pt x="233" y="60"/>
                  </a:cubicBezTo>
                  <a:lnTo>
                    <a:pt x="152" y="128"/>
                  </a:lnTo>
                  <a:cubicBezTo>
                    <a:pt x="104" y="178"/>
                    <a:pt x="72" y="239"/>
                    <a:pt x="56" y="306"/>
                  </a:cubicBezTo>
                  <a:lnTo>
                    <a:pt x="38" y="383"/>
                  </a:lnTo>
                  <a:cubicBezTo>
                    <a:pt x="0" y="540"/>
                    <a:pt x="64" y="704"/>
                    <a:pt x="198" y="794"/>
                  </a:cubicBezTo>
                  <a:lnTo>
                    <a:pt x="199" y="794"/>
                  </a:lnTo>
                  <a:cubicBezTo>
                    <a:pt x="238" y="826"/>
                    <a:pt x="286" y="849"/>
                    <a:pt x="335" y="859"/>
                  </a:cubicBezTo>
                  <a:cubicBezTo>
                    <a:pt x="370" y="862"/>
                    <a:pt x="403" y="865"/>
                    <a:pt x="437" y="868"/>
                  </a:cubicBezTo>
                  <a:cubicBezTo>
                    <a:pt x="507" y="867"/>
                    <a:pt x="575" y="847"/>
                    <a:pt x="635" y="809"/>
                  </a:cubicBezTo>
                  <a:cubicBezTo>
                    <a:pt x="662" y="786"/>
                    <a:pt x="689" y="764"/>
                    <a:pt x="716" y="742"/>
                  </a:cubicBezTo>
                  <a:cubicBezTo>
                    <a:pt x="762" y="691"/>
                    <a:pt x="794" y="630"/>
                    <a:pt x="811" y="563"/>
                  </a:cubicBezTo>
                  <a:cubicBezTo>
                    <a:pt x="816" y="537"/>
                    <a:pt x="821" y="512"/>
                    <a:pt x="828" y="486"/>
                  </a:cubicBezTo>
                  <a:cubicBezTo>
                    <a:pt x="871" y="274"/>
                    <a:pt x="740" y="66"/>
                    <a:pt x="532" y="10"/>
                  </a:cubicBezTo>
                  <a:cubicBezTo>
                    <a:pt x="498" y="7"/>
                    <a:pt x="464" y="4"/>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5"/>
            <p:cNvSpPr/>
            <p:nvPr/>
          </p:nvSpPr>
          <p:spPr>
            <a:xfrm>
              <a:off x="4264525" y="1484250"/>
              <a:ext cx="27475" cy="26275"/>
            </a:xfrm>
            <a:custGeom>
              <a:avLst/>
              <a:gdLst/>
              <a:ahLst/>
              <a:cxnLst/>
              <a:rect l="l" t="t" r="r" b="b"/>
              <a:pathLst>
                <a:path w="1099" h="1051" extrusionOk="0">
                  <a:moveTo>
                    <a:pt x="546" y="1"/>
                  </a:moveTo>
                  <a:cubicBezTo>
                    <a:pt x="542" y="1"/>
                    <a:pt x="538" y="1"/>
                    <a:pt x="534" y="1"/>
                  </a:cubicBezTo>
                  <a:cubicBezTo>
                    <a:pt x="488" y="5"/>
                    <a:pt x="442" y="12"/>
                    <a:pt x="397" y="23"/>
                  </a:cubicBezTo>
                  <a:cubicBezTo>
                    <a:pt x="351" y="34"/>
                    <a:pt x="301" y="61"/>
                    <a:pt x="264" y="79"/>
                  </a:cubicBezTo>
                  <a:cubicBezTo>
                    <a:pt x="252" y="85"/>
                    <a:pt x="241" y="91"/>
                    <a:pt x="232" y="100"/>
                  </a:cubicBezTo>
                  <a:cubicBezTo>
                    <a:pt x="204" y="120"/>
                    <a:pt x="173" y="146"/>
                    <a:pt x="147" y="170"/>
                  </a:cubicBezTo>
                  <a:cubicBezTo>
                    <a:pt x="145" y="172"/>
                    <a:pt x="142" y="174"/>
                    <a:pt x="140" y="176"/>
                  </a:cubicBezTo>
                  <a:cubicBezTo>
                    <a:pt x="134" y="182"/>
                    <a:pt x="130" y="187"/>
                    <a:pt x="126" y="193"/>
                  </a:cubicBezTo>
                  <a:cubicBezTo>
                    <a:pt x="102" y="224"/>
                    <a:pt x="69" y="262"/>
                    <a:pt x="52" y="302"/>
                  </a:cubicBezTo>
                  <a:cubicBezTo>
                    <a:pt x="10" y="400"/>
                    <a:pt x="9" y="416"/>
                    <a:pt x="1" y="521"/>
                  </a:cubicBezTo>
                  <a:cubicBezTo>
                    <a:pt x="0" y="530"/>
                    <a:pt x="0" y="538"/>
                    <a:pt x="1" y="547"/>
                  </a:cubicBezTo>
                  <a:cubicBezTo>
                    <a:pt x="4" y="590"/>
                    <a:pt x="11" y="632"/>
                    <a:pt x="23" y="673"/>
                  </a:cubicBezTo>
                  <a:cubicBezTo>
                    <a:pt x="38" y="716"/>
                    <a:pt x="55" y="756"/>
                    <a:pt x="77" y="793"/>
                  </a:cubicBezTo>
                  <a:cubicBezTo>
                    <a:pt x="98" y="830"/>
                    <a:pt x="140" y="874"/>
                    <a:pt x="161" y="898"/>
                  </a:cubicBezTo>
                  <a:cubicBezTo>
                    <a:pt x="194" y="937"/>
                    <a:pt x="241" y="966"/>
                    <a:pt x="283" y="991"/>
                  </a:cubicBezTo>
                  <a:cubicBezTo>
                    <a:pt x="355" y="1030"/>
                    <a:pt x="435" y="1051"/>
                    <a:pt x="516" y="1051"/>
                  </a:cubicBezTo>
                  <a:cubicBezTo>
                    <a:pt x="521" y="1051"/>
                    <a:pt x="525" y="1051"/>
                    <a:pt x="529" y="1051"/>
                  </a:cubicBezTo>
                  <a:cubicBezTo>
                    <a:pt x="572" y="1049"/>
                    <a:pt x="615" y="1043"/>
                    <a:pt x="656" y="1029"/>
                  </a:cubicBezTo>
                  <a:cubicBezTo>
                    <a:pt x="757" y="990"/>
                    <a:pt x="776" y="975"/>
                    <a:pt x="857" y="903"/>
                  </a:cubicBezTo>
                  <a:cubicBezTo>
                    <a:pt x="893" y="866"/>
                    <a:pt x="920" y="820"/>
                    <a:pt x="934" y="771"/>
                  </a:cubicBezTo>
                  <a:cubicBezTo>
                    <a:pt x="937" y="761"/>
                    <a:pt x="940" y="751"/>
                    <a:pt x="942" y="742"/>
                  </a:cubicBezTo>
                  <a:cubicBezTo>
                    <a:pt x="945" y="740"/>
                    <a:pt x="946" y="739"/>
                    <a:pt x="947" y="738"/>
                  </a:cubicBezTo>
                  <a:cubicBezTo>
                    <a:pt x="990" y="709"/>
                    <a:pt x="1025" y="668"/>
                    <a:pt x="1047" y="621"/>
                  </a:cubicBezTo>
                  <a:lnTo>
                    <a:pt x="1083" y="527"/>
                  </a:lnTo>
                  <a:cubicBezTo>
                    <a:pt x="1098" y="460"/>
                    <a:pt x="1096" y="389"/>
                    <a:pt x="1076" y="323"/>
                  </a:cubicBezTo>
                  <a:cubicBezTo>
                    <a:pt x="1062" y="292"/>
                    <a:pt x="1047" y="260"/>
                    <a:pt x="1033" y="227"/>
                  </a:cubicBezTo>
                  <a:cubicBezTo>
                    <a:pt x="995" y="168"/>
                    <a:pt x="944" y="119"/>
                    <a:pt x="882" y="86"/>
                  </a:cubicBezTo>
                  <a:cubicBezTo>
                    <a:pt x="870" y="79"/>
                    <a:pt x="858" y="73"/>
                    <a:pt x="846" y="67"/>
                  </a:cubicBezTo>
                  <a:cubicBezTo>
                    <a:pt x="802" y="48"/>
                    <a:pt x="758" y="32"/>
                    <a:pt x="712" y="19"/>
                  </a:cubicBezTo>
                  <a:cubicBezTo>
                    <a:pt x="667" y="10"/>
                    <a:pt x="620" y="5"/>
                    <a:pt x="574" y="2"/>
                  </a:cubicBezTo>
                  <a:cubicBezTo>
                    <a:pt x="565" y="2"/>
                    <a:pt x="555"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5"/>
            <p:cNvSpPr/>
            <p:nvPr/>
          </p:nvSpPr>
          <p:spPr>
            <a:xfrm>
              <a:off x="4333375" y="1534950"/>
              <a:ext cx="29300" cy="20400"/>
            </a:xfrm>
            <a:custGeom>
              <a:avLst/>
              <a:gdLst/>
              <a:ahLst/>
              <a:cxnLst/>
              <a:rect l="l" t="t" r="r" b="b"/>
              <a:pathLst>
                <a:path w="1172" h="816" extrusionOk="0">
                  <a:moveTo>
                    <a:pt x="598" y="0"/>
                  </a:moveTo>
                  <a:cubicBezTo>
                    <a:pt x="532" y="0"/>
                    <a:pt x="462" y="19"/>
                    <a:pt x="392" y="63"/>
                  </a:cubicBezTo>
                  <a:lnTo>
                    <a:pt x="362" y="81"/>
                  </a:lnTo>
                  <a:cubicBezTo>
                    <a:pt x="0" y="306"/>
                    <a:pt x="235" y="815"/>
                    <a:pt x="575" y="815"/>
                  </a:cubicBezTo>
                  <a:cubicBezTo>
                    <a:pt x="641" y="815"/>
                    <a:pt x="711" y="796"/>
                    <a:pt x="781" y="752"/>
                  </a:cubicBezTo>
                  <a:lnTo>
                    <a:pt x="810" y="735"/>
                  </a:lnTo>
                  <a:cubicBezTo>
                    <a:pt x="1172" y="509"/>
                    <a:pt x="938"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5"/>
            <p:cNvSpPr/>
            <p:nvPr/>
          </p:nvSpPr>
          <p:spPr>
            <a:xfrm>
              <a:off x="4210200" y="1441775"/>
              <a:ext cx="22150" cy="25475"/>
            </a:xfrm>
            <a:custGeom>
              <a:avLst/>
              <a:gdLst/>
              <a:ahLst/>
              <a:cxnLst/>
              <a:rect l="l" t="t" r="r" b="b"/>
              <a:pathLst>
                <a:path w="886" h="1019" extrusionOk="0">
                  <a:moveTo>
                    <a:pt x="430" y="1"/>
                  </a:moveTo>
                  <a:cubicBezTo>
                    <a:pt x="425" y="1"/>
                    <a:pt x="421" y="1"/>
                    <a:pt x="417" y="1"/>
                  </a:cubicBezTo>
                  <a:lnTo>
                    <a:pt x="316" y="17"/>
                  </a:lnTo>
                  <a:cubicBezTo>
                    <a:pt x="248" y="37"/>
                    <a:pt x="186" y="75"/>
                    <a:pt x="138" y="128"/>
                  </a:cubicBezTo>
                  <a:cubicBezTo>
                    <a:pt x="116" y="158"/>
                    <a:pt x="81" y="200"/>
                    <a:pt x="63" y="238"/>
                  </a:cubicBezTo>
                  <a:cubicBezTo>
                    <a:pt x="60" y="244"/>
                    <a:pt x="59" y="248"/>
                    <a:pt x="57" y="254"/>
                  </a:cubicBezTo>
                  <a:cubicBezTo>
                    <a:pt x="43" y="288"/>
                    <a:pt x="27" y="324"/>
                    <a:pt x="18" y="361"/>
                  </a:cubicBezTo>
                  <a:cubicBezTo>
                    <a:pt x="14" y="370"/>
                    <a:pt x="12" y="381"/>
                    <a:pt x="11" y="392"/>
                  </a:cubicBezTo>
                  <a:cubicBezTo>
                    <a:pt x="4" y="435"/>
                    <a:pt x="0" y="478"/>
                    <a:pt x="0" y="523"/>
                  </a:cubicBezTo>
                  <a:cubicBezTo>
                    <a:pt x="4" y="567"/>
                    <a:pt x="10" y="610"/>
                    <a:pt x="20" y="653"/>
                  </a:cubicBezTo>
                  <a:cubicBezTo>
                    <a:pt x="22" y="663"/>
                    <a:pt x="25" y="674"/>
                    <a:pt x="30" y="684"/>
                  </a:cubicBezTo>
                  <a:cubicBezTo>
                    <a:pt x="45" y="727"/>
                    <a:pt x="64" y="768"/>
                    <a:pt x="87" y="807"/>
                  </a:cubicBezTo>
                  <a:cubicBezTo>
                    <a:pt x="90" y="812"/>
                    <a:pt x="92" y="817"/>
                    <a:pt x="97" y="821"/>
                  </a:cubicBezTo>
                  <a:cubicBezTo>
                    <a:pt x="108" y="836"/>
                    <a:pt x="121" y="852"/>
                    <a:pt x="133" y="866"/>
                  </a:cubicBezTo>
                  <a:cubicBezTo>
                    <a:pt x="145" y="880"/>
                    <a:pt x="159" y="899"/>
                    <a:pt x="173" y="914"/>
                  </a:cubicBezTo>
                  <a:cubicBezTo>
                    <a:pt x="251" y="986"/>
                    <a:pt x="346" y="1019"/>
                    <a:pt x="439" y="1019"/>
                  </a:cubicBezTo>
                  <a:cubicBezTo>
                    <a:pt x="613" y="1019"/>
                    <a:pt x="782" y="904"/>
                    <a:pt x="827" y="712"/>
                  </a:cubicBezTo>
                  <a:cubicBezTo>
                    <a:pt x="840" y="666"/>
                    <a:pt x="854" y="621"/>
                    <a:pt x="867" y="576"/>
                  </a:cubicBezTo>
                  <a:cubicBezTo>
                    <a:pt x="885" y="473"/>
                    <a:pt x="868" y="367"/>
                    <a:pt x="817" y="277"/>
                  </a:cubicBezTo>
                  <a:cubicBezTo>
                    <a:pt x="809" y="263"/>
                    <a:pt x="798" y="249"/>
                    <a:pt x="787" y="237"/>
                  </a:cubicBezTo>
                  <a:cubicBezTo>
                    <a:pt x="787" y="237"/>
                    <a:pt x="787" y="236"/>
                    <a:pt x="787" y="235"/>
                  </a:cubicBezTo>
                  <a:cubicBezTo>
                    <a:pt x="769" y="186"/>
                    <a:pt x="738" y="140"/>
                    <a:pt x="697" y="106"/>
                  </a:cubicBezTo>
                  <a:cubicBezTo>
                    <a:pt x="669" y="86"/>
                    <a:pt x="641" y="66"/>
                    <a:pt x="613" y="46"/>
                  </a:cubicBezTo>
                  <a:cubicBezTo>
                    <a:pt x="556" y="17"/>
                    <a:pt x="493"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5"/>
            <p:cNvSpPr/>
            <p:nvPr/>
          </p:nvSpPr>
          <p:spPr>
            <a:xfrm>
              <a:off x="4273000" y="1276225"/>
              <a:ext cx="28600" cy="19950"/>
            </a:xfrm>
            <a:custGeom>
              <a:avLst/>
              <a:gdLst/>
              <a:ahLst/>
              <a:cxnLst/>
              <a:rect l="l" t="t" r="r" b="b"/>
              <a:pathLst>
                <a:path w="1144" h="798" extrusionOk="0">
                  <a:moveTo>
                    <a:pt x="569" y="0"/>
                  </a:moveTo>
                  <a:cubicBezTo>
                    <a:pt x="504" y="0"/>
                    <a:pt x="434" y="19"/>
                    <a:pt x="364" y="63"/>
                  </a:cubicBezTo>
                  <a:cubicBezTo>
                    <a:pt x="1" y="289"/>
                    <a:pt x="235" y="798"/>
                    <a:pt x="576" y="798"/>
                  </a:cubicBezTo>
                  <a:cubicBezTo>
                    <a:pt x="642" y="798"/>
                    <a:pt x="712" y="779"/>
                    <a:pt x="782"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5"/>
            <p:cNvSpPr/>
            <p:nvPr/>
          </p:nvSpPr>
          <p:spPr>
            <a:xfrm>
              <a:off x="4167500" y="1326350"/>
              <a:ext cx="27475" cy="22450"/>
            </a:xfrm>
            <a:custGeom>
              <a:avLst/>
              <a:gdLst/>
              <a:ahLst/>
              <a:cxnLst/>
              <a:rect l="l" t="t" r="r" b="b"/>
              <a:pathLst>
                <a:path w="1099" h="898" extrusionOk="0">
                  <a:moveTo>
                    <a:pt x="539" y="1"/>
                  </a:moveTo>
                  <a:cubicBezTo>
                    <a:pt x="513" y="1"/>
                    <a:pt x="486" y="2"/>
                    <a:pt x="461" y="5"/>
                  </a:cubicBezTo>
                  <a:cubicBezTo>
                    <a:pt x="401" y="12"/>
                    <a:pt x="342" y="22"/>
                    <a:pt x="283" y="37"/>
                  </a:cubicBezTo>
                  <a:cubicBezTo>
                    <a:pt x="215" y="58"/>
                    <a:pt x="152" y="97"/>
                    <a:pt x="105" y="149"/>
                  </a:cubicBezTo>
                  <a:cubicBezTo>
                    <a:pt x="38" y="228"/>
                    <a:pt x="1" y="326"/>
                    <a:pt x="0" y="429"/>
                  </a:cubicBezTo>
                  <a:cubicBezTo>
                    <a:pt x="2" y="499"/>
                    <a:pt x="23" y="567"/>
                    <a:pt x="59" y="627"/>
                  </a:cubicBezTo>
                  <a:cubicBezTo>
                    <a:pt x="89" y="664"/>
                    <a:pt x="117" y="705"/>
                    <a:pt x="154" y="737"/>
                  </a:cubicBezTo>
                  <a:cubicBezTo>
                    <a:pt x="188" y="767"/>
                    <a:pt x="227" y="794"/>
                    <a:pt x="267" y="818"/>
                  </a:cubicBezTo>
                  <a:cubicBezTo>
                    <a:pt x="279" y="825"/>
                    <a:pt x="291" y="831"/>
                    <a:pt x="304" y="836"/>
                  </a:cubicBezTo>
                  <a:cubicBezTo>
                    <a:pt x="385" y="875"/>
                    <a:pt x="474" y="896"/>
                    <a:pt x="565" y="896"/>
                  </a:cubicBezTo>
                  <a:cubicBezTo>
                    <a:pt x="567" y="896"/>
                    <a:pt x="569" y="896"/>
                    <a:pt x="572" y="896"/>
                  </a:cubicBezTo>
                  <a:cubicBezTo>
                    <a:pt x="577" y="897"/>
                    <a:pt x="583" y="897"/>
                    <a:pt x="589" y="897"/>
                  </a:cubicBezTo>
                  <a:cubicBezTo>
                    <a:pt x="598" y="897"/>
                    <a:pt x="606" y="897"/>
                    <a:pt x="615" y="895"/>
                  </a:cubicBezTo>
                  <a:cubicBezTo>
                    <a:pt x="654" y="891"/>
                    <a:pt x="694" y="885"/>
                    <a:pt x="732" y="877"/>
                  </a:cubicBezTo>
                  <a:cubicBezTo>
                    <a:pt x="738" y="876"/>
                    <a:pt x="745" y="874"/>
                    <a:pt x="751" y="873"/>
                  </a:cubicBezTo>
                  <a:cubicBezTo>
                    <a:pt x="797" y="856"/>
                    <a:pt x="842" y="837"/>
                    <a:pt x="884" y="813"/>
                  </a:cubicBezTo>
                  <a:cubicBezTo>
                    <a:pt x="980" y="735"/>
                    <a:pt x="1050" y="632"/>
                    <a:pt x="1089" y="515"/>
                  </a:cubicBezTo>
                  <a:cubicBezTo>
                    <a:pt x="1092" y="482"/>
                    <a:pt x="1096" y="447"/>
                    <a:pt x="1099" y="413"/>
                  </a:cubicBezTo>
                  <a:cubicBezTo>
                    <a:pt x="1097" y="343"/>
                    <a:pt x="1076" y="275"/>
                    <a:pt x="1040" y="216"/>
                  </a:cubicBezTo>
                  <a:cubicBezTo>
                    <a:pt x="1017" y="189"/>
                    <a:pt x="994" y="162"/>
                    <a:pt x="971" y="134"/>
                  </a:cubicBezTo>
                  <a:cubicBezTo>
                    <a:pt x="922" y="87"/>
                    <a:pt x="860" y="55"/>
                    <a:pt x="793" y="40"/>
                  </a:cubicBezTo>
                  <a:cubicBezTo>
                    <a:pt x="767" y="30"/>
                    <a:pt x="741" y="23"/>
                    <a:pt x="715" y="19"/>
                  </a:cubicBezTo>
                  <a:cubicBezTo>
                    <a:pt x="657" y="8"/>
                    <a:pt x="599" y="3"/>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5"/>
            <p:cNvSpPr/>
            <p:nvPr/>
          </p:nvSpPr>
          <p:spPr>
            <a:xfrm>
              <a:off x="4215550" y="1298675"/>
              <a:ext cx="23475" cy="20550"/>
            </a:xfrm>
            <a:custGeom>
              <a:avLst/>
              <a:gdLst/>
              <a:ahLst/>
              <a:cxnLst/>
              <a:rect l="l" t="t" r="r" b="b"/>
              <a:pathLst>
                <a:path w="939" h="822" extrusionOk="0">
                  <a:moveTo>
                    <a:pt x="482" y="0"/>
                  </a:moveTo>
                  <a:cubicBezTo>
                    <a:pt x="412" y="2"/>
                    <a:pt x="343" y="23"/>
                    <a:pt x="283" y="60"/>
                  </a:cubicBezTo>
                  <a:lnTo>
                    <a:pt x="237" y="89"/>
                  </a:lnTo>
                  <a:cubicBezTo>
                    <a:pt x="55" y="208"/>
                    <a:pt x="0" y="448"/>
                    <a:pt x="109" y="634"/>
                  </a:cubicBezTo>
                  <a:cubicBezTo>
                    <a:pt x="132" y="661"/>
                    <a:pt x="155" y="688"/>
                    <a:pt x="178" y="717"/>
                  </a:cubicBezTo>
                  <a:cubicBezTo>
                    <a:pt x="228" y="763"/>
                    <a:pt x="290" y="795"/>
                    <a:pt x="356" y="811"/>
                  </a:cubicBezTo>
                  <a:cubicBezTo>
                    <a:pt x="390" y="814"/>
                    <a:pt x="424" y="817"/>
                    <a:pt x="457" y="821"/>
                  </a:cubicBezTo>
                  <a:cubicBezTo>
                    <a:pt x="528" y="819"/>
                    <a:pt x="596" y="799"/>
                    <a:pt x="655" y="761"/>
                  </a:cubicBezTo>
                  <a:lnTo>
                    <a:pt x="703" y="732"/>
                  </a:lnTo>
                  <a:cubicBezTo>
                    <a:pt x="883" y="613"/>
                    <a:pt x="938" y="373"/>
                    <a:pt x="829" y="186"/>
                  </a:cubicBezTo>
                  <a:cubicBezTo>
                    <a:pt x="806" y="159"/>
                    <a:pt x="784" y="132"/>
                    <a:pt x="761" y="105"/>
                  </a:cubicBezTo>
                  <a:cubicBezTo>
                    <a:pt x="711" y="57"/>
                    <a:pt x="650" y="25"/>
                    <a:pt x="583" y="10"/>
                  </a:cubicBez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5"/>
            <p:cNvSpPr/>
            <p:nvPr/>
          </p:nvSpPr>
          <p:spPr>
            <a:xfrm>
              <a:off x="4144675" y="1396925"/>
              <a:ext cx="33675" cy="26675"/>
            </a:xfrm>
            <a:custGeom>
              <a:avLst/>
              <a:gdLst/>
              <a:ahLst/>
              <a:cxnLst/>
              <a:rect l="l" t="t" r="r" b="b"/>
              <a:pathLst>
                <a:path w="1347" h="1067" extrusionOk="0">
                  <a:moveTo>
                    <a:pt x="542" y="0"/>
                  </a:moveTo>
                  <a:cubicBezTo>
                    <a:pt x="486" y="0"/>
                    <a:pt x="431" y="8"/>
                    <a:pt x="379" y="29"/>
                  </a:cubicBezTo>
                  <a:cubicBezTo>
                    <a:pt x="335" y="48"/>
                    <a:pt x="286" y="65"/>
                    <a:pt x="246" y="94"/>
                  </a:cubicBezTo>
                  <a:cubicBezTo>
                    <a:pt x="214" y="119"/>
                    <a:pt x="182" y="146"/>
                    <a:pt x="151" y="174"/>
                  </a:cubicBezTo>
                  <a:cubicBezTo>
                    <a:pt x="145" y="180"/>
                    <a:pt x="138" y="188"/>
                    <a:pt x="133" y="194"/>
                  </a:cubicBezTo>
                  <a:cubicBezTo>
                    <a:pt x="108" y="227"/>
                    <a:pt x="84" y="259"/>
                    <a:pt x="64" y="294"/>
                  </a:cubicBezTo>
                  <a:cubicBezTo>
                    <a:pt x="59" y="300"/>
                    <a:pt x="56" y="307"/>
                    <a:pt x="54" y="313"/>
                  </a:cubicBezTo>
                  <a:cubicBezTo>
                    <a:pt x="19" y="386"/>
                    <a:pt x="1" y="466"/>
                    <a:pt x="0" y="546"/>
                  </a:cubicBezTo>
                  <a:cubicBezTo>
                    <a:pt x="0" y="554"/>
                    <a:pt x="0" y="562"/>
                    <a:pt x="1" y="569"/>
                  </a:cubicBezTo>
                  <a:cubicBezTo>
                    <a:pt x="3" y="608"/>
                    <a:pt x="11" y="647"/>
                    <a:pt x="21" y="684"/>
                  </a:cubicBezTo>
                  <a:cubicBezTo>
                    <a:pt x="27" y="703"/>
                    <a:pt x="40" y="727"/>
                    <a:pt x="45" y="741"/>
                  </a:cubicBezTo>
                  <a:cubicBezTo>
                    <a:pt x="54" y="761"/>
                    <a:pt x="63" y="780"/>
                    <a:pt x="72" y="799"/>
                  </a:cubicBezTo>
                  <a:cubicBezTo>
                    <a:pt x="95" y="835"/>
                    <a:pt x="123" y="870"/>
                    <a:pt x="155" y="899"/>
                  </a:cubicBezTo>
                  <a:cubicBezTo>
                    <a:pt x="233" y="975"/>
                    <a:pt x="340" y="1021"/>
                    <a:pt x="445" y="1045"/>
                  </a:cubicBezTo>
                  <a:cubicBezTo>
                    <a:pt x="511" y="1060"/>
                    <a:pt x="577" y="1067"/>
                    <a:pt x="644" y="1067"/>
                  </a:cubicBezTo>
                  <a:cubicBezTo>
                    <a:pt x="653" y="1067"/>
                    <a:pt x="663" y="1067"/>
                    <a:pt x="672" y="1066"/>
                  </a:cubicBezTo>
                  <a:cubicBezTo>
                    <a:pt x="728" y="1062"/>
                    <a:pt x="783" y="1055"/>
                    <a:pt x="840" y="1043"/>
                  </a:cubicBezTo>
                  <a:cubicBezTo>
                    <a:pt x="864" y="1037"/>
                    <a:pt x="889" y="1031"/>
                    <a:pt x="914" y="1022"/>
                  </a:cubicBezTo>
                  <a:cubicBezTo>
                    <a:pt x="992" y="995"/>
                    <a:pt x="1073" y="960"/>
                    <a:pt x="1140" y="910"/>
                  </a:cubicBezTo>
                  <a:cubicBezTo>
                    <a:pt x="1185" y="884"/>
                    <a:pt x="1224" y="846"/>
                    <a:pt x="1251" y="800"/>
                  </a:cubicBezTo>
                  <a:cubicBezTo>
                    <a:pt x="1340" y="670"/>
                    <a:pt x="1346" y="500"/>
                    <a:pt x="1266" y="364"/>
                  </a:cubicBezTo>
                  <a:cubicBezTo>
                    <a:pt x="1211" y="283"/>
                    <a:pt x="1131" y="215"/>
                    <a:pt x="1033" y="192"/>
                  </a:cubicBezTo>
                  <a:cubicBezTo>
                    <a:pt x="985" y="155"/>
                    <a:pt x="937" y="121"/>
                    <a:pt x="885" y="90"/>
                  </a:cubicBezTo>
                  <a:cubicBezTo>
                    <a:pt x="867" y="80"/>
                    <a:pt x="848" y="70"/>
                    <a:pt x="829" y="63"/>
                  </a:cubicBezTo>
                  <a:cubicBezTo>
                    <a:pt x="783" y="45"/>
                    <a:pt x="732" y="22"/>
                    <a:pt x="680" y="13"/>
                  </a:cubicBezTo>
                  <a:cubicBezTo>
                    <a:pt x="635" y="6"/>
                    <a:pt x="589"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5"/>
            <p:cNvSpPr/>
            <p:nvPr/>
          </p:nvSpPr>
          <p:spPr>
            <a:xfrm>
              <a:off x="4257175" y="1561600"/>
              <a:ext cx="30150" cy="25600"/>
            </a:xfrm>
            <a:custGeom>
              <a:avLst/>
              <a:gdLst/>
              <a:ahLst/>
              <a:cxnLst/>
              <a:rect l="l" t="t" r="r" b="b"/>
              <a:pathLst>
                <a:path w="1206" h="1024" extrusionOk="0">
                  <a:moveTo>
                    <a:pt x="586" y="1"/>
                  </a:moveTo>
                  <a:cubicBezTo>
                    <a:pt x="568" y="1"/>
                    <a:pt x="550" y="2"/>
                    <a:pt x="533" y="4"/>
                  </a:cubicBezTo>
                  <a:cubicBezTo>
                    <a:pt x="482" y="8"/>
                    <a:pt x="433" y="17"/>
                    <a:pt x="384" y="30"/>
                  </a:cubicBezTo>
                  <a:cubicBezTo>
                    <a:pt x="367" y="34"/>
                    <a:pt x="350" y="40"/>
                    <a:pt x="334" y="47"/>
                  </a:cubicBezTo>
                  <a:cubicBezTo>
                    <a:pt x="288" y="68"/>
                    <a:pt x="235" y="88"/>
                    <a:pt x="192" y="117"/>
                  </a:cubicBezTo>
                  <a:cubicBezTo>
                    <a:pt x="165" y="139"/>
                    <a:pt x="138" y="162"/>
                    <a:pt x="110" y="185"/>
                  </a:cubicBezTo>
                  <a:cubicBezTo>
                    <a:pt x="73" y="220"/>
                    <a:pt x="47" y="266"/>
                    <a:pt x="33" y="315"/>
                  </a:cubicBezTo>
                  <a:cubicBezTo>
                    <a:pt x="17" y="346"/>
                    <a:pt x="9" y="379"/>
                    <a:pt x="10" y="414"/>
                  </a:cubicBezTo>
                  <a:cubicBezTo>
                    <a:pt x="0" y="464"/>
                    <a:pt x="5" y="516"/>
                    <a:pt x="21" y="565"/>
                  </a:cubicBezTo>
                  <a:cubicBezTo>
                    <a:pt x="62" y="673"/>
                    <a:pt x="113" y="764"/>
                    <a:pt x="199" y="842"/>
                  </a:cubicBezTo>
                  <a:cubicBezTo>
                    <a:pt x="240" y="878"/>
                    <a:pt x="285" y="911"/>
                    <a:pt x="333" y="938"/>
                  </a:cubicBezTo>
                  <a:cubicBezTo>
                    <a:pt x="380" y="961"/>
                    <a:pt x="429" y="982"/>
                    <a:pt x="480" y="997"/>
                  </a:cubicBezTo>
                  <a:cubicBezTo>
                    <a:pt x="501" y="1004"/>
                    <a:pt x="520" y="1008"/>
                    <a:pt x="542" y="1011"/>
                  </a:cubicBezTo>
                  <a:cubicBezTo>
                    <a:pt x="582" y="1016"/>
                    <a:pt x="627" y="1024"/>
                    <a:pt x="671" y="1024"/>
                  </a:cubicBezTo>
                  <a:cubicBezTo>
                    <a:pt x="682" y="1024"/>
                    <a:pt x="693" y="1023"/>
                    <a:pt x="704" y="1022"/>
                  </a:cubicBezTo>
                  <a:cubicBezTo>
                    <a:pt x="816" y="1012"/>
                    <a:pt x="917" y="986"/>
                    <a:pt x="1014" y="925"/>
                  </a:cubicBezTo>
                  <a:cubicBezTo>
                    <a:pt x="1100" y="866"/>
                    <a:pt x="1163" y="779"/>
                    <a:pt x="1191" y="678"/>
                  </a:cubicBezTo>
                  <a:cubicBezTo>
                    <a:pt x="1204" y="629"/>
                    <a:pt x="1205" y="577"/>
                    <a:pt x="1192" y="527"/>
                  </a:cubicBezTo>
                  <a:cubicBezTo>
                    <a:pt x="1190" y="512"/>
                    <a:pt x="1188" y="498"/>
                    <a:pt x="1184" y="483"/>
                  </a:cubicBezTo>
                  <a:cubicBezTo>
                    <a:pt x="1188" y="436"/>
                    <a:pt x="1184" y="390"/>
                    <a:pt x="1171" y="346"/>
                  </a:cubicBezTo>
                  <a:cubicBezTo>
                    <a:pt x="1157" y="313"/>
                    <a:pt x="1142" y="281"/>
                    <a:pt x="1127" y="248"/>
                  </a:cubicBezTo>
                  <a:cubicBezTo>
                    <a:pt x="1091" y="189"/>
                    <a:pt x="1038" y="140"/>
                    <a:pt x="976" y="108"/>
                  </a:cubicBezTo>
                  <a:cubicBezTo>
                    <a:pt x="921" y="69"/>
                    <a:pt x="851" y="46"/>
                    <a:pt x="788" y="27"/>
                  </a:cubicBezTo>
                  <a:cubicBezTo>
                    <a:pt x="771" y="21"/>
                    <a:pt x="752" y="17"/>
                    <a:pt x="734" y="14"/>
                  </a:cubicBezTo>
                  <a:cubicBezTo>
                    <a:pt x="685" y="6"/>
                    <a:pt x="636" y="2"/>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5"/>
            <p:cNvSpPr/>
            <p:nvPr/>
          </p:nvSpPr>
          <p:spPr>
            <a:xfrm>
              <a:off x="4358175" y="1638425"/>
              <a:ext cx="40100" cy="32400"/>
            </a:xfrm>
            <a:custGeom>
              <a:avLst/>
              <a:gdLst/>
              <a:ahLst/>
              <a:cxnLst/>
              <a:rect l="l" t="t" r="r" b="b"/>
              <a:pathLst>
                <a:path w="1604" h="1296" extrusionOk="0">
                  <a:moveTo>
                    <a:pt x="644" y="1"/>
                  </a:moveTo>
                  <a:cubicBezTo>
                    <a:pt x="621" y="1"/>
                    <a:pt x="597" y="1"/>
                    <a:pt x="574" y="3"/>
                  </a:cubicBezTo>
                  <a:cubicBezTo>
                    <a:pt x="480" y="12"/>
                    <a:pt x="383" y="27"/>
                    <a:pt x="296" y="65"/>
                  </a:cubicBezTo>
                  <a:cubicBezTo>
                    <a:pt x="227" y="84"/>
                    <a:pt x="166" y="123"/>
                    <a:pt x="117" y="176"/>
                  </a:cubicBezTo>
                  <a:cubicBezTo>
                    <a:pt x="80" y="212"/>
                    <a:pt x="54" y="257"/>
                    <a:pt x="40" y="307"/>
                  </a:cubicBezTo>
                  <a:cubicBezTo>
                    <a:pt x="0" y="417"/>
                    <a:pt x="0" y="554"/>
                    <a:pt x="73" y="654"/>
                  </a:cubicBezTo>
                  <a:cubicBezTo>
                    <a:pt x="204" y="838"/>
                    <a:pt x="374" y="994"/>
                    <a:pt x="572" y="1107"/>
                  </a:cubicBezTo>
                  <a:cubicBezTo>
                    <a:pt x="669" y="1160"/>
                    <a:pt x="772" y="1204"/>
                    <a:pt x="879" y="1236"/>
                  </a:cubicBezTo>
                  <a:cubicBezTo>
                    <a:pt x="988" y="1272"/>
                    <a:pt x="1098" y="1283"/>
                    <a:pt x="1213" y="1294"/>
                  </a:cubicBezTo>
                  <a:cubicBezTo>
                    <a:pt x="1219" y="1295"/>
                    <a:pt x="1225" y="1295"/>
                    <a:pt x="1231" y="1295"/>
                  </a:cubicBezTo>
                  <a:cubicBezTo>
                    <a:pt x="1322" y="1295"/>
                    <a:pt x="1435" y="1230"/>
                    <a:pt x="1493" y="1167"/>
                  </a:cubicBezTo>
                  <a:cubicBezTo>
                    <a:pt x="1557" y="1098"/>
                    <a:pt x="1604" y="984"/>
                    <a:pt x="1597" y="888"/>
                  </a:cubicBezTo>
                  <a:cubicBezTo>
                    <a:pt x="1590" y="784"/>
                    <a:pt x="1552" y="676"/>
                    <a:pt x="1470" y="607"/>
                  </a:cubicBezTo>
                  <a:lnTo>
                    <a:pt x="1459" y="600"/>
                  </a:lnTo>
                  <a:cubicBezTo>
                    <a:pt x="1469" y="480"/>
                    <a:pt x="1423" y="362"/>
                    <a:pt x="1337" y="279"/>
                  </a:cubicBezTo>
                  <a:cubicBezTo>
                    <a:pt x="1202" y="147"/>
                    <a:pt x="1032" y="58"/>
                    <a:pt x="848" y="21"/>
                  </a:cubicBezTo>
                  <a:cubicBezTo>
                    <a:pt x="781" y="8"/>
                    <a:pt x="712"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5"/>
            <p:cNvSpPr/>
            <p:nvPr/>
          </p:nvSpPr>
          <p:spPr>
            <a:xfrm>
              <a:off x="4416325" y="1706425"/>
              <a:ext cx="31900" cy="26625"/>
            </a:xfrm>
            <a:custGeom>
              <a:avLst/>
              <a:gdLst/>
              <a:ahLst/>
              <a:cxnLst/>
              <a:rect l="l" t="t" r="r" b="b"/>
              <a:pathLst>
                <a:path w="1276" h="1065" extrusionOk="0">
                  <a:moveTo>
                    <a:pt x="463" y="1"/>
                  </a:moveTo>
                  <a:cubicBezTo>
                    <a:pt x="444" y="1"/>
                    <a:pt x="425" y="1"/>
                    <a:pt x="406" y="2"/>
                  </a:cubicBezTo>
                  <a:cubicBezTo>
                    <a:pt x="263" y="9"/>
                    <a:pt x="135" y="85"/>
                    <a:pt x="67" y="213"/>
                  </a:cubicBezTo>
                  <a:cubicBezTo>
                    <a:pt x="1" y="338"/>
                    <a:pt x="7" y="488"/>
                    <a:pt x="82" y="607"/>
                  </a:cubicBezTo>
                  <a:cubicBezTo>
                    <a:pt x="109" y="665"/>
                    <a:pt x="142" y="719"/>
                    <a:pt x="181" y="771"/>
                  </a:cubicBezTo>
                  <a:cubicBezTo>
                    <a:pt x="219" y="819"/>
                    <a:pt x="258" y="871"/>
                    <a:pt x="307" y="909"/>
                  </a:cubicBezTo>
                  <a:cubicBezTo>
                    <a:pt x="343" y="940"/>
                    <a:pt x="382" y="967"/>
                    <a:pt x="422" y="990"/>
                  </a:cubicBezTo>
                  <a:cubicBezTo>
                    <a:pt x="462" y="1010"/>
                    <a:pt x="504" y="1027"/>
                    <a:pt x="548" y="1040"/>
                  </a:cubicBezTo>
                  <a:cubicBezTo>
                    <a:pt x="602" y="1058"/>
                    <a:pt x="660" y="1061"/>
                    <a:pt x="715" y="1064"/>
                  </a:cubicBezTo>
                  <a:cubicBezTo>
                    <a:pt x="721" y="1064"/>
                    <a:pt x="728" y="1064"/>
                    <a:pt x="734" y="1064"/>
                  </a:cubicBezTo>
                  <a:cubicBezTo>
                    <a:pt x="784" y="1064"/>
                    <a:pt x="835" y="1057"/>
                    <a:pt x="884" y="1042"/>
                  </a:cubicBezTo>
                  <a:cubicBezTo>
                    <a:pt x="926" y="1031"/>
                    <a:pt x="978" y="1004"/>
                    <a:pt x="1010" y="988"/>
                  </a:cubicBezTo>
                  <a:cubicBezTo>
                    <a:pt x="1021" y="984"/>
                    <a:pt x="1030" y="977"/>
                    <a:pt x="1041" y="970"/>
                  </a:cubicBezTo>
                  <a:cubicBezTo>
                    <a:pt x="1118" y="914"/>
                    <a:pt x="1176" y="857"/>
                    <a:pt x="1222" y="771"/>
                  </a:cubicBezTo>
                  <a:cubicBezTo>
                    <a:pt x="1265" y="679"/>
                    <a:pt x="1276" y="573"/>
                    <a:pt x="1251" y="474"/>
                  </a:cubicBezTo>
                  <a:cubicBezTo>
                    <a:pt x="1244" y="453"/>
                    <a:pt x="1236" y="433"/>
                    <a:pt x="1226" y="413"/>
                  </a:cubicBezTo>
                  <a:cubicBezTo>
                    <a:pt x="1222" y="354"/>
                    <a:pt x="1203" y="298"/>
                    <a:pt x="1171" y="248"/>
                  </a:cubicBezTo>
                  <a:lnTo>
                    <a:pt x="1103" y="166"/>
                  </a:lnTo>
                  <a:cubicBezTo>
                    <a:pt x="1053" y="119"/>
                    <a:pt x="992" y="87"/>
                    <a:pt x="925" y="72"/>
                  </a:cubicBezTo>
                  <a:cubicBezTo>
                    <a:pt x="857" y="47"/>
                    <a:pt x="786" y="31"/>
                    <a:pt x="715" y="20"/>
                  </a:cubicBezTo>
                  <a:cubicBezTo>
                    <a:pt x="632" y="7"/>
                    <a:pt x="548" y="1"/>
                    <a:pt x="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5"/>
            <p:cNvSpPr/>
            <p:nvPr/>
          </p:nvSpPr>
          <p:spPr>
            <a:xfrm>
              <a:off x="4137675" y="1478575"/>
              <a:ext cx="35975" cy="31375"/>
            </a:xfrm>
            <a:custGeom>
              <a:avLst/>
              <a:gdLst/>
              <a:ahLst/>
              <a:cxnLst/>
              <a:rect l="l" t="t" r="r" b="b"/>
              <a:pathLst>
                <a:path w="1439" h="1255" extrusionOk="0">
                  <a:moveTo>
                    <a:pt x="429" y="0"/>
                  </a:moveTo>
                  <a:cubicBezTo>
                    <a:pt x="391" y="0"/>
                    <a:pt x="353" y="6"/>
                    <a:pt x="316" y="18"/>
                  </a:cubicBezTo>
                  <a:cubicBezTo>
                    <a:pt x="248" y="37"/>
                    <a:pt x="186" y="76"/>
                    <a:pt x="137" y="129"/>
                  </a:cubicBezTo>
                  <a:cubicBezTo>
                    <a:pt x="50" y="223"/>
                    <a:pt x="0" y="384"/>
                    <a:pt x="49" y="509"/>
                  </a:cubicBezTo>
                  <a:cubicBezTo>
                    <a:pt x="76" y="583"/>
                    <a:pt x="109" y="653"/>
                    <a:pt x="148" y="720"/>
                  </a:cubicBezTo>
                  <a:cubicBezTo>
                    <a:pt x="190" y="786"/>
                    <a:pt x="238" y="848"/>
                    <a:pt x="291" y="905"/>
                  </a:cubicBezTo>
                  <a:cubicBezTo>
                    <a:pt x="321" y="938"/>
                    <a:pt x="355" y="971"/>
                    <a:pt x="390" y="999"/>
                  </a:cubicBezTo>
                  <a:cubicBezTo>
                    <a:pt x="452" y="1049"/>
                    <a:pt x="517" y="1093"/>
                    <a:pt x="585" y="1131"/>
                  </a:cubicBezTo>
                  <a:cubicBezTo>
                    <a:pt x="693" y="1190"/>
                    <a:pt x="809" y="1229"/>
                    <a:pt x="931" y="1246"/>
                  </a:cubicBezTo>
                  <a:cubicBezTo>
                    <a:pt x="966" y="1251"/>
                    <a:pt x="1000" y="1254"/>
                    <a:pt x="1034" y="1254"/>
                  </a:cubicBezTo>
                  <a:cubicBezTo>
                    <a:pt x="1104" y="1254"/>
                    <a:pt x="1172" y="1241"/>
                    <a:pt x="1235" y="1198"/>
                  </a:cubicBezTo>
                  <a:cubicBezTo>
                    <a:pt x="1296" y="1158"/>
                    <a:pt x="1347" y="1104"/>
                    <a:pt x="1381" y="1040"/>
                  </a:cubicBezTo>
                  <a:cubicBezTo>
                    <a:pt x="1419" y="970"/>
                    <a:pt x="1438" y="890"/>
                    <a:pt x="1437" y="810"/>
                  </a:cubicBezTo>
                  <a:cubicBezTo>
                    <a:pt x="1434" y="682"/>
                    <a:pt x="1379" y="561"/>
                    <a:pt x="1286" y="475"/>
                  </a:cubicBezTo>
                  <a:cubicBezTo>
                    <a:pt x="1267" y="416"/>
                    <a:pt x="1232" y="365"/>
                    <a:pt x="1187" y="325"/>
                  </a:cubicBezTo>
                  <a:cubicBezTo>
                    <a:pt x="995" y="167"/>
                    <a:pt x="765" y="49"/>
                    <a:pt x="519" y="11"/>
                  </a:cubicBezTo>
                  <a:cubicBezTo>
                    <a:pt x="489" y="4"/>
                    <a:pt x="459"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5"/>
            <p:cNvSpPr/>
            <p:nvPr/>
          </p:nvSpPr>
          <p:spPr>
            <a:xfrm>
              <a:off x="4071775" y="1392225"/>
              <a:ext cx="26550" cy="23725"/>
            </a:xfrm>
            <a:custGeom>
              <a:avLst/>
              <a:gdLst/>
              <a:ahLst/>
              <a:cxnLst/>
              <a:rect l="l" t="t" r="r" b="b"/>
              <a:pathLst>
                <a:path w="1062" h="949" extrusionOk="0">
                  <a:moveTo>
                    <a:pt x="405" y="1"/>
                  </a:moveTo>
                  <a:cubicBezTo>
                    <a:pt x="367" y="1"/>
                    <a:pt x="329" y="6"/>
                    <a:pt x="293" y="17"/>
                  </a:cubicBezTo>
                  <a:cubicBezTo>
                    <a:pt x="260" y="31"/>
                    <a:pt x="229" y="46"/>
                    <a:pt x="195" y="61"/>
                  </a:cubicBezTo>
                  <a:cubicBezTo>
                    <a:pt x="136" y="97"/>
                    <a:pt x="87" y="150"/>
                    <a:pt x="55" y="212"/>
                  </a:cubicBezTo>
                  <a:cubicBezTo>
                    <a:pt x="16" y="304"/>
                    <a:pt x="5" y="341"/>
                    <a:pt x="2" y="442"/>
                  </a:cubicBezTo>
                  <a:cubicBezTo>
                    <a:pt x="1" y="478"/>
                    <a:pt x="17" y="550"/>
                    <a:pt x="18" y="559"/>
                  </a:cubicBezTo>
                  <a:cubicBezTo>
                    <a:pt x="19" y="564"/>
                    <a:pt x="21" y="569"/>
                    <a:pt x="23" y="575"/>
                  </a:cubicBezTo>
                  <a:cubicBezTo>
                    <a:pt x="36" y="614"/>
                    <a:pt x="54" y="650"/>
                    <a:pt x="72" y="685"/>
                  </a:cubicBezTo>
                  <a:cubicBezTo>
                    <a:pt x="75" y="690"/>
                    <a:pt x="79" y="696"/>
                    <a:pt x="83" y="700"/>
                  </a:cubicBezTo>
                  <a:cubicBezTo>
                    <a:pt x="107" y="734"/>
                    <a:pt x="133" y="765"/>
                    <a:pt x="161" y="794"/>
                  </a:cubicBezTo>
                  <a:cubicBezTo>
                    <a:pt x="166" y="800"/>
                    <a:pt x="170" y="804"/>
                    <a:pt x="176" y="808"/>
                  </a:cubicBezTo>
                  <a:cubicBezTo>
                    <a:pt x="210" y="838"/>
                    <a:pt x="249" y="864"/>
                    <a:pt x="290" y="887"/>
                  </a:cubicBezTo>
                  <a:cubicBezTo>
                    <a:pt x="331" y="908"/>
                    <a:pt x="376" y="923"/>
                    <a:pt x="421" y="935"/>
                  </a:cubicBezTo>
                  <a:cubicBezTo>
                    <a:pt x="427" y="936"/>
                    <a:pt x="433" y="937"/>
                    <a:pt x="438" y="938"/>
                  </a:cubicBezTo>
                  <a:cubicBezTo>
                    <a:pt x="473" y="943"/>
                    <a:pt x="511" y="947"/>
                    <a:pt x="545" y="949"/>
                  </a:cubicBezTo>
                  <a:lnTo>
                    <a:pt x="556" y="949"/>
                  </a:lnTo>
                  <a:cubicBezTo>
                    <a:pt x="562" y="949"/>
                    <a:pt x="567" y="949"/>
                    <a:pt x="573" y="948"/>
                  </a:cubicBezTo>
                  <a:cubicBezTo>
                    <a:pt x="592" y="947"/>
                    <a:pt x="616" y="941"/>
                    <a:pt x="628" y="939"/>
                  </a:cubicBezTo>
                  <a:cubicBezTo>
                    <a:pt x="639" y="937"/>
                    <a:pt x="664" y="935"/>
                    <a:pt x="683" y="930"/>
                  </a:cubicBezTo>
                  <a:cubicBezTo>
                    <a:pt x="685" y="930"/>
                    <a:pt x="688" y="929"/>
                    <a:pt x="691" y="928"/>
                  </a:cubicBezTo>
                  <a:cubicBezTo>
                    <a:pt x="785" y="901"/>
                    <a:pt x="831" y="863"/>
                    <a:pt x="902" y="801"/>
                  </a:cubicBezTo>
                  <a:cubicBezTo>
                    <a:pt x="906" y="796"/>
                    <a:pt x="911" y="792"/>
                    <a:pt x="915" y="787"/>
                  </a:cubicBezTo>
                  <a:cubicBezTo>
                    <a:pt x="942" y="756"/>
                    <a:pt x="966" y="722"/>
                    <a:pt x="985" y="685"/>
                  </a:cubicBezTo>
                  <a:cubicBezTo>
                    <a:pt x="1062" y="545"/>
                    <a:pt x="1042" y="371"/>
                    <a:pt x="937" y="251"/>
                  </a:cubicBezTo>
                  <a:cubicBezTo>
                    <a:pt x="907" y="207"/>
                    <a:pt x="866" y="173"/>
                    <a:pt x="819" y="150"/>
                  </a:cubicBezTo>
                  <a:lnTo>
                    <a:pt x="725" y="116"/>
                  </a:lnTo>
                  <a:cubicBezTo>
                    <a:pt x="709" y="112"/>
                    <a:pt x="691" y="110"/>
                    <a:pt x="675" y="110"/>
                  </a:cubicBezTo>
                  <a:cubicBezTo>
                    <a:pt x="650" y="84"/>
                    <a:pt x="622" y="63"/>
                    <a:pt x="590" y="46"/>
                  </a:cubicBezTo>
                  <a:lnTo>
                    <a:pt x="496" y="11"/>
                  </a:lnTo>
                  <a:cubicBezTo>
                    <a:pt x="466" y="4"/>
                    <a:pt x="435"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5"/>
            <p:cNvSpPr/>
            <p:nvPr/>
          </p:nvSpPr>
          <p:spPr>
            <a:xfrm>
              <a:off x="4118100" y="1546875"/>
              <a:ext cx="23650" cy="20625"/>
            </a:xfrm>
            <a:custGeom>
              <a:avLst/>
              <a:gdLst/>
              <a:ahLst/>
              <a:cxnLst/>
              <a:rect l="l" t="t" r="r" b="b"/>
              <a:pathLst>
                <a:path w="946" h="825" extrusionOk="0">
                  <a:moveTo>
                    <a:pt x="405" y="0"/>
                  </a:moveTo>
                  <a:cubicBezTo>
                    <a:pt x="224" y="0"/>
                    <a:pt x="59" y="122"/>
                    <a:pt x="12" y="305"/>
                  </a:cubicBezTo>
                  <a:lnTo>
                    <a:pt x="1" y="405"/>
                  </a:lnTo>
                  <a:cubicBezTo>
                    <a:pt x="3" y="475"/>
                    <a:pt x="24" y="545"/>
                    <a:pt x="61" y="604"/>
                  </a:cubicBezTo>
                  <a:cubicBezTo>
                    <a:pt x="83" y="631"/>
                    <a:pt x="107" y="658"/>
                    <a:pt x="128" y="685"/>
                  </a:cubicBezTo>
                  <a:cubicBezTo>
                    <a:pt x="179" y="731"/>
                    <a:pt x="241" y="765"/>
                    <a:pt x="308" y="780"/>
                  </a:cubicBezTo>
                  <a:lnTo>
                    <a:pt x="460" y="816"/>
                  </a:lnTo>
                  <a:cubicBezTo>
                    <a:pt x="488" y="821"/>
                    <a:pt x="515" y="824"/>
                    <a:pt x="542" y="824"/>
                  </a:cubicBezTo>
                  <a:cubicBezTo>
                    <a:pt x="723" y="824"/>
                    <a:pt x="888" y="702"/>
                    <a:pt x="936" y="520"/>
                  </a:cubicBezTo>
                  <a:cubicBezTo>
                    <a:pt x="939" y="486"/>
                    <a:pt x="942" y="453"/>
                    <a:pt x="945" y="419"/>
                  </a:cubicBezTo>
                  <a:cubicBezTo>
                    <a:pt x="943" y="349"/>
                    <a:pt x="923" y="281"/>
                    <a:pt x="886" y="221"/>
                  </a:cubicBezTo>
                  <a:cubicBezTo>
                    <a:pt x="863" y="193"/>
                    <a:pt x="840" y="166"/>
                    <a:pt x="818" y="139"/>
                  </a:cubicBezTo>
                  <a:cubicBezTo>
                    <a:pt x="768" y="93"/>
                    <a:pt x="706" y="59"/>
                    <a:pt x="639" y="44"/>
                  </a:cubicBezTo>
                  <a:cubicBezTo>
                    <a:pt x="589" y="32"/>
                    <a:pt x="538" y="20"/>
                    <a:pt x="487" y="9"/>
                  </a:cubicBezTo>
                  <a:cubicBezTo>
                    <a:pt x="460" y="3"/>
                    <a:pt x="432" y="0"/>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5"/>
            <p:cNvSpPr/>
            <p:nvPr/>
          </p:nvSpPr>
          <p:spPr>
            <a:xfrm>
              <a:off x="4193675" y="1571300"/>
              <a:ext cx="22700" cy="21500"/>
            </a:xfrm>
            <a:custGeom>
              <a:avLst/>
              <a:gdLst/>
              <a:ahLst/>
              <a:cxnLst/>
              <a:rect l="l" t="t" r="r" b="b"/>
              <a:pathLst>
                <a:path w="908" h="860" extrusionOk="0">
                  <a:moveTo>
                    <a:pt x="402" y="0"/>
                  </a:moveTo>
                  <a:cubicBezTo>
                    <a:pt x="312" y="0"/>
                    <a:pt x="222" y="32"/>
                    <a:pt x="151" y="95"/>
                  </a:cubicBezTo>
                  <a:cubicBezTo>
                    <a:pt x="108" y="125"/>
                    <a:pt x="74" y="165"/>
                    <a:pt x="51" y="213"/>
                  </a:cubicBezTo>
                  <a:cubicBezTo>
                    <a:pt x="39" y="245"/>
                    <a:pt x="27" y="276"/>
                    <a:pt x="15" y="308"/>
                  </a:cubicBezTo>
                  <a:cubicBezTo>
                    <a:pt x="0" y="375"/>
                    <a:pt x="2" y="444"/>
                    <a:pt x="22" y="510"/>
                  </a:cubicBezTo>
                  <a:cubicBezTo>
                    <a:pt x="36" y="542"/>
                    <a:pt x="51" y="575"/>
                    <a:pt x="65" y="607"/>
                  </a:cubicBezTo>
                  <a:cubicBezTo>
                    <a:pt x="103" y="666"/>
                    <a:pt x="155" y="715"/>
                    <a:pt x="217" y="747"/>
                  </a:cubicBezTo>
                  <a:lnTo>
                    <a:pt x="322" y="812"/>
                  </a:lnTo>
                  <a:cubicBezTo>
                    <a:pt x="380" y="844"/>
                    <a:pt x="443" y="859"/>
                    <a:pt x="506" y="859"/>
                  </a:cubicBezTo>
                  <a:cubicBezTo>
                    <a:pt x="596" y="859"/>
                    <a:pt x="686" y="827"/>
                    <a:pt x="758" y="765"/>
                  </a:cubicBezTo>
                  <a:cubicBezTo>
                    <a:pt x="801" y="734"/>
                    <a:pt x="835" y="695"/>
                    <a:pt x="857" y="647"/>
                  </a:cubicBezTo>
                  <a:cubicBezTo>
                    <a:pt x="869" y="616"/>
                    <a:pt x="881" y="583"/>
                    <a:pt x="893" y="552"/>
                  </a:cubicBezTo>
                  <a:cubicBezTo>
                    <a:pt x="908" y="485"/>
                    <a:pt x="907" y="416"/>
                    <a:pt x="886" y="350"/>
                  </a:cubicBezTo>
                  <a:cubicBezTo>
                    <a:pt x="872" y="317"/>
                    <a:pt x="858" y="285"/>
                    <a:pt x="843" y="253"/>
                  </a:cubicBezTo>
                  <a:cubicBezTo>
                    <a:pt x="806" y="193"/>
                    <a:pt x="753" y="145"/>
                    <a:pt x="692" y="112"/>
                  </a:cubicBezTo>
                  <a:cubicBezTo>
                    <a:pt x="656" y="91"/>
                    <a:pt x="621" y="69"/>
                    <a:pt x="586" y="47"/>
                  </a:cubicBezTo>
                  <a:cubicBezTo>
                    <a:pt x="528" y="16"/>
                    <a:pt x="465"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5"/>
            <p:cNvSpPr/>
            <p:nvPr/>
          </p:nvSpPr>
          <p:spPr>
            <a:xfrm>
              <a:off x="4210175" y="1507775"/>
              <a:ext cx="28600" cy="19975"/>
            </a:xfrm>
            <a:custGeom>
              <a:avLst/>
              <a:gdLst/>
              <a:ahLst/>
              <a:cxnLst/>
              <a:rect l="l" t="t" r="r" b="b"/>
              <a:pathLst>
                <a:path w="1144" h="799" extrusionOk="0">
                  <a:moveTo>
                    <a:pt x="569" y="0"/>
                  </a:moveTo>
                  <a:cubicBezTo>
                    <a:pt x="503" y="0"/>
                    <a:pt x="434" y="19"/>
                    <a:pt x="363" y="63"/>
                  </a:cubicBezTo>
                  <a:cubicBezTo>
                    <a:pt x="0" y="289"/>
                    <a:pt x="235" y="798"/>
                    <a:pt x="576" y="798"/>
                  </a:cubicBezTo>
                  <a:cubicBezTo>
                    <a:pt x="641" y="798"/>
                    <a:pt x="711" y="779"/>
                    <a:pt x="781"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5"/>
            <p:cNvSpPr/>
            <p:nvPr/>
          </p:nvSpPr>
          <p:spPr>
            <a:xfrm>
              <a:off x="4299750" y="1628050"/>
              <a:ext cx="28625" cy="19950"/>
            </a:xfrm>
            <a:custGeom>
              <a:avLst/>
              <a:gdLst/>
              <a:ahLst/>
              <a:cxnLst/>
              <a:rect l="l" t="t" r="r" b="b"/>
              <a:pathLst>
                <a:path w="1145" h="798" extrusionOk="0">
                  <a:moveTo>
                    <a:pt x="569" y="0"/>
                  </a:moveTo>
                  <a:cubicBezTo>
                    <a:pt x="503" y="0"/>
                    <a:pt x="433" y="19"/>
                    <a:pt x="363" y="63"/>
                  </a:cubicBezTo>
                  <a:cubicBezTo>
                    <a:pt x="0" y="289"/>
                    <a:pt x="237" y="797"/>
                    <a:pt x="577" y="797"/>
                  </a:cubicBezTo>
                  <a:cubicBezTo>
                    <a:pt x="643" y="797"/>
                    <a:pt x="713" y="778"/>
                    <a:pt x="783" y="735"/>
                  </a:cubicBezTo>
                  <a:cubicBezTo>
                    <a:pt x="1145"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5"/>
            <p:cNvSpPr/>
            <p:nvPr/>
          </p:nvSpPr>
          <p:spPr>
            <a:xfrm>
              <a:off x="4296425" y="1706875"/>
              <a:ext cx="37300" cy="33525"/>
            </a:xfrm>
            <a:custGeom>
              <a:avLst/>
              <a:gdLst/>
              <a:ahLst/>
              <a:cxnLst/>
              <a:rect l="l" t="t" r="r" b="b"/>
              <a:pathLst>
                <a:path w="1492" h="1341" extrusionOk="0">
                  <a:moveTo>
                    <a:pt x="560" y="1"/>
                  </a:moveTo>
                  <a:cubicBezTo>
                    <a:pt x="484" y="1"/>
                    <a:pt x="404" y="9"/>
                    <a:pt x="336" y="36"/>
                  </a:cubicBezTo>
                  <a:cubicBezTo>
                    <a:pt x="222" y="78"/>
                    <a:pt x="115" y="151"/>
                    <a:pt x="61" y="265"/>
                  </a:cubicBezTo>
                  <a:cubicBezTo>
                    <a:pt x="7" y="378"/>
                    <a:pt x="0" y="493"/>
                    <a:pt x="27" y="613"/>
                  </a:cubicBezTo>
                  <a:cubicBezTo>
                    <a:pt x="37" y="656"/>
                    <a:pt x="58" y="696"/>
                    <a:pt x="76" y="736"/>
                  </a:cubicBezTo>
                  <a:cubicBezTo>
                    <a:pt x="99" y="785"/>
                    <a:pt x="120" y="835"/>
                    <a:pt x="147" y="884"/>
                  </a:cubicBezTo>
                  <a:cubicBezTo>
                    <a:pt x="196" y="971"/>
                    <a:pt x="256" y="1051"/>
                    <a:pt x="328" y="1121"/>
                  </a:cubicBezTo>
                  <a:cubicBezTo>
                    <a:pt x="421" y="1213"/>
                    <a:pt x="528" y="1268"/>
                    <a:pt x="649" y="1309"/>
                  </a:cubicBezTo>
                  <a:cubicBezTo>
                    <a:pt x="708" y="1330"/>
                    <a:pt x="771" y="1334"/>
                    <a:pt x="833" y="1339"/>
                  </a:cubicBezTo>
                  <a:cubicBezTo>
                    <a:pt x="845" y="1340"/>
                    <a:pt x="856" y="1340"/>
                    <a:pt x="868" y="1340"/>
                  </a:cubicBezTo>
                  <a:cubicBezTo>
                    <a:pt x="919" y="1340"/>
                    <a:pt x="971" y="1331"/>
                    <a:pt x="1024" y="1320"/>
                  </a:cubicBezTo>
                  <a:cubicBezTo>
                    <a:pt x="1150" y="1293"/>
                    <a:pt x="1266" y="1225"/>
                    <a:pt x="1351" y="1127"/>
                  </a:cubicBezTo>
                  <a:cubicBezTo>
                    <a:pt x="1419" y="1050"/>
                    <a:pt x="1456" y="951"/>
                    <a:pt x="1456" y="847"/>
                  </a:cubicBezTo>
                  <a:cubicBezTo>
                    <a:pt x="1455" y="821"/>
                    <a:pt x="1450" y="795"/>
                    <a:pt x="1444" y="769"/>
                  </a:cubicBezTo>
                  <a:cubicBezTo>
                    <a:pt x="1476" y="712"/>
                    <a:pt x="1491" y="647"/>
                    <a:pt x="1488" y="582"/>
                  </a:cubicBezTo>
                  <a:cubicBezTo>
                    <a:pt x="1481" y="476"/>
                    <a:pt x="1442" y="375"/>
                    <a:pt x="1361" y="302"/>
                  </a:cubicBezTo>
                  <a:cubicBezTo>
                    <a:pt x="1224" y="180"/>
                    <a:pt x="1059" y="91"/>
                    <a:pt x="882" y="42"/>
                  </a:cubicBezTo>
                  <a:cubicBezTo>
                    <a:pt x="795" y="16"/>
                    <a:pt x="702" y="7"/>
                    <a:pt x="612" y="2"/>
                  </a:cubicBezTo>
                  <a:cubicBezTo>
                    <a:pt x="595" y="1"/>
                    <a:pt x="577"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5"/>
            <p:cNvSpPr/>
            <p:nvPr/>
          </p:nvSpPr>
          <p:spPr>
            <a:xfrm>
              <a:off x="4237225" y="1661175"/>
              <a:ext cx="28525" cy="25825"/>
            </a:xfrm>
            <a:custGeom>
              <a:avLst/>
              <a:gdLst/>
              <a:ahLst/>
              <a:cxnLst/>
              <a:rect l="l" t="t" r="r" b="b"/>
              <a:pathLst>
                <a:path w="1141" h="1033" extrusionOk="0">
                  <a:moveTo>
                    <a:pt x="477" y="1"/>
                  </a:moveTo>
                  <a:cubicBezTo>
                    <a:pt x="414" y="1"/>
                    <a:pt x="351" y="13"/>
                    <a:pt x="288" y="23"/>
                  </a:cubicBezTo>
                  <a:cubicBezTo>
                    <a:pt x="256" y="39"/>
                    <a:pt x="224" y="53"/>
                    <a:pt x="192" y="68"/>
                  </a:cubicBezTo>
                  <a:cubicBezTo>
                    <a:pt x="146" y="94"/>
                    <a:pt x="107" y="131"/>
                    <a:pt x="80" y="177"/>
                  </a:cubicBezTo>
                  <a:cubicBezTo>
                    <a:pt x="57" y="202"/>
                    <a:pt x="41" y="233"/>
                    <a:pt x="33" y="267"/>
                  </a:cubicBezTo>
                  <a:cubicBezTo>
                    <a:pt x="11" y="313"/>
                    <a:pt x="1" y="364"/>
                    <a:pt x="5" y="415"/>
                  </a:cubicBezTo>
                  <a:cubicBezTo>
                    <a:pt x="12" y="463"/>
                    <a:pt x="16" y="514"/>
                    <a:pt x="31" y="560"/>
                  </a:cubicBezTo>
                  <a:cubicBezTo>
                    <a:pt x="34" y="569"/>
                    <a:pt x="38" y="578"/>
                    <a:pt x="41" y="586"/>
                  </a:cubicBezTo>
                  <a:cubicBezTo>
                    <a:pt x="57" y="624"/>
                    <a:pt x="73" y="663"/>
                    <a:pt x="93" y="700"/>
                  </a:cubicBezTo>
                  <a:cubicBezTo>
                    <a:pt x="100" y="714"/>
                    <a:pt x="110" y="728"/>
                    <a:pt x="121" y="741"/>
                  </a:cubicBezTo>
                  <a:cubicBezTo>
                    <a:pt x="150" y="783"/>
                    <a:pt x="184" y="822"/>
                    <a:pt x="221" y="858"/>
                  </a:cubicBezTo>
                  <a:cubicBezTo>
                    <a:pt x="227" y="863"/>
                    <a:pt x="233" y="868"/>
                    <a:pt x="240" y="874"/>
                  </a:cubicBezTo>
                  <a:cubicBezTo>
                    <a:pt x="273" y="899"/>
                    <a:pt x="307" y="922"/>
                    <a:pt x="341" y="945"/>
                  </a:cubicBezTo>
                  <a:cubicBezTo>
                    <a:pt x="355" y="954"/>
                    <a:pt x="369" y="961"/>
                    <a:pt x="386" y="968"/>
                  </a:cubicBezTo>
                  <a:cubicBezTo>
                    <a:pt x="430" y="988"/>
                    <a:pt x="475" y="1005"/>
                    <a:pt x="523" y="1017"/>
                  </a:cubicBezTo>
                  <a:cubicBezTo>
                    <a:pt x="531" y="1019"/>
                    <a:pt x="539" y="1021"/>
                    <a:pt x="548" y="1021"/>
                  </a:cubicBezTo>
                  <a:cubicBezTo>
                    <a:pt x="589" y="1026"/>
                    <a:pt x="630" y="1032"/>
                    <a:pt x="672" y="1033"/>
                  </a:cubicBezTo>
                  <a:cubicBezTo>
                    <a:pt x="674" y="1033"/>
                    <a:pt x="676" y="1033"/>
                    <a:pt x="678" y="1033"/>
                  </a:cubicBezTo>
                  <a:cubicBezTo>
                    <a:pt x="728" y="1033"/>
                    <a:pt x="777" y="1020"/>
                    <a:pt x="821" y="995"/>
                  </a:cubicBezTo>
                  <a:cubicBezTo>
                    <a:pt x="919" y="956"/>
                    <a:pt x="995" y="875"/>
                    <a:pt x="1029" y="774"/>
                  </a:cubicBezTo>
                  <a:cubicBezTo>
                    <a:pt x="1036" y="756"/>
                    <a:pt x="1043" y="738"/>
                    <a:pt x="1046" y="718"/>
                  </a:cubicBezTo>
                  <a:cubicBezTo>
                    <a:pt x="1064" y="698"/>
                    <a:pt x="1078" y="675"/>
                    <a:pt x="1090" y="651"/>
                  </a:cubicBezTo>
                  <a:cubicBezTo>
                    <a:pt x="1102" y="619"/>
                    <a:pt x="1114" y="587"/>
                    <a:pt x="1126" y="556"/>
                  </a:cubicBezTo>
                  <a:cubicBezTo>
                    <a:pt x="1141" y="489"/>
                    <a:pt x="1139" y="419"/>
                    <a:pt x="1119" y="354"/>
                  </a:cubicBezTo>
                  <a:cubicBezTo>
                    <a:pt x="1105" y="322"/>
                    <a:pt x="1090" y="289"/>
                    <a:pt x="1076" y="257"/>
                  </a:cubicBezTo>
                  <a:cubicBezTo>
                    <a:pt x="1038" y="197"/>
                    <a:pt x="986" y="149"/>
                    <a:pt x="925" y="115"/>
                  </a:cubicBezTo>
                  <a:cubicBezTo>
                    <a:pt x="884" y="94"/>
                    <a:pt x="842" y="74"/>
                    <a:pt x="797" y="60"/>
                  </a:cubicBezTo>
                  <a:cubicBezTo>
                    <a:pt x="754" y="42"/>
                    <a:pt x="709" y="28"/>
                    <a:pt x="663" y="18"/>
                  </a:cubicBezTo>
                  <a:cubicBezTo>
                    <a:pt x="617" y="10"/>
                    <a:pt x="570" y="7"/>
                    <a:pt x="524" y="3"/>
                  </a:cubicBezTo>
                  <a:cubicBezTo>
                    <a:pt x="509" y="2"/>
                    <a:pt x="493" y="1"/>
                    <a:pt x="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5"/>
            <p:cNvSpPr/>
            <p:nvPr/>
          </p:nvSpPr>
          <p:spPr>
            <a:xfrm>
              <a:off x="4148100" y="1621975"/>
              <a:ext cx="29050" cy="26425"/>
            </a:xfrm>
            <a:custGeom>
              <a:avLst/>
              <a:gdLst/>
              <a:ahLst/>
              <a:cxnLst/>
              <a:rect l="l" t="t" r="r" b="b"/>
              <a:pathLst>
                <a:path w="1162" h="1057" extrusionOk="0">
                  <a:moveTo>
                    <a:pt x="481" y="0"/>
                  </a:moveTo>
                  <a:cubicBezTo>
                    <a:pt x="456" y="0"/>
                    <a:pt x="432" y="3"/>
                    <a:pt x="397" y="8"/>
                  </a:cubicBezTo>
                  <a:cubicBezTo>
                    <a:pt x="375" y="12"/>
                    <a:pt x="354" y="15"/>
                    <a:pt x="332" y="20"/>
                  </a:cubicBezTo>
                  <a:cubicBezTo>
                    <a:pt x="329" y="21"/>
                    <a:pt x="325" y="22"/>
                    <a:pt x="322" y="24"/>
                  </a:cubicBezTo>
                  <a:cubicBezTo>
                    <a:pt x="292" y="34"/>
                    <a:pt x="251" y="54"/>
                    <a:pt x="222" y="69"/>
                  </a:cubicBezTo>
                  <a:cubicBezTo>
                    <a:pt x="181" y="92"/>
                    <a:pt x="143" y="121"/>
                    <a:pt x="112" y="154"/>
                  </a:cubicBezTo>
                  <a:cubicBezTo>
                    <a:pt x="108" y="158"/>
                    <a:pt x="106" y="160"/>
                    <a:pt x="104" y="162"/>
                  </a:cubicBezTo>
                  <a:cubicBezTo>
                    <a:pt x="94" y="176"/>
                    <a:pt x="85" y="190"/>
                    <a:pt x="75" y="204"/>
                  </a:cubicBezTo>
                  <a:cubicBezTo>
                    <a:pt x="41" y="243"/>
                    <a:pt x="20" y="290"/>
                    <a:pt x="10" y="340"/>
                  </a:cubicBezTo>
                  <a:cubicBezTo>
                    <a:pt x="4" y="376"/>
                    <a:pt x="0" y="410"/>
                    <a:pt x="0" y="446"/>
                  </a:cubicBezTo>
                  <a:cubicBezTo>
                    <a:pt x="1" y="467"/>
                    <a:pt x="13" y="530"/>
                    <a:pt x="18" y="550"/>
                  </a:cubicBezTo>
                  <a:cubicBezTo>
                    <a:pt x="20" y="563"/>
                    <a:pt x="23" y="576"/>
                    <a:pt x="27" y="589"/>
                  </a:cubicBezTo>
                  <a:cubicBezTo>
                    <a:pt x="46" y="644"/>
                    <a:pt x="70" y="697"/>
                    <a:pt x="103" y="745"/>
                  </a:cubicBezTo>
                  <a:cubicBezTo>
                    <a:pt x="130" y="782"/>
                    <a:pt x="158" y="818"/>
                    <a:pt x="189" y="851"/>
                  </a:cubicBezTo>
                  <a:cubicBezTo>
                    <a:pt x="198" y="861"/>
                    <a:pt x="207" y="870"/>
                    <a:pt x="216" y="878"/>
                  </a:cubicBezTo>
                  <a:cubicBezTo>
                    <a:pt x="238" y="897"/>
                    <a:pt x="262" y="912"/>
                    <a:pt x="284" y="928"/>
                  </a:cubicBezTo>
                  <a:cubicBezTo>
                    <a:pt x="308" y="946"/>
                    <a:pt x="333" y="963"/>
                    <a:pt x="359" y="978"/>
                  </a:cubicBezTo>
                  <a:cubicBezTo>
                    <a:pt x="369" y="983"/>
                    <a:pt x="378" y="987"/>
                    <a:pt x="389" y="991"/>
                  </a:cubicBezTo>
                  <a:cubicBezTo>
                    <a:pt x="430" y="1009"/>
                    <a:pt x="474" y="1024"/>
                    <a:pt x="518" y="1037"/>
                  </a:cubicBezTo>
                  <a:cubicBezTo>
                    <a:pt x="531" y="1040"/>
                    <a:pt x="544" y="1042"/>
                    <a:pt x="557" y="1045"/>
                  </a:cubicBezTo>
                  <a:cubicBezTo>
                    <a:pt x="602" y="1052"/>
                    <a:pt x="649" y="1055"/>
                    <a:pt x="695" y="1057"/>
                  </a:cubicBezTo>
                  <a:cubicBezTo>
                    <a:pt x="741" y="1053"/>
                    <a:pt x="788" y="1047"/>
                    <a:pt x="833" y="1036"/>
                  </a:cubicBezTo>
                  <a:cubicBezTo>
                    <a:pt x="847" y="1033"/>
                    <a:pt x="861" y="1030"/>
                    <a:pt x="874" y="1024"/>
                  </a:cubicBezTo>
                  <a:cubicBezTo>
                    <a:pt x="974" y="990"/>
                    <a:pt x="1059" y="920"/>
                    <a:pt x="1112" y="830"/>
                  </a:cubicBezTo>
                  <a:cubicBezTo>
                    <a:pt x="1138" y="785"/>
                    <a:pt x="1152" y="735"/>
                    <a:pt x="1153" y="684"/>
                  </a:cubicBezTo>
                  <a:cubicBezTo>
                    <a:pt x="1162" y="633"/>
                    <a:pt x="1159" y="581"/>
                    <a:pt x="1141" y="532"/>
                  </a:cubicBezTo>
                  <a:cubicBezTo>
                    <a:pt x="1127" y="500"/>
                    <a:pt x="1113" y="468"/>
                    <a:pt x="1098" y="435"/>
                  </a:cubicBezTo>
                  <a:cubicBezTo>
                    <a:pt x="1061" y="376"/>
                    <a:pt x="1008" y="327"/>
                    <a:pt x="947" y="295"/>
                  </a:cubicBezTo>
                  <a:lnTo>
                    <a:pt x="937" y="290"/>
                  </a:lnTo>
                  <a:cubicBezTo>
                    <a:pt x="930" y="271"/>
                    <a:pt x="921" y="252"/>
                    <a:pt x="911" y="233"/>
                  </a:cubicBezTo>
                  <a:cubicBezTo>
                    <a:pt x="909" y="230"/>
                    <a:pt x="907" y="228"/>
                    <a:pt x="905" y="226"/>
                  </a:cubicBezTo>
                  <a:cubicBezTo>
                    <a:pt x="883" y="195"/>
                    <a:pt x="859" y="167"/>
                    <a:pt x="834" y="139"/>
                  </a:cubicBezTo>
                  <a:cubicBezTo>
                    <a:pt x="830" y="136"/>
                    <a:pt x="826" y="132"/>
                    <a:pt x="821" y="128"/>
                  </a:cubicBezTo>
                  <a:cubicBezTo>
                    <a:pt x="808" y="116"/>
                    <a:pt x="783" y="100"/>
                    <a:pt x="774" y="94"/>
                  </a:cubicBezTo>
                  <a:cubicBezTo>
                    <a:pt x="765" y="88"/>
                    <a:pt x="741" y="70"/>
                    <a:pt x="726" y="61"/>
                  </a:cubicBezTo>
                  <a:cubicBezTo>
                    <a:pt x="720" y="57"/>
                    <a:pt x="712" y="55"/>
                    <a:pt x="706" y="52"/>
                  </a:cubicBezTo>
                  <a:cubicBezTo>
                    <a:pt x="666" y="35"/>
                    <a:pt x="625" y="16"/>
                    <a:pt x="583" y="11"/>
                  </a:cubicBezTo>
                  <a:cubicBezTo>
                    <a:pt x="537" y="4"/>
                    <a:pt x="509"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5"/>
            <p:cNvSpPr/>
            <p:nvPr/>
          </p:nvSpPr>
          <p:spPr>
            <a:xfrm>
              <a:off x="4042250" y="1492800"/>
              <a:ext cx="32075" cy="30525"/>
            </a:xfrm>
            <a:custGeom>
              <a:avLst/>
              <a:gdLst/>
              <a:ahLst/>
              <a:cxnLst/>
              <a:rect l="l" t="t" r="r" b="b"/>
              <a:pathLst>
                <a:path w="1283" h="1221" extrusionOk="0">
                  <a:moveTo>
                    <a:pt x="421" y="0"/>
                  </a:moveTo>
                  <a:cubicBezTo>
                    <a:pt x="412" y="0"/>
                    <a:pt x="402" y="0"/>
                    <a:pt x="392" y="1"/>
                  </a:cubicBezTo>
                  <a:cubicBezTo>
                    <a:pt x="322" y="3"/>
                    <a:pt x="253" y="24"/>
                    <a:pt x="193" y="61"/>
                  </a:cubicBezTo>
                  <a:cubicBezTo>
                    <a:pt x="147" y="87"/>
                    <a:pt x="109" y="125"/>
                    <a:pt x="82" y="170"/>
                  </a:cubicBezTo>
                  <a:cubicBezTo>
                    <a:pt x="48" y="209"/>
                    <a:pt x="27" y="257"/>
                    <a:pt x="17" y="308"/>
                  </a:cubicBezTo>
                  <a:cubicBezTo>
                    <a:pt x="1" y="375"/>
                    <a:pt x="3" y="444"/>
                    <a:pt x="23" y="510"/>
                  </a:cubicBezTo>
                  <a:cubicBezTo>
                    <a:pt x="34" y="589"/>
                    <a:pt x="56" y="666"/>
                    <a:pt x="86" y="741"/>
                  </a:cubicBezTo>
                  <a:cubicBezTo>
                    <a:pt x="115" y="808"/>
                    <a:pt x="142" y="875"/>
                    <a:pt x="189" y="932"/>
                  </a:cubicBezTo>
                  <a:cubicBezTo>
                    <a:pt x="218" y="972"/>
                    <a:pt x="250" y="1010"/>
                    <a:pt x="286" y="1045"/>
                  </a:cubicBezTo>
                  <a:cubicBezTo>
                    <a:pt x="323" y="1076"/>
                    <a:pt x="362" y="1104"/>
                    <a:pt x="402" y="1129"/>
                  </a:cubicBezTo>
                  <a:cubicBezTo>
                    <a:pt x="454" y="1163"/>
                    <a:pt x="516" y="1183"/>
                    <a:pt x="575" y="1200"/>
                  </a:cubicBezTo>
                  <a:cubicBezTo>
                    <a:pt x="590" y="1205"/>
                    <a:pt x="606" y="1208"/>
                    <a:pt x="622" y="1209"/>
                  </a:cubicBezTo>
                  <a:cubicBezTo>
                    <a:pt x="666" y="1216"/>
                    <a:pt x="712" y="1221"/>
                    <a:pt x="758" y="1221"/>
                  </a:cubicBezTo>
                  <a:cubicBezTo>
                    <a:pt x="914" y="1215"/>
                    <a:pt x="1073" y="1149"/>
                    <a:pt x="1176" y="1029"/>
                  </a:cubicBezTo>
                  <a:cubicBezTo>
                    <a:pt x="1244" y="953"/>
                    <a:pt x="1282" y="853"/>
                    <a:pt x="1281" y="751"/>
                  </a:cubicBezTo>
                  <a:cubicBezTo>
                    <a:pt x="1282" y="698"/>
                    <a:pt x="1269" y="646"/>
                    <a:pt x="1243" y="601"/>
                  </a:cubicBezTo>
                  <a:cubicBezTo>
                    <a:pt x="1225" y="550"/>
                    <a:pt x="1195" y="505"/>
                    <a:pt x="1154" y="471"/>
                  </a:cubicBezTo>
                  <a:cubicBezTo>
                    <a:pt x="1127" y="448"/>
                    <a:pt x="1099" y="430"/>
                    <a:pt x="1068" y="414"/>
                  </a:cubicBezTo>
                  <a:cubicBezTo>
                    <a:pt x="1022" y="319"/>
                    <a:pt x="956" y="230"/>
                    <a:pt x="876" y="170"/>
                  </a:cubicBezTo>
                  <a:cubicBezTo>
                    <a:pt x="835" y="137"/>
                    <a:pt x="792" y="108"/>
                    <a:pt x="745" y="82"/>
                  </a:cubicBezTo>
                  <a:cubicBezTo>
                    <a:pt x="701" y="60"/>
                    <a:pt x="655" y="43"/>
                    <a:pt x="608" y="28"/>
                  </a:cubicBezTo>
                  <a:cubicBezTo>
                    <a:pt x="547" y="9"/>
                    <a:pt x="484" y="0"/>
                    <a:pt x="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3" name="Google Shape;743;p15"/>
          <p:cNvSpPr/>
          <p:nvPr/>
        </p:nvSpPr>
        <p:spPr>
          <a:xfrm>
            <a:off x="-500800" y="-449500"/>
            <a:ext cx="3195460" cy="1577340"/>
          </a:xfrm>
          <a:custGeom>
            <a:avLst/>
            <a:gdLst/>
            <a:ahLst/>
            <a:cxnLst/>
            <a:rect l="l" t="t" r="r" b="b"/>
            <a:pathLst>
              <a:path w="71383" h="35236" extrusionOk="0">
                <a:moveTo>
                  <a:pt x="13565" y="0"/>
                </a:moveTo>
                <a:cubicBezTo>
                  <a:pt x="12001" y="0"/>
                  <a:pt x="10428" y="68"/>
                  <a:pt x="8860" y="143"/>
                </a:cubicBezTo>
                <a:cubicBezTo>
                  <a:pt x="3820" y="382"/>
                  <a:pt x="644" y="5800"/>
                  <a:pt x="5" y="10476"/>
                </a:cubicBezTo>
                <a:cubicBezTo>
                  <a:pt x="1" y="25435"/>
                  <a:pt x="16985" y="34921"/>
                  <a:pt x="30670" y="35128"/>
                </a:cubicBezTo>
                <a:cubicBezTo>
                  <a:pt x="31173" y="35200"/>
                  <a:pt x="31739" y="35235"/>
                  <a:pt x="32361" y="35235"/>
                </a:cubicBezTo>
                <a:cubicBezTo>
                  <a:pt x="43330" y="35235"/>
                  <a:pt x="71383" y="24231"/>
                  <a:pt x="67336" y="12687"/>
                </a:cubicBezTo>
                <a:cubicBezTo>
                  <a:pt x="66159" y="10114"/>
                  <a:pt x="63153" y="8901"/>
                  <a:pt x="60344" y="8558"/>
                </a:cubicBezTo>
                <a:cubicBezTo>
                  <a:pt x="60268" y="8557"/>
                  <a:pt x="60192" y="8557"/>
                  <a:pt x="60116" y="8557"/>
                </a:cubicBezTo>
                <a:cubicBezTo>
                  <a:pt x="51295" y="8557"/>
                  <a:pt x="46835" y="9728"/>
                  <a:pt x="42719" y="9728"/>
                </a:cubicBezTo>
                <a:cubicBezTo>
                  <a:pt x="38107" y="9728"/>
                  <a:pt x="33926" y="8258"/>
                  <a:pt x="24526" y="2024"/>
                </a:cubicBezTo>
                <a:cubicBezTo>
                  <a:pt x="21031" y="392"/>
                  <a:pt x="17321" y="0"/>
                  <a:pt x="135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5"/>
          <p:cNvSpPr/>
          <p:nvPr/>
        </p:nvSpPr>
        <p:spPr>
          <a:xfrm>
            <a:off x="-341203" y="-1638100"/>
            <a:ext cx="3597674" cy="271180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5" name="Google Shape;745;p15"/>
          <p:cNvGrpSpPr/>
          <p:nvPr/>
        </p:nvGrpSpPr>
        <p:grpSpPr>
          <a:xfrm>
            <a:off x="4765052" y="288160"/>
            <a:ext cx="546184" cy="502678"/>
            <a:chOff x="-357900" y="2348840"/>
            <a:chExt cx="1101177" cy="1013464"/>
          </a:xfrm>
        </p:grpSpPr>
        <p:sp>
          <p:nvSpPr>
            <p:cNvPr id="746" name="Google Shape;746;p15"/>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5"/>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5"/>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5"/>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5"/>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5"/>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5"/>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5"/>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CUSTOM_4">
    <p:spTree>
      <p:nvGrpSpPr>
        <p:cNvPr id="1" name="Shape 754"/>
        <p:cNvGrpSpPr/>
        <p:nvPr/>
      </p:nvGrpSpPr>
      <p:grpSpPr>
        <a:xfrm>
          <a:off x="0" y="0"/>
          <a:ext cx="0" cy="0"/>
          <a:chOff x="0" y="0"/>
          <a:chExt cx="0" cy="0"/>
        </a:xfrm>
      </p:grpSpPr>
      <p:sp>
        <p:nvSpPr>
          <p:cNvPr id="755" name="Google Shape;755;p16"/>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6"/>
          <p:cNvSpPr txBox="1">
            <a:spLocks noGrp="1"/>
          </p:cNvSpPr>
          <p:nvPr>
            <p:ph type="title"/>
          </p:nvPr>
        </p:nvSpPr>
        <p:spPr>
          <a:xfrm>
            <a:off x="722376" y="448056"/>
            <a:ext cx="7708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57" name="Google Shape;757;p16"/>
          <p:cNvSpPr txBox="1">
            <a:spLocks noGrp="1"/>
          </p:cNvSpPr>
          <p:nvPr>
            <p:ph type="subTitle" idx="1"/>
          </p:nvPr>
        </p:nvSpPr>
        <p:spPr>
          <a:xfrm>
            <a:off x="1004550" y="2755075"/>
            <a:ext cx="3047400" cy="981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58" name="Google Shape;758;p16"/>
          <p:cNvSpPr/>
          <p:nvPr/>
        </p:nvSpPr>
        <p:spPr>
          <a:xfrm>
            <a:off x="7518297" y="4180468"/>
            <a:ext cx="2843249" cy="1446491"/>
          </a:xfrm>
          <a:custGeom>
            <a:avLst/>
            <a:gdLst/>
            <a:ahLst/>
            <a:cxnLst/>
            <a:rect l="l" t="t" r="r" b="b"/>
            <a:pathLst>
              <a:path w="63515" h="32313" extrusionOk="0">
                <a:moveTo>
                  <a:pt x="52010" y="1"/>
                </a:moveTo>
                <a:cubicBezTo>
                  <a:pt x="47251" y="1"/>
                  <a:pt x="44491" y="6370"/>
                  <a:pt x="30507" y="6370"/>
                </a:cubicBezTo>
                <a:cubicBezTo>
                  <a:pt x="30447" y="6370"/>
                  <a:pt x="30387" y="6369"/>
                  <a:pt x="30327" y="6369"/>
                </a:cubicBezTo>
                <a:cubicBezTo>
                  <a:pt x="21629" y="6914"/>
                  <a:pt x="11366" y="5945"/>
                  <a:pt x="4680" y="12570"/>
                </a:cubicBezTo>
                <a:cubicBezTo>
                  <a:pt x="1508" y="15777"/>
                  <a:pt x="0" y="20892"/>
                  <a:pt x="1924" y="24972"/>
                </a:cubicBezTo>
                <a:cubicBezTo>
                  <a:pt x="4816" y="30348"/>
                  <a:pt x="11806" y="32312"/>
                  <a:pt x="19611" y="32312"/>
                </a:cubicBezTo>
                <a:cubicBezTo>
                  <a:pt x="29867" y="32312"/>
                  <a:pt x="41528" y="28921"/>
                  <a:pt x="47145" y="25422"/>
                </a:cubicBezTo>
                <a:cubicBezTo>
                  <a:pt x="54845" y="21119"/>
                  <a:pt x="63515" y="6256"/>
                  <a:pt x="53838" y="300"/>
                </a:cubicBezTo>
                <a:cubicBezTo>
                  <a:pt x="53184" y="93"/>
                  <a:pt x="52582" y="1"/>
                  <a:pt x="520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6"/>
          <p:cNvSpPr/>
          <p:nvPr/>
        </p:nvSpPr>
        <p:spPr>
          <a:xfrm rot="4119643">
            <a:off x="6816581" y="-1781663"/>
            <a:ext cx="3597729" cy="2711844"/>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0" name="Google Shape;760;p16"/>
          <p:cNvGrpSpPr/>
          <p:nvPr/>
        </p:nvGrpSpPr>
        <p:grpSpPr>
          <a:xfrm>
            <a:off x="440140" y="4352660"/>
            <a:ext cx="546184" cy="502678"/>
            <a:chOff x="-357900" y="2348840"/>
            <a:chExt cx="1101177" cy="1013464"/>
          </a:xfrm>
        </p:grpSpPr>
        <p:sp>
          <p:nvSpPr>
            <p:cNvPr id="761" name="Google Shape;761;p16"/>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6"/>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6"/>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6"/>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6"/>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6"/>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6"/>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6"/>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9" name="Google Shape;769;p16"/>
          <p:cNvSpPr/>
          <p:nvPr/>
        </p:nvSpPr>
        <p:spPr>
          <a:xfrm rot="7601788" flipH="1">
            <a:off x="-963787" y="-408834"/>
            <a:ext cx="2843198" cy="1446466"/>
          </a:xfrm>
          <a:custGeom>
            <a:avLst/>
            <a:gdLst/>
            <a:ahLst/>
            <a:cxnLst/>
            <a:rect l="l" t="t" r="r" b="b"/>
            <a:pathLst>
              <a:path w="63515" h="32313" extrusionOk="0">
                <a:moveTo>
                  <a:pt x="52010" y="1"/>
                </a:moveTo>
                <a:cubicBezTo>
                  <a:pt x="47251" y="1"/>
                  <a:pt x="44491" y="6370"/>
                  <a:pt x="30507" y="6370"/>
                </a:cubicBezTo>
                <a:cubicBezTo>
                  <a:pt x="30447" y="6370"/>
                  <a:pt x="30387" y="6369"/>
                  <a:pt x="30327" y="6369"/>
                </a:cubicBezTo>
                <a:cubicBezTo>
                  <a:pt x="21629" y="6914"/>
                  <a:pt x="11366" y="5945"/>
                  <a:pt x="4680" y="12570"/>
                </a:cubicBezTo>
                <a:cubicBezTo>
                  <a:pt x="1508" y="15777"/>
                  <a:pt x="0" y="20892"/>
                  <a:pt x="1924" y="24972"/>
                </a:cubicBezTo>
                <a:cubicBezTo>
                  <a:pt x="4816" y="30348"/>
                  <a:pt x="11806" y="32312"/>
                  <a:pt x="19611" y="32312"/>
                </a:cubicBezTo>
                <a:cubicBezTo>
                  <a:pt x="29867" y="32312"/>
                  <a:pt x="41528" y="28921"/>
                  <a:pt x="47145" y="25422"/>
                </a:cubicBezTo>
                <a:cubicBezTo>
                  <a:pt x="54845" y="21119"/>
                  <a:pt x="63515" y="6256"/>
                  <a:pt x="53838" y="300"/>
                </a:cubicBezTo>
                <a:cubicBezTo>
                  <a:pt x="53184" y="93"/>
                  <a:pt x="52582" y="1"/>
                  <a:pt x="5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CUSTOM_4_1">
    <p:spTree>
      <p:nvGrpSpPr>
        <p:cNvPr id="1" name="Shape 770"/>
        <p:cNvGrpSpPr/>
        <p:nvPr/>
      </p:nvGrpSpPr>
      <p:grpSpPr>
        <a:xfrm>
          <a:off x="0" y="0"/>
          <a:ext cx="0" cy="0"/>
          <a:chOff x="0" y="0"/>
          <a:chExt cx="0" cy="0"/>
        </a:xfrm>
      </p:grpSpPr>
      <p:sp>
        <p:nvSpPr>
          <p:cNvPr id="771" name="Google Shape;771;p17"/>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7"/>
          <p:cNvSpPr txBox="1">
            <a:spLocks noGrp="1"/>
          </p:cNvSpPr>
          <p:nvPr>
            <p:ph type="title"/>
          </p:nvPr>
        </p:nvSpPr>
        <p:spPr>
          <a:xfrm>
            <a:off x="722376" y="448056"/>
            <a:ext cx="7708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73" name="Google Shape;773;p17"/>
          <p:cNvSpPr txBox="1">
            <a:spLocks noGrp="1"/>
          </p:cNvSpPr>
          <p:nvPr>
            <p:ph type="subTitle" idx="1"/>
          </p:nvPr>
        </p:nvSpPr>
        <p:spPr>
          <a:xfrm>
            <a:off x="5073475" y="2716980"/>
            <a:ext cx="3045000" cy="978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74" name="Google Shape;774;p17"/>
          <p:cNvSpPr/>
          <p:nvPr/>
        </p:nvSpPr>
        <p:spPr>
          <a:xfrm>
            <a:off x="7977229" y="-557998"/>
            <a:ext cx="1877757" cy="1360990"/>
          </a:xfrm>
          <a:custGeom>
            <a:avLst/>
            <a:gdLst/>
            <a:ahLst/>
            <a:cxnLst/>
            <a:rect l="l" t="t" r="r" b="b"/>
            <a:pathLst>
              <a:path w="41947" h="30403" extrusionOk="0">
                <a:moveTo>
                  <a:pt x="22726" y="1"/>
                </a:moveTo>
                <a:cubicBezTo>
                  <a:pt x="10985" y="1"/>
                  <a:pt x="1" y="8093"/>
                  <a:pt x="10967" y="23336"/>
                </a:cubicBezTo>
                <a:cubicBezTo>
                  <a:pt x="14643" y="27664"/>
                  <a:pt x="20747" y="30403"/>
                  <a:pt x="26637" y="30403"/>
                </a:cubicBezTo>
                <a:cubicBezTo>
                  <a:pt x="30051" y="30403"/>
                  <a:pt x="33394" y="29482"/>
                  <a:pt x="36151" y="27418"/>
                </a:cubicBezTo>
                <a:cubicBezTo>
                  <a:pt x="40399" y="23634"/>
                  <a:pt x="41947" y="16980"/>
                  <a:pt x="41044" y="11460"/>
                </a:cubicBezTo>
                <a:cubicBezTo>
                  <a:pt x="38997" y="3723"/>
                  <a:pt x="30687" y="1"/>
                  <a:pt x="227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7"/>
          <p:cNvSpPr/>
          <p:nvPr/>
        </p:nvSpPr>
        <p:spPr>
          <a:xfrm>
            <a:off x="-539175" y="4282475"/>
            <a:ext cx="3195460" cy="1577340"/>
          </a:xfrm>
          <a:custGeom>
            <a:avLst/>
            <a:gdLst/>
            <a:ahLst/>
            <a:cxnLst/>
            <a:rect l="l" t="t" r="r" b="b"/>
            <a:pathLst>
              <a:path w="71383" h="35236" extrusionOk="0">
                <a:moveTo>
                  <a:pt x="13565" y="0"/>
                </a:moveTo>
                <a:cubicBezTo>
                  <a:pt x="12001" y="0"/>
                  <a:pt x="10428" y="68"/>
                  <a:pt x="8860" y="143"/>
                </a:cubicBezTo>
                <a:cubicBezTo>
                  <a:pt x="3820" y="382"/>
                  <a:pt x="644" y="5800"/>
                  <a:pt x="5" y="10476"/>
                </a:cubicBezTo>
                <a:cubicBezTo>
                  <a:pt x="1" y="25435"/>
                  <a:pt x="16985" y="34921"/>
                  <a:pt x="30670" y="35128"/>
                </a:cubicBezTo>
                <a:cubicBezTo>
                  <a:pt x="31173" y="35200"/>
                  <a:pt x="31739" y="35235"/>
                  <a:pt x="32361" y="35235"/>
                </a:cubicBezTo>
                <a:cubicBezTo>
                  <a:pt x="43330" y="35235"/>
                  <a:pt x="71383" y="24231"/>
                  <a:pt x="67336" y="12687"/>
                </a:cubicBezTo>
                <a:cubicBezTo>
                  <a:pt x="66159" y="10114"/>
                  <a:pt x="63153" y="8901"/>
                  <a:pt x="60344" y="8558"/>
                </a:cubicBezTo>
                <a:cubicBezTo>
                  <a:pt x="60268" y="8557"/>
                  <a:pt x="60192" y="8557"/>
                  <a:pt x="60116" y="8557"/>
                </a:cubicBezTo>
                <a:cubicBezTo>
                  <a:pt x="51295" y="8557"/>
                  <a:pt x="46835" y="9728"/>
                  <a:pt x="42719" y="9728"/>
                </a:cubicBezTo>
                <a:cubicBezTo>
                  <a:pt x="38107" y="9728"/>
                  <a:pt x="33926" y="8258"/>
                  <a:pt x="24526" y="2024"/>
                </a:cubicBezTo>
                <a:cubicBezTo>
                  <a:pt x="21031" y="392"/>
                  <a:pt x="17321" y="0"/>
                  <a:pt x="135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6" name="Google Shape;776;p17"/>
          <p:cNvGrpSpPr/>
          <p:nvPr/>
        </p:nvGrpSpPr>
        <p:grpSpPr>
          <a:xfrm>
            <a:off x="440140" y="288160"/>
            <a:ext cx="546184" cy="502678"/>
            <a:chOff x="-357900" y="2348840"/>
            <a:chExt cx="1101177" cy="1013464"/>
          </a:xfrm>
        </p:grpSpPr>
        <p:sp>
          <p:nvSpPr>
            <p:cNvPr id="777" name="Google Shape;777;p17"/>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7"/>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7"/>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7"/>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7"/>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7"/>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7"/>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7"/>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5" name="Google Shape;785;p17"/>
          <p:cNvGrpSpPr/>
          <p:nvPr/>
        </p:nvGrpSpPr>
        <p:grpSpPr>
          <a:xfrm>
            <a:off x="722384" y="4158974"/>
            <a:ext cx="1365914" cy="890062"/>
            <a:chOff x="4042250" y="1243325"/>
            <a:chExt cx="762825" cy="497075"/>
          </a:xfrm>
        </p:grpSpPr>
        <p:sp>
          <p:nvSpPr>
            <p:cNvPr id="786" name="Google Shape;786;p17"/>
            <p:cNvSpPr/>
            <p:nvPr/>
          </p:nvSpPr>
          <p:spPr>
            <a:xfrm>
              <a:off x="4738250" y="1510075"/>
              <a:ext cx="35925" cy="38725"/>
            </a:xfrm>
            <a:custGeom>
              <a:avLst/>
              <a:gdLst/>
              <a:ahLst/>
              <a:cxnLst/>
              <a:rect l="l" t="t" r="r" b="b"/>
              <a:pathLst>
                <a:path w="1437" h="1549" extrusionOk="0">
                  <a:moveTo>
                    <a:pt x="759" y="1"/>
                  </a:moveTo>
                  <a:cubicBezTo>
                    <a:pt x="702" y="1"/>
                    <a:pt x="646" y="8"/>
                    <a:pt x="588" y="20"/>
                  </a:cubicBezTo>
                  <a:cubicBezTo>
                    <a:pt x="569" y="23"/>
                    <a:pt x="549" y="27"/>
                    <a:pt x="531" y="35"/>
                  </a:cubicBezTo>
                  <a:cubicBezTo>
                    <a:pt x="478" y="53"/>
                    <a:pt x="428" y="76"/>
                    <a:pt x="380" y="104"/>
                  </a:cubicBezTo>
                  <a:cubicBezTo>
                    <a:pt x="314" y="144"/>
                    <a:pt x="254" y="194"/>
                    <a:pt x="204" y="253"/>
                  </a:cubicBezTo>
                  <a:cubicBezTo>
                    <a:pt x="154" y="309"/>
                    <a:pt x="113" y="373"/>
                    <a:pt x="81" y="442"/>
                  </a:cubicBezTo>
                  <a:cubicBezTo>
                    <a:pt x="61" y="489"/>
                    <a:pt x="43" y="537"/>
                    <a:pt x="28" y="587"/>
                  </a:cubicBezTo>
                  <a:cubicBezTo>
                    <a:pt x="14" y="639"/>
                    <a:pt x="12" y="695"/>
                    <a:pt x="7" y="748"/>
                  </a:cubicBezTo>
                  <a:cubicBezTo>
                    <a:pt x="0" y="824"/>
                    <a:pt x="13" y="900"/>
                    <a:pt x="32" y="974"/>
                  </a:cubicBezTo>
                  <a:cubicBezTo>
                    <a:pt x="36" y="993"/>
                    <a:pt x="42" y="1012"/>
                    <a:pt x="50" y="1030"/>
                  </a:cubicBezTo>
                  <a:cubicBezTo>
                    <a:pt x="69" y="1082"/>
                    <a:pt x="93" y="1132"/>
                    <a:pt x="121" y="1180"/>
                  </a:cubicBezTo>
                  <a:cubicBezTo>
                    <a:pt x="196" y="1302"/>
                    <a:pt x="317" y="1422"/>
                    <a:pt x="450" y="1478"/>
                  </a:cubicBezTo>
                  <a:cubicBezTo>
                    <a:pt x="544" y="1521"/>
                    <a:pt x="645" y="1545"/>
                    <a:pt x="749" y="1549"/>
                  </a:cubicBezTo>
                  <a:cubicBezTo>
                    <a:pt x="786" y="1549"/>
                    <a:pt x="823" y="1545"/>
                    <a:pt x="858" y="1538"/>
                  </a:cubicBezTo>
                  <a:cubicBezTo>
                    <a:pt x="895" y="1534"/>
                    <a:pt x="931" y="1525"/>
                    <a:pt x="966" y="1513"/>
                  </a:cubicBezTo>
                  <a:cubicBezTo>
                    <a:pt x="1073" y="1470"/>
                    <a:pt x="1164" y="1417"/>
                    <a:pt x="1243" y="1330"/>
                  </a:cubicBezTo>
                  <a:cubicBezTo>
                    <a:pt x="1306" y="1260"/>
                    <a:pt x="1353" y="1179"/>
                    <a:pt x="1384" y="1091"/>
                  </a:cubicBezTo>
                  <a:cubicBezTo>
                    <a:pt x="1417" y="1005"/>
                    <a:pt x="1436" y="915"/>
                    <a:pt x="1428" y="821"/>
                  </a:cubicBezTo>
                  <a:cubicBezTo>
                    <a:pt x="1427" y="807"/>
                    <a:pt x="1424" y="792"/>
                    <a:pt x="1422" y="777"/>
                  </a:cubicBezTo>
                  <a:cubicBezTo>
                    <a:pt x="1425" y="752"/>
                    <a:pt x="1431" y="729"/>
                    <a:pt x="1432" y="703"/>
                  </a:cubicBezTo>
                  <a:cubicBezTo>
                    <a:pt x="1434" y="633"/>
                    <a:pt x="1424" y="564"/>
                    <a:pt x="1403" y="499"/>
                  </a:cubicBezTo>
                  <a:cubicBezTo>
                    <a:pt x="1385" y="451"/>
                    <a:pt x="1365" y="403"/>
                    <a:pt x="1340" y="358"/>
                  </a:cubicBezTo>
                  <a:cubicBezTo>
                    <a:pt x="1331" y="340"/>
                    <a:pt x="1321" y="323"/>
                    <a:pt x="1308" y="307"/>
                  </a:cubicBezTo>
                  <a:cubicBezTo>
                    <a:pt x="1277" y="266"/>
                    <a:pt x="1245" y="227"/>
                    <a:pt x="1210" y="190"/>
                  </a:cubicBezTo>
                  <a:cubicBezTo>
                    <a:pt x="1172" y="156"/>
                    <a:pt x="1129" y="125"/>
                    <a:pt x="1085" y="98"/>
                  </a:cubicBezTo>
                  <a:cubicBezTo>
                    <a:pt x="1028" y="61"/>
                    <a:pt x="963" y="33"/>
                    <a:pt x="896" y="18"/>
                  </a:cubicBezTo>
                  <a:cubicBezTo>
                    <a:pt x="849" y="6"/>
                    <a:pt x="804"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7"/>
            <p:cNvSpPr/>
            <p:nvPr/>
          </p:nvSpPr>
          <p:spPr>
            <a:xfrm>
              <a:off x="4662775" y="1512200"/>
              <a:ext cx="35550" cy="32650"/>
            </a:xfrm>
            <a:custGeom>
              <a:avLst/>
              <a:gdLst/>
              <a:ahLst/>
              <a:cxnLst/>
              <a:rect l="l" t="t" r="r" b="b"/>
              <a:pathLst>
                <a:path w="1422" h="1306" extrusionOk="0">
                  <a:moveTo>
                    <a:pt x="623" y="1"/>
                  </a:moveTo>
                  <a:cubicBezTo>
                    <a:pt x="609" y="1"/>
                    <a:pt x="595" y="1"/>
                    <a:pt x="582" y="3"/>
                  </a:cubicBezTo>
                  <a:cubicBezTo>
                    <a:pt x="534" y="7"/>
                    <a:pt x="488" y="15"/>
                    <a:pt x="442" y="27"/>
                  </a:cubicBezTo>
                  <a:cubicBezTo>
                    <a:pt x="413" y="35"/>
                    <a:pt x="385" y="47"/>
                    <a:pt x="358" y="61"/>
                  </a:cubicBezTo>
                  <a:cubicBezTo>
                    <a:pt x="329" y="72"/>
                    <a:pt x="301" y="86"/>
                    <a:pt x="275" y="103"/>
                  </a:cubicBezTo>
                  <a:cubicBezTo>
                    <a:pt x="237" y="130"/>
                    <a:pt x="201" y="159"/>
                    <a:pt x="168" y="192"/>
                  </a:cubicBezTo>
                  <a:cubicBezTo>
                    <a:pt x="136" y="226"/>
                    <a:pt x="108" y="265"/>
                    <a:pt x="86" y="305"/>
                  </a:cubicBezTo>
                  <a:cubicBezTo>
                    <a:pt x="55" y="356"/>
                    <a:pt x="33" y="410"/>
                    <a:pt x="20" y="467"/>
                  </a:cubicBezTo>
                  <a:cubicBezTo>
                    <a:pt x="6" y="523"/>
                    <a:pt x="0" y="580"/>
                    <a:pt x="2" y="638"/>
                  </a:cubicBezTo>
                  <a:cubicBezTo>
                    <a:pt x="5" y="666"/>
                    <a:pt x="8" y="695"/>
                    <a:pt x="13" y="724"/>
                  </a:cubicBezTo>
                  <a:cubicBezTo>
                    <a:pt x="18" y="754"/>
                    <a:pt x="23" y="783"/>
                    <a:pt x="31" y="812"/>
                  </a:cubicBezTo>
                  <a:cubicBezTo>
                    <a:pt x="34" y="824"/>
                    <a:pt x="37" y="835"/>
                    <a:pt x="42" y="847"/>
                  </a:cubicBezTo>
                  <a:cubicBezTo>
                    <a:pt x="60" y="890"/>
                    <a:pt x="79" y="933"/>
                    <a:pt x="102" y="975"/>
                  </a:cubicBezTo>
                  <a:cubicBezTo>
                    <a:pt x="108" y="987"/>
                    <a:pt x="116" y="998"/>
                    <a:pt x="123" y="1008"/>
                  </a:cubicBezTo>
                  <a:cubicBezTo>
                    <a:pt x="152" y="1047"/>
                    <a:pt x="182" y="1082"/>
                    <a:pt x="214" y="1118"/>
                  </a:cubicBezTo>
                  <a:cubicBezTo>
                    <a:pt x="253" y="1159"/>
                    <a:pt x="306" y="1192"/>
                    <a:pt x="354" y="1223"/>
                  </a:cubicBezTo>
                  <a:cubicBezTo>
                    <a:pt x="364" y="1229"/>
                    <a:pt x="376" y="1235"/>
                    <a:pt x="387" y="1240"/>
                  </a:cubicBezTo>
                  <a:cubicBezTo>
                    <a:pt x="429" y="1258"/>
                    <a:pt x="472" y="1275"/>
                    <a:pt x="517" y="1288"/>
                  </a:cubicBezTo>
                  <a:cubicBezTo>
                    <a:pt x="565" y="1299"/>
                    <a:pt x="615" y="1306"/>
                    <a:pt x="665" y="1306"/>
                  </a:cubicBezTo>
                  <a:cubicBezTo>
                    <a:pt x="676" y="1306"/>
                    <a:pt x="686" y="1305"/>
                    <a:pt x="696" y="1305"/>
                  </a:cubicBezTo>
                  <a:cubicBezTo>
                    <a:pt x="743" y="1302"/>
                    <a:pt x="789" y="1294"/>
                    <a:pt x="834" y="1284"/>
                  </a:cubicBezTo>
                  <a:cubicBezTo>
                    <a:pt x="850" y="1282"/>
                    <a:pt x="864" y="1278"/>
                    <a:pt x="879" y="1273"/>
                  </a:cubicBezTo>
                  <a:cubicBezTo>
                    <a:pt x="1006" y="1231"/>
                    <a:pt x="1120" y="1158"/>
                    <a:pt x="1209" y="1058"/>
                  </a:cubicBezTo>
                  <a:cubicBezTo>
                    <a:pt x="1254" y="1010"/>
                    <a:pt x="1290" y="955"/>
                    <a:pt x="1321" y="896"/>
                  </a:cubicBezTo>
                  <a:cubicBezTo>
                    <a:pt x="1341" y="852"/>
                    <a:pt x="1357" y="808"/>
                    <a:pt x="1373" y="761"/>
                  </a:cubicBezTo>
                  <a:cubicBezTo>
                    <a:pt x="1378" y="744"/>
                    <a:pt x="1381" y="727"/>
                    <a:pt x="1384" y="709"/>
                  </a:cubicBezTo>
                  <a:cubicBezTo>
                    <a:pt x="1421" y="518"/>
                    <a:pt x="1320" y="327"/>
                    <a:pt x="1141" y="251"/>
                  </a:cubicBezTo>
                  <a:cubicBezTo>
                    <a:pt x="1122" y="225"/>
                    <a:pt x="1100" y="199"/>
                    <a:pt x="1078" y="177"/>
                  </a:cubicBezTo>
                  <a:cubicBezTo>
                    <a:pt x="1045" y="143"/>
                    <a:pt x="1003" y="118"/>
                    <a:pt x="965" y="94"/>
                  </a:cubicBezTo>
                  <a:cubicBezTo>
                    <a:pt x="954" y="86"/>
                    <a:pt x="943" y="78"/>
                    <a:pt x="931" y="73"/>
                  </a:cubicBezTo>
                  <a:cubicBezTo>
                    <a:pt x="888" y="54"/>
                    <a:pt x="844" y="37"/>
                    <a:pt x="800" y="23"/>
                  </a:cubicBezTo>
                  <a:cubicBezTo>
                    <a:pt x="744" y="6"/>
                    <a:pt x="680" y="3"/>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7"/>
            <p:cNvSpPr/>
            <p:nvPr/>
          </p:nvSpPr>
          <p:spPr>
            <a:xfrm>
              <a:off x="4675500" y="1607700"/>
              <a:ext cx="31625" cy="31875"/>
            </a:xfrm>
            <a:custGeom>
              <a:avLst/>
              <a:gdLst/>
              <a:ahLst/>
              <a:cxnLst/>
              <a:rect l="l" t="t" r="r" b="b"/>
              <a:pathLst>
                <a:path w="1265" h="1275" extrusionOk="0">
                  <a:moveTo>
                    <a:pt x="583" y="1"/>
                  </a:moveTo>
                  <a:cubicBezTo>
                    <a:pt x="575" y="1"/>
                    <a:pt x="566" y="1"/>
                    <a:pt x="558" y="1"/>
                  </a:cubicBezTo>
                  <a:cubicBezTo>
                    <a:pt x="296" y="15"/>
                    <a:pt x="72" y="220"/>
                    <a:pt x="22" y="477"/>
                  </a:cubicBezTo>
                  <a:cubicBezTo>
                    <a:pt x="1" y="588"/>
                    <a:pt x="0" y="713"/>
                    <a:pt x="41" y="820"/>
                  </a:cubicBezTo>
                  <a:cubicBezTo>
                    <a:pt x="82" y="927"/>
                    <a:pt x="144" y="1034"/>
                    <a:pt x="238" y="1106"/>
                  </a:cubicBezTo>
                  <a:cubicBezTo>
                    <a:pt x="337" y="1180"/>
                    <a:pt x="443" y="1241"/>
                    <a:pt x="567" y="1261"/>
                  </a:cubicBezTo>
                  <a:cubicBezTo>
                    <a:pt x="619" y="1270"/>
                    <a:pt x="672" y="1274"/>
                    <a:pt x="724" y="1274"/>
                  </a:cubicBezTo>
                  <a:cubicBezTo>
                    <a:pt x="795" y="1274"/>
                    <a:pt x="866" y="1266"/>
                    <a:pt x="936" y="1249"/>
                  </a:cubicBezTo>
                  <a:cubicBezTo>
                    <a:pt x="1067" y="1220"/>
                    <a:pt x="1186" y="1089"/>
                    <a:pt x="1209" y="959"/>
                  </a:cubicBezTo>
                  <a:cubicBezTo>
                    <a:pt x="1221" y="893"/>
                    <a:pt x="1233" y="827"/>
                    <a:pt x="1245" y="762"/>
                  </a:cubicBezTo>
                  <a:cubicBezTo>
                    <a:pt x="1264" y="658"/>
                    <a:pt x="1251" y="554"/>
                    <a:pt x="1195" y="463"/>
                  </a:cubicBezTo>
                  <a:cubicBezTo>
                    <a:pt x="1173" y="424"/>
                    <a:pt x="1141" y="390"/>
                    <a:pt x="1103" y="364"/>
                  </a:cubicBezTo>
                  <a:cubicBezTo>
                    <a:pt x="1093" y="337"/>
                    <a:pt x="1080" y="310"/>
                    <a:pt x="1065" y="284"/>
                  </a:cubicBezTo>
                  <a:cubicBezTo>
                    <a:pt x="970" y="117"/>
                    <a:pt x="776"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7"/>
            <p:cNvSpPr/>
            <p:nvPr/>
          </p:nvSpPr>
          <p:spPr>
            <a:xfrm>
              <a:off x="4696975" y="1561575"/>
              <a:ext cx="28625" cy="19975"/>
            </a:xfrm>
            <a:custGeom>
              <a:avLst/>
              <a:gdLst/>
              <a:ahLst/>
              <a:cxnLst/>
              <a:rect l="l" t="t" r="r" b="b"/>
              <a:pathLst>
                <a:path w="1145" h="799" extrusionOk="0">
                  <a:moveTo>
                    <a:pt x="569" y="1"/>
                  </a:moveTo>
                  <a:cubicBezTo>
                    <a:pt x="503" y="1"/>
                    <a:pt x="433" y="20"/>
                    <a:pt x="363" y="64"/>
                  </a:cubicBezTo>
                  <a:cubicBezTo>
                    <a:pt x="0" y="290"/>
                    <a:pt x="236" y="798"/>
                    <a:pt x="577" y="798"/>
                  </a:cubicBezTo>
                  <a:cubicBezTo>
                    <a:pt x="642" y="798"/>
                    <a:pt x="712" y="779"/>
                    <a:pt x="783" y="736"/>
                  </a:cubicBezTo>
                  <a:cubicBezTo>
                    <a:pt x="1145" y="510"/>
                    <a:pt x="910"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7"/>
            <p:cNvSpPr/>
            <p:nvPr/>
          </p:nvSpPr>
          <p:spPr>
            <a:xfrm>
              <a:off x="4729300" y="1434075"/>
              <a:ext cx="35075" cy="28775"/>
            </a:xfrm>
            <a:custGeom>
              <a:avLst/>
              <a:gdLst/>
              <a:ahLst/>
              <a:cxnLst/>
              <a:rect l="l" t="t" r="r" b="b"/>
              <a:pathLst>
                <a:path w="1403" h="1151" extrusionOk="0">
                  <a:moveTo>
                    <a:pt x="641" y="0"/>
                  </a:moveTo>
                  <a:cubicBezTo>
                    <a:pt x="630" y="0"/>
                    <a:pt x="619" y="1"/>
                    <a:pt x="608" y="2"/>
                  </a:cubicBezTo>
                  <a:cubicBezTo>
                    <a:pt x="501" y="11"/>
                    <a:pt x="397" y="43"/>
                    <a:pt x="305" y="97"/>
                  </a:cubicBezTo>
                  <a:cubicBezTo>
                    <a:pt x="208" y="153"/>
                    <a:pt x="142" y="231"/>
                    <a:pt x="82" y="323"/>
                  </a:cubicBezTo>
                  <a:cubicBezTo>
                    <a:pt x="55" y="365"/>
                    <a:pt x="38" y="415"/>
                    <a:pt x="23" y="462"/>
                  </a:cubicBezTo>
                  <a:cubicBezTo>
                    <a:pt x="8" y="513"/>
                    <a:pt x="1" y="565"/>
                    <a:pt x="2" y="618"/>
                  </a:cubicBezTo>
                  <a:cubicBezTo>
                    <a:pt x="3" y="644"/>
                    <a:pt x="6" y="670"/>
                    <a:pt x="11" y="694"/>
                  </a:cubicBezTo>
                  <a:cubicBezTo>
                    <a:pt x="14" y="719"/>
                    <a:pt x="18" y="744"/>
                    <a:pt x="24" y="768"/>
                  </a:cubicBezTo>
                  <a:cubicBezTo>
                    <a:pt x="59" y="864"/>
                    <a:pt x="92" y="913"/>
                    <a:pt x="161" y="986"/>
                  </a:cubicBezTo>
                  <a:cubicBezTo>
                    <a:pt x="229" y="1061"/>
                    <a:pt x="325" y="1103"/>
                    <a:pt x="420" y="1132"/>
                  </a:cubicBezTo>
                  <a:cubicBezTo>
                    <a:pt x="466" y="1145"/>
                    <a:pt x="515" y="1151"/>
                    <a:pt x="563" y="1151"/>
                  </a:cubicBezTo>
                  <a:cubicBezTo>
                    <a:pt x="568" y="1151"/>
                    <a:pt x="572" y="1151"/>
                    <a:pt x="577" y="1150"/>
                  </a:cubicBezTo>
                  <a:cubicBezTo>
                    <a:pt x="618" y="1148"/>
                    <a:pt x="660" y="1142"/>
                    <a:pt x="701" y="1133"/>
                  </a:cubicBezTo>
                  <a:cubicBezTo>
                    <a:pt x="710" y="1131"/>
                    <a:pt x="720" y="1128"/>
                    <a:pt x="730" y="1125"/>
                  </a:cubicBezTo>
                  <a:cubicBezTo>
                    <a:pt x="811" y="1096"/>
                    <a:pt x="888" y="1054"/>
                    <a:pt x="946" y="989"/>
                  </a:cubicBezTo>
                  <a:cubicBezTo>
                    <a:pt x="953" y="983"/>
                    <a:pt x="957" y="975"/>
                    <a:pt x="963" y="968"/>
                  </a:cubicBezTo>
                  <a:cubicBezTo>
                    <a:pt x="978" y="970"/>
                    <a:pt x="994" y="971"/>
                    <a:pt x="1010" y="972"/>
                  </a:cubicBezTo>
                  <a:cubicBezTo>
                    <a:pt x="1115" y="964"/>
                    <a:pt x="1214" y="919"/>
                    <a:pt x="1290" y="844"/>
                  </a:cubicBezTo>
                  <a:cubicBezTo>
                    <a:pt x="1354" y="767"/>
                    <a:pt x="1402" y="667"/>
                    <a:pt x="1394" y="565"/>
                  </a:cubicBezTo>
                  <a:cubicBezTo>
                    <a:pt x="1389" y="458"/>
                    <a:pt x="1344" y="358"/>
                    <a:pt x="1267" y="285"/>
                  </a:cubicBezTo>
                  <a:cubicBezTo>
                    <a:pt x="1204" y="228"/>
                    <a:pt x="1137" y="176"/>
                    <a:pt x="1067" y="129"/>
                  </a:cubicBezTo>
                  <a:cubicBezTo>
                    <a:pt x="998" y="83"/>
                    <a:pt x="920" y="54"/>
                    <a:pt x="841" y="28"/>
                  </a:cubicBezTo>
                  <a:cubicBezTo>
                    <a:pt x="817" y="20"/>
                    <a:pt x="794" y="15"/>
                    <a:pt x="770" y="13"/>
                  </a:cubicBezTo>
                  <a:cubicBezTo>
                    <a:pt x="728" y="8"/>
                    <a:pt x="684" y="0"/>
                    <a:pt x="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7"/>
            <p:cNvSpPr/>
            <p:nvPr/>
          </p:nvSpPr>
          <p:spPr>
            <a:xfrm>
              <a:off x="4680575" y="1437325"/>
              <a:ext cx="21500" cy="24000"/>
            </a:xfrm>
            <a:custGeom>
              <a:avLst/>
              <a:gdLst/>
              <a:ahLst/>
              <a:cxnLst/>
              <a:rect l="l" t="t" r="r" b="b"/>
              <a:pathLst>
                <a:path w="860" h="960" extrusionOk="0">
                  <a:moveTo>
                    <a:pt x="411" y="0"/>
                  </a:moveTo>
                  <a:cubicBezTo>
                    <a:pt x="373" y="0"/>
                    <a:pt x="335" y="6"/>
                    <a:pt x="297" y="17"/>
                  </a:cubicBezTo>
                  <a:lnTo>
                    <a:pt x="200" y="60"/>
                  </a:lnTo>
                  <a:cubicBezTo>
                    <a:pt x="141" y="97"/>
                    <a:pt x="92" y="150"/>
                    <a:pt x="60" y="211"/>
                  </a:cubicBezTo>
                  <a:cubicBezTo>
                    <a:pt x="58" y="215"/>
                    <a:pt x="55" y="220"/>
                    <a:pt x="54" y="223"/>
                  </a:cubicBezTo>
                  <a:cubicBezTo>
                    <a:pt x="40" y="255"/>
                    <a:pt x="28" y="290"/>
                    <a:pt x="18" y="322"/>
                  </a:cubicBezTo>
                  <a:cubicBezTo>
                    <a:pt x="17" y="325"/>
                    <a:pt x="17" y="326"/>
                    <a:pt x="15" y="328"/>
                  </a:cubicBezTo>
                  <a:cubicBezTo>
                    <a:pt x="14" y="332"/>
                    <a:pt x="13" y="335"/>
                    <a:pt x="13" y="340"/>
                  </a:cubicBezTo>
                  <a:cubicBezTo>
                    <a:pt x="13" y="342"/>
                    <a:pt x="12" y="344"/>
                    <a:pt x="12" y="346"/>
                  </a:cubicBezTo>
                  <a:cubicBezTo>
                    <a:pt x="8" y="379"/>
                    <a:pt x="4" y="419"/>
                    <a:pt x="1" y="452"/>
                  </a:cubicBezTo>
                  <a:cubicBezTo>
                    <a:pt x="0" y="460"/>
                    <a:pt x="0" y="468"/>
                    <a:pt x="1" y="477"/>
                  </a:cubicBezTo>
                  <a:cubicBezTo>
                    <a:pt x="5" y="562"/>
                    <a:pt x="30" y="646"/>
                    <a:pt x="74" y="719"/>
                  </a:cubicBezTo>
                  <a:cubicBezTo>
                    <a:pt x="78" y="727"/>
                    <a:pt x="82" y="734"/>
                    <a:pt x="87" y="742"/>
                  </a:cubicBezTo>
                  <a:cubicBezTo>
                    <a:pt x="112" y="777"/>
                    <a:pt x="140" y="810"/>
                    <a:pt x="170" y="840"/>
                  </a:cubicBezTo>
                  <a:cubicBezTo>
                    <a:pt x="202" y="868"/>
                    <a:pt x="237" y="893"/>
                    <a:pt x="274" y="913"/>
                  </a:cubicBezTo>
                  <a:cubicBezTo>
                    <a:pt x="318" y="939"/>
                    <a:pt x="368" y="953"/>
                    <a:pt x="419" y="955"/>
                  </a:cubicBezTo>
                  <a:cubicBezTo>
                    <a:pt x="437" y="958"/>
                    <a:pt x="455" y="960"/>
                    <a:pt x="473" y="960"/>
                  </a:cubicBezTo>
                  <a:cubicBezTo>
                    <a:pt x="506" y="960"/>
                    <a:pt x="540" y="954"/>
                    <a:pt x="571" y="944"/>
                  </a:cubicBezTo>
                  <a:cubicBezTo>
                    <a:pt x="623" y="930"/>
                    <a:pt x="670" y="904"/>
                    <a:pt x="709" y="866"/>
                  </a:cubicBezTo>
                  <a:cubicBezTo>
                    <a:pt x="751" y="836"/>
                    <a:pt x="786" y="796"/>
                    <a:pt x="809" y="748"/>
                  </a:cubicBezTo>
                  <a:cubicBezTo>
                    <a:pt x="820" y="717"/>
                    <a:pt x="832" y="684"/>
                    <a:pt x="844" y="653"/>
                  </a:cubicBezTo>
                  <a:cubicBezTo>
                    <a:pt x="859" y="586"/>
                    <a:pt x="857" y="517"/>
                    <a:pt x="838" y="451"/>
                  </a:cubicBezTo>
                  <a:cubicBezTo>
                    <a:pt x="827" y="426"/>
                    <a:pt x="815" y="401"/>
                    <a:pt x="804" y="376"/>
                  </a:cubicBezTo>
                  <a:cubicBezTo>
                    <a:pt x="802" y="291"/>
                    <a:pt x="770" y="209"/>
                    <a:pt x="712" y="145"/>
                  </a:cubicBezTo>
                  <a:cubicBezTo>
                    <a:pt x="682" y="102"/>
                    <a:pt x="642" y="67"/>
                    <a:pt x="595" y="46"/>
                  </a:cubicBezTo>
                  <a:cubicBezTo>
                    <a:pt x="563" y="34"/>
                    <a:pt x="531" y="22"/>
                    <a:pt x="501" y="10"/>
                  </a:cubicBezTo>
                  <a:cubicBezTo>
                    <a:pt x="471" y="4"/>
                    <a:pt x="441" y="0"/>
                    <a:pt x="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7"/>
            <p:cNvSpPr/>
            <p:nvPr/>
          </p:nvSpPr>
          <p:spPr>
            <a:xfrm>
              <a:off x="4783050" y="1478250"/>
              <a:ext cx="22025" cy="23250"/>
            </a:xfrm>
            <a:custGeom>
              <a:avLst/>
              <a:gdLst/>
              <a:ahLst/>
              <a:cxnLst/>
              <a:rect l="l" t="t" r="r" b="b"/>
              <a:pathLst>
                <a:path w="881" h="930" extrusionOk="0">
                  <a:moveTo>
                    <a:pt x="404" y="0"/>
                  </a:moveTo>
                  <a:cubicBezTo>
                    <a:pt x="328" y="0"/>
                    <a:pt x="254" y="20"/>
                    <a:pt x="188" y="58"/>
                  </a:cubicBezTo>
                  <a:cubicBezTo>
                    <a:pt x="161" y="79"/>
                    <a:pt x="134" y="103"/>
                    <a:pt x="106" y="125"/>
                  </a:cubicBezTo>
                  <a:cubicBezTo>
                    <a:pt x="59" y="175"/>
                    <a:pt x="27" y="237"/>
                    <a:pt x="11" y="303"/>
                  </a:cubicBezTo>
                  <a:cubicBezTo>
                    <a:pt x="7" y="336"/>
                    <a:pt x="4" y="371"/>
                    <a:pt x="1" y="405"/>
                  </a:cubicBezTo>
                  <a:cubicBezTo>
                    <a:pt x="3" y="475"/>
                    <a:pt x="24" y="543"/>
                    <a:pt x="60" y="602"/>
                  </a:cubicBezTo>
                  <a:lnTo>
                    <a:pt x="149" y="744"/>
                  </a:lnTo>
                  <a:cubicBezTo>
                    <a:pt x="175" y="789"/>
                    <a:pt x="213" y="828"/>
                    <a:pt x="258" y="854"/>
                  </a:cubicBezTo>
                  <a:cubicBezTo>
                    <a:pt x="321" y="903"/>
                    <a:pt x="398" y="929"/>
                    <a:pt x="476" y="929"/>
                  </a:cubicBezTo>
                  <a:cubicBezTo>
                    <a:pt x="500" y="929"/>
                    <a:pt x="523" y="927"/>
                    <a:pt x="546" y="922"/>
                  </a:cubicBezTo>
                  <a:cubicBezTo>
                    <a:pt x="599" y="918"/>
                    <a:pt x="650" y="901"/>
                    <a:pt x="695" y="870"/>
                  </a:cubicBezTo>
                  <a:lnTo>
                    <a:pt x="776" y="802"/>
                  </a:lnTo>
                  <a:cubicBezTo>
                    <a:pt x="822" y="752"/>
                    <a:pt x="854" y="691"/>
                    <a:pt x="871" y="624"/>
                  </a:cubicBezTo>
                  <a:cubicBezTo>
                    <a:pt x="874" y="590"/>
                    <a:pt x="877" y="557"/>
                    <a:pt x="880" y="523"/>
                  </a:cubicBezTo>
                  <a:cubicBezTo>
                    <a:pt x="878" y="453"/>
                    <a:pt x="858" y="384"/>
                    <a:pt x="821" y="325"/>
                  </a:cubicBezTo>
                  <a:lnTo>
                    <a:pt x="733" y="184"/>
                  </a:lnTo>
                  <a:cubicBezTo>
                    <a:pt x="674" y="98"/>
                    <a:pt x="586" y="35"/>
                    <a:pt x="486" y="8"/>
                  </a:cubicBezTo>
                  <a:cubicBezTo>
                    <a:pt x="459" y="3"/>
                    <a:pt x="431" y="0"/>
                    <a:pt x="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7"/>
            <p:cNvSpPr/>
            <p:nvPr/>
          </p:nvSpPr>
          <p:spPr>
            <a:xfrm>
              <a:off x="4763525" y="1372300"/>
              <a:ext cx="34800" cy="33875"/>
            </a:xfrm>
            <a:custGeom>
              <a:avLst/>
              <a:gdLst/>
              <a:ahLst/>
              <a:cxnLst/>
              <a:rect l="l" t="t" r="r" b="b"/>
              <a:pathLst>
                <a:path w="1392" h="1355" extrusionOk="0">
                  <a:moveTo>
                    <a:pt x="600" y="1"/>
                  </a:moveTo>
                  <a:cubicBezTo>
                    <a:pt x="535" y="1"/>
                    <a:pt x="470" y="9"/>
                    <a:pt x="407" y="33"/>
                  </a:cubicBezTo>
                  <a:cubicBezTo>
                    <a:pt x="355" y="50"/>
                    <a:pt x="305" y="74"/>
                    <a:pt x="260" y="103"/>
                  </a:cubicBezTo>
                  <a:cubicBezTo>
                    <a:pt x="188" y="153"/>
                    <a:pt x="126" y="218"/>
                    <a:pt x="82" y="293"/>
                  </a:cubicBezTo>
                  <a:cubicBezTo>
                    <a:pt x="56" y="337"/>
                    <a:pt x="36" y="384"/>
                    <a:pt x="24" y="434"/>
                  </a:cubicBezTo>
                  <a:cubicBezTo>
                    <a:pt x="1" y="526"/>
                    <a:pt x="9" y="611"/>
                    <a:pt x="29" y="702"/>
                  </a:cubicBezTo>
                  <a:cubicBezTo>
                    <a:pt x="31" y="717"/>
                    <a:pt x="36" y="732"/>
                    <a:pt x="42" y="746"/>
                  </a:cubicBezTo>
                  <a:cubicBezTo>
                    <a:pt x="58" y="789"/>
                    <a:pt x="77" y="830"/>
                    <a:pt x="100" y="872"/>
                  </a:cubicBezTo>
                  <a:cubicBezTo>
                    <a:pt x="135" y="927"/>
                    <a:pt x="176" y="977"/>
                    <a:pt x="222" y="1024"/>
                  </a:cubicBezTo>
                  <a:cubicBezTo>
                    <a:pt x="285" y="1090"/>
                    <a:pt x="363" y="1144"/>
                    <a:pt x="439" y="1192"/>
                  </a:cubicBezTo>
                  <a:cubicBezTo>
                    <a:pt x="608" y="1301"/>
                    <a:pt x="809" y="1347"/>
                    <a:pt x="1007" y="1355"/>
                  </a:cubicBezTo>
                  <a:cubicBezTo>
                    <a:pt x="1009" y="1355"/>
                    <a:pt x="1011" y="1355"/>
                    <a:pt x="1013" y="1355"/>
                  </a:cubicBezTo>
                  <a:cubicBezTo>
                    <a:pt x="1064" y="1355"/>
                    <a:pt x="1113" y="1342"/>
                    <a:pt x="1157" y="1317"/>
                  </a:cubicBezTo>
                  <a:cubicBezTo>
                    <a:pt x="1208" y="1299"/>
                    <a:pt x="1252" y="1268"/>
                    <a:pt x="1286" y="1228"/>
                  </a:cubicBezTo>
                  <a:cubicBezTo>
                    <a:pt x="1354" y="1150"/>
                    <a:pt x="1391" y="1051"/>
                    <a:pt x="1391" y="948"/>
                  </a:cubicBezTo>
                  <a:cubicBezTo>
                    <a:pt x="1391" y="885"/>
                    <a:pt x="1391" y="822"/>
                    <a:pt x="1390" y="759"/>
                  </a:cubicBezTo>
                  <a:cubicBezTo>
                    <a:pt x="1390" y="663"/>
                    <a:pt x="1342" y="560"/>
                    <a:pt x="1275" y="492"/>
                  </a:cubicBezTo>
                  <a:cubicBezTo>
                    <a:pt x="1258" y="456"/>
                    <a:pt x="1241" y="419"/>
                    <a:pt x="1222" y="383"/>
                  </a:cubicBezTo>
                  <a:cubicBezTo>
                    <a:pt x="1205" y="354"/>
                    <a:pt x="1187" y="326"/>
                    <a:pt x="1166" y="300"/>
                  </a:cubicBezTo>
                  <a:cubicBezTo>
                    <a:pt x="1128" y="250"/>
                    <a:pt x="1088" y="197"/>
                    <a:pt x="1037" y="157"/>
                  </a:cubicBezTo>
                  <a:cubicBezTo>
                    <a:pt x="948" y="87"/>
                    <a:pt x="848" y="26"/>
                    <a:pt x="733" y="10"/>
                  </a:cubicBezTo>
                  <a:cubicBezTo>
                    <a:pt x="689" y="5"/>
                    <a:pt x="644" y="1"/>
                    <a:pt x="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7"/>
            <p:cNvSpPr/>
            <p:nvPr/>
          </p:nvSpPr>
          <p:spPr>
            <a:xfrm>
              <a:off x="4699450" y="1378250"/>
              <a:ext cx="22725" cy="23075"/>
            </a:xfrm>
            <a:custGeom>
              <a:avLst/>
              <a:gdLst/>
              <a:ahLst/>
              <a:cxnLst/>
              <a:rect l="l" t="t" r="r" b="b"/>
              <a:pathLst>
                <a:path w="909" h="923" extrusionOk="0">
                  <a:moveTo>
                    <a:pt x="485" y="1"/>
                  </a:moveTo>
                  <a:cubicBezTo>
                    <a:pt x="478" y="1"/>
                    <a:pt x="471" y="1"/>
                    <a:pt x="463" y="1"/>
                  </a:cubicBezTo>
                  <a:cubicBezTo>
                    <a:pt x="425" y="4"/>
                    <a:pt x="389" y="9"/>
                    <a:pt x="353" y="19"/>
                  </a:cubicBezTo>
                  <a:cubicBezTo>
                    <a:pt x="349" y="19"/>
                    <a:pt x="345" y="21"/>
                    <a:pt x="342" y="22"/>
                  </a:cubicBezTo>
                  <a:cubicBezTo>
                    <a:pt x="305" y="35"/>
                    <a:pt x="271" y="51"/>
                    <a:pt x="237" y="70"/>
                  </a:cubicBezTo>
                  <a:cubicBezTo>
                    <a:pt x="233" y="72"/>
                    <a:pt x="230" y="74"/>
                    <a:pt x="226" y="77"/>
                  </a:cubicBezTo>
                  <a:cubicBezTo>
                    <a:pt x="196" y="101"/>
                    <a:pt x="165" y="125"/>
                    <a:pt x="137" y="151"/>
                  </a:cubicBezTo>
                  <a:cubicBezTo>
                    <a:pt x="134" y="154"/>
                    <a:pt x="130" y="157"/>
                    <a:pt x="128" y="160"/>
                  </a:cubicBezTo>
                  <a:cubicBezTo>
                    <a:pt x="104" y="189"/>
                    <a:pt x="83" y="221"/>
                    <a:pt x="62" y="252"/>
                  </a:cubicBezTo>
                  <a:cubicBezTo>
                    <a:pt x="60" y="255"/>
                    <a:pt x="58" y="260"/>
                    <a:pt x="57" y="263"/>
                  </a:cubicBezTo>
                  <a:cubicBezTo>
                    <a:pt x="55" y="266"/>
                    <a:pt x="52" y="269"/>
                    <a:pt x="51" y="274"/>
                  </a:cubicBezTo>
                  <a:cubicBezTo>
                    <a:pt x="42" y="298"/>
                    <a:pt x="24" y="345"/>
                    <a:pt x="16" y="369"/>
                  </a:cubicBezTo>
                  <a:cubicBezTo>
                    <a:pt x="16" y="370"/>
                    <a:pt x="15" y="371"/>
                    <a:pt x="15" y="372"/>
                  </a:cubicBezTo>
                  <a:cubicBezTo>
                    <a:pt x="15" y="374"/>
                    <a:pt x="14" y="376"/>
                    <a:pt x="14" y="377"/>
                  </a:cubicBezTo>
                  <a:cubicBezTo>
                    <a:pt x="7" y="414"/>
                    <a:pt x="3" y="451"/>
                    <a:pt x="2" y="489"/>
                  </a:cubicBezTo>
                  <a:cubicBezTo>
                    <a:pt x="1" y="492"/>
                    <a:pt x="1" y="495"/>
                    <a:pt x="2" y="500"/>
                  </a:cubicBezTo>
                  <a:cubicBezTo>
                    <a:pt x="2" y="501"/>
                    <a:pt x="2" y="502"/>
                    <a:pt x="2" y="502"/>
                  </a:cubicBezTo>
                  <a:cubicBezTo>
                    <a:pt x="4" y="519"/>
                    <a:pt x="7" y="536"/>
                    <a:pt x="9" y="554"/>
                  </a:cubicBezTo>
                  <a:cubicBezTo>
                    <a:pt x="13" y="571"/>
                    <a:pt x="15" y="588"/>
                    <a:pt x="18" y="605"/>
                  </a:cubicBezTo>
                  <a:cubicBezTo>
                    <a:pt x="18" y="608"/>
                    <a:pt x="19" y="610"/>
                    <a:pt x="19" y="612"/>
                  </a:cubicBezTo>
                  <a:cubicBezTo>
                    <a:pt x="31" y="649"/>
                    <a:pt x="47" y="684"/>
                    <a:pt x="68" y="718"/>
                  </a:cubicBezTo>
                  <a:cubicBezTo>
                    <a:pt x="113" y="792"/>
                    <a:pt x="165" y="830"/>
                    <a:pt x="236" y="876"/>
                  </a:cubicBezTo>
                  <a:cubicBezTo>
                    <a:pt x="293" y="907"/>
                    <a:pt x="356" y="922"/>
                    <a:pt x="419" y="922"/>
                  </a:cubicBezTo>
                  <a:cubicBezTo>
                    <a:pt x="510" y="922"/>
                    <a:pt x="600" y="890"/>
                    <a:pt x="672" y="827"/>
                  </a:cubicBezTo>
                  <a:cubicBezTo>
                    <a:pt x="714" y="798"/>
                    <a:pt x="748" y="757"/>
                    <a:pt x="771" y="709"/>
                  </a:cubicBezTo>
                  <a:lnTo>
                    <a:pt x="772" y="708"/>
                  </a:lnTo>
                  <a:cubicBezTo>
                    <a:pt x="783" y="699"/>
                    <a:pt x="793" y="690"/>
                    <a:pt x="802" y="681"/>
                  </a:cubicBezTo>
                  <a:cubicBezTo>
                    <a:pt x="822" y="652"/>
                    <a:pt x="842" y="625"/>
                    <a:pt x="862" y="597"/>
                  </a:cubicBezTo>
                  <a:cubicBezTo>
                    <a:pt x="893" y="536"/>
                    <a:pt x="908" y="469"/>
                    <a:pt x="907" y="401"/>
                  </a:cubicBezTo>
                  <a:cubicBezTo>
                    <a:pt x="902" y="368"/>
                    <a:pt x="896" y="333"/>
                    <a:pt x="891" y="300"/>
                  </a:cubicBezTo>
                  <a:cubicBezTo>
                    <a:pt x="870" y="231"/>
                    <a:pt x="832" y="169"/>
                    <a:pt x="780" y="121"/>
                  </a:cubicBezTo>
                  <a:cubicBezTo>
                    <a:pt x="751" y="97"/>
                    <a:pt x="719" y="74"/>
                    <a:pt x="688" y="54"/>
                  </a:cubicBezTo>
                  <a:cubicBezTo>
                    <a:pt x="685" y="52"/>
                    <a:pt x="680" y="51"/>
                    <a:pt x="677" y="49"/>
                  </a:cubicBezTo>
                  <a:cubicBezTo>
                    <a:pt x="609" y="20"/>
                    <a:pt x="556" y="1"/>
                    <a:pt x="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7"/>
            <p:cNvSpPr/>
            <p:nvPr/>
          </p:nvSpPr>
          <p:spPr>
            <a:xfrm>
              <a:off x="4721850" y="1315175"/>
              <a:ext cx="24225" cy="22400"/>
            </a:xfrm>
            <a:custGeom>
              <a:avLst/>
              <a:gdLst/>
              <a:ahLst/>
              <a:cxnLst/>
              <a:rect l="l" t="t" r="r" b="b"/>
              <a:pathLst>
                <a:path w="969" h="896" extrusionOk="0">
                  <a:moveTo>
                    <a:pt x="414" y="1"/>
                  </a:moveTo>
                  <a:cubicBezTo>
                    <a:pt x="376" y="1"/>
                    <a:pt x="339" y="6"/>
                    <a:pt x="303" y="17"/>
                  </a:cubicBezTo>
                  <a:cubicBezTo>
                    <a:pt x="227" y="39"/>
                    <a:pt x="171" y="78"/>
                    <a:pt x="117" y="134"/>
                  </a:cubicBezTo>
                  <a:cubicBezTo>
                    <a:pt x="91" y="161"/>
                    <a:pt x="68" y="193"/>
                    <a:pt x="51" y="226"/>
                  </a:cubicBezTo>
                  <a:cubicBezTo>
                    <a:pt x="12" y="296"/>
                    <a:pt x="3" y="363"/>
                    <a:pt x="0" y="442"/>
                  </a:cubicBezTo>
                  <a:cubicBezTo>
                    <a:pt x="1" y="463"/>
                    <a:pt x="5" y="483"/>
                    <a:pt x="9" y="504"/>
                  </a:cubicBezTo>
                  <a:cubicBezTo>
                    <a:pt x="11" y="525"/>
                    <a:pt x="14" y="546"/>
                    <a:pt x="20" y="567"/>
                  </a:cubicBezTo>
                  <a:cubicBezTo>
                    <a:pt x="34" y="603"/>
                    <a:pt x="49" y="639"/>
                    <a:pt x="67" y="674"/>
                  </a:cubicBezTo>
                  <a:cubicBezTo>
                    <a:pt x="70" y="677"/>
                    <a:pt x="73" y="681"/>
                    <a:pt x="75" y="684"/>
                  </a:cubicBezTo>
                  <a:cubicBezTo>
                    <a:pt x="99" y="716"/>
                    <a:pt x="124" y="746"/>
                    <a:pt x="151" y="774"/>
                  </a:cubicBezTo>
                  <a:cubicBezTo>
                    <a:pt x="154" y="777"/>
                    <a:pt x="156" y="779"/>
                    <a:pt x="160" y="782"/>
                  </a:cubicBezTo>
                  <a:cubicBezTo>
                    <a:pt x="161" y="783"/>
                    <a:pt x="223" y="833"/>
                    <a:pt x="255" y="847"/>
                  </a:cubicBezTo>
                  <a:cubicBezTo>
                    <a:pt x="269" y="853"/>
                    <a:pt x="336" y="878"/>
                    <a:pt x="350" y="883"/>
                  </a:cubicBezTo>
                  <a:cubicBezTo>
                    <a:pt x="353" y="883"/>
                    <a:pt x="354" y="884"/>
                    <a:pt x="355" y="884"/>
                  </a:cubicBezTo>
                  <a:cubicBezTo>
                    <a:pt x="357" y="884"/>
                    <a:pt x="359" y="885"/>
                    <a:pt x="361" y="885"/>
                  </a:cubicBezTo>
                  <a:cubicBezTo>
                    <a:pt x="406" y="892"/>
                    <a:pt x="434" y="895"/>
                    <a:pt x="460" y="895"/>
                  </a:cubicBezTo>
                  <a:cubicBezTo>
                    <a:pt x="491" y="895"/>
                    <a:pt x="519" y="890"/>
                    <a:pt x="573" y="879"/>
                  </a:cubicBezTo>
                  <a:cubicBezTo>
                    <a:pt x="612" y="871"/>
                    <a:pt x="648" y="849"/>
                    <a:pt x="683" y="831"/>
                  </a:cubicBezTo>
                  <a:cubicBezTo>
                    <a:pt x="697" y="822"/>
                    <a:pt x="711" y="812"/>
                    <a:pt x="723" y="800"/>
                  </a:cubicBezTo>
                  <a:cubicBezTo>
                    <a:pt x="744" y="792"/>
                    <a:pt x="764" y="783"/>
                    <a:pt x="783" y="771"/>
                  </a:cubicBezTo>
                  <a:cubicBezTo>
                    <a:pt x="868" y="711"/>
                    <a:pt x="931" y="624"/>
                    <a:pt x="958" y="524"/>
                  </a:cubicBezTo>
                  <a:cubicBezTo>
                    <a:pt x="962" y="490"/>
                    <a:pt x="965" y="456"/>
                    <a:pt x="969" y="423"/>
                  </a:cubicBezTo>
                  <a:cubicBezTo>
                    <a:pt x="966" y="353"/>
                    <a:pt x="946" y="285"/>
                    <a:pt x="908" y="225"/>
                  </a:cubicBezTo>
                  <a:cubicBezTo>
                    <a:pt x="886" y="198"/>
                    <a:pt x="864" y="171"/>
                    <a:pt x="841" y="143"/>
                  </a:cubicBezTo>
                  <a:cubicBezTo>
                    <a:pt x="790" y="97"/>
                    <a:pt x="729" y="64"/>
                    <a:pt x="663" y="49"/>
                  </a:cubicBezTo>
                  <a:lnTo>
                    <a:pt x="555" y="22"/>
                  </a:lnTo>
                  <a:lnTo>
                    <a:pt x="530" y="17"/>
                  </a:lnTo>
                  <a:lnTo>
                    <a:pt x="516" y="13"/>
                  </a:lnTo>
                  <a:cubicBezTo>
                    <a:pt x="482" y="5"/>
                    <a:pt x="448"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7"/>
            <p:cNvSpPr/>
            <p:nvPr/>
          </p:nvSpPr>
          <p:spPr>
            <a:xfrm>
              <a:off x="4659725" y="1282000"/>
              <a:ext cx="29875" cy="23175"/>
            </a:xfrm>
            <a:custGeom>
              <a:avLst/>
              <a:gdLst/>
              <a:ahLst/>
              <a:cxnLst/>
              <a:rect l="l" t="t" r="r" b="b"/>
              <a:pathLst>
                <a:path w="1195" h="927" extrusionOk="0">
                  <a:moveTo>
                    <a:pt x="566" y="0"/>
                  </a:moveTo>
                  <a:cubicBezTo>
                    <a:pt x="540" y="0"/>
                    <a:pt x="514" y="2"/>
                    <a:pt x="489" y="5"/>
                  </a:cubicBezTo>
                  <a:cubicBezTo>
                    <a:pt x="421" y="12"/>
                    <a:pt x="354" y="25"/>
                    <a:pt x="289" y="44"/>
                  </a:cubicBezTo>
                  <a:cubicBezTo>
                    <a:pt x="237" y="57"/>
                    <a:pt x="189" y="84"/>
                    <a:pt x="150" y="122"/>
                  </a:cubicBezTo>
                  <a:cubicBezTo>
                    <a:pt x="107" y="151"/>
                    <a:pt x="73" y="192"/>
                    <a:pt x="51" y="239"/>
                  </a:cubicBezTo>
                  <a:cubicBezTo>
                    <a:pt x="39" y="271"/>
                    <a:pt x="27" y="302"/>
                    <a:pt x="15" y="333"/>
                  </a:cubicBezTo>
                  <a:cubicBezTo>
                    <a:pt x="0" y="400"/>
                    <a:pt x="2" y="471"/>
                    <a:pt x="22" y="536"/>
                  </a:cubicBezTo>
                  <a:cubicBezTo>
                    <a:pt x="37" y="574"/>
                    <a:pt x="54" y="614"/>
                    <a:pt x="74" y="651"/>
                  </a:cubicBezTo>
                  <a:cubicBezTo>
                    <a:pt x="78" y="659"/>
                    <a:pt x="82" y="665"/>
                    <a:pt x="87" y="671"/>
                  </a:cubicBezTo>
                  <a:cubicBezTo>
                    <a:pt x="115" y="713"/>
                    <a:pt x="147" y="750"/>
                    <a:pt x="184" y="785"/>
                  </a:cubicBezTo>
                  <a:cubicBezTo>
                    <a:pt x="215" y="810"/>
                    <a:pt x="248" y="834"/>
                    <a:pt x="281" y="854"/>
                  </a:cubicBezTo>
                  <a:cubicBezTo>
                    <a:pt x="288" y="859"/>
                    <a:pt x="295" y="864"/>
                    <a:pt x="303" y="868"/>
                  </a:cubicBezTo>
                  <a:cubicBezTo>
                    <a:pt x="346" y="891"/>
                    <a:pt x="392" y="908"/>
                    <a:pt x="440" y="919"/>
                  </a:cubicBezTo>
                  <a:cubicBezTo>
                    <a:pt x="467" y="924"/>
                    <a:pt x="495" y="927"/>
                    <a:pt x="522" y="927"/>
                  </a:cubicBezTo>
                  <a:cubicBezTo>
                    <a:pt x="597" y="927"/>
                    <a:pt x="672" y="907"/>
                    <a:pt x="738" y="869"/>
                  </a:cubicBezTo>
                  <a:cubicBezTo>
                    <a:pt x="755" y="858"/>
                    <a:pt x="772" y="847"/>
                    <a:pt x="787" y="834"/>
                  </a:cubicBezTo>
                  <a:cubicBezTo>
                    <a:pt x="795" y="834"/>
                    <a:pt x="804" y="835"/>
                    <a:pt x="812" y="835"/>
                  </a:cubicBezTo>
                  <a:cubicBezTo>
                    <a:pt x="844" y="835"/>
                    <a:pt x="875" y="830"/>
                    <a:pt x="905" y="820"/>
                  </a:cubicBezTo>
                  <a:cubicBezTo>
                    <a:pt x="958" y="807"/>
                    <a:pt x="1005" y="780"/>
                    <a:pt x="1043" y="742"/>
                  </a:cubicBezTo>
                  <a:cubicBezTo>
                    <a:pt x="1086" y="713"/>
                    <a:pt x="1121" y="673"/>
                    <a:pt x="1143" y="625"/>
                  </a:cubicBezTo>
                  <a:cubicBezTo>
                    <a:pt x="1155" y="593"/>
                    <a:pt x="1166" y="561"/>
                    <a:pt x="1178" y="530"/>
                  </a:cubicBezTo>
                  <a:cubicBezTo>
                    <a:pt x="1194" y="463"/>
                    <a:pt x="1192" y="394"/>
                    <a:pt x="1173" y="328"/>
                  </a:cubicBezTo>
                  <a:cubicBezTo>
                    <a:pt x="1157" y="295"/>
                    <a:pt x="1143" y="264"/>
                    <a:pt x="1128" y="231"/>
                  </a:cubicBezTo>
                  <a:cubicBezTo>
                    <a:pt x="1092" y="171"/>
                    <a:pt x="1040" y="123"/>
                    <a:pt x="977" y="90"/>
                  </a:cubicBezTo>
                  <a:cubicBezTo>
                    <a:pt x="916" y="63"/>
                    <a:pt x="853" y="40"/>
                    <a:pt x="788" y="24"/>
                  </a:cubicBezTo>
                  <a:cubicBezTo>
                    <a:pt x="772" y="21"/>
                    <a:pt x="755" y="18"/>
                    <a:pt x="738" y="16"/>
                  </a:cubicBezTo>
                  <a:cubicBezTo>
                    <a:pt x="688" y="9"/>
                    <a:pt x="639" y="4"/>
                    <a:pt x="590" y="0"/>
                  </a:cubicBezTo>
                  <a:cubicBezTo>
                    <a:pt x="582" y="0"/>
                    <a:pt x="574"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7"/>
            <p:cNvSpPr/>
            <p:nvPr/>
          </p:nvSpPr>
          <p:spPr>
            <a:xfrm>
              <a:off x="4622175" y="1365500"/>
              <a:ext cx="25175" cy="26225"/>
            </a:xfrm>
            <a:custGeom>
              <a:avLst/>
              <a:gdLst/>
              <a:ahLst/>
              <a:cxnLst/>
              <a:rect l="l" t="t" r="r" b="b"/>
              <a:pathLst>
                <a:path w="1007" h="1049" extrusionOk="0">
                  <a:moveTo>
                    <a:pt x="521" y="1"/>
                  </a:moveTo>
                  <a:cubicBezTo>
                    <a:pt x="515" y="1"/>
                    <a:pt x="509" y="2"/>
                    <a:pt x="503" y="3"/>
                  </a:cubicBezTo>
                  <a:cubicBezTo>
                    <a:pt x="470" y="7"/>
                    <a:pt x="430" y="13"/>
                    <a:pt x="399" y="19"/>
                  </a:cubicBezTo>
                  <a:lnTo>
                    <a:pt x="391" y="21"/>
                  </a:lnTo>
                  <a:cubicBezTo>
                    <a:pt x="387" y="21"/>
                    <a:pt x="384" y="22"/>
                    <a:pt x="381" y="24"/>
                  </a:cubicBezTo>
                  <a:cubicBezTo>
                    <a:pt x="340" y="38"/>
                    <a:pt x="300" y="55"/>
                    <a:pt x="262" y="77"/>
                  </a:cubicBezTo>
                  <a:cubicBezTo>
                    <a:pt x="254" y="80"/>
                    <a:pt x="247" y="85"/>
                    <a:pt x="240" y="90"/>
                  </a:cubicBezTo>
                  <a:cubicBezTo>
                    <a:pt x="210" y="114"/>
                    <a:pt x="180" y="139"/>
                    <a:pt x="150" y="164"/>
                  </a:cubicBezTo>
                  <a:cubicBezTo>
                    <a:pt x="147" y="168"/>
                    <a:pt x="144" y="171"/>
                    <a:pt x="140" y="174"/>
                  </a:cubicBezTo>
                  <a:cubicBezTo>
                    <a:pt x="114" y="206"/>
                    <a:pt x="90" y="239"/>
                    <a:pt x="68" y="275"/>
                  </a:cubicBezTo>
                  <a:cubicBezTo>
                    <a:pt x="63" y="282"/>
                    <a:pt x="59" y="290"/>
                    <a:pt x="54" y="299"/>
                  </a:cubicBezTo>
                  <a:cubicBezTo>
                    <a:pt x="41" y="332"/>
                    <a:pt x="27" y="369"/>
                    <a:pt x="16" y="402"/>
                  </a:cubicBezTo>
                  <a:cubicBezTo>
                    <a:pt x="15" y="407"/>
                    <a:pt x="13" y="411"/>
                    <a:pt x="13" y="414"/>
                  </a:cubicBezTo>
                  <a:cubicBezTo>
                    <a:pt x="12" y="419"/>
                    <a:pt x="11" y="423"/>
                    <a:pt x="11" y="427"/>
                  </a:cubicBezTo>
                  <a:cubicBezTo>
                    <a:pt x="7" y="459"/>
                    <a:pt x="2" y="500"/>
                    <a:pt x="0" y="530"/>
                  </a:cubicBezTo>
                  <a:lnTo>
                    <a:pt x="0" y="538"/>
                  </a:lnTo>
                  <a:cubicBezTo>
                    <a:pt x="0" y="635"/>
                    <a:pt x="29" y="701"/>
                    <a:pt x="72" y="784"/>
                  </a:cubicBezTo>
                  <a:cubicBezTo>
                    <a:pt x="75" y="791"/>
                    <a:pt x="79" y="799"/>
                    <a:pt x="85" y="806"/>
                  </a:cubicBezTo>
                  <a:cubicBezTo>
                    <a:pt x="109" y="841"/>
                    <a:pt x="138" y="875"/>
                    <a:pt x="169" y="906"/>
                  </a:cubicBezTo>
                  <a:cubicBezTo>
                    <a:pt x="200" y="933"/>
                    <a:pt x="235" y="958"/>
                    <a:pt x="271" y="979"/>
                  </a:cubicBezTo>
                  <a:cubicBezTo>
                    <a:pt x="279" y="985"/>
                    <a:pt x="288" y="989"/>
                    <a:pt x="297" y="993"/>
                  </a:cubicBezTo>
                  <a:cubicBezTo>
                    <a:pt x="336" y="1011"/>
                    <a:pt x="376" y="1025"/>
                    <a:pt x="417" y="1036"/>
                  </a:cubicBezTo>
                  <a:cubicBezTo>
                    <a:pt x="461" y="1044"/>
                    <a:pt x="504" y="1048"/>
                    <a:pt x="547" y="1048"/>
                  </a:cubicBezTo>
                  <a:cubicBezTo>
                    <a:pt x="642" y="1046"/>
                    <a:pt x="716" y="1019"/>
                    <a:pt x="798" y="975"/>
                  </a:cubicBezTo>
                  <a:cubicBezTo>
                    <a:pt x="935" y="893"/>
                    <a:pt x="1006" y="734"/>
                    <a:pt x="977" y="577"/>
                  </a:cubicBezTo>
                  <a:cubicBezTo>
                    <a:pt x="973" y="543"/>
                    <a:pt x="964" y="510"/>
                    <a:pt x="950" y="479"/>
                  </a:cubicBezTo>
                  <a:cubicBezTo>
                    <a:pt x="952" y="450"/>
                    <a:pt x="955" y="420"/>
                    <a:pt x="959" y="390"/>
                  </a:cubicBezTo>
                  <a:cubicBezTo>
                    <a:pt x="957" y="320"/>
                    <a:pt x="936" y="252"/>
                    <a:pt x="898" y="192"/>
                  </a:cubicBezTo>
                  <a:cubicBezTo>
                    <a:pt x="877" y="165"/>
                    <a:pt x="854" y="138"/>
                    <a:pt x="831" y="111"/>
                  </a:cubicBezTo>
                  <a:cubicBezTo>
                    <a:pt x="780" y="64"/>
                    <a:pt x="719" y="32"/>
                    <a:pt x="652" y="15"/>
                  </a:cubicBezTo>
                  <a:cubicBezTo>
                    <a:pt x="649" y="14"/>
                    <a:pt x="644" y="13"/>
                    <a:pt x="640" y="13"/>
                  </a:cubicBezTo>
                  <a:cubicBezTo>
                    <a:pt x="638" y="12"/>
                    <a:pt x="635" y="12"/>
                    <a:pt x="632" y="12"/>
                  </a:cubicBezTo>
                  <a:cubicBezTo>
                    <a:pt x="601" y="8"/>
                    <a:pt x="561" y="4"/>
                    <a:pt x="530" y="1"/>
                  </a:cubicBezTo>
                  <a:cubicBezTo>
                    <a:pt x="527" y="1"/>
                    <a:pt x="524"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7"/>
            <p:cNvSpPr/>
            <p:nvPr/>
          </p:nvSpPr>
          <p:spPr>
            <a:xfrm>
              <a:off x="4597125" y="1485000"/>
              <a:ext cx="26050" cy="24500"/>
            </a:xfrm>
            <a:custGeom>
              <a:avLst/>
              <a:gdLst/>
              <a:ahLst/>
              <a:cxnLst/>
              <a:rect l="l" t="t" r="r" b="b"/>
              <a:pathLst>
                <a:path w="1042" h="980" extrusionOk="0">
                  <a:moveTo>
                    <a:pt x="536" y="0"/>
                  </a:moveTo>
                  <a:cubicBezTo>
                    <a:pt x="528" y="0"/>
                    <a:pt x="519" y="1"/>
                    <a:pt x="512" y="2"/>
                  </a:cubicBezTo>
                  <a:cubicBezTo>
                    <a:pt x="467" y="5"/>
                    <a:pt x="423" y="12"/>
                    <a:pt x="380" y="24"/>
                  </a:cubicBezTo>
                  <a:cubicBezTo>
                    <a:pt x="358" y="33"/>
                    <a:pt x="338" y="42"/>
                    <a:pt x="317" y="51"/>
                  </a:cubicBezTo>
                  <a:cubicBezTo>
                    <a:pt x="298" y="60"/>
                    <a:pt x="274" y="70"/>
                    <a:pt x="255" y="81"/>
                  </a:cubicBezTo>
                  <a:cubicBezTo>
                    <a:pt x="249" y="83"/>
                    <a:pt x="245" y="86"/>
                    <a:pt x="241" y="89"/>
                  </a:cubicBezTo>
                  <a:cubicBezTo>
                    <a:pt x="224" y="101"/>
                    <a:pt x="207" y="116"/>
                    <a:pt x="193" y="128"/>
                  </a:cubicBezTo>
                  <a:cubicBezTo>
                    <a:pt x="179" y="140"/>
                    <a:pt x="162" y="153"/>
                    <a:pt x="147" y="167"/>
                  </a:cubicBezTo>
                  <a:cubicBezTo>
                    <a:pt x="142" y="170"/>
                    <a:pt x="139" y="175"/>
                    <a:pt x="136" y="179"/>
                  </a:cubicBezTo>
                  <a:cubicBezTo>
                    <a:pt x="111" y="209"/>
                    <a:pt x="87" y="242"/>
                    <a:pt x="67" y="275"/>
                  </a:cubicBezTo>
                  <a:cubicBezTo>
                    <a:pt x="1" y="400"/>
                    <a:pt x="6" y="549"/>
                    <a:pt x="81" y="669"/>
                  </a:cubicBezTo>
                  <a:cubicBezTo>
                    <a:pt x="105" y="712"/>
                    <a:pt x="131" y="754"/>
                    <a:pt x="156" y="796"/>
                  </a:cubicBezTo>
                  <a:cubicBezTo>
                    <a:pt x="182" y="842"/>
                    <a:pt x="220" y="881"/>
                    <a:pt x="266" y="908"/>
                  </a:cubicBezTo>
                  <a:cubicBezTo>
                    <a:pt x="335" y="955"/>
                    <a:pt x="416" y="979"/>
                    <a:pt x="496" y="979"/>
                  </a:cubicBezTo>
                  <a:cubicBezTo>
                    <a:pt x="567" y="979"/>
                    <a:pt x="638" y="961"/>
                    <a:pt x="702" y="923"/>
                  </a:cubicBezTo>
                  <a:cubicBezTo>
                    <a:pt x="729" y="901"/>
                    <a:pt x="756" y="878"/>
                    <a:pt x="784" y="855"/>
                  </a:cubicBezTo>
                  <a:cubicBezTo>
                    <a:pt x="808" y="830"/>
                    <a:pt x="827" y="801"/>
                    <a:pt x="843" y="771"/>
                  </a:cubicBezTo>
                  <a:cubicBezTo>
                    <a:pt x="878" y="754"/>
                    <a:pt x="909" y="730"/>
                    <a:pt x="935" y="701"/>
                  </a:cubicBezTo>
                  <a:cubicBezTo>
                    <a:pt x="955" y="673"/>
                    <a:pt x="974" y="645"/>
                    <a:pt x="995" y="616"/>
                  </a:cubicBezTo>
                  <a:cubicBezTo>
                    <a:pt x="1026" y="556"/>
                    <a:pt x="1041" y="489"/>
                    <a:pt x="1040" y="421"/>
                  </a:cubicBezTo>
                  <a:cubicBezTo>
                    <a:pt x="1035" y="387"/>
                    <a:pt x="1029" y="354"/>
                    <a:pt x="1024" y="319"/>
                  </a:cubicBezTo>
                  <a:cubicBezTo>
                    <a:pt x="1003" y="251"/>
                    <a:pt x="964" y="190"/>
                    <a:pt x="913" y="141"/>
                  </a:cubicBezTo>
                  <a:cubicBezTo>
                    <a:pt x="846" y="81"/>
                    <a:pt x="765" y="38"/>
                    <a:pt x="678" y="16"/>
                  </a:cubicBezTo>
                  <a:cubicBezTo>
                    <a:pt x="636" y="4"/>
                    <a:pt x="586" y="3"/>
                    <a:pt x="545" y="1"/>
                  </a:cubicBezTo>
                  <a:cubicBezTo>
                    <a:pt x="542" y="0"/>
                    <a:pt x="539"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7"/>
            <p:cNvSpPr/>
            <p:nvPr/>
          </p:nvSpPr>
          <p:spPr>
            <a:xfrm>
              <a:off x="4619675" y="1558825"/>
              <a:ext cx="20575" cy="20825"/>
            </a:xfrm>
            <a:custGeom>
              <a:avLst/>
              <a:gdLst/>
              <a:ahLst/>
              <a:cxnLst/>
              <a:rect l="l" t="t" r="r" b="b"/>
              <a:pathLst>
                <a:path w="823" h="833" extrusionOk="0">
                  <a:moveTo>
                    <a:pt x="393" y="1"/>
                  </a:moveTo>
                  <a:cubicBezTo>
                    <a:pt x="322" y="1"/>
                    <a:pt x="251" y="19"/>
                    <a:pt x="187" y="57"/>
                  </a:cubicBezTo>
                  <a:cubicBezTo>
                    <a:pt x="160" y="80"/>
                    <a:pt x="133" y="102"/>
                    <a:pt x="106" y="125"/>
                  </a:cubicBezTo>
                  <a:cubicBezTo>
                    <a:pt x="59" y="175"/>
                    <a:pt x="27" y="236"/>
                    <a:pt x="12" y="303"/>
                  </a:cubicBezTo>
                  <a:cubicBezTo>
                    <a:pt x="8" y="337"/>
                    <a:pt x="5" y="371"/>
                    <a:pt x="1" y="405"/>
                  </a:cubicBezTo>
                  <a:cubicBezTo>
                    <a:pt x="3" y="475"/>
                    <a:pt x="24" y="543"/>
                    <a:pt x="61" y="602"/>
                  </a:cubicBezTo>
                  <a:lnTo>
                    <a:pt x="91" y="649"/>
                  </a:lnTo>
                  <a:cubicBezTo>
                    <a:pt x="116" y="695"/>
                    <a:pt x="153" y="734"/>
                    <a:pt x="199" y="761"/>
                  </a:cubicBezTo>
                  <a:cubicBezTo>
                    <a:pt x="268" y="808"/>
                    <a:pt x="349" y="832"/>
                    <a:pt x="429" y="832"/>
                  </a:cubicBezTo>
                  <a:cubicBezTo>
                    <a:pt x="500" y="832"/>
                    <a:pt x="571" y="814"/>
                    <a:pt x="635" y="776"/>
                  </a:cubicBezTo>
                  <a:lnTo>
                    <a:pt x="717" y="708"/>
                  </a:lnTo>
                  <a:cubicBezTo>
                    <a:pt x="764" y="659"/>
                    <a:pt x="796" y="597"/>
                    <a:pt x="811" y="530"/>
                  </a:cubicBezTo>
                  <a:cubicBezTo>
                    <a:pt x="815" y="497"/>
                    <a:pt x="819" y="462"/>
                    <a:pt x="822" y="430"/>
                  </a:cubicBezTo>
                  <a:cubicBezTo>
                    <a:pt x="820" y="358"/>
                    <a:pt x="799" y="290"/>
                    <a:pt x="762" y="231"/>
                  </a:cubicBezTo>
                  <a:lnTo>
                    <a:pt x="732" y="184"/>
                  </a:lnTo>
                  <a:cubicBezTo>
                    <a:pt x="655" y="66"/>
                    <a:pt x="52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7"/>
            <p:cNvSpPr/>
            <p:nvPr/>
          </p:nvSpPr>
          <p:spPr>
            <a:xfrm>
              <a:off x="4600875" y="1648200"/>
              <a:ext cx="31475" cy="29275"/>
            </a:xfrm>
            <a:custGeom>
              <a:avLst/>
              <a:gdLst/>
              <a:ahLst/>
              <a:cxnLst/>
              <a:rect l="l" t="t" r="r" b="b"/>
              <a:pathLst>
                <a:path w="1259" h="1171" extrusionOk="0">
                  <a:moveTo>
                    <a:pt x="591" y="0"/>
                  </a:moveTo>
                  <a:cubicBezTo>
                    <a:pt x="575" y="0"/>
                    <a:pt x="560" y="1"/>
                    <a:pt x="544" y="3"/>
                  </a:cubicBezTo>
                  <a:cubicBezTo>
                    <a:pt x="499" y="8"/>
                    <a:pt x="455" y="15"/>
                    <a:pt x="410" y="26"/>
                  </a:cubicBezTo>
                  <a:cubicBezTo>
                    <a:pt x="382" y="36"/>
                    <a:pt x="355" y="46"/>
                    <a:pt x="329" y="59"/>
                  </a:cubicBezTo>
                  <a:cubicBezTo>
                    <a:pt x="303" y="70"/>
                    <a:pt x="277" y="83"/>
                    <a:pt x="253" y="97"/>
                  </a:cubicBezTo>
                  <a:cubicBezTo>
                    <a:pt x="247" y="100"/>
                    <a:pt x="243" y="104"/>
                    <a:pt x="237" y="107"/>
                  </a:cubicBezTo>
                  <a:cubicBezTo>
                    <a:pt x="205" y="132"/>
                    <a:pt x="173" y="158"/>
                    <a:pt x="142" y="186"/>
                  </a:cubicBezTo>
                  <a:cubicBezTo>
                    <a:pt x="134" y="193"/>
                    <a:pt x="126" y="202"/>
                    <a:pt x="119" y="212"/>
                  </a:cubicBezTo>
                  <a:cubicBezTo>
                    <a:pt x="95" y="241"/>
                    <a:pt x="72" y="274"/>
                    <a:pt x="52" y="306"/>
                  </a:cubicBezTo>
                  <a:cubicBezTo>
                    <a:pt x="49" y="309"/>
                    <a:pt x="47" y="312"/>
                    <a:pt x="46" y="314"/>
                  </a:cubicBezTo>
                  <a:cubicBezTo>
                    <a:pt x="34" y="347"/>
                    <a:pt x="22" y="378"/>
                    <a:pt x="11" y="409"/>
                  </a:cubicBezTo>
                  <a:cubicBezTo>
                    <a:pt x="7" y="443"/>
                    <a:pt x="4" y="476"/>
                    <a:pt x="1" y="510"/>
                  </a:cubicBezTo>
                  <a:cubicBezTo>
                    <a:pt x="3" y="568"/>
                    <a:pt x="16" y="627"/>
                    <a:pt x="39" y="681"/>
                  </a:cubicBezTo>
                  <a:cubicBezTo>
                    <a:pt x="60" y="735"/>
                    <a:pt x="83" y="792"/>
                    <a:pt x="116" y="842"/>
                  </a:cubicBezTo>
                  <a:cubicBezTo>
                    <a:pt x="123" y="853"/>
                    <a:pt x="130" y="862"/>
                    <a:pt x="138" y="872"/>
                  </a:cubicBezTo>
                  <a:cubicBezTo>
                    <a:pt x="167" y="910"/>
                    <a:pt x="197" y="945"/>
                    <a:pt x="230" y="980"/>
                  </a:cubicBezTo>
                  <a:cubicBezTo>
                    <a:pt x="272" y="1020"/>
                    <a:pt x="319" y="1055"/>
                    <a:pt x="369" y="1084"/>
                  </a:cubicBezTo>
                  <a:cubicBezTo>
                    <a:pt x="415" y="1114"/>
                    <a:pt x="474" y="1132"/>
                    <a:pt x="524" y="1149"/>
                  </a:cubicBezTo>
                  <a:cubicBezTo>
                    <a:pt x="574" y="1163"/>
                    <a:pt x="627" y="1170"/>
                    <a:pt x="681" y="1170"/>
                  </a:cubicBezTo>
                  <a:cubicBezTo>
                    <a:pt x="684" y="1170"/>
                    <a:pt x="688" y="1170"/>
                    <a:pt x="691" y="1170"/>
                  </a:cubicBezTo>
                  <a:cubicBezTo>
                    <a:pt x="702" y="1170"/>
                    <a:pt x="714" y="1170"/>
                    <a:pt x="726" y="1168"/>
                  </a:cubicBezTo>
                  <a:cubicBezTo>
                    <a:pt x="759" y="1165"/>
                    <a:pt x="819" y="1158"/>
                    <a:pt x="860" y="1144"/>
                  </a:cubicBezTo>
                  <a:cubicBezTo>
                    <a:pt x="959" y="1110"/>
                    <a:pt x="1008" y="1075"/>
                    <a:pt x="1086" y="1006"/>
                  </a:cubicBezTo>
                  <a:cubicBezTo>
                    <a:pt x="1126" y="970"/>
                    <a:pt x="1157" y="921"/>
                    <a:pt x="1183" y="874"/>
                  </a:cubicBezTo>
                  <a:cubicBezTo>
                    <a:pt x="1188" y="865"/>
                    <a:pt x="1193" y="856"/>
                    <a:pt x="1196" y="846"/>
                  </a:cubicBezTo>
                  <a:cubicBezTo>
                    <a:pt x="1214" y="806"/>
                    <a:pt x="1229" y="764"/>
                    <a:pt x="1241" y="722"/>
                  </a:cubicBezTo>
                  <a:cubicBezTo>
                    <a:pt x="1250" y="679"/>
                    <a:pt x="1255" y="634"/>
                    <a:pt x="1256" y="590"/>
                  </a:cubicBezTo>
                  <a:cubicBezTo>
                    <a:pt x="1259" y="577"/>
                    <a:pt x="1259" y="565"/>
                    <a:pt x="1257" y="552"/>
                  </a:cubicBezTo>
                  <a:cubicBezTo>
                    <a:pt x="1257" y="546"/>
                    <a:pt x="1256" y="539"/>
                    <a:pt x="1255" y="533"/>
                  </a:cubicBezTo>
                  <a:cubicBezTo>
                    <a:pt x="1251" y="495"/>
                    <a:pt x="1246" y="457"/>
                    <a:pt x="1237" y="419"/>
                  </a:cubicBezTo>
                  <a:cubicBezTo>
                    <a:pt x="1235" y="408"/>
                    <a:pt x="1232" y="398"/>
                    <a:pt x="1227" y="388"/>
                  </a:cubicBezTo>
                  <a:cubicBezTo>
                    <a:pt x="1215" y="358"/>
                    <a:pt x="1194" y="300"/>
                    <a:pt x="1168" y="266"/>
                  </a:cubicBezTo>
                  <a:cubicBezTo>
                    <a:pt x="1145" y="233"/>
                    <a:pt x="1120" y="203"/>
                    <a:pt x="1093" y="174"/>
                  </a:cubicBezTo>
                  <a:cubicBezTo>
                    <a:pt x="1089" y="171"/>
                    <a:pt x="1085" y="166"/>
                    <a:pt x="1080" y="162"/>
                  </a:cubicBezTo>
                  <a:cubicBezTo>
                    <a:pt x="1047" y="133"/>
                    <a:pt x="1011" y="108"/>
                    <a:pt x="972" y="89"/>
                  </a:cubicBezTo>
                  <a:cubicBezTo>
                    <a:pt x="937" y="72"/>
                    <a:pt x="901" y="59"/>
                    <a:pt x="864" y="49"/>
                  </a:cubicBezTo>
                  <a:cubicBezTo>
                    <a:pt x="858" y="46"/>
                    <a:pt x="850" y="45"/>
                    <a:pt x="845" y="44"/>
                  </a:cubicBezTo>
                  <a:cubicBezTo>
                    <a:pt x="829" y="41"/>
                    <a:pt x="813" y="39"/>
                    <a:pt x="798" y="38"/>
                  </a:cubicBezTo>
                  <a:cubicBezTo>
                    <a:pt x="783" y="32"/>
                    <a:pt x="768" y="25"/>
                    <a:pt x="753" y="21"/>
                  </a:cubicBezTo>
                  <a:cubicBezTo>
                    <a:pt x="740" y="16"/>
                    <a:pt x="727" y="14"/>
                    <a:pt x="713" y="12"/>
                  </a:cubicBezTo>
                  <a:cubicBezTo>
                    <a:pt x="673" y="6"/>
                    <a:pt x="632" y="0"/>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7"/>
            <p:cNvSpPr/>
            <p:nvPr/>
          </p:nvSpPr>
          <p:spPr>
            <a:xfrm>
              <a:off x="4562600" y="1580550"/>
              <a:ext cx="26775" cy="23800"/>
            </a:xfrm>
            <a:custGeom>
              <a:avLst/>
              <a:gdLst/>
              <a:ahLst/>
              <a:cxnLst/>
              <a:rect l="l" t="t" r="r" b="b"/>
              <a:pathLst>
                <a:path w="1071" h="952" extrusionOk="0">
                  <a:moveTo>
                    <a:pt x="546" y="1"/>
                  </a:moveTo>
                  <a:cubicBezTo>
                    <a:pt x="509" y="1"/>
                    <a:pt x="471" y="6"/>
                    <a:pt x="435" y="17"/>
                  </a:cubicBezTo>
                  <a:cubicBezTo>
                    <a:pt x="396" y="32"/>
                    <a:pt x="358" y="50"/>
                    <a:pt x="322" y="67"/>
                  </a:cubicBezTo>
                  <a:cubicBezTo>
                    <a:pt x="314" y="71"/>
                    <a:pt x="308" y="74"/>
                    <a:pt x="301" y="78"/>
                  </a:cubicBezTo>
                  <a:cubicBezTo>
                    <a:pt x="288" y="86"/>
                    <a:pt x="275" y="93"/>
                    <a:pt x="263" y="103"/>
                  </a:cubicBezTo>
                  <a:cubicBezTo>
                    <a:pt x="223" y="132"/>
                    <a:pt x="187" y="165"/>
                    <a:pt x="151" y="199"/>
                  </a:cubicBezTo>
                  <a:cubicBezTo>
                    <a:pt x="147" y="205"/>
                    <a:pt x="142" y="210"/>
                    <a:pt x="138" y="214"/>
                  </a:cubicBezTo>
                  <a:cubicBezTo>
                    <a:pt x="113" y="248"/>
                    <a:pt x="89" y="281"/>
                    <a:pt x="67" y="316"/>
                  </a:cubicBezTo>
                  <a:cubicBezTo>
                    <a:pt x="1" y="440"/>
                    <a:pt x="7" y="590"/>
                    <a:pt x="81" y="709"/>
                  </a:cubicBezTo>
                  <a:cubicBezTo>
                    <a:pt x="84" y="715"/>
                    <a:pt x="86" y="718"/>
                    <a:pt x="89" y="722"/>
                  </a:cubicBezTo>
                  <a:cubicBezTo>
                    <a:pt x="90" y="723"/>
                    <a:pt x="92" y="725"/>
                    <a:pt x="93" y="726"/>
                  </a:cubicBezTo>
                  <a:cubicBezTo>
                    <a:pt x="107" y="745"/>
                    <a:pt x="146" y="791"/>
                    <a:pt x="161" y="810"/>
                  </a:cubicBezTo>
                  <a:cubicBezTo>
                    <a:pt x="163" y="811"/>
                    <a:pt x="165" y="813"/>
                    <a:pt x="167" y="815"/>
                  </a:cubicBezTo>
                  <a:cubicBezTo>
                    <a:pt x="170" y="818"/>
                    <a:pt x="174" y="822"/>
                    <a:pt x="178" y="825"/>
                  </a:cubicBezTo>
                  <a:cubicBezTo>
                    <a:pt x="205" y="845"/>
                    <a:pt x="237" y="869"/>
                    <a:pt x="265" y="887"/>
                  </a:cubicBezTo>
                  <a:lnTo>
                    <a:pt x="272" y="891"/>
                  </a:lnTo>
                  <a:cubicBezTo>
                    <a:pt x="276" y="894"/>
                    <a:pt x="281" y="896"/>
                    <a:pt x="286" y="897"/>
                  </a:cubicBezTo>
                  <a:cubicBezTo>
                    <a:pt x="317" y="910"/>
                    <a:pt x="353" y="923"/>
                    <a:pt x="385" y="934"/>
                  </a:cubicBezTo>
                  <a:cubicBezTo>
                    <a:pt x="388" y="935"/>
                    <a:pt x="391" y="936"/>
                    <a:pt x="393" y="937"/>
                  </a:cubicBezTo>
                  <a:cubicBezTo>
                    <a:pt x="397" y="938"/>
                    <a:pt x="403" y="939"/>
                    <a:pt x="407" y="939"/>
                  </a:cubicBezTo>
                  <a:cubicBezTo>
                    <a:pt x="425" y="943"/>
                    <a:pt x="447" y="944"/>
                    <a:pt x="464" y="946"/>
                  </a:cubicBezTo>
                  <a:cubicBezTo>
                    <a:pt x="480" y="948"/>
                    <a:pt x="503" y="950"/>
                    <a:pt x="523" y="951"/>
                  </a:cubicBezTo>
                  <a:cubicBezTo>
                    <a:pt x="525" y="952"/>
                    <a:pt x="528" y="952"/>
                    <a:pt x="531" y="952"/>
                  </a:cubicBezTo>
                  <a:cubicBezTo>
                    <a:pt x="538" y="952"/>
                    <a:pt x="546" y="951"/>
                    <a:pt x="553" y="949"/>
                  </a:cubicBezTo>
                  <a:cubicBezTo>
                    <a:pt x="589" y="945"/>
                    <a:pt x="625" y="939"/>
                    <a:pt x="660" y="933"/>
                  </a:cubicBezTo>
                  <a:cubicBezTo>
                    <a:pt x="662" y="932"/>
                    <a:pt x="665" y="932"/>
                    <a:pt x="667" y="931"/>
                  </a:cubicBezTo>
                  <a:cubicBezTo>
                    <a:pt x="673" y="930"/>
                    <a:pt x="678" y="927"/>
                    <a:pt x="683" y="926"/>
                  </a:cubicBezTo>
                  <a:cubicBezTo>
                    <a:pt x="685" y="925"/>
                    <a:pt x="687" y="924"/>
                    <a:pt x="689" y="923"/>
                  </a:cubicBezTo>
                  <a:cubicBezTo>
                    <a:pt x="723" y="910"/>
                    <a:pt x="758" y="894"/>
                    <a:pt x="791" y="878"/>
                  </a:cubicBezTo>
                  <a:cubicBezTo>
                    <a:pt x="796" y="876"/>
                    <a:pt x="801" y="872"/>
                    <a:pt x="806" y="869"/>
                  </a:cubicBezTo>
                  <a:cubicBezTo>
                    <a:pt x="810" y="867"/>
                    <a:pt x="814" y="865"/>
                    <a:pt x="818" y="862"/>
                  </a:cubicBezTo>
                  <a:cubicBezTo>
                    <a:pt x="846" y="840"/>
                    <a:pt x="876" y="814"/>
                    <a:pt x="903" y="791"/>
                  </a:cubicBezTo>
                  <a:cubicBezTo>
                    <a:pt x="905" y="789"/>
                    <a:pt x="907" y="787"/>
                    <a:pt x="909" y="785"/>
                  </a:cubicBezTo>
                  <a:cubicBezTo>
                    <a:pt x="914" y="780"/>
                    <a:pt x="917" y="776"/>
                    <a:pt x="920" y="772"/>
                  </a:cubicBezTo>
                  <a:cubicBezTo>
                    <a:pt x="941" y="744"/>
                    <a:pt x="963" y="712"/>
                    <a:pt x="983" y="683"/>
                  </a:cubicBezTo>
                  <a:cubicBezTo>
                    <a:pt x="984" y="681"/>
                    <a:pt x="985" y="678"/>
                    <a:pt x="987" y="676"/>
                  </a:cubicBezTo>
                  <a:cubicBezTo>
                    <a:pt x="988" y="674"/>
                    <a:pt x="989" y="670"/>
                    <a:pt x="990" y="668"/>
                  </a:cubicBezTo>
                  <a:cubicBezTo>
                    <a:pt x="997" y="652"/>
                    <a:pt x="1006" y="627"/>
                    <a:pt x="1009" y="618"/>
                  </a:cubicBezTo>
                  <a:cubicBezTo>
                    <a:pt x="1014" y="604"/>
                    <a:pt x="1022" y="584"/>
                    <a:pt x="1028" y="567"/>
                  </a:cubicBezTo>
                  <a:cubicBezTo>
                    <a:pt x="1029" y="561"/>
                    <a:pt x="1030" y="555"/>
                    <a:pt x="1032" y="549"/>
                  </a:cubicBezTo>
                  <a:cubicBezTo>
                    <a:pt x="1070" y="393"/>
                    <a:pt x="1007" y="228"/>
                    <a:pt x="873" y="139"/>
                  </a:cubicBezTo>
                  <a:cubicBezTo>
                    <a:pt x="851" y="120"/>
                    <a:pt x="826" y="105"/>
                    <a:pt x="800" y="94"/>
                  </a:cubicBezTo>
                  <a:cubicBezTo>
                    <a:pt x="779" y="76"/>
                    <a:pt x="757" y="60"/>
                    <a:pt x="732" y="47"/>
                  </a:cubicBezTo>
                  <a:cubicBezTo>
                    <a:pt x="701" y="35"/>
                    <a:pt x="670" y="23"/>
                    <a:pt x="638" y="11"/>
                  </a:cubicBezTo>
                  <a:cubicBezTo>
                    <a:pt x="608" y="4"/>
                    <a:pt x="577"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7"/>
            <p:cNvSpPr/>
            <p:nvPr/>
          </p:nvSpPr>
          <p:spPr>
            <a:xfrm>
              <a:off x="4530375" y="1428375"/>
              <a:ext cx="26750" cy="20375"/>
            </a:xfrm>
            <a:custGeom>
              <a:avLst/>
              <a:gdLst/>
              <a:ahLst/>
              <a:cxnLst/>
              <a:rect l="l" t="t" r="r" b="b"/>
              <a:pathLst>
                <a:path w="1070" h="815" extrusionOk="0">
                  <a:moveTo>
                    <a:pt x="379" y="1"/>
                  </a:moveTo>
                  <a:cubicBezTo>
                    <a:pt x="330" y="1"/>
                    <a:pt x="280" y="14"/>
                    <a:pt x="236" y="39"/>
                  </a:cubicBezTo>
                  <a:cubicBezTo>
                    <a:pt x="185" y="56"/>
                    <a:pt x="140" y="87"/>
                    <a:pt x="106" y="128"/>
                  </a:cubicBezTo>
                  <a:cubicBezTo>
                    <a:pt x="40" y="206"/>
                    <a:pt x="3" y="306"/>
                    <a:pt x="1" y="407"/>
                  </a:cubicBezTo>
                  <a:cubicBezTo>
                    <a:pt x="6" y="442"/>
                    <a:pt x="11" y="475"/>
                    <a:pt x="17" y="509"/>
                  </a:cubicBezTo>
                  <a:cubicBezTo>
                    <a:pt x="37" y="578"/>
                    <a:pt x="76" y="639"/>
                    <a:pt x="128" y="688"/>
                  </a:cubicBezTo>
                  <a:lnTo>
                    <a:pt x="212" y="746"/>
                  </a:lnTo>
                  <a:cubicBezTo>
                    <a:pt x="269" y="777"/>
                    <a:pt x="332" y="792"/>
                    <a:pt x="395" y="792"/>
                  </a:cubicBezTo>
                  <a:cubicBezTo>
                    <a:pt x="400" y="792"/>
                    <a:pt x="404" y="792"/>
                    <a:pt x="408" y="792"/>
                  </a:cubicBezTo>
                  <a:lnTo>
                    <a:pt x="684" y="814"/>
                  </a:lnTo>
                  <a:cubicBezTo>
                    <a:pt x="686" y="814"/>
                    <a:pt x="688" y="814"/>
                    <a:pt x="690" y="814"/>
                  </a:cubicBezTo>
                  <a:cubicBezTo>
                    <a:pt x="741" y="814"/>
                    <a:pt x="790" y="802"/>
                    <a:pt x="834" y="777"/>
                  </a:cubicBezTo>
                  <a:cubicBezTo>
                    <a:pt x="977" y="710"/>
                    <a:pt x="1069" y="566"/>
                    <a:pt x="1069" y="408"/>
                  </a:cubicBezTo>
                  <a:cubicBezTo>
                    <a:pt x="1063" y="374"/>
                    <a:pt x="1059" y="340"/>
                    <a:pt x="1053" y="307"/>
                  </a:cubicBezTo>
                  <a:cubicBezTo>
                    <a:pt x="1033" y="237"/>
                    <a:pt x="994" y="176"/>
                    <a:pt x="941" y="127"/>
                  </a:cubicBezTo>
                  <a:cubicBezTo>
                    <a:pt x="914" y="108"/>
                    <a:pt x="886" y="88"/>
                    <a:pt x="858" y="69"/>
                  </a:cubicBezTo>
                  <a:cubicBezTo>
                    <a:pt x="801" y="38"/>
                    <a:pt x="738" y="23"/>
                    <a:pt x="675" y="23"/>
                  </a:cubicBezTo>
                  <a:cubicBezTo>
                    <a:pt x="670" y="23"/>
                    <a:pt x="666" y="23"/>
                    <a:pt x="662" y="23"/>
                  </a:cubicBezTo>
                  <a:lnTo>
                    <a:pt x="385" y="1"/>
                  </a:lnTo>
                  <a:cubicBezTo>
                    <a:pt x="383" y="1"/>
                    <a:pt x="381"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7"/>
            <p:cNvSpPr/>
            <p:nvPr/>
          </p:nvSpPr>
          <p:spPr>
            <a:xfrm>
              <a:off x="4610375" y="1413000"/>
              <a:ext cx="20550" cy="20825"/>
            </a:xfrm>
            <a:custGeom>
              <a:avLst/>
              <a:gdLst/>
              <a:ahLst/>
              <a:cxnLst/>
              <a:rect l="l" t="t" r="r" b="b"/>
              <a:pathLst>
                <a:path w="822" h="833" extrusionOk="0">
                  <a:moveTo>
                    <a:pt x="402" y="1"/>
                  </a:moveTo>
                  <a:cubicBezTo>
                    <a:pt x="327" y="1"/>
                    <a:pt x="252" y="20"/>
                    <a:pt x="186" y="57"/>
                  </a:cubicBezTo>
                  <a:cubicBezTo>
                    <a:pt x="159" y="80"/>
                    <a:pt x="132" y="103"/>
                    <a:pt x="105" y="125"/>
                  </a:cubicBezTo>
                  <a:cubicBezTo>
                    <a:pt x="58" y="175"/>
                    <a:pt x="26" y="237"/>
                    <a:pt x="10" y="304"/>
                  </a:cubicBezTo>
                  <a:cubicBezTo>
                    <a:pt x="7" y="337"/>
                    <a:pt x="3" y="372"/>
                    <a:pt x="0" y="405"/>
                  </a:cubicBezTo>
                  <a:cubicBezTo>
                    <a:pt x="2" y="475"/>
                    <a:pt x="23" y="543"/>
                    <a:pt x="60" y="603"/>
                  </a:cubicBezTo>
                  <a:lnTo>
                    <a:pt x="89" y="650"/>
                  </a:lnTo>
                  <a:cubicBezTo>
                    <a:pt x="115" y="696"/>
                    <a:pt x="152" y="735"/>
                    <a:pt x="198" y="761"/>
                  </a:cubicBezTo>
                  <a:cubicBezTo>
                    <a:pt x="267" y="808"/>
                    <a:pt x="347" y="832"/>
                    <a:pt x="428" y="832"/>
                  </a:cubicBezTo>
                  <a:cubicBezTo>
                    <a:pt x="499" y="832"/>
                    <a:pt x="570" y="813"/>
                    <a:pt x="634" y="776"/>
                  </a:cubicBezTo>
                  <a:cubicBezTo>
                    <a:pt x="661" y="753"/>
                    <a:pt x="688" y="731"/>
                    <a:pt x="716" y="709"/>
                  </a:cubicBezTo>
                  <a:cubicBezTo>
                    <a:pt x="763" y="658"/>
                    <a:pt x="795" y="596"/>
                    <a:pt x="810" y="529"/>
                  </a:cubicBezTo>
                  <a:cubicBezTo>
                    <a:pt x="814" y="496"/>
                    <a:pt x="818" y="462"/>
                    <a:pt x="821" y="429"/>
                  </a:cubicBezTo>
                  <a:cubicBezTo>
                    <a:pt x="819" y="359"/>
                    <a:pt x="799" y="291"/>
                    <a:pt x="761" y="231"/>
                  </a:cubicBezTo>
                  <a:lnTo>
                    <a:pt x="732" y="184"/>
                  </a:lnTo>
                  <a:cubicBezTo>
                    <a:pt x="673" y="98"/>
                    <a:pt x="586" y="36"/>
                    <a:pt x="485" y="9"/>
                  </a:cubicBezTo>
                  <a:cubicBezTo>
                    <a:pt x="458" y="3"/>
                    <a:pt x="430"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7"/>
            <p:cNvSpPr/>
            <p:nvPr/>
          </p:nvSpPr>
          <p:spPr>
            <a:xfrm>
              <a:off x="4583750" y="1254275"/>
              <a:ext cx="30700" cy="25050"/>
            </a:xfrm>
            <a:custGeom>
              <a:avLst/>
              <a:gdLst/>
              <a:ahLst/>
              <a:cxnLst/>
              <a:rect l="l" t="t" r="r" b="b"/>
              <a:pathLst>
                <a:path w="1228" h="1002" extrusionOk="0">
                  <a:moveTo>
                    <a:pt x="490" y="0"/>
                  </a:moveTo>
                  <a:cubicBezTo>
                    <a:pt x="482" y="0"/>
                    <a:pt x="475" y="1"/>
                    <a:pt x="468" y="2"/>
                  </a:cubicBezTo>
                  <a:cubicBezTo>
                    <a:pt x="428" y="5"/>
                    <a:pt x="389" y="13"/>
                    <a:pt x="350" y="20"/>
                  </a:cubicBezTo>
                  <a:cubicBezTo>
                    <a:pt x="342" y="21"/>
                    <a:pt x="335" y="24"/>
                    <a:pt x="327" y="26"/>
                  </a:cubicBezTo>
                  <a:cubicBezTo>
                    <a:pt x="320" y="28"/>
                    <a:pt x="312" y="30"/>
                    <a:pt x="304" y="33"/>
                  </a:cubicBezTo>
                  <a:cubicBezTo>
                    <a:pt x="267" y="50"/>
                    <a:pt x="228" y="66"/>
                    <a:pt x="191" y="85"/>
                  </a:cubicBezTo>
                  <a:cubicBezTo>
                    <a:pt x="164" y="108"/>
                    <a:pt x="137" y="131"/>
                    <a:pt x="110" y="153"/>
                  </a:cubicBezTo>
                  <a:cubicBezTo>
                    <a:pt x="73" y="190"/>
                    <a:pt x="46" y="234"/>
                    <a:pt x="33" y="284"/>
                  </a:cubicBezTo>
                  <a:cubicBezTo>
                    <a:pt x="17" y="314"/>
                    <a:pt x="9" y="348"/>
                    <a:pt x="11" y="382"/>
                  </a:cubicBezTo>
                  <a:cubicBezTo>
                    <a:pt x="1" y="433"/>
                    <a:pt x="4" y="485"/>
                    <a:pt x="21" y="534"/>
                  </a:cubicBezTo>
                  <a:cubicBezTo>
                    <a:pt x="56" y="641"/>
                    <a:pt x="117" y="738"/>
                    <a:pt x="199" y="816"/>
                  </a:cubicBezTo>
                  <a:cubicBezTo>
                    <a:pt x="240" y="851"/>
                    <a:pt x="283" y="883"/>
                    <a:pt x="330" y="910"/>
                  </a:cubicBezTo>
                  <a:cubicBezTo>
                    <a:pt x="376" y="938"/>
                    <a:pt x="432" y="955"/>
                    <a:pt x="481" y="972"/>
                  </a:cubicBezTo>
                  <a:cubicBezTo>
                    <a:pt x="501" y="980"/>
                    <a:pt x="523" y="985"/>
                    <a:pt x="545" y="987"/>
                  </a:cubicBezTo>
                  <a:cubicBezTo>
                    <a:pt x="589" y="994"/>
                    <a:pt x="636" y="1001"/>
                    <a:pt x="682" y="1001"/>
                  </a:cubicBezTo>
                  <a:cubicBezTo>
                    <a:pt x="690" y="1001"/>
                    <a:pt x="697" y="1001"/>
                    <a:pt x="705" y="1000"/>
                  </a:cubicBezTo>
                  <a:cubicBezTo>
                    <a:pt x="815" y="995"/>
                    <a:pt x="924" y="961"/>
                    <a:pt x="1020" y="904"/>
                  </a:cubicBezTo>
                  <a:cubicBezTo>
                    <a:pt x="1156" y="822"/>
                    <a:pt x="1227" y="663"/>
                    <a:pt x="1197" y="507"/>
                  </a:cubicBezTo>
                  <a:cubicBezTo>
                    <a:pt x="1194" y="454"/>
                    <a:pt x="1176" y="403"/>
                    <a:pt x="1146" y="359"/>
                  </a:cubicBezTo>
                  <a:cubicBezTo>
                    <a:pt x="1123" y="332"/>
                    <a:pt x="1101" y="305"/>
                    <a:pt x="1078" y="276"/>
                  </a:cubicBezTo>
                  <a:cubicBezTo>
                    <a:pt x="1045" y="247"/>
                    <a:pt x="1007" y="223"/>
                    <a:pt x="966" y="207"/>
                  </a:cubicBezTo>
                  <a:cubicBezTo>
                    <a:pt x="957" y="196"/>
                    <a:pt x="949" y="187"/>
                    <a:pt x="941" y="177"/>
                  </a:cubicBezTo>
                  <a:cubicBezTo>
                    <a:pt x="930" y="166"/>
                    <a:pt x="919" y="156"/>
                    <a:pt x="907" y="148"/>
                  </a:cubicBezTo>
                  <a:cubicBezTo>
                    <a:pt x="872" y="122"/>
                    <a:pt x="828" y="87"/>
                    <a:pt x="785" y="68"/>
                  </a:cubicBezTo>
                  <a:cubicBezTo>
                    <a:pt x="750" y="52"/>
                    <a:pt x="712" y="40"/>
                    <a:pt x="675" y="26"/>
                  </a:cubicBezTo>
                  <a:cubicBezTo>
                    <a:pt x="667" y="24"/>
                    <a:pt x="660" y="20"/>
                    <a:pt x="652" y="19"/>
                  </a:cubicBezTo>
                  <a:cubicBezTo>
                    <a:pt x="606" y="8"/>
                    <a:pt x="559" y="3"/>
                    <a:pt x="512" y="2"/>
                  </a:cubicBezTo>
                  <a:cubicBezTo>
                    <a:pt x="504" y="1"/>
                    <a:pt x="497" y="0"/>
                    <a:pt x="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7"/>
            <p:cNvSpPr/>
            <p:nvPr/>
          </p:nvSpPr>
          <p:spPr>
            <a:xfrm>
              <a:off x="4632875" y="1318700"/>
              <a:ext cx="32775" cy="22400"/>
            </a:xfrm>
            <a:custGeom>
              <a:avLst/>
              <a:gdLst/>
              <a:ahLst/>
              <a:cxnLst/>
              <a:rect l="l" t="t" r="r" b="b"/>
              <a:pathLst>
                <a:path w="1311" h="896" extrusionOk="0">
                  <a:moveTo>
                    <a:pt x="607" y="0"/>
                  </a:moveTo>
                  <a:cubicBezTo>
                    <a:pt x="601" y="0"/>
                    <a:pt x="596" y="1"/>
                    <a:pt x="590" y="1"/>
                  </a:cubicBezTo>
                  <a:cubicBezTo>
                    <a:pt x="520" y="3"/>
                    <a:pt x="450" y="14"/>
                    <a:pt x="382" y="31"/>
                  </a:cubicBezTo>
                  <a:cubicBezTo>
                    <a:pt x="88" y="119"/>
                    <a:pt x="0" y="494"/>
                    <a:pt x="226" y="702"/>
                  </a:cubicBezTo>
                  <a:cubicBezTo>
                    <a:pt x="236" y="712"/>
                    <a:pt x="247" y="721"/>
                    <a:pt x="257" y="729"/>
                  </a:cubicBezTo>
                  <a:cubicBezTo>
                    <a:pt x="295" y="758"/>
                    <a:pt x="334" y="785"/>
                    <a:pt x="374" y="809"/>
                  </a:cubicBezTo>
                  <a:cubicBezTo>
                    <a:pt x="386" y="816"/>
                    <a:pt x="399" y="821"/>
                    <a:pt x="412" y="826"/>
                  </a:cubicBezTo>
                  <a:cubicBezTo>
                    <a:pt x="454" y="845"/>
                    <a:pt x="498" y="861"/>
                    <a:pt x="544" y="874"/>
                  </a:cubicBezTo>
                  <a:cubicBezTo>
                    <a:pt x="602" y="888"/>
                    <a:pt x="661" y="896"/>
                    <a:pt x="721" y="896"/>
                  </a:cubicBezTo>
                  <a:cubicBezTo>
                    <a:pt x="773" y="896"/>
                    <a:pt x="825" y="889"/>
                    <a:pt x="874" y="876"/>
                  </a:cubicBezTo>
                  <a:cubicBezTo>
                    <a:pt x="892" y="879"/>
                    <a:pt x="910" y="881"/>
                    <a:pt x="928" y="881"/>
                  </a:cubicBezTo>
                  <a:cubicBezTo>
                    <a:pt x="960" y="881"/>
                    <a:pt x="992" y="876"/>
                    <a:pt x="1022" y="865"/>
                  </a:cubicBezTo>
                  <a:cubicBezTo>
                    <a:pt x="1074" y="852"/>
                    <a:pt x="1122" y="825"/>
                    <a:pt x="1160" y="788"/>
                  </a:cubicBezTo>
                  <a:cubicBezTo>
                    <a:pt x="1203" y="758"/>
                    <a:pt x="1237" y="717"/>
                    <a:pt x="1260" y="670"/>
                  </a:cubicBezTo>
                  <a:lnTo>
                    <a:pt x="1295" y="575"/>
                  </a:lnTo>
                  <a:cubicBezTo>
                    <a:pt x="1311" y="508"/>
                    <a:pt x="1309" y="439"/>
                    <a:pt x="1289" y="373"/>
                  </a:cubicBezTo>
                  <a:lnTo>
                    <a:pt x="1245" y="275"/>
                  </a:lnTo>
                  <a:cubicBezTo>
                    <a:pt x="1208" y="216"/>
                    <a:pt x="1156" y="167"/>
                    <a:pt x="1094" y="135"/>
                  </a:cubicBezTo>
                  <a:cubicBezTo>
                    <a:pt x="1062" y="113"/>
                    <a:pt x="1029" y="96"/>
                    <a:pt x="994" y="82"/>
                  </a:cubicBezTo>
                  <a:cubicBezTo>
                    <a:pt x="930" y="57"/>
                    <a:pt x="865" y="30"/>
                    <a:pt x="797" y="18"/>
                  </a:cubicBezTo>
                  <a:cubicBezTo>
                    <a:pt x="748" y="10"/>
                    <a:pt x="697" y="6"/>
                    <a:pt x="647" y="2"/>
                  </a:cubicBezTo>
                  <a:cubicBezTo>
                    <a:pt x="634" y="1"/>
                    <a:pt x="620"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7"/>
            <p:cNvSpPr/>
            <p:nvPr/>
          </p:nvSpPr>
          <p:spPr>
            <a:xfrm>
              <a:off x="4662600" y="1387000"/>
              <a:ext cx="20550" cy="20800"/>
            </a:xfrm>
            <a:custGeom>
              <a:avLst/>
              <a:gdLst/>
              <a:ahLst/>
              <a:cxnLst/>
              <a:rect l="l" t="t" r="r" b="b"/>
              <a:pathLst>
                <a:path w="822" h="832" extrusionOk="0">
                  <a:moveTo>
                    <a:pt x="394" y="0"/>
                  </a:moveTo>
                  <a:cubicBezTo>
                    <a:pt x="323" y="0"/>
                    <a:pt x="252" y="19"/>
                    <a:pt x="188" y="56"/>
                  </a:cubicBezTo>
                  <a:lnTo>
                    <a:pt x="106" y="124"/>
                  </a:lnTo>
                  <a:cubicBezTo>
                    <a:pt x="59" y="173"/>
                    <a:pt x="27" y="235"/>
                    <a:pt x="11" y="302"/>
                  </a:cubicBezTo>
                  <a:cubicBezTo>
                    <a:pt x="7" y="335"/>
                    <a:pt x="4" y="370"/>
                    <a:pt x="1" y="402"/>
                  </a:cubicBezTo>
                  <a:cubicBezTo>
                    <a:pt x="3" y="473"/>
                    <a:pt x="24" y="542"/>
                    <a:pt x="61" y="601"/>
                  </a:cubicBezTo>
                  <a:lnTo>
                    <a:pt x="89" y="648"/>
                  </a:lnTo>
                  <a:cubicBezTo>
                    <a:pt x="116" y="694"/>
                    <a:pt x="154" y="733"/>
                    <a:pt x="200" y="759"/>
                  </a:cubicBezTo>
                  <a:cubicBezTo>
                    <a:pt x="239" y="792"/>
                    <a:pt x="286" y="815"/>
                    <a:pt x="337" y="824"/>
                  </a:cubicBezTo>
                  <a:cubicBezTo>
                    <a:pt x="364" y="829"/>
                    <a:pt x="392" y="832"/>
                    <a:pt x="419" y="832"/>
                  </a:cubicBezTo>
                  <a:cubicBezTo>
                    <a:pt x="494" y="832"/>
                    <a:pt x="569" y="812"/>
                    <a:pt x="635" y="775"/>
                  </a:cubicBezTo>
                  <a:cubicBezTo>
                    <a:pt x="662" y="752"/>
                    <a:pt x="689" y="730"/>
                    <a:pt x="717" y="707"/>
                  </a:cubicBezTo>
                  <a:cubicBezTo>
                    <a:pt x="764" y="656"/>
                    <a:pt x="796" y="595"/>
                    <a:pt x="812" y="528"/>
                  </a:cubicBezTo>
                  <a:lnTo>
                    <a:pt x="822" y="427"/>
                  </a:lnTo>
                  <a:cubicBezTo>
                    <a:pt x="820" y="357"/>
                    <a:pt x="799" y="289"/>
                    <a:pt x="763" y="230"/>
                  </a:cubicBezTo>
                  <a:lnTo>
                    <a:pt x="733" y="182"/>
                  </a:lnTo>
                  <a:cubicBezTo>
                    <a:pt x="707" y="137"/>
                    <a:pt x="670" y="98"/>
                    <a:pt x="623" y="71"/>
                  </a:cubicBezTo>
                  <a:cubicBezTo>
                    <a:pt x="554" y="24"/>
                    <a:pt x="474"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7"/>
            <p:cNvSpPr/>
            <p:nvPr/>
          </p:nvSpPr>
          <p:spPr>
            <a:xfrm>
              <a:off x="4552025" y="1481700"/>
              <a:ext cx="23050" cy="28075"/>
            </a:xfrm>
            <a:custGeom>
              <a:avLst/>
              <a:gdLst/>
              <a:ahLst/>
              <a:cxnLst/>
              <a:rect l="l" t="t" r="r" b="b"/>
              <a:pathLst>
                <a:path w="922" h="1123" extrusionOk="0">
                  <a:moveTo>
                    <a:pt x="456" y="1"/>
                  </a:moveTo>
                  <a:cubicBezTo>
                    <a:pt x="386" y="3"/>
                    <a:pt x="318" y="23"/>
                    <a:pt x="258" y="60"/>
                  </a:cubicBezTo>
                  <a:cubicBezTo>
                    <a:pt x="216" y="90"/>
                    <a:pt x="171" y="123"/>
                    <a:pt x="140" y="165"/>
                  </a:cubicBezTo>
                  <a:cubicBezTo>
                    <a:pt x="84" y="228"/>
                    <a:pt x="44" y="303"/>
                    <a:pt x="24" y="385"/>
                  </a:cubicBezTo>
                  <a:cubicBezTo>
                    <a:pt x="8" y="433"/>
                    <a:pt x="7" y="489"/>
                    <a:pt x="3" y="537"/>
                  </a:cubicBezTo>
                  <a:cubicBezTo>
                    <a:pt x="0" y="586"/>
                    <a:pt x="14" y="645"/>
                    <a:pt x="23" y="690"/>
                  </a:cubicBezTo>
                  <a:cubicBezTo>
                    <a:pt x="26" y="708"/>
                    <a:pt x="32" y="727"/>
                    <a:pt x="39" y="744"/>
                  </a:cubicBezTo>
                  <a:cubicBezTo>
                    <a:pt x="57" y="788"/>
                    <a:pt x="77" y="844"/>
                    <a:pt x="109" y="885"/>
                  </a:cubicBezTo>
                  <a:cubicBezTo>
                    <a:pt x="134" y="919"/>
                    <a:pt x="162" y="953"/>
                    <a:pt x="193" y="984"/>
                  </a:cubicBezTo>
                  <a:cubicBezTo>
                    <a:pt x="224" y="1011"/>
                    <a:pt x="258" y="1036"/>
                    <a:pt x="294" y="1057"/>
                  </a:cubicBezTo>
                  <a:cubicBezTo>
                    <a:pt x="302" y="1063"/>
                    <a:pt x="310" y="1067"/>
                    <a:pt x="318" y="1072"/>
                  </a:cubicBezTo>
                  <a:cubicBezTo>
                    <a:pt x="357" y="1089"/>
                    <a:pt x="396" y="1103"/>
                    <a:pt x="437" y="1115"/>
                  </a:cubicBezTo>
                  <a:cubicBezTo>
                    <a:pt x="464" y="1120"/>
                    <a:pt x="490" y="1123"/>
                    <a:pt x="517" y="1123"/>
                  </a:cubicBezTo>
                  <a:cubicBezTo>
                    <a:pt x="699" y="1123"/>
                    <a:pt x="864" y="1001"/>
                    <a:pt x="911" y="819"/>
                  </a:cubicBezTo>
                  <a:cubicBezTo>
                    <a:pt x="915" y="784"/>
                    <a:pt x="919" y="751"/>
                    <a:pt x="922" y="717"/>
                  </a:cubicBezTo>
                  <a:cubicBezTo>
                    <a:pt x="920" y="647"/>
                    <a:pt x="899" y="579"/>
                    <a:pt x="861" y="519"/>
                  </a:cubicBezTo>
                  <a:lnTo>
                    <a:pt x="848" y="502"/>
                  </a:lnTo>
                  <a:cubicBezTo>
                    <a:pt x="849" y="497"/>
                    <a:pt x="852" y="492"/>
                    <a:pt x="853" y="486"/>
                  </a:cubicBezTo>
                  <a:cubicBezTo>
                    <a:pt x="872" y="384"/>
                    <a:pt x="855" y="278"/>
                    <a:pt x="804" y="188"/>
                  </a:cubicBezTo>
                  <a:cubicBezTo>
                    <a:pt x="780" y="161"/>
                    <a:pt x="759" y="134"/>
                    <a:pt x="736" y="106"/>
                  </a:cubicBezTo>
                  <a:cubicBezTo>
                    <a:pt x="685" y="59"/>
                    <a:pt x="624" y="27"/>
                    <a:pt x="558" y="12"/>
                  </a:cubicBezTo>
                  <a:cubicBezTo>
                    <a:pt x="524" y="7"/>
                    <a:pt x="490" y="4"/>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7"/>
            <p:cNvSpPr/>
            <p:nvPr/>
          </p:nvSpPr>
          <p:spPr>
            <a:xfrm>
              <a:off x="4562300" y="1359600"/>
              <a:ext cx="27650" cy="23675"/>
            </a:xfrm>
            <a:custGeom>
              <a:avLst/>
              <a:gdLst/>
              <a:ahLst/>
              <a:cxnLst/>
              <a:rect l="l" t="t" r="r" b="b"/>
              <a:pathLst>
                <a:path w="1106" h="947" extrusionOk="0">
                  <a:moveTo>
                    <a:pt x="543" y="1"/>
                  </a:moveTo>
                  <a:cubicBezTo>
                    <a:pt x="494" y="3"/>
                    <a:pt x="446" y="11"/>
                    <a:pt x="398" y="22"/>
                  </a:cubicBezTo>
                  <a:cubicBezTo>
                    <a:pt x="351" y="33"/>
                    <a:pt x="298" y="61"/>
                    <a:pt x="260" y="80"/>
                  </a:cubicBezTo>
                  <a:cubicBezTo>
                    <a:pt x="246" y="86"/>
                    <a:pt x="233" y="95"/>
                    <a:pt x="221" y="105"/>
                  </a:cubicBezTo>
                  <a:cubicBezTo>
                    <a:pt x="187" y="132"/>
                    <a:pt x="137" y="165"/>
                    <a:pt x="109" y="205"/>
                  </a:cubicBezTo>
                  <a:cubicBezTo>
                    <a:pt x="72" y="242"/>
                    <a:pt x="45" y="287"/>
                    <a:pt x="31" y="337"/>
                  </a:cubicBezTo>
                  <a:cubicBezTo>
                    <a:pt x="10" y="383"/>
                    <a:pt x="1" y="434"/>
                    <a:pt x="4" y="485"/>
                  </a:cubicBezTo>
                  <a:cubicBezTo>
                    <a:pt x="10" y="518"/>
                    <a:pt x="15" y="553"/>
                    <a:pt x="20" y="586"/>
                  </a:cubicBezTo>
                  <a:cubicBezTo>
                    <a:pt x="41" y="656"/>
                    <a:pt x="80" y="717"/>
                    <a:pt x="132" y="766"/>
                  </a:cubicBezTo>
                  <a:cubicBezTo>
                    <a:pt x="141" y="776"/>
                    <a:pt x="152" y="785"/>
                    <a:pt x="163" y="794"/>
                  </a:cubicBezTo>
                  <a:cubicBezTo>
                    <a:pt x="194" y="817"/>
                    <a:pt x="227" y="840"/>
                    <a:pt x="259" y="861"/>
                  </a:cubicBezTo>
                  <a:cubicBezTo>
                    <a:pt x="265" y="864"/>
                    <a:pt x="270" y="867"/>
                    <a:pt x="275" y="871"/>
                  </a:cubicBezTo>
                  <a:lnTo>
                    <a:pt x="294" y="880"/>
                  </a:lnTo>
                  <a:cubicBezTo>
                    <a:pt x="329" y="895"/>
                    <a:pt x="367" y="908"/>
                    <a:pt x="405" y="921"/>
                  </a:cubicBezTo>
                  <a:cubicBezTo>
                    <a:pt x="417" y="926"/>
                    <a:pt x="430" y="929"/>
                    <a:pt x="443" y="932"/>
                  </a:cubicBezTo>
                  <a:cubicBezTo>
                    <a:pt x="488" y="940"/>
                    <a:pt x="534" y="944"/>
                    <a:pt x="579" y="946"/>
                  </a:cubicBezTo>
                  <a:cubicBezTo>
                    <a:pt x="593" y="946"/>
                    <a:pt x="606" y="946"/>
                    <a:pt x="619" y="944"/>
                  </a:cubicBezTo>
                  <a:cubicBezTo>
                    <a:pt x="664" y="940"/>
                    <a:pt x="711" y="932"/>
                    <a:pt x="755" y="921"/>
                  </a:cubicBezTo>
                  <a:cubicBezTo>
                    <a:pt x="762" y="919"/>
                    <a:pt x="767" y="917"/>
                    <a:pt x="773" y="915"/>
                  </a:cubicBezTo>
                  <a:cubicBezTo>
                    <a:pt x="812" y="901"/>
                    <a:pt x="850" y="881"/>
                    <a:pt x="887" y="864"/>
                  </a:cubicBezTo>
                  <a:cubicBezTo>
                    <a:pt x="958" y="816"/>
                    <a:pt x="1013" y="747"/>
                    <a:pt x="1047" y="669"/>
                  </a:cubicBezTo>
                  <a:cubicBezTo>
                    <a:pt x="1068" y="633"/>
                    <a:pt x="1085" y="595"/>
                    <a:pt x="1094" y="556"/>
                  </a:cubicBezTo>
                  <a:cubicBezTo>
                    <a:pt x="1098" y="523"/>
                    <a:pt x="1101" y="488"/>
                    <a:pt x="1105" y="456"/>
                  </a:cubicBezTo>
                  <a:cubicBezTo>
                    <a:pt x="1103" y="385"/>
                    <a:pt x="1082" y="316"/>
                    <a:pt x="1045" y="257"/>
                  </a:cubicBezTo>
                  <a:cubicBezTo>
                    <a:pt x="1017" y="221"/>
                    <a:pt x="985" y="175"/>
                    <a:pt x="946" y="145"/>
                  </a:cubicBezTo>
                  <a:cubicBezTo>
                    <a:pt x="911" y="118"/>
                    <a:pt x="870" y="83"/>
                    <a:pt x="825" y="63"/>
                  </a:cubicBezTo>
                  <a:cubicBezTo>
                    <a:pt x="781" y="43"/>
                    <a:pt x="736" y="27"/>
                    <a:pt x="689" y="16"/>
                  </a:cubicBezTo>
                  <a:cubicBezTo>
                    <a:pt x="649" y="9"/>
                    <a:pt x="608" y="5"/>
                    <a:pt x="568" y="2"/>
                  </a:cubicBezTo>
                  <a:cubicBezTo>
                    <a:pt x="559" y="2"/>
                    <a:pt x="551" y="1"/>
                    <a:pt x="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7"/>
            <p:cNvSpPr/>
            <p:nvPr/>
          </p:nvSpPr>
          <p:spPr>
            <a:xfrm>
              <a:off x="4556925" y="1314325"/>
              <a:ext cx="24825" cy="20075"/>
            </a:xfrm>
            <a:custGeom>
              <a:avLst/>
              <a:gdLst/>
              <a:ahLst/>
              <a:cxnLst/>
              <a:rect l="l" t="t" r="r" b="b"/>
              <a:pathLst>
                <a:path w="993" h="803" extrusionOk="0">
                  <a:moveTo>
                    <a:pt x="380" y="1"/>
                  </a:moveTo>
                  <a:cubicBezTo>
                    <a:pt x="330" y="1"/>
                    <a:pt x="280" y="14"/>
                    <a:pt x="236" y="39"/>
                  </a:cubicBezTo>
                  <a:cubicBezTo>
                    <a:pt x="186" y="56"/>
                    <a:pt x="140" y="87"/>
                    <a:pt x="106" y="128"/>
                  </a:cubicBezTo>
                  <a:cubicBezTo>
                    <a:pt x="40" y="206"/>
                    <a:pt x="3" y="306"/>
                    <a:pt x="1" y="408"/>
                  </a:cubicBezTo>
                  <a:cubicBezTo>
                    <a:pt x="6" y="442"/>
                    <a:pt x="12" y="475"/>
                    <a:pt x="17" y="510"/>
                  </a:cubicBezTo>
                  <a:cubicBezTo>
                    <a:pt x="38" y="578"/>
                    <a:pt x="76" y="639"/>
                    <a:pt x="128" y="688"/>
                  </a:cubicBezTo>
                  <a:cubicBezTo>
                    <a:pt x="156" y="708"/>
                    <a:pt x="185" y="727"/>
                    <a:pt x="213" y="748"/>
                  </a:cubicBezTo>
                  <a:cubicBezTo>
                    <a:pt x="271" y="778"/>
                    <a:pt x="336" y="793"/>
                    <a:pt x="401" y="793"/>
                  </a:cubicBezTo>
                  <a:cubicBezTo>
                    <a:pt x="404" y="793"/>
                    <a:pt x="406" y="793"/>
                    <a:pt x="408" y="793"/>
                  </a:cubicBezTo>
                  <a:cubicBezTo>
                    <a:pt x="474" y="796"/>
                    <a:pt x="541" y="799"/>
                    <a:pt x="607" y="803"/>
                  </a:cubicBezTo>
                  <a:cubicBezTo>
                    <a:pt x="609" y="803"/>
                    <a:pt x="611" y="803"/>
                    <a:pt x="613" y="803"/>
                  </a:cubicBezTo>
                  <a:cubicBezTo>
                    <a:pt x="664" y="803"/>
                    <a:pt x="713" y="789"/>
                    <a:pt x="757" y="765"/>
                  </a:cubicBezTo>
                  <a:cubicBezTo>
                    <a:pt x="901" y="698"/>
                    <a:pt x="993" y="554"/>
                    <a:pt x="993" y="395"/>
                  </a:cubicBezTo>
                  <a:cubicBezTo>
                    <a:pt x="986" y="362"/>
                    <a:pt x="982" y="328"/>
                    <a:pt x="975" y="294"/>
                  </a:cubicBezTo>
                  <a:cubicBezTo>
                    <a:pt x="956" y="226"/>
                    <a:pt x="917" y="164"/>
                    <a:pt x="864" y="115"/>
                  </a:cubicBezTo>
                  <a:cubicBezTo>
                    <a:pt x="837" y="96"/>
                    <a:pt x="809" y="75"/>
                    <a:pt x="781" y="56"/>
                  </a:cubicBezTo>
                  <a:cubicBezTo>
                    <a:pt x="724" y="26"/>
                    <a:pt x="661" y="10"/>
                    <a:pt x="597" y="10"/>
                  </a:cubicBezTo>
                  <a:cubicBezTo>
                    <a:pt x="593" y="10"/>
                    <a:pt x="589" y="10"/>
                    <a:pt x="585" y="11"/>
                  </a:cubicBezTo>
                  <a:cubicBezTo>
                    <a:pt x="518" y="7"/>
                    <a:pt x="452" y="4"/>
                    <a:pt x="386" y="1"/>
                  </a:cubicBezTo>
                  <a:cubicBezTo>
                    <a:pt x="384" y="1"/>
                    <a:pt x="382"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7"/>
            <p:cNvSpPr/>
            <p:nvPr/>
          </p:nvSpPr>
          <p:spPr>
            <a:xfrm>
              <a:off x="4525200" y="1546825"/>
              <a:ext cx="24300" cy="23725"/>
            </a:xfrm>
            <a:custGeom>
              <a:avLst/>
              <a:gdLst/>
              <a:ahLst/>
              <a:cxnLst/>
              <a:rect l="l" t="t" r="r" b="b"/>
              <a:pathLst>
                <a:path w="972" h="949" extrusionOk="0">
                  <a:moveTo>
                    <a:pt x="469" y="0"/>
                  </a:moveTo>
                  <a:cubicBezTo>
                    <a:pt x="465" y="0"/>
                    <a:pt x="461" y="0"/>
                    <a:pt x="456" y="1"/>
                  </a:cubicBezTo>
                  <a:cubicBezTo>
                    <a:pt x="418" y="4"/>
                    <a:pt x="381" y="11"/>
                    <a:pt x="343" y="18"/>
                  </a:cubicBezTo>
                  <a:cubicBezTo>
                    <a:pt x="338" y="19"/>
                    <a:pt x="334" y="20"/>
                    <a:pt x="330" y="21"/>
                  </a:cubicBezTo>
                  <a:cubicBezTo>
                    <a:pt x="246" y="48"/>
                    <a:pt x="170" y="95"/>
                    <a:pt x="109" y="159"/>
                  </a:cubicBezTo>
                  <a:cubicBezTo>
                    <a:pt x="65" y="204"/>
                    <a:pt x="21" y="281"/>
                    <a:pt x="11" y="344"/>
                  </a:cubicBezTo>
                  <a:cubicBezTo>
                    <a:pt x="6" y="380"/>
                    <a:pt x="2" y="417"/>
                    <a:pt x="0" y="453"/>
                  </a:cubicBezTo>
                  <a:cubicBezTo>
                    <a:pt x="0" y="457"/>
                    <a:pt x="0" y="461"/>
                    <a:pt x="0" y="464"/>
                  </a:cubicBezTo>
                  <a:cubicBezTo>
                    <a:pt x="2" y="483"/>
                    <a:pt x="7" y="505"/>
                    <a:pt x="9" y="518"/>
                  </a:cubicBezTo>
                  <a:cubicBezTo>
                    <a:pt x="11" y="532"/>
                    <a:pt x="14" y="557"/>
                    <a:pt x="19" y="575"/>
                  </a:cubicBezTo>
                  <a:cubicBezTo>
                    <a:pt x="26" y="611"/>
                    <a:pt x="64" y="682"/>
                    <a:pt x="67" y="689"/>
                  </a:cubicBezTo>
                  <a:cubicBezTo>
                    <a:pt x="70" y="697"/>
                    <a:pt x="75" y="703"/>
                    <a:pt x="79" y="710"/>
                  </a:cubicBezTo>
                  <a:cubicBezTo>
                    <a:pt x="104" y="744"/>
                    <a:pt x="131" y="778"/>
                    <a:pt x="161" y="808"/>
                  </a:cubicBezTo>
                  <a:cubicBezTo>
                    <a:pt x="193" y="835"/>
                    <a:pt x="226" y="860"/>
                    <a:pt x="262" y="881"/>
                  </a:cubicBezTo>
                  <a:cubicBezTo>
                    <a:pt x="268" y="885"/>
                    <a:pt x="275" y="889"/>
                    <a:pt x="281" y="892"/>
                  </a:cubicBezTo>
                  <a:cubicBezTo>
                    <a:pt x="318" y="910"/>
                    <a:pt x="357" y="924"/>
                    <a:pt x="397" y="934"/>
                  </a:cubicBezTo>
                  <a:cubicBezTo>
                    <a:pt x="401" y="936"/>
                    <a:pt x="405" y="937"/>
                    <a:pt x="409" y="937"/>
                  </a:cubicBezTo>
                  <a:cubicBezTo>
                    <a:pt x="446" y="943"/>
                    <a:pt x="483" y="946"/>
                    <a:pt x="521" y="948"/>
                  </a:cubicBezTo>
                  <a:cubicBezTo>
                    <a:pt x="524" y="949"/>
                    <a:pt x="527" y="949"/>
                    <a:pt x="530" y="949"/>
                  </a:cubicBezTo>
                  <a:cubicBezTo>
                    <a:pt x="569" y="949"/>
                    <a:pt x="617" y="936"/>
                    <a:pt x="645" y="931"/>
                  </a:cubicBezTo>
                  <a:cubicBezTo>
                    <a:pt x="684" y="924"/>
                    <a:pt x="745" y="890"/>
                    <a:pt x="764" y="880"/>
                  </a:cubicBezTo>
                  <a:cubicBezTo>
                    <a:pt x="802" y="862"/>
                    <a:pt x="840" y="822"/>
                    <a:pt x="866" y="799"/>
                  </a:cubicBezTo>
                  <a:cubicBezTo>
                    <a:pt x="932" y="722"/>
                    <a:pt x="968" y="622"/>
                    <a:pt x="971" y="521"/>
                  </a:cubicBezTo>
                  <a:cubicBezTo>
                    <a:pt x="969" y="508"/>
                    <a:pt x="968" y="496"/>
                    <a:pt x="966" y="484"/>
                  </a:cubicBezTo>
                  <a:cubicBezTo>
                    <a:pt x="967" y="467"/>
                    <a:pt x="969" y="449"/>
                    <a:pt x="972" y="432"/>
                  </a:cubicBezTo>
                  <a:cubicBezTo>
                    <a:pt x="969" y="362"/>
                    <a:pt x="949" y="293"/>
                    <a:pt x="911" y="233"/>
                  </a:cubicBezTo>
                  <a:cubicBezTo>
                    <a:pt x="865" y="161"/>
                    <a:pt x="800" y="101"/>
                    <a:pt x="724" y="60"/>
                  </a:cubicBezTo>
                  <a:cubicBezTo>
                    <a:pt x="686" y="41"/>
                    <a:pt x="647" y="27"/>
                    <a:pt x="607" y="16"/>
                  </a:cubicBezTo>
                  <a:cubicBezTo>
                    <a:pt x="571" y="4"/>
                    <a:pt x="506" y="2"/>
                    <a:pt x="481" y="1"/>
                  </a:cubicBezTo>
                  <a:cubicBezTo>
                    <a:pt x="477" y="0"/>
                    <a:pt x="473"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7"/>
            <p:cNvSpPr/>
            <p:nvPr/>
          </p:nvSpPr>
          <p:spPr>
            <a:xfrm>
              <a:off x="4538550" y="1639725"/>
              <a:ext cx="25975" cy="23850"/>
            </a:xfrm>
            <a:custGeom>
              <a:avLst/>
              <a:gdLst/>
              <a:ahLst/>
              <a:cxnLst/>
              <a:rect l="l" t="t" r="r" b="b"/>
              <a:pathLst>
                <a:path w="1039" h="954" extrusionOk="0">
                  <a:moveTo>
                    <a:pt x="637" y="1"/>
                  </a:moveTo>
                  <a:cubicBezTo>
                    <a:pt x="599" y="1"/>
                    <a:pt x="562" y="6"/>
                    <a:pt x="525" y="17"/>
                  </a:cubicBezTo>
                  <a:cubicBezTo>
                    <a:pt x="484" y="25"/>
                    <a:pt x="442" y="31"/>
                    <a:pt x="400" y="39"/>
                  </a:cubicBezTo>
                  <a:cubicBezTo>
                    <a:pt x="379" y="42"/>
                    <a:pt x="358" y="45"/>
                    <a:pt x="337" y="48"/>
                  </a:cubicBezTo>
                  <a:lnTo>
                    <a:pt x="307" y="54"/>
                  </a:lnTo>
                  <a:cubicBezTo>
                    <a:pt x="305" y="54"/>
                    <a:pt x="303" y="54"/>
                    <a:pt x="300" y="55"/>
                  </a:cubicBezTo>
                  <a:lnTo>
                    <a:pt x="204" y="99"/>
                  </a:lnTo>
                  <a:lnTo>
                    <a:pt x="123" y="166"/>
                  </a:lnTo>
                  <a:cubicBezTo>
                    <a:pt x="121" y="168"/>
                    <a:pt x="119" y="170"/>
                    <a:pt x="117" y="173"/>
                  </a:cubicBezTo>
                  <a:cubicBezTo>
                    <a:pt x="116" y="174"/>
                    <a:pt x="115" y="175"/>
                    <a:pt x="115" y="176"/>
                  </a:cubicBezTo>
                  <a:cubicBezTo>
                    <a:pt x="107" y="184"/>
                    <a:pt x="61" y="251"/>
                    <a:pt x="54" y="260"/>
                  </a:cubicBezTo>
                  <a:cubicBezTo>
                    <a:pt x="53" y="262"/>
                    <a:pt x="52" y="264"/>
                    <a:pt x="51" y="267"/>
                  </a:cubicBezTo>
                  <a:lnTo>
                    <a:pt x="49" y="271"/>
                  </a:lnTo>
                  <a:cubicBezTo>
                    <a:pt x="44" y="282"/>
                    <a:pt x="17" y="355"/>
                    <a:pt x="14" y="366"/>
                  </a:cubicBezTo>
                  <a:cubicBezTo>
                    <a:pt x="13" y="369"/>
                    <a:pt x="12" y="371"/>
                    <a:pt x="11" y="375"/>
                  </a:cubicBezTo>
                  <a:cubicBezTo>
                    <a:pt x="11" y="377"/>
                    <a:pt x="11" y="379"/>
                    <a:pt x="10" y="381"/>
                  </a:cubicBezTo>
                  <a:cubicBezTo>
                    <a:pt x="6" y="404"/>
                    <a:pt x="0" y="462"/>
                    <a:pt x="0" y="485"/>
                  </a:cubicBezTo>
                  <a:lnTo>
                    <a:pt x="0" y="487"/>
                  </a:lnTo>
                  <a:cubicBezTo>
                    <a:pt x="0" y="490"/>
                    <a:pt x="0" y="492"/>
                    <a:pt x="0" y="495"/>
                  </a:cubicBezTo>
                  <a:lnTo>
                    <a:pt x="0" y="499"/>
                  </a:lnTo>
                  <a:cubicBezTo>
                    <a:pt x="2" y="527"/>
                    <a:pt x="11" y="575"/>
                    <a:pt x="16" y="603"/>
                  </a:cubicBezTo>
                  <a:cubicBezTo>
                    <a:pt x="17" y="607"/>
                    <a:pt x="18" y="612"/>
                    <a:pt x="19" y="617"/>
                  </a:cubicBezTo>
                  <a:cubicBezTo>
                    <a:pt x="21" y="619"/>
                    <a:pt x="22" y="622"/>
                    <a:pt x="23" y="624"/>
                  </a:cubicBezTo>
                  <a:cubicBezTo>
                    <a:pt x="30" y="643"/>
                    <a:pt x="57" y="703"/>
                    <a:pt x="67" y="721"/>
                  </a:cubicBezTo>
                  <a:lnTo>
                    <a:pt x="69" y="727"/>
                  </a:lnTo>
                  <a:cubicBezTo>
                    <a:pt x="71" y="731"/>
                    <a:pt x="73" y="736"/>
                    <a:pt x="77" y="740"/>
                  </a:cubicBezTo>
                  <a:cubicBezTo>
                    <a:pt x="99" y="773"/>
                    <a:pt x="125" y="804"/>
                    <a:pt x="153" y="833"/>
                  </a:cubicBezTo>
                  <a:cubicBezTo>
                    <a:pt x="184" y="859"/>
                    <a:pt x="215" y="880"/>
                    <a:pt x="250" y="900"/>
                  </a:cubicBezTo>
                  <a:cubicBezTo>
                    <a:pt x="252" y="902"/>
                    <a:pt x="254" y="903"/>
                    <a:pt x="256" y="904"/>
                  </a:cubicBezTo>
                  <a:cubicBezTo>
                    <a:pt x="259" y="905"/>
                    <a:pt x="259" y="905"/>
                    <a:pt x="260" y="905"/>
                  </a:cubicBezTo>
                  <a:cubicBezTo>
                    <a:pt x="283" y="915"/>
                    <a:pt x="334" y="934"/>
                    <a:pt x="358" y="941"/>
                  </a:cubicBezTo>
                  <a:cubicBezTo>
                    <a:pt x="360" y="942"/>
                    <a:pt x="363" y="943"/>
                    <a:pt x="366" y="944"/>
                  </a:cubicBezTo>
                  <a:lnTo>
                    <a:pt x="370" y="944"/>
                  </a:lnTo>
                  <a:cubicBezTo>
                    <a:pt x="403" y="947"/>
                    <a:pt x="437" y="951"/>
                    <a:pt x="470" y="954"/>
                  </a:cubicBezTo>
                  <a:lnTo>
                    <a:pt x="473" y="954"/>
                  </a:lnTo>
                  <a:cubicBezTo>
                    <a:pt x="512" y="953"/>
                    <a:pt x="552" y="947"/>
                    <a:pt x="590" y="936"/>
                  </a:cubicBezTo>
                  <a:cubicBezTo>
                    <a:pt x="642" y="924"/>
                    <a:pt x="689" y="897"/>
                    <a:pt x="728" y="859"/>
                  </a:cubicBezTo>
                  <a:cubicBezTo>
                    <a:pt x="769" y="831"/>
                    <a:pt x="803" y="792"/>
                    <a:pt x="824" y="747"/>
                  </a:cubicBezTo>
                  <a:cubicBezTo>
                    <a:pt x="848" y="734"/>
                    <a:pt x="869" y="718"/>
                    <a:pt x="888" y="699"/>
                  </a:cubicBezTo>
                  <a:cubicBezTo>
                    <a:pt x="971" y="636"/>
                    <a:pt x="1023" y="540"/>
                    <a:pt x="1029" y="436"/>
                  </a:cubicBezTo>
                  <a:cubicBezTo>
                    <a:pt x="1038" y="385"/>
                    <a:pt x="1034" y="334"/>
                    <a:pt x="1018" y="285"/>
                  </a:cubicBezTo>
                  <a:cubicBezTo>
                    <a:pt x="1004" y="253"/>
                    <a:pt x="989" y="220"/>
                    <a:pt x="975" y="188"/>
                  </a:cubicBezTo>
                  <a:cubicBezTo>
                    <a:pt x="937" y="128"/>
                    <a:pt x="885" y="80"/>
                    <a:pt x="822" y="46"/>
                  </a:cubicBezTo>
                  <a:cubicBezTo>
                    <a:pt x="791" y="34"/>
                    <a:pt x="760" y="22"/>
                    <a:pt x="728" y="12"/>
                  </a:cubicBezTo>
                  <a:cubicBezTo>
                    <a:pt x="698" y="4"/>
                    <a:pt x="668" y="1"/>
                    <a:pt x="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7"/>
            <p:cNvSpPr/>
            <p:nvPr/>
          </p:nvSpPr>
          <p:spPr>
            <a:xfrm>
              <a:off x="4613475" y="1598575"/>
              <a:ext cx="20525" cy="20800"/>
            </a:xfrm>
            <a:custGeom>
              <a:avLst/>
              <a:gdLst/>
              <a:ahLst/>
              <a:cxnLst/>
              <a:rect l="l" t="t" r="r" b="b"/>
              <a:pathLst>
                <a:path w="821" h="832" extrusionOk="0">
                  <a:moveTo>
                    <a:pt x="392" y="1"/>
                  </a:moveTo>
                  <a:cubicBezTo>
                    <a:pt x="322" y="1"/>
                    <a:pt x="251" y="19"/>
                    <a:pt x="186" y="57"/>
                  </a:cubicBezTo>
                  <a:lnTo>
                    <a:pt x="105" y="124"/>
                  </a:lnTo>
                  <a:cubicBezTo>
                    <a:pt x="59" y="175"/>
                    <a:pt x="26" y="237"/>
                    <a:pt x="11" y="304"/>
                  </a:cubicBezTo>
                  <a:cubicBezTo>
                    <a:pt x="8" y="337"/>
                    <a:pt x="4" y="371"/>
                    <a:pt x="0" y="404"/>
                  </a:cubicBezTo>
                  <a:cubicBezTo>
                    <a:pt x="3" y="474"/>
                    <a:pt x="23" y="542"/>
                    <a:pt x="61" y="603"/>
                  </a:cubicBezTo>
                  <a:lnTo>
                    <a:pt x="90" y="649"/>
                  </a:lnTo>
                  <a:cubicBezTo>
                    <a:pt x="115" y="696"/>
                    <a:pt x="153" y="734"/>
                    <a:pt x="198" y="761"/>
                  </a:cubicBezTo>
                  <a:cubicBezTo>
                    <a:pt x="268" y="808"/>
                    <a:pt x="348" y="832"/>
                    <a:pt x="429" y="832"/>
                  </a:cubicBezTo>
                  <a:cubicBezTo>
                    <a:pt x="500" y="832"/>
                    <a:pt x="571" y="813"/>
                    <a:pt x="635" y="776"/>
                  </a:cubicBezTo>
                  <a:lnTo>
                    <a:pt x="716" y="709"/>
                  </a:lnTo>
                  <a:cubicBezTo>
                    <a:pt x="762" y="658"/>
                    <a:pt x="796" y="597"/>
                    <a:pt x="811" y="530"/>
                  </a:cubicBezTo>
                  <a:cubicBezTo>
                    <a:pt x="814" y="496"/>
                    <a:pt x="817" y="463"/>
                    <a:pt x="820" y="429"/>
                  </a:cubicBezTo>
                  <a:cubicBezTo>
                    <a:pt x="819" y="359"/>
                    <a:pt x="799" y="291"/>
                    <a:pt x="761" y="231"/>
                  </a:cubicBezTo>
                  <a:lnTo>
                    <a:pt x="732" y="184"/>
                  </a:lnTo>
                  <a:cubicBezTo>
                    <a:pt x="654" y="66"/>
                    <a:pt x="525" y="1"/>
                    <a:pt x="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7"/>
            <p:cNvSpPr/>
            <p:nvPr/>
          </p:nvSpPr>
          <p:spPr>
            <a:xfrm>
              <a:off x="4477250" y="1495825"/>
              <a:ext cx="25250" cy="21875"/>
            </a:xfrm>
            <a:custGeom>
              <a:avLst/>
              <a:gdLst/>
              <a:ahLst/>
              <a:cxnLst/>
              <a:rect l="l" t="t" r="r" b="b"/>
              <a:pathLst>
                <a:path w="1010" h="875" extrusionOk="0">
                  <a:moveTo>
                    <a:pt x="612" y="1"/>
                  </a:moveTo>
                  <a:cubicBezTo>
                    <a:pt x="607" y="1"/>
                    <a:pt x="603" y="1"/>
                    <a:pt x="599" y="1"/>
                  </a:cubicBezTo>
                  <a:cubicBezTo>
                    <a:pt x="546" y="3"/>
                    <a:pt x="494" y="11"/>
                    <a:pt x="442" y="21"/>
                  </a:cubicBezTo>
                  <a:cubicBezTo>
                    <a:pt x="424" y="25"/>
                    <a:pt x="406" y="30"/>
                    <a:pt x="387" y="37"/>
                  </a:cubicBezTo>
                  <a:cubicBezTo>
                    <a:pt x="336" y="55"/>
                    <a:pt x="288" y="76"/>
                    <a:pt x="241" y="101"/>
                  </a:cubicBezTo>
                  <a:cubicBezTo>
                    <a:pt x="224" y="111"/>
                    <a:pt x="207" y="122"/>
                    <a:pt x="192" y="135"/>
                  </a:cubicBezTo>
                  <a:lnTo>
                    <a:pt x="109" y="202"/>
                  </a:lnTo>
                  <a:cubicBezTo>
                    <a:pt x="90" y="230"/>
                    <a:pt x="71" y="258"/>
                    <a:pt x="51" y="286"/>
                  </a:cubicBezTo>
                  <a:cubicBezTo>
                    <a:pt x="39" y="317"/>
                    <a:pt x="27" y="349"/>
                    <a:pt x="15" y="380"/>
                  </a:cubicBezTo>
                  <a:cubicBezTo>
                    <a:pt x="1" y="430"/>
                    <a:pt x="0" y="482"/>
                    <a:pt x="13" y="532"/>
                  </a:cubicBezTo>
                  <a:cubicBezTo>
                    <a:pt x="24" y="602"/>
                    <a:pt x="54" y="666"/>
                    <a:pt x="99" y="720"/>
                  </a:cubicBezTo>
                  <a:lnTo>
                    <a:pt x="99" y="722"/>
                  </a:lnTo>
                  <a:cubicBezTo>
                    <a:pt x="117" y="752"/>
                    <a:pt x="144" y="776"/>
                    <a:pt x="174" y="793"/>
                  </a:cubicBezTo>
                  <a:cubicBezTo>
                    <a:pt x="214" y="825"/>
                    <a:pt x="261" y="848"/>
                    <a:pt x="312" y="857"/>
                  </a:cubicBezTo>
                  <a:cubicBezTo>
                    <a:pt x="319" y="860"/>
                    <a:pt x="327" y="862"/>
                    <a:pt x="334" y="863"/>
                  </a:cubicBezTo>
                  <a:cubicBezTo>
                    <a:pt x="375" y="871"/>
                    <a:pt x="415" y="874"/>
                    <a:pt x="456" y="875"/>
                  </a:cubicBezTo>
                  <a:cubicBezTo>
                    <a:pt x="497" y="872"/>
                    <a:pt x="538" y="866"/>
                    <a:pt x="578" y="857"/>
                  </a:cubicBezTo>
                  <a:cubicBezTo>
                    <a:pt x="587" y="856"/>
                    <a:pt x="595" y="853"/>
                    <a:pt x="602" y="851"/>
                  </a:cubicBezTo>
                  <a:cubicBezTo>
                    <a:pt x="642" y="837"/>
                    <a:pt x="681" y="819"/>
                    <a:pt x="718" y="799"/>
                  </a:cubicBezTo>
                  <a:cubicBezTo>
                    <a:pt x="725" y="795"/>
                    <a:pt x="732" y="791"/>
                    <a:pt x="738" y="785"/>
                  </a:cubicBezTo>
                  <a:cubicBezTo>
                    <a:pt x="756" y="773"/>
                    <a:pt x="774" y="758"/>
                    <a:pt x="791" y="744"/>
                  </a:cubicBezTo>
                  <a:cubicBezTo>
                    <a:pt x="881" y="703"/>
                    <a:pt x="949" y="628"/>
                    <a:pt x="978" y="534"/>
                  </a:cubicBezTo>
                  <a:cubicBezTo>
                    <a:pt x="1000" y="487"/>
                    <a:pt x="1010" y="436"/>
                    <a:pt x="1006" y="386"/>
                  </a:cubicBezTo>
                  <a:cubicBezTo>
                    <a:pt x="1001" y="351"/>
                    <a:pt x="995" y="317"/>
                    <a:pt x="990" y="284"/>
                  </a:cubicBezTo>
                  <a:cubicBezTo>
                    <a:pt x="970" y="215"/>
                    <a:pt x="931" y="153"/>
                    <a:pt x="879" y="105"/>
                  </a:cubicBezTo>
                  <a:lnTo>
                    <a:pt x="795" y="46"/>
                  </a:lnTo>
                  <a:cubicBezTo>
                    <a:pt x="739" y="16"/>
                    <a:pt x="675" y="1"/>
                    <a:pt x="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7"/>
            <p:cNvSpPr/>
            <p:nvPr/>
          </p:nvSpPr>
          <p:spPr>
            <a:xfrm>
              <a:off x="4567325" y="1531450"/>
              <a:ext cx="28625" cy="19975"/>
            </a:xfrm>
            <a:custGeom>
              <a:avLst/>
              <a:gdLst/>
              <a:ahLst/>
              <a:cxnLst/>
              <a:rect l="l" t="t" r="r" b="b"/>
              <a:pathLst>
                <a:path w="1145" h="799" extrusionOk="0">
                  <a:moveTo>
                    <a:pt x="570" y="1"/>
                  </a:moveTo>
                  <a:cubicBezTo>
                    <a:pt x="504" y="1"/>
                    <a:pt x="434" y="20"/>
                    <a:pt x="364" y="64"/>
                  </a:cubicBezTo>
                  <a:cubicBezTo>
                    <a:pt x="1" y="290"/>
                    <a:pt x="236" y="799"/>
                    <a:pt x="576" y="799"/>
                  </a:cubicBezTo>
                  <a:cubicBezTo>
                    <a:pt x="642" y="799"/>
                    <a:pt x="712" y="780"/>
                    <a:pt x="782" y="736"/>
                  </a:cubicBezTo>
                  <a:cubicBezTo>
                    <a:pt x="1144" y="509"/>
                    <a:pt x="910"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7"/>
            <p:cNvSpPr/>
            <p:nvPr/>
          </p:nvSpPr>
          <p:spPr>
            <a:xfrm>
              <a:off x="4479375" y="1602325"/>
              <a:ext cx="31100" cy="27650"/>
            </a:xfrm>
            <a:custGeom>
              <a:avLst/>
              <a:gdLst/>
              <a:ahLst/>
              <a:cxnLst/>
              <a:rect l="l" t="t" r="r" b="b"/>
              <a:pathLst>
                <a:path w="1244" h="1106" extrusionOk="0">
                  <a:moveTo>
                    <a:pt x="455" y="1"/>
                  </a:moveTo>
                  <a:cubicBezTo>
                    <a:pt x="399" y="1"/>
                    <a:pt x="345" y="12"/>
                    <a:pt x="287" y="22"/>
                  </a:cubicBezTo>
                  <a:lnTo>
                    <a:pt x="190" y="65"/>
                  </a:lnTo>
                  <a:cubicBezTo>
                    <a:pt x="144" y="91"/>
                    <a:pt x="105" y="129"/>
                    <a:pt x="78" y="174"/>
                  </a:cubicBezTo>
                  <a:cubicBezTo>
                    <a:pt x="56" y="200"/>
                    <a:pt x="40" y="230"/>
                    <a:pt x="31" y="264"/>
                  </a:cubicBezTo>
                  <a:cubicBezTo>
                    <a:pt x="10" y="310"/>
                    <a:pt x="1" y="361"/>
                    <a:pt x="4" y="413"/>
                  </a:cubicBezTo>
                  <a:cubicBezTo>
                    <a:pt x="14" y="471"/>
                    <a:pt x="18" y="534"/>
                    <a:pt x="42" y="590"/>
                  </a:cubicBezTo>
                  <a:cubicBezTo>
                    <a:pt x="64" y="646"/>
                    <a:pt x="88" y="707"/>
                    <a:pt x="123" y="757"/>
                  </a:cubicBezTo>
                  <a:cubicBezTo>
                    <a:pt x="148" y="794"/>
                    <a:pt x="179" y="829"/>
                    <a:pt x="209" y="865"/>
                  </a:cubicBezTo>
                  <a:cubicBezTo>
                    <a:pt x="219" y="877"/>
                    <a:pt x="229" y="887"/>
                    <a:pt x="241" y="898"/>
                  </a:cubicBezTo>
                  <a:cubicBezTo>
                    <a:pt x="285" y="938"/>
                    <a:pt x="332" y="974"/>
                    <a:pt x="384" y="1005"/>
                  </a:cubicBezTo>
                  <a:cubicBezTo>
                    <a:pt x="435" y="1036"/>
                    <a:pt x="494" y="1055"/>
                    <a:pt x="551" y="1075"/>
                  </a:cubicBezTo>
                  <a:cubicBezTo>
                    <a:pt x="593" y="1088"/>
                    <a:pt x="636" y="1097"/>
                    <a:pt x="680" y="1099"/>
                  </a:cubicBezTo>
                  <a:cubicBezTo>
                    <a:pt x="708" y="1103"/>
                    <a:pt x="738" y="1106"/>
                    <a:pt x="766" y="1106"/>
                  </a:cubicBezTo>
                  <a:cubicBezTo>
                    <a:pt x="801" y="1102"/>
                    <a:pt x="837" y="1097"/>
                    <a:pt x="873" y="1089"/>
                  </a:cubicBezTo>
                  <a:cubicBezTo>
                    <a:pt x="875" y="1089"/>
                    <a:pt x="877" y="1088"/>
                    <a:pt x="879" y="1088"/>
                  </a:cubicBezTo>
                  <a:cubicBezTo>
                    <a:pt x="902" y="1081"/>
                    <a:pt x="923" y="1071"/>
                    <a:pt x="944" y="1061"/>
                  </a:cubicBezTo>
                  <a:cubicBezTo>
                    <a:pt x="970" y="1052"/>
                    <a:pt x="995" y="1039"/>
                    <a:pt x="1017" y="1024"/>
                  </a:cubicBezTo>
                  <a:cubicBezTo>
                    <a:pt x="1050" y="1000"/>
                    <a:pt x="1080" y="975"/>
                    <a:pt x="1109" y="947"/>
                  </a:cubicBezTo>
                  <a:cubicBezTo>
                    <a:pt x="1114" y="942"/>
                    <a:pt x="1118" y="937"/>
                    <a:pt x="1122" y="933"/>
                  </a:cubicBezTo>
                  <a:cubicBezTo>
                    <a:pt x="1146" y="902"/>
                    <a:pt x="1168" y="871"/>
                    <a:pt x="1188" y="839"/>
                  </a:cubicBezTo>
                  <a:cubicBezTo>
                    <a:pt x="1190" y="834"/>
                    <a:pt x="1192" y="829"/>
                    <a:pt x="1195" y="824"/>
                  </a:cubicBezTo>
                  <a:cubicBezTo>
                    <a:pt x="1211" y="790"/>
                    <a:pt x="1223" y="754"/>
                    <a:pt x="1232" y="718"/>
                  </a:cubicBezTo>
                  <a:cubicBezTo>
                    <a:pt x="1235" y="709"/>
                    <a:pt x="1243" y="624"/>
                    <a:pt x="1243" y="615"/>
                  </a:cubicBezTo>
                  <a:lnTo>
                    <a:pt x="1243" y="608"/>
                  </a:lnTo>
                  <a:cubicBezTo>
                    <a:pt x="1243" y="600"/>
                    <a:pt x="1228" y="511"/>
                    <a:pt x="1227" y="505"/>
                  </a:cubicBezTo>
                  <a:cubicBezTo>
                    <a:pt x="1220" y="479"/>
                    <a:pt x="1170" y="391"/>
                    <a:pt x="1172" y="391"/>
                  </a:cubicBezTo>
                  <a:lnTo>
                    <a:pt x="1172" y="391"/>
                  </a:lnTo>
                  <a:cubicBezTo>
                    <a:pt x="1173" y="391"/>
                    <a:pt x="1173" y="391"/>
                    <a:pt x="1173" y="391"/>
                  </a:cubicBezTo>
                  <a:cubicBezTo>
                    <a:pt x="1157" y="371"/>
                    <a:pt x="1118" y="323"/>
                    <a:pt x="1109" y="316"/>
                  </a:cubicBezTo>
                  <a:cubicBezTo>
                    <a:pt x="1095" y="304"/>
                    <a:pt x="1080" y="293"/>
                    <a:pt x="1064" y="283"/>
                  </a:cubicBezTo>
                  <a:cubicBezTo>
                    <a:pt x="1049" y="271"/>
                    <a:pt x="1039" y="265"/>
                    <a:pt x="1029" y="258"/>
                  </a:cubicBezTo>
                  <a:cubicBezTo>
                    <a:pt x="1019" y="243"/>
                    <a:pt x="1007" y="229"/>
                    <a:pt x="995" y="215"/>
                  </a:cubicBezTo>
                  <a:cubicBezTo>
                    <a:pt x="902" y="122"/>
                    <a:pt x="788" y="68"/>
                    <a:pt x="665" y="28"/>
                  </a:cubicBezTo>
                  <a:cubicBezTo>
                    <a:pt x="606" y="10"/>
                    <a:pt x="541" y="6"/>
                    <a:pt x="480" y="1"/>
                  </a:cubicBezTo>
                  <a:cubicBezTo>
                    <a:pt x="472" y="1"/>
                    <a:pt x="464"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7"/>
            <p:cNvSpPr/>
            <p:nvPr/>
          </p:nvSpPr>
          <p:spPr>
            <a:xfrm>
              <a:off x="4508650" y="1612075"/>
              <a:ext cx="100" cy="100"/>
            </a:xfrm>
            <a:custGeom>
              <a:avLst/>
              <a:gdLst/>
              <a:ahLst/>
              <a:cxnLst/>
              <a:rect l="l" t="t" r="r" b="b"/>
              <a:pathLst>
                <a:path w="4" h="4" extrusionOk="0">
                  <a:moveTo>
                    <a:pt x="1" y="0"/>
                  </a:moveTo>
                  <a:cubicBezTo>
                    <a:pt x="1" y="1"/>
                    <a:pt x="2" y="2"/>
                    <a:pt x="3" y="4"/>
                  </a:cubicBezTo>
                  <a:cubicBezTo>
                    <a:pt x="2" y="2"/>
                    <a:pt x="2" y="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7"/>
            <p:cNvSpPr/>
            <p:nvPr/>
          </p:nvSpPr>
          <p:spPr>
            <a:xfrm>
              <a:off x="4508725" y="1612150"/>
              <a:ext cx="175" cy="275"/>
            </a:xfrm>
            <a:custGeom>
              <a:avLst/>
              <a:gdLst/>
              <a:ahLst/>
              <a:cxnLst/>
              <a:rect l="l" t="t" r="r" b="b"/>
              <a:pathLst>
                <a:path w="7" h="11" extrusionOk="0">
                  <a:moveTo>
                    <a:pt x="0" y="1"/>
                  </a:moveTo>
                  <a:cubicBezTo>
                    <a:pt x="1" y="2"/>
                    <a:pt x="1" y="3"/>
                    <a:pt x="3" y="4"/>
                  </a:cubicBezTo>
                  <a:lnTo>
                    <a:pt x="3" y="4"/>
                  </a:lnTo>
                  <a:lnTo>
                    <a:pt x="0" y="1"/>
                  </a:lnTo>
                  <a:close/>
                  <a:moveTo>
                    <a:pt x="3" y="4"/>
                  </a:moveTo>
                  <a:lnTo>
                    <a:pt x="4" y="7"/>
                  </a:lnTo>
                  <a:cubicBezTo>
                    <a:pt x="5" y="7"/>
                    <a:pt x="5" y="7"/>
                    <a:pt x="5" y="8"/>
                  </a:cubicBezTo>
                  <a:lnTo>
                    <a:pt x="5" y="8"/>
                  </a:lnTo>
                  <a:cubicBezTo>
                    <a:pt x="4" y="6"/>
                    <a:pt x="3" y="5"/>
                    <a:pt x="3" y="4"/>
                  </a:cubicBezTo>
                  <a:close/>
                  <a:moveTo>
                    <a:pt x="5" y="8"/>
                  </a:moveTo>
                  <a:cubicBezTo>
                    <a:pt x="5" y="8"/>
                    <a:pt x="5" y="8"/>
                    <a:pt x="5" y="8"/>
                  </a:cubicBezTo>
                  <a:lnTo>
                    <a:pt x="5" y="8"/>
                  </a:lnTo>
                  <a:cubicBezTo>
                    <a:pt x="5" y="8"/>
                    <a:pt x="5" y="8"/>
                    <a:pt x="5" y="8"/>
                  </a:cubicBezTo>
                  <a:close/>
                  <a:moveTo>
                    <a:pt x="5" y="8"/>
                  </a:moveTo>
                  <a:cubicBezTo>
                    <a:pt x="6" y="9"/>
                    <a:pt x="6" y="9"/>
                    <a:pt x="7" y="10"/>
                  </a:cubicBezTo>
                  <a:cubicBezTo>
                    <a:pt x="6" y="9"/>
                    <a:pt x="6" y="9"/>
                    <a:pt x="5" y="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7"/>
            <p:cNvSpPr/>
            <p:nvPr/>
          </p:nvSpPr>
          <p:spPr>
            <a:xfrm>
              <a:off x="4498125" y="1689500"/>
              <a:ext cx="36650" cy="28975"/>
            </a:xfrm>
            <a:custGeom>
              <a:avLst/>
              <a:gdLst/>
              <a:ahLst/>
              <a:cxnLst/>
              <a:rect l="l" t="t" r="r" b="b"/>
              <a:pathLst>
                <a:path w="1466" h="1159" extrusionOk="0">
                  <a:moveTo>
                    <a:pt x="623" y="1"/>
                  </a:moveTo>
                  <a:cubicBezTo>
                    <a:pt x="559" y="1"/>
                    <a:pt x="495" y="9"/>
                    <a:pt x="433" y="24"/>
                  </a:cubicBezTo>
                  <a:cubicBezTo>
                    <a:pt x="375" y="37"/>
                    <a:pt x="321" y="65"/>
                    <a:pt x="270" y="91"/>
                  </a:cubicBezTo>
                  <a:cubicBezTo>
                    <a:pt x="218" y="117"/>
                    <a:pt x="172" y="161"/>
                    <a:pt x="128" y="198"/>
                  </a:cubicBezTo>
                  <a:cubicBezTo>
                    <a:pt x="34" y="300"/>
                    <a:pt x="1" y="444"/>
                    <a:pt x="39" y="578"/>
                  </a:cubicBezTo>
                  <a:cubicBezTo>
                    <a:pt x="82" y="702"/>
                    <a:pt x="151" y="816"/>
                    <a:pt x="243" y="909"/>
                  </a:cubicBezTo>
                  <a:cubicBezTo>
                    <a:pt x="288" y="956"/>
                    <a:pt x="345" y="993"/>
                    <a:pt x="398" y="1029"/>
                  </a:cubicBezTo>
                  <a:cubicBezTo>
                    <a:pt x="425" y="1047"/>
                    <a:pt x="453" y="1062"/>
                    <a:pt x="484" y="1075"/>
                  </a:cubicBezTo>
                  <a:cubicBezTo>
                    <a:pt x="600" y="1128"/>
                    <a:pt x="726" y="1156"/>
                    <a:pt x="854" y="1158"/>
                  </a:cubicBezTo>
                  <a:cubicBezTo>
                    <a:pt x="859" y="1159"/>
                    <a:pt x="864" y="1159"/>
                    <a:pt x="868" y="1159"/>
                  </a:cubicBezTo>
                  <a:cubicBezTo>
                    <a:pt x="928" y="1159"/>
                    <a:pt x="987" y="1147"/>
                    <a:pt x="1044" y="1136"/>
                  </a:cubicBezTo>
                  <a:cubicBezTo>
                    <a:pt x="1110" y="1122"/>
                    <a:pt x="1170" y="1090"/>
                    <a:pt x="1230" y="1063"/>
                  </a:cubicBezTo>
                  <a:cubicBezTo>
                    <a:pt x="1411" y="943"/>
                    <a:pt x="1466" y="704"/>
                    <a:pt x="1357" y="518"/>
                  </a:cubicBezTo>
                  <a:cubicBezTo>
                    <a:pt x="1336" y="488"/>
                    <a:pt x="1313" y="463"/>
                    <a:pt x="1287" y="439"/>
                  </a:cubicBezTo>
                  <a:cubicBezTo>
                    <a:pt x="1278" y="404"/>
                    <a:pt x="1265" y="371"/>
                    <a:pt x="1246" y="339"/>
                  </a:cubicBezTo>
                  <a:cubicBezTo>
                    <a:pt x="1240" y="329"/>
                    <a:pt x="1233" y="319"/>
                    <a:pt x="1226" y="309"/>
                  </a:cubicBezTo>
                  <a:cubicBezTo>
                    <a:pt x="1199" y="272"/>
                    <a:pt x="1170" y="238"/>
                    <a:pt x="1138" y="204"/>
                  </a:cubicBezTo>
                  <a:cubicBezTo>
                    <a:pt x="1098" y="163"/>
                    <a:pt x="1048" y="131"/>
                    <a:pt x="1000" y="101"/>
                  </a:cubicBezTo>
                  <a:cubicBezTo>
                    <a:pt x="965" y="80"/>
                    <a:pt x="928" y="63"/>
                    <a:pt x="889" y="51"/>
                  </a:cubicBezTo>
                  <a:cubicBezTo>
                    <a:pt x="851" y="35"/>
                    <a:pt x="810" y="22"/>
                    <a:pt x="769" y="14"/>
                  </a:cubicBezTo>
                  <a:cubicBezTo>
                    <a:pt x="721" y="5"/>
                    <a:pt x="672"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7"/>
            <p:cNvSpPr/>
            <p:nvPr/>
          </p:nvSpPr>
          <p:spPr>
            <a:xfrm>
              <a:off x="4463925" y="1406125"/>
              <a:ext cx="39450" cy="29900"/>
            </a:xfrm>
            <a:custGeom>
              <a:avLst/>
              <a:gdLst/>
              <a:ahLst/>
              <a:cxnLst/>
              <a:rect l="l" t="t" r="r" b="b"/>
              <a:pathLst>
                <a:path w="1578" h="1196" extrusionOk="0">
                  <a:moveTo>
                    <a:pt x="389" y="1"/>
                  </a:moveTo>
                  <a:cubicBezTo>
                    <a:pt x="258" y="1"/>
                    <a:pt x="127" y="103"/>
                    <a:pt x="68" y="213"/>
                  </a:cubicBezTo>
                  <a:cubicBezTo>
                    <a:pt x="1" y="340"/>
                    <a:pt x="13" y="485"/>
                    <a:pt x="83" y="607"/>
                  </a:cubicBezTo>
                  <a:cubicBezTo>
                    <a:pt x="284" y="960"/>
                    <a:pt x="695" y="1196"/>
                    <a:pt x="1102" y="1196"/>
                  </a:cubicBezTo>
                  <a:cubicBezTo>
                    <a:pt x="1130" y="1196"/>
                    <a:pt x="1159" y="1195"/>
                    <a:pt x="1187" y="1192"/>
                  </a:cubicBezTo>
                  <a:cubicBezTo>
                    <a:pt x="1316" y="1181"/>
                    <a:pt x="1422" y="1130"/>
                    <a:pt x="1496" y="1023"/>
                  </a:cubicBezTo>
                  <a:cubicBezTo>
                    <a:pt x="1530" y="984"/>
                    <a:pt x="1551" y="936"/>
                    <a:pt x="1561" y="885"/>
                  </a:cubicBezTo>
                  <a:cubicBezTo>
                    <a:pt x="1577" y="818"/>
                    <a:pt x="1575" y="749"/>
                    <a:pt x="1555" y="683"/>
                  </a:cubicBezTo>
                  <a:cubicBezTo>
                    <a:pt x="1547" y="635"/>
                    <a:pt x="1538" y="585"/>
                    <a:pt x="1530" y="536"/>
                  </a:cubicBezTo>
                  <a:cubicBezTo>
                    <a:pt x="1513" y="441"/>
                    <a:pt x="1416" y="341"/>
                    <a:pt x="1335" y="299"/>
                  </a:cubicBezTo>
                  <a:cubicBezTo>
                    <a:pt x="1275" y="268"/>
                    <a:pt x="1210" y="253"/>
                    <a:pt x="1143" y="253"/>
                  </a:cubicBezTo>
                  <a:cubicBezTo>
                    <a:pt x="1131" y="253"/>
                    <a:pt x="1119" y="253"/>
                    <a:pt x="1107" y="254"/>
                  </a:cubicBezTo>
                  <a:cubicBezTo>
                    <a:pt x="1039" y="201"/>
                    <a:pt x="966" y="156"/>
                    <a:pt x="887" y="119"/>
                  </a:cubicBezTo>
                  <a:cubicBezTo>
                    <a:pt x="812" y="85"/>
                    <a:pt x="735" y="57"/>
                    <a:pt x="657" y="36"/>
                  </a:cubicBezTo>
                  <a:cubicBezTo>
                    <a:pt x="574" y="17"/>
                    <a:pt x="491" y="6"/>
                    <a:pt x="407" y="2"/>
                  </a:cubicBezTo>
                  <a:cubicBezTo>
                    <a:pt x="401" y="1"/>
                    <a:pt x="39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7"/>
            <p:cNvSpPr/>
            <p:nvPr/>
          </p:nvSpPr>
          <p:spPr>
            <a:xfrm>
              <a:off x="4478050" y="1317300"/>
              <a:ext cx="36075" cy="28225"/>
            </a:xfrm>
            <a:custGeom>
              <a:avLst/>
              <a:gdLst/>
              <a:ahLst/>
              <a:cxnLst/>
              <a:rect l="l" t="t" r="r" b="b"/>
              <a:pathLst>
                <a:path w="1443" h="1129" extrusionOk="0">
                  <a:moveTo>
                    <a:pt x="737" y="0"/>
                  </a:moveTo>
                  <a:cubicBezTo>
                    <a:pt x="716" y="0"/>
                    <a:pt x="696" y="1"/>
                    <a:pt x="675" y="3"/>
                  </a:cubicBezTo>
                  <a:cubicBezTo>
                    <a:pt x="592" y="9"/>
                    <a:pt x="511" y="24"/>
                    <a:pt x="432" y="48"/>
                  </a:cubicBezTo>
                  <a:cubicBezTo>
                    <a:pt x="377" y="66"/>
                    <a:pt x="324" y="88"/>
                    <a:pt x="272" y="115"/>
                  </a:cubicBezTo>
                  <a:cubicBezTo>
                    <a:pt x="190" y="158"/>
                    <a:pt x="126" y="232"/>
                    <a:pt x="80" y="310"/>
                  </a:cubicBezTo>
                  <a:cubicBezTo>
                    <a:pt x="14" y="420"/>
                    <a:pt x="1" y="572"/>
                    <a:pt x="43" y="693"/>
                  </a:cubicBezTo>
                  <a:cubicBezTo>
                    <a:pt x="58" y="743"/>
                    <a:pt x="82" y="791"/>
                    <a:pt x="112" y="833"/>
                  </a:cubicBezTo>
                  <a:cubicBezTo>
                    <a:pt x="147" y="876"/>
                    <a:pt x="179" y="921"/>
                    <a:pt x="222" y="955"/>
                  </a:cubicBezTo>
                  <a:cubicBezTo>
                    <a:pt x="262" y="987"/>
                    <a:pt x="304" y="1016"/>
                    <a:pt x="350" y="1040"/>
                  </a:cubicBezTo>
                  <a:cubicBezTo>
                    <a:pt x="399" y="1064"/>
                    <a:pt x="451" y="1082"/>
                    <a:pt x="504" y="1097"/>
                  </a:cubicBezTo>
                  <a:cubicBezTo>
                    <a:pt x="583" y="1117"/>
                    <a:pt x="664" y="1128"/>
                    <a:pt x="746" y="1129"/>
                  </a:cubicBezTo>
                  <a:cubicBezTo>
                    <a:pt x="833" y="1129"/>
                    <a:pt x="920" y="1118"/>
                    <a:pt x="1005" y="1095"/>
                  </a:cubicBezTo>
                  <a:cubicBezTo>
                    <a:pt x="1093" y="1073"/>
                    <a:pt x="1177" y="1037"/>
                    <a:pt x="1256" y="990"/>
                  </a:cubicBezTo>
                  <a:cubicBezTo>
                    <a:pt x="1342" y="931"/>
                    <a:pt x="1403" y="845"/>
                    <a:pt x="1431" y="744"/>
                  </a:cubicBezTo>
                  <a:cubicBezTo>
                    <a:pt x="1435" y="711"/>
                    <a:pt x="1438" y="676"/>
                    <a:pt x="1442" y="643"/>
                  </a:cubicBezTo>
                  <a:cubicBezTo>
                    <a:pt x="1440" y="572"/>
                    <a:pt x="1418" y="504"/>
                    <a:pt x="1382" y="445"/>
                  </a:cubicBezTo>
                  <a:lnTo>
                    <a:pt x="1374" y="432"/>
                  </a:lnTo>
                  <a:cubicBezTo>
                    <a:pt x="1376" y="358"/>
                    <a:pt x="1357" y="287"/>
                    <a:pt x="1317" y="225"/>
                  </a:cubicBezTo>
                  <a:cubicBezTo>
                    <a:pt x="1294" y="198"/>
                    <a:pt x="1271" y="171"/>
                    <a:pt x="1250" y="144"/>
                  </a:cubicBezTo>
                  <a:cubicBezTo>
                    <a:pt x="1199" y="98"/>
                    <a:pt x="1137" y="64"/>
                    <a:pt x="1070" y="49"/>
                  </a:cubicBezTo>
                  <a:cubicBezTo>
                    <a:pt x="1023" y="33"/>
                    <a:pt x="973" y="21"/>
                    <a:pt x="923" y="15"/>
                  </a:cubicBezTo>
                  <a:cubicBezTo>
                    <a:pt x="861" y="7"/>
                    <a:pt x="799" y="0"/>
                    <a:pt x="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7"/>
            <p:cNvSpPr/>
            <p:nvPr/>
          </p:nvSpPr>
          <p:spPr>
            <a:xfrm>
              <a:off x="4490250" y="1243325"/>
              <a:ext cx="34525" cy="25375"/>
            </a:xfrm>
            <a:custGeom>
              <a:avLst/>
              <a:gdLst/>
              <a:ahLst/>
              <a:cxnLst/>
              <a:rect l="l" t="t" r="r" b="b"/>
              <a:pathLst>
                <a:path w="1381" h="1015" extrusionOk="0">
                  <a:moveTo>
                    <a:pt x="925" y="0"/>
                  </a:moveTo>
                  <a:cubicBezTo>
                    <a:pt x="874" y="0"/>
                    <a:pt x="823" y="9"/>
                    <a:pt x="775" y="27"/>
                  </a:cubicBezTo>
                  <a:cubicBezTo>
                    <a:pt x="646" y="36"/>
                    <a:pt x="519" y="44"/>
                    <a:pt x="390" y="54"/>
                  </a:cubicBezTo>
                  <a:cubicBezTo>
                    <a:pt x="320" y="55"/>
                    <a:pt x="252" y="77"/>
                    <a:pt x="191" y="114"/>
                  </a:cubicBezTo>
                  <a:cubicBezTo>
                    <a:pt x="106" y="172"/>
                    <a:pt x="43" y="260"/>
                    <a:pt x="15" y="360"/>
                  </a:cubicBezTo>
                  <a:cubicBezTo>
                    <a:pt x="0" y="427"/>
                    <a:pt x="1" y="497"/>
                    <a:pt x="22" y="563"/>
                  </a:cubicBezTo>
                  <a:cubicBezTo>
                    <a:pt x="39" y="610"/>
                    <a:pt x="61" y="655"/>
                    <a:pt x="85" y="698"/>
                  </a:cubicBezTo>
                  <a:cubicBezTo>
                    <a:pt x="112" y="738"/>
                    <a:pt x="143" y="776"/>
                    <a:pt x="176" y="811"/>
                  </a:cubicBezTo>
                  <a:cubicBezTo>
                    <a:pt x="218" y="859"/>
                    <a:pt x="277" y="897"/>
                    <a:pt x="330" y="928"/>
                  </a:cubicBezTo>
                  <a:cubicBezTo>
                    <a:pt x="385" y="960"/>
                    <a:pt x="443" y="983"/>
                    <a:pt x="506" y="996"/>
                  </a:cubicBezTo>
                  <a:cubicBezTo>
                    <a:pt x="550" y="1006"/>
                    <a:pt x="595" y="1012"/>
                    <a:pt x="642" y="1013"/>
                  </a:cubicBezTo>
                  <a:cubicBezTo>
                    <a:pt x="651" y="1014"/>
                    <a:pt x="659" y="1014"/>
                    <a:pt x="667" y="1014"/>
                  </a:cubicBezTo>
                  <a:cubicBezTo>
                    <a:pt x="676" y="1014"/>
                    <a:pt x="684" y="1014"/>
                    <a:pt x="693" y="1013"/>
                  </a:cubicBezTo>
                  <a:cubicBezTo>
                    <a:pt x="740" y="1009"/>
                    <a:pt x="787" y="1001"/>
                    <a:pt x="833" y="990"/>
                  </a:cubicBezTo>
                  <a:cubicBezTo>
                    <a:pt x="880" y="975"/>
                    <a:pt x="925" y="955"/>
                    <a:pt x="968" y="933"/>
                  </a:cubicBezTo>
                  <a:cubicBezTo>
                    <a:pt x="1027" y="906"/>
                    <a:pt x="1076" y="860"/>
                    <a:pt x="1124" y="818"/>
                  </a:cubicBezTo>
                  <a:cubicBezTo>
                    <a:pt x="1148" y="797"/>
                    <a:pt x="1168" y="772"/>
                    <a:pt x="1188" y="746"/>
                  </a:cubicBezTo>
                  <a:cubicBezTo>
                    <a:pt x="1220" y="727"/>
                    <a:pt x="1250" y="705"/>
                    <a:pt x="1276" y="678"/>
                  </a:cubicBezTo>
                  <a:cubicBezTo>
                    <a:pt x="1343" y="599"/>
                    <a:pt x="1380" y="500"/>
                    <a:pt x="1381" y="398"/>
                  </a:cubicBezTo>
                  <a:cubicBezTo>
                    <a:pt x="1373" y="294"/>
                    <a:pt x="1336" y="186"/>
                    <a:pt x="1253" y="118"/>
                  </a:cubicBezTo>
                  <a:cubicBezTo>
                    <a:pt x="1192" y="63"/>
                    <a:pt x="1115" y="28"/>
                    <a:pt x="1034" y="16"/>
                  </a:cubicBezTo>
                  <a:cubicBezTo>
                    <a:pt x="1027" y="13"/>
                    <a:pt x="1019" y="11"/>
                    <a:pt x="1011" y="9"/>
                  </a:cubicBezTo>
                  <a:cubicBezTo>
                    <a:pt x="983" y="3"/>
                    <a:pt x="954" y="0"/>
                    <a:pt x="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7"/>
            <p:cNvSpPr/>
            <p:nvPr/>
          </p:nvSpPr>
          <p:spPr>
            <a:xfrm>
              <a:off x="4437250" y="1262575"/>
              <a:ext cx="20900" cy="20725"/>
            </a:xfrm>
            <a:custGeom>
              <a:avLst/>
              <a:gdLst/>
              <a:ahLst/>
              <a:cxnLst/>
              <a:rect l="l" t="t" r="r" b="b"/>
              <a:pathLst>
                <a:path w="836" h="829" extrusionOk="0">
                  <a:moveTo>
                    <a:pt x="433" y="1"/>
                  </a:moveTo>
                  <a:cubicBezTo>
                    <a:pt x="355" y="1"/>
                    <a:pt x="277" y="25"/>
                    <a:pt x="211" y="74"/>
                  </a:cubicBezTo>
                  <a:cubicBezTo>
                    <a:pt x="172" y="95"/>
                    <a:pt x="136" y="121"/>
                    <a:pt x="106" y="152"/>
                  </a:cubicBezTo>
                  <a:cubicBezTo>
                    <a:pt x="87" y="180"/>
                    <a:pt x="66" y="208"/>
                    <a:pt x="47" y="236"/>
                  </a:cubicBezTo>
                  <a:cubicBezTo>
                    <a:pt x="15" y="297"/>
                    <a:pt x="0" y="364"/>
                    <a:pt x="1" y="432"/>
                  </a:cubicBezTo>
                  <a:cubicBezTo>
                    <a:pt x="1" y="433"/>
                    <a:pt x="1" y="433"/>
                    <a:pt x="1" y="434"/>
                  </a:cubicBezTo>
                  <a:lnTo>
                    <a:pt x="1" y="435"/>
                  </a:lnTo>
                  <a:cubicBezTo>
                    <a:pt x="1" y="436"/>
                    <a:pt x="17" y="535"/>
                    <a:pt x="17" y="537"/>
                  </a:cubicBezTo>
                  <a:lnTo>
                    <a:pt x="17" y="538"/>
                  </a:lnTo>
                  <a:cubicBezTo>
                    <a:pt x="17" y="538"/>
                    <a:pt x="17" y="539"/>
                    <a:pt x="17" y="540"/>
                  </a:cubicBezTo>
                  <a:cubicBezTo>
                    <a:pt x="30" y="573"/>
                    <a:pt x="44" y="606"/>
                    <a:pt x="62" y="638"/>
                  </a:cubicBezTo>
                  <a:cubicBezTo>
                    <a:pt x="69" y="638"/>
                    <a:pt x="69" y="639"/>
                    <a:pt x="69" y="639"/>
                  </a:cubicBezTo>
                  <a:cubicBezTo>
                    <a:pt x="70" y="640"/>
                    <a:pt x="136" y="720"/>
                    <a:pt x="137" y="721"/>
                  </a:cubicBezTo>
                  <a:cubicBezTo>
                    <a:pt x="162" y="746"/>
                    <a:pt x="191" y="767"/>
                    <a:pt x="224" y="782"/>
                  </a:cubicBezTo>
                  <a:lnTo>
                    <a:pt x="319" y="817"/>
                  </a:lnTo>
                  <a:lnTo>
                    <a:pt x="321" y="817"/>
                  </a:lnTo>
                  <a:cubicBezTo>
                    <a:pt x="321" y="817"/>
                    <a:pt x="421" y="828"/>
                    <a:pt x="423" y="828"/>
                  </a:cubicBezTo>
                  <a:lnTo>
                    <a:pt x="424" y="828"/>
                  </a:lnTo>
                  <a:cubicBezTo>
                    <a:pt x="459" y="825"/>
                    <a:pt x="494" y="820"/>
                    <a:pt x="530" y="811"/>
                  </a:cubicBezTo>
                  <a:cubicBezTo>
                    <a:pt x="531" y="811"/>
                    <a:pt x="532" y="811"/>
                    <a:pt x="533" y="810"/>
                  </a:cubicBezTo>
                  <a:cubicBezTo>
                    <a:pt x="567" y="797"/>
                    <a:pt x="601" y="782"/>
                    <a:pt x="633" y="765"/>
                  </a:cubicBezTo>
                  <a:lnTo>
                    <a:pt x="638" y="763"/>
                  </a:lnTo>
                  <a:cubicBezTo>
                    <a:pt x="639" y="762"/>
                    <a:pt x="640" y="761"/>
                    <a:pt x="641" y="760"/>
                  </a:cubicBezTo>
                  <a:cubicBezTo>
                    <a:pt x="642" y="760"/>
                    <a:pt x="642" y="759"/>
                    <a:pt x="643" y="759"/>
                  </a:cubicBezTo>
                  <a:cubicBezTo>
                    <a:pt x="653" y="750"/>
                    <a:pt x="715" y="700"/>
                    <a:pt x="725" y="691"/>
                  </a:cubicBezTo>
                  <a:cubicBezTo>
                    <a:pt x="726" y="690"/>
                    <a:pt x="727" y="689"/>
                    <a:pt x="728" y="688"/>
                  </a:cubicBezTo>
                  <a:lnTo>
                    <a:pt x="729" y="687"/>
                  </a:lnTo>
                  <a:cubicBezTo>
                    <a:pt x="732" y="682"/>
                    <a:pt x="786" y="606"/>
                    <a:pt x="788" y="602"/>
                  </a:cubicBezTo>
                  <a:cubicBezTo>
                    <a:pt x="788" y="602"/>
                    <a:pt x="788" y="601"/>
                    <a:pt x="788" y="601"/>
                  </a:cubicBezTo>
                  <a:cubicBezTo>
                    <a:pt x="789" y="600"/>
                    <a:pt x="790" y="599"/>
                    <a:pt x="790" y="598"/>
                  </a:cubicBezTo>
                  <a:cubicBezTo>
                    <a:pt x="791" y="595"/>
                    <a:pt x="825" y="506"/>
                    <a:pt x="826" y="503"/>
                  </a:cubicBezTo>
                  <a:lnTo>
                    <a:pt x="826" y="502"/>
                  </a:lnTo>
                  <a:lnTo>
                    <a:pt x="826" y="500"/>
                  </a:lnTo>
                  <a:cubicBezTo>
                    <a:pt x="826" y="499"/>
                    <a:pt x="835" y="400"/>
                    <a:pt x="835" y="399"/>
                  </a:cubicBezTo>
                  <a:lnTo>
                    <a:pt x="835" y="398"/>
                  </a:lnTo>
                  <a:cubicBezTo>
                    <a:pt x="834" y="364"/>
                    <a:pt x="828" y="329"/>
                    <a:pt x="819" y="296"/>
                  </a:cubicBezTo>
                  <a:cubicBezTo>
                    <a:pt x="809" y="260"/>
                    <a:pt x="794" y="226"/>
                    <a:pt x="775" y="195"/>
                  </a:cubicBezTo>
                  <a:cubicBezTo>
                    <a:pt x="755" y="164"/>
                    <a:pt x="732" y="135"/>
                    <a:pt x="705" y="111"/>
                  </a:cubicBezTo>
                  <a:cubicBezTo>
                    <a:pt x="678" y="88"/>
                    <a:pt x="648" y="69"/>
                    <a:pt x="618" y="50"/>
                  </a:cubicBezTo>
                  <a:cubicBezTo>
                    <a:pt x="618" y="49"/>
                    <a:pt x="617" y="49"/>
                    <a:pt x="616" y="48"/>
                  </a:cubicBezTo>
                  <a:cubicBezTo>
                    <a:pt x="559" y="16"/>
                    <a:pt x="496" y="1"/>
                    <a:pt x="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7"/>
            <p:cNvSpPr/>
            <p:nvPr/>
          </p:nvSpPr>
          <p:spPr>
            <a:xfrm>
              <a:off x="4414825" y="1360850"/>
              <a:ext cx="22725" cy="20550"/>
            </a:xfrm>
            <a:custGeom>
              <a:avLst/>
              <a:gdLst/>
              <a:ahLst/>
              <a:cxnLst/>
              <a:rect l="l" t="t" r="r" b="b"/>
              <a:pathLst>
                <a:path w="909" h="822" extrusionOk="0">
                  <a:moveTo>
                    <a:pt x="452" y="1"/>
                  </a:moveTo>
                  <a:cubicBezTo>
                    <a:pt x="382" y="3"/>
                    <a:pt x="314" y="23"/>
                    <a:pt x="254" y="60"/>
                  </a:cubicBezTo>
                  <a:lnTo>
                    <a:pt x="207" y="89"/>
                  </a:lnTo>
                  <a:cubicBezTo>
                    <a:pt x="161" y="115"/>
                    <a:pt x="122" y="153"/>
                    <a:pt x="95" y="199"/>
                  </a:cubicBezTo>
                  <a:cubicBezTo>
                    <a:pt x="7" y="329"/>
                    <a:pt x="0" y="499"/>
                    <a:pt x="80" y="635"/>
                  </a:cubicBezTo>
                  <a:cubicBezTo>
                    <a:pt x="103" y="662"/>
                    <a:pt x="126" y="690"/>
                    <a:pt x="147" y="717"/>
                  </a:cubicBezTo>
                  <a:cubicBezTo>
                    <a:pt x="198" y="763"/>
                    <a:pt x="260" y="796"/>
                    <a:pt x="327" y="812"/>
                  </a:cubicBezTo>
                  <a:lnTo>
                    <a:pt x="427" y="822"/>
                  </a:lnTo>
                  <a:cubicBezTo>
                    <a:pt x="497" y="820"/>
                    <a:pt x="566" y="799"/>
                    <a:pt x="626" y="762"/>
                  </a:cubicBezTo>
                  <a:lnTo>
                    <a:pt x="672" y="732"/>
                  </a:lnTo>
                  <a:cubicBezTo>
                    <a:pt x="853" y="613"/>
                    <a:pt x="909" y="373"/>
                    <a:pt x="799" y="187"/>
                  </a:cubicBezTo>
                  <a:cubicBezTo>
                    <a:pt x="777" y="160"/>
                    <a:pt x="754" y="133"/>
                    <a:pt x="732" y="105"/>
                  </a:cubicBezTo>
                  <a:cubicBezTo>
                    <a:pt x="681" y="59"/>
                    <a:pt x="619" y="26"/>
                    <a:pt x="553" y="10"/>
                  </a:cubicBezTo>
                  <a:cubicBezTo>
                    <a:pt x="519" y="7"/>
                    <a:pt x="485" y="4"/>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7"/>
            <p:cNvSpPr/>
            <p:nvPr/>
          </p:nvSpPr>
          <p:spPr>
            <a:xfrm>
              <a:off x="4416275" y="1452550"/>
              <a:ext cx="23625" cy="20675"/>
            </a:xfrm>
            <a:custGeom>
              <a:avLst/>
              <a:gdLst/>
              <a:ahLst/>
              <a:cxnLst/>
              <a:rect l="l" t="t" r="r" b="b"/>
              <a:pathLst>
                <a:path w="945" h="827" extrusionOk="0">
                  <a:moveTo>
                    <a:pt x="408" y="1"/>
                  </a:moveTo>
                  <a:cubicBezTo>
                    <a:pt x="384" y="1"/>
                    <a:pt x="359" y="4"/>
                    <a:pt x="336" y="10"/>
                  </a:cubicBezTo>
                  <a:cubicBezTo>
                    <a:pt x="178" y="38"/>
                    <a:pt x="51" y="153"/>
                    <a:pt x="11" y="308"/>
                  </a:cubicBezTo>
                  <a:cubicBezTo>
                    <a:pt x="8" y="341"/>
                    <a:pt x="4" y="376"/>
                    <a:pt x="1" y="409"/>
                  </a:cubicBezTo>
                  <a:cubicBezTo>
                    <a:pt x="3" y="478"/>
                    <a:pt x="23" y="548"/>
                    <a:pt x="61" y="607"/>
                  </a:cubicBezTo>
                  <a:lnTo>
                    <a:pt x="128" y="688"/>
                  </a:lnTo>
                  <a:cubicBezTo>
                    <a:pt x="179" y="735"/>
                    <a:pt x="240" y="767"/>
                    <a:pt x="307" y="782"/>
                  </a:cubicBezTo>
                  <a:lnTo>
                    <a:pt x="460" y="818"/>
                  </a:lnTo>
                  <a:cubicBezTo>
                    <a:pt x="487" y="823"/>
                    <a:pt x="515" y="826"/>
                    <a:pt x="542" y="826"/>
                  </a:cubicBezTo>
                  <a:cubicBezTo>
                    <a:pt x="723" y="826"/>
                    <a:pt x="888" y="704"/>
                    <a:pt x="935" y="522"/>
                  </a:cubicBezTo>
                  <a:cubicBezTo>
                    <a:pt x="938" y="488"/>
                    <a:pt x="942" y="455"/>
                    <a:pt x="945" y="421"/>
                  </a:cubicBezTo>
                  <a:cubicBezTo>
                    <a:pt x="944" y="351"/>
                    <a:pt x="922" y="283"/>
                    <a:pt x="886" y="222"/>
                  </a:cubicBezTo>
                  <a:cubicBezTo>
                    <a:pt x="863" y="195"/>
                    <a:pt x="840" y="168"/>
                    <a:pt x="819" y="141"/>
                  </a:cubicBezTo>
                  <a:cubicBezTo>
                    <a:pt x="768" y="95"/>
                    <a:pt x="706" y="62"/>
                    <a:pt x="639" y="47"/>
                  </a:cubicBezTo>
                  <a:cubicBezTo>
                    <a:pt x="588" y="35"/>
                    <a:pt x="538" y="24"/>
                    <a:pt x="487" y="12"/>
                  </a:cubicBezTo>
                  <a:cubicBezTo>
                    <a:pt x="461" y="4"/>
                    <a:pt x="434" y="1"/>
                    <a:pt x="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7"/>
            <p:cNvSpPr/>
            <p:nvPr/>
          </p:nvSpPr>
          <p:spPr>
            <a:xfrm>
              <a:off x="4421725" y="1533350"/>
              <a:ext cx="29125" cy="26175"/>
            </a:xfrm>
            <a:custGeom>
              <a:avLst/>
              <a:gdLst/>
              <a:ahLst/>
              <a:cxnLst/>
              <a:rect l="l" t="t" r="r" b="b"/>
              <a:pathLst>
                <a:path w="1165" h="1047" extrusionOk="0">
                  <a:moveTo>
                    <a:pt x="490" y="1"/>
                  </a:moveTo>
                  <a:cubicBezTo>
                    <a:pt x="473" y="1"/>
                    <a:pt x="455" y="2"/>
                    <a:pt x="437" y="5"/>
                  </a:cubicBezTo>
                  <a:cubicBezTo>
                    <a:pt x="388" y="10"/>
                    <a:pt x="338" y="19"/>
                    <a:pt x="290" y="32"/>
                  </a:cubicBezTo>
                  <a:cubicBezTo>
                    <a:pt x="238" y="45"/>
                    <a:pt x="190" y="72"/>
                    <a:pt x="152" y="110"/>
                  </a:cubicBezTo>
                  <a:cubicBezTo>
                    <a:pt x="109" y="139"/>
                    <a:pt x="74" y="180"/>
                    <a:pt x="52" y="228"/>
                  </a:cubicBezTo>
                  <a:lnTo>
                    <a:pt x="17" y="322"/>
                  </a:lnTo>
                  <a:cubicBezTo>
                    <a:pt x="1" y="389"/>
                    <a:pt x="3" y="458"/>
                    <a:pt x="22" y="524"/>
                  </a:cubicBezTo>
                  <a:cubicBezTo>
                    <a:pt x="30" y="547"/>
                    <a:pt x="38" y="570"/>
                    <a:pt x="47" y="593"/>
                  </a:cubicBezTo>
                  <a:cubicBezTo>
                    <a:pt x="57" y="619"/>
                    <a:pt x="69" y="645"/>
                    <a:pt x="81" y="670"/>
                  </a:cubicBezTo>
                  <a:cubicBezTo>
                    <a:pt x="93" y="695"/>
                    <a:pt x="102" y="721"/>
                    <a:pt x="116" y="745"/>
                  </a:cubicBezTo>
                  <a:cubicBezTo>
                    <a:pt x="145" y="796"/>
                    <a:pt x="185" y="840"/>
                    <a:pt x="221" y="881"/>
                  </a:cubicBezTo>
                  <a:cubicBezTo>
                    <a:pt x="229" y="890"/>
                    <a:pt x="236" y="896"/>
                    <a:pt x="244" y="903"/>
                  </a:cubicBezTo>
                  <a:cubicBezTo>
                    <a:pt x="260" y="917"/>
                    <a:pt x="280" y="929"/>
                    <a:pt x="296" y="940"/>
                  </a:cubicBezTo>
                  <a:cubicBezTo>
                    <a:pt x="312" y="952"/>
                    <a:pt x="329" y="966"/>
                    <a:pt x="348" y="976"/>
                  </a:cubicBezTo>
                  <a:cubicBezTo>
                    <a:pt x="355" y="981"/>
                    <a:pt x="363" y="984"/>
                    <a:pt x="371" y="987"/>
                  </a:cubicBezTo>
                  <a:cubicBezTo>
                    <a:pt x="404" y="1001"/>
                    <a:pt x="441" y="1014"/>
                    <a:pt x="475" y="1026"/>
                  </a:cubicBezTo>
                  <a:cubicBezTo>
                    <a:pt x="480" y="1028"/>
                    <a:pt x="484" y="1029"/>
                    <a:pt x="488" y="1030"/>
                  </a:cubicBezTo>
                  <a:cubicBezTo>
                    <a:pt x="529" y="1041"/>
                    <a:pt x="571" y="1046"/>
                    <a:pt x="614" y="1046"/>
                  </a:cubicBezTo>
                  <a:cubicBezTo>
                    <a:pt x="622" y="1046"/>
                    <a:pt x="630" y="1046"/>
                    <a:pt x="638" y="1046"/>
                  </a:cubicBezTo>
                  <a:cubicBezTo>
                    <a:pt x="775" y="1038"/>
                    <a:pt x="908" y="984"/>
                    <a:pt x="1000" y="880"/>
                  </a:cubicBezTo>
                  <a:cubicBezTo>
                    <a:pt x="1036" y="843"/>
                    <a:pt x="1063" y="799"/>
                    <a:pt x="1076" y="749"/>
                  </a:cubicBezTo>
                  <a:cubicBezTo>
                    <a:pt x="1090" y="730"/>
                    <a:pt x="1104" y="711"/>
                    <a:pt x="1118" y="691"/>
                  </a:cubicBezTo>
                  <a:cubicBezTo>
                    <a:pt x="1149" y="631"/>
                    <a:pt x="1165" y="563"/>
                    <a:pt x="1164" y="494"/>
                  </a:cubicBezTo>
                  <a:cubicBezTo>
                    <a:pt x="1158" y="461"/>
                    <a:pt x="1153" y="427"/>
                    <a:pt x="1147" y="394"/>
                  </a:cubicBezTo>
                  <a:cubicBezTo>
                    <a:pt x="1127" y="325"/>
                    <a:pt x="1088" y="263"/>
                    <a:pt x="1036" y="215"/>
                  </a:cubicBezTo>
                  <a:cubicBezTo>
                    <a:pt x="1024" y="202"/>
                    <a:pt x="1011" y="191"/>
                    <a:pt x="997" y="180"/>
                  </a:cubicBezTo>
                  <a:cubicBezTo>
                    <a:pt x="957" y="149"/>
                    <a:pt x="916" y="120"/>
                    <a:pt x="873" y="95"/>
                  </a:cubicBezTo>
                  <a:cubicBezTo>
                    <a:pt x="859" y="86"/>
                    <a:pt x="844" y="78"/>
                    <a:pt x="829" y="73"/>
                  </a:cubicBezTo>
                  <a:cubicBezTo>
                    <a:pt x="782" y="53"/>
                    <a:pt x="736" y="36"/>
                    <a:pt x="688" y="22"/>
                  </a:cubicBezTo>
                  <a:cubicBezTo>
                    <a:pt x="672" y="18"/>
                    <a:pt x="656" y="15"/>
                    <a:pt x="638" y="14"/>
                  </a:cubicBezTo>
                  <a:cubicBezTo>
                    <a:pt x="590" y="5"/>
                    <a:pt x="540"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7"/>
            <p:cNvSpPr/>
            <p:nvPr/>
          </p:nvSpPr>
          <p:spPr>
            <a:xfrm>
              <a:off x="4425625" y="1628050"/>
              <a:ext cx="28925" cy="24300"/>
            </a:xfrm>
            <a:custGeom>
              <a:avLst/>
              <a:gdLst/>
              <a:ahLst/>
              <a:cxnLst/>
              <a:rect l="l" t="t" r="r" b="b"/>
              <a:pathLst>
                <a:path w="1157" h="972" extrusionOk="0">
                  <a:moveTo>
                    <a:pt x="607" y="0"/>
                  </a:moveTo>
                  <a:cubicBezTo>
                    <a:pt x="594" y="0"/>
                    <a:pt x="581" y="1"/>
                    <a:pt x="568" y="1"/>
                  </a:cubicBezTo>
                  <a:cubicBezTo>
                    <a:pt x="505" y="5"/>
                    <a:pt x="442" y="14"/>
                    <a:pt x="381" y="27"/>
                  </a:cubicBezTo>
                  <a:cubicBezTo>
                    <a:pt x="349" y="32"/>
                    <a:pt x="318" y="40"/>
                    <a:pt x="288" y="50"/>
                  </a:cubicBezTo>
                  <a:lnTo>
                    <a:pt x="192" y="94"/>
                  </a:lnTo>
                  <a:cubicBezTo>
                    <a:pt x="145" y="120"/>
                    <a:pt x="106" y="158"/>
                    <a:pt x="79" y="203"/>
                  </a:cubicBezTo>
                  <a:cubicBezTo>
                    <a:pt x="57" y="229"/>
                    <a:pt x="40" y="259"/>
                    <a:pt x="33" y="293"/>
                  </a:cubicBezTo>
                  <a:cubicBezTo>
                    <a:pt x="10" y="339"/>
                    <a:pt x="0" y="390"/>
                    <a:pt x="5" y="442"/>
                  </a:cubicBezTo>
                  <a:cubicBezTo>
                    <a:pt x="9" y="482"/>
                    <a:pt x="16" y="523"/>
                    <a:pt x="24" y="562"/>
                  </a:cubicBezTo>
                  <a:cubicBezTo>
                    <a:pt x="26" y="569"/>
                    <a:pt x="29" y="576"/>
                    <a:pt x="32" y="582"/>
                  </a:cubicBezTo>
                  <a:cubicBezTo>
                    <a:pt x="48" y="622"/>
                    <a:pt x="67" y="677"/>
                    <a:pt x="97" y="714"/>
                  </a:cubicBezTo>
                  <a:cubicBezTo>
                    <a:pt x="124" y="748"/>
                    <a:pt x="156" y="794"/>
                    <a:pt x="193" y="823"/>
                  </a:cubicBezTo>
                  <a:cubicBezTo>
                    <a:pt x="224" y="849"/>
                    <a:pt x="258" y="872"/>
                    <a:pt x="292" y="893"/>
                  </a:cubicBezTo>
                  <a:cubicBezTo>
                    <a:pt x="299" y="898"/>
                    <a:pt x="304" y="902"/>
                    <a:pt x="312" y="905"/>
                  </a:cubicBezTo>
                  <a:cubicBezTo>
                    <a:pt x="354" y="926"/>
                    <a:pt x="398" y="942"/>
                    <a:pt x="443" y="954"/>
                  </a:cubicBezTo>
                  <a:cubicBezTo>
                    <a:pt x="450" y="956"/>
                    <a:pt x="458" y="957"/>
                    <a:pt x="464" y="958"/>
                  </a:cubicBezTo>
                  <a:cubicBezTo>
                    <a:pt x="504" y="965"/>
                    <a:pt x="544" y="969"/>
                    <a:pt x="585" y="971"/>
                  </a:cubicBezTo>
                  <a:cubicBezTo>
                    <a:pt x="592" y="971"/>
                    <a:pt x="599" y="970"/>
                    <a:pt x="607" y="970"/>
                  </a:cubicBezTo>
                  <a:cubicBezTo>
                    <a:pt x="646" y="966"/>
                    <a:pt x="686" y="959"/>
                    <a:pt x="724" y="951"/>
                  </a:cubicBezTo>
                  <a:cubicBezTo>
                    <a:pt x="773" y="941"/>
                    <a:pt x="819" y="915"/>
                    <a:pt x="862" y="892"/>
                  </a:cubicBezTo>
                  <a:cubicBezTo>
                    <a:pt x="908" y="866"/>
                    <a:pt x="947" y="829"/>
                    <a:pt x="973" y="782"/>
                  </a:cubicBezTo>
                  <a:cubicBezTo>
                    <a:pt x="1001" y="728"/>
                    <a:pt x="1038" y="680"/>
                    <a:pt x="1081" y="637"/>
                  </a:cubicBezTo>
                  <a:cubicBezTo>
                    <a:pt x="1114" y="599"/>
                    <a:pt x="1137" y="551"/>
                    <a:pt x="1146" y="501"/>
                  </a:cubicBezTo>
                  <a:lnTo>
                    <a:pt x="1157" y="400"/>
                  </a:lnTo>
                  <a:cubicBezTo>
                    <a:pt x="1154" y="331"/>
                    <a:pt x="1134" y="261"/>
                    <a:pt x="1096" y="202"/>
                  </a:cubicBezTo>
                  <a:cubicBezTo>
                    <a:pt x="1073" y="175"/>
                    <a:pt x="1052" y="148"/>
                    <a:pt x="1029" y="120"/>
                  </a:cubicBezTo>
                  <a:cubicBezTo>
                    <a:pt x="978" y="73"/>
                    <a:pt x="917" y="41"/>
                    <a:pt x="850" y="26"/>
                  </a:cubicBezTo>
                  <a:cubicBezTo>
                    <a:pt x="788" y="14"/>
                    <a:pt x="724" y="6"/>
                    <a:pt x="661" y="2"/>
                  </a:cubicBezTo>
                  <a:cubicBezTo>
                    <a:pt x="643" y="1"/>
                    <a:pt x="625"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7"/>
            <p:cNvSpPr/>
            <p:nvPr/>
          </p:nvSpPr>
          <p:spPr>
            <a:xfrm>
              <a:off x="4364600" y="1581700"/>
              <a:ext cx="24700" cy="21300"/>
            </a:xfrm>
            <a:custGeom>
              <a:avLst/>
              <a:gdLst/>
              <a:ahLst/>
              <a:cxnLst/>
              <a:rect l="l" t="t" r="r" b="b"/>
              <a:pathLst>
                <a:path w="988" h="852" extrusionOk="0">
                  <a:moveTo>
                    <a:pt x="530" y="1"/>
                  </a:moveTo>
                  <a:cubicBezTo>
                    <a:pt x="460" y="3"/>
                    <a:pt x="392" y="24"/>
                    <a:pt x="331" y="60"/>
                  </a:cubicBezTo>
                  <a:lnTo>
                    <a:pt x="237" y="120"/>
                  </a:lnTo>
                  <a:cubicBezTo>
                    <a:pt x="57" y="239"/>
                    <a:pt x="1" y="478"/>
                    <a:pt x="111" y="664"/>
                  </a:cubicBezTo>
                  <a:cubicBezTo>
                    <a:pt x="133" y="691"/>
                    <a:pt x="155" y="719"/>
                    <a:pt x="178" y="746"/>
                  </a:cubicBezTo>
                  <a:cubicBezTo>
                    <a:pt x="229" y="793"/>
                    <a:pt x="290" y="825"/>
                    <a:pt x="357" y="841"/>
                  </a:cubicBezTo>
                  <a:lnTo>
                    <a:pt x="458" y="851"/>
                  </a:lnTo>
                  <a:cubicBezTo>
                    <a:pt x="528" y="849"/>
                    <a:pt x="596" y="828"/>
                    <a:pt x="655" y="792"/>
                  </a:cubicBezTo>
                  <a:lnTo>
                    <a:pt x="750" y="733"/>
                  </a:lnTo>
                  <a:cubicBezTo>
                    <a:pt x="931" y="615"/>
                    <a:pt x="987" y="375"/>
                    <a:pt x="877" y="188"/>
                  </a:cubicBezTo>
                  <a:cubicBezTo>
                    <a:pt x="854" y="161"/>
                    <a:pt x="831" y="133"/>
                    <a:pt x="810" y="106"/>
                  </a:cubicBezTo>
                  <a:cubicBezTo>
                    <a:pt x="759" y="59"/>
                    <a:pt x="698" y="27"/>
                    <a:pt x="631" y="12"/>
                  </a:cubicBezTo>
                  <a:lnTo>
                    <a:pt x="5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7"/>
            <p:cNvSpPr/>
            <p:nvPr/>
          </p:nvSpPr>
          <p:spPr>
            <a:xfrm>
              <a:off x="4328100" y="1465425"/>
              <a:ext cx="35975" cy="26225"/>
            </a:xfrm>
            <a:custGeom>
              <a:avLst/>
              <a:gdLst/>
              <a:ahLst/>
              <a:cxnLst/>
              <a:rect l="l" t="t" r="r" b="b"/>
              <a:pathLst>
                <a:path w="1439" h="1049" extrusionOk="0">
                  <a:moveTo>
                    <a:pt x="539" y="0"/>
                  </a:moveTo>
                  <a:cubicBezTo>
                    <a:pt x="521" y="0"/>
                    <a:pt x="503" y="1"/>
                    <a:pt x="486" y="3"/>
                  </a:cubicBezTo>
                  <a:cubicBezTo>
                    <a:pt x="443" y="9"/>
                    <a:pt x="396" y="12"/>
                    <a:pt x="355" y="28"/>
                  </a:cubicBezTo>
                  <a:cubicBezTo>
                    <a:pt x="270" y="63"/>
                    <a:pt x="222" y="86"/>
                    <a:pt x="157" y="153"/>
                  </a:cubicBezTo>
                  <a:cubicBezTo>
                    <a:pt x="152" y="158"/>
                    <a:pt x="148" y="163"/>
                    <a:pt x="142" y="170"/>
                  </a:cubicBezTo>
                  <a:cubicBezTo>
                    <a:pt x="120" y="198"/>
                    <a:pt x="99" y="227"/>
                    <a:pt x="81" y="258"/>
                  </a:cubicBezTo>
                  <a:cubicBezTo>
                    <a:pt x="60" y="296"/>
                    <a:pt x="45" y="337"/>
                    <a:pt x="36" y="379"/>
                  </a:cubicBezTo>
                  <a:cubicBezTo>
                    <a:pt x="1" y="556"/>
                    <a:pt x="63" y="719"/>
                    <a:pt x="188" y="842"/>
                  </a:cubicBezTo>
                  <a:cubicBezTo>
                    <a:pt x="270" y="923"/>
                    <a:pt x="368" y="964"/>
                    <a:pt x="474" y="1001"/>
                  </a:cubicBezTo>
                  <a:cubicBezTo>
                    <a:pt x="527" y="1018"/>
                    <a:pt x="581" y="1029"/>
                    <a:pt x="635" y="1034"/>
                  </a:cubicBezTo>
                  <a:cubicBezTo>
                    <a:pt x="693" y="1043"/>
                    <a:pt x="753" y="1047"/>
                    <a:pt x="812" y="1048"/>
                  </a:cubicBezTo>
                  <a:cubicBezTo>
                    <a:pt x="825" y="1048"/>
                    <a:pt x="839" y="1046"/>
                    <a:pt x="853" y="1044"/>
                  </a:cubicBezTo>
                  <a:cubicBezTo>
                    <a:pt x="902" y="1040"/>
                    <a:pt x="949" y="1031"/>
                    <a:pt x="996" y="1019"/>
                  </a:cubicBezTo>
                  <a:cubicBezTo>
                    <a:pt x="1023" y="1009"/>
                    <a:pt x="1050" y="999"/>
                    <a:pt x="1076" y="986"/>
                  </a:cubicBezTo>
                  <a:cubicBezTo>
                    <a:pt x="1096" y="976"/>
                    <a:pt x="1118" y="967"/>
                    <a:pt x="1139" y="955"/>
                  </a:cubicBezTo>
                  <a:cubicBezTo>
                    <a:pt x="1222" y="918"/>
                    <a:pt x="1291" y="855"/>
                    <a:pt x="1336" y="776"/>
                  </a:cubicBezTo>
                  <a:cubicBezTo>
                    <a:pt x="1341" y="768"/>
                    <a:pt x="1343" y="761"/>
                    <a:pt x="1346" y="753"/>
                  </a:cubicBezTo>
                  <a:cubicBezTo>
                    <a:pt x="1376" y="705"/>
                    <a:pt x="1400" y="651"/>
                    <a:pt x="1416" y="596"/>
                  </a:cubicBezTo>
                  <a:cubicBezTo>
                    <a:pt x="1434" y="540"/>
                    <a:pt x="1439" y="482"/>
                    <a:pt x="1431" y="425"/>
                  </a:cubicBezTo>
                  <a:cubicBezTo>
                    <a:pt x="1432" y="373"/>
                    <a:pt x="1420" y="321"/>
                    <a:pt x="1394" y="276"/>
                  </a:cubicBezTo>
                  <a:cubicBezTo>
                    <a:pt x="1327" y="132"/>
                    <a:pt x="1183" y="40"/>
                    <a:pt x="1025" y="40"/>
                  </a:cubicBezTo>
                  <a:cubicBezTo>
                    <a:pt x="968" y="44"/>
                    <a:pt x="913" y="59"/>
                    <a:pt x="861" y="82"/>
                  </a:cubicBezTo>
                  <a:cubicBezTo>
                    <a:pt x="825" y="68"/>
                    <a:pt x="789" y="54"/>
                    <a:pt x="752" y="41"/>
                  </a:cubicBezTo>
                  <a:cubicBezTo>
                    <a:pt x="684" y="18"/>
                    <a:pt x="611"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7"/>
            <p:cNvSpPr/>
            <p:nvPr/>
          </p:nvSpPr>
          <p:spPr>
            <a:xfrm>
              <a:off x="4357300" y="1404575"/>
              <a:ext cx="27325" cy="23250"/>
            </a:xfrm>
            <a:custGeom>
              <a:avLst/>
              <a:gdLst/>
              <a:ahLst/>
              <a:cxnLst/>
              <a:rect l="l" t="t" r="r" b="b"/>
              <a:pathLst>
                <a:path w="1093" h="930" extrusionOk="0">
                  <a:moveTo>
                    <a:pt x="394" y="1"/>
                  </a:moveTo>
                  <a:lnTo>
                    <a:pt x="293" y="17"/>
                  </a:lnTo>
                  <a:lnTo>
                    <a:pt x="195" y="60"/>
                  </a:lnTo>
                  <a:cubicBezTo>
                    <a:pt x="149" y="86"/>
                    <a:pt x="111" y="124"/>
                    <a:pt x="84" y="169"/>
                  </a:cubicBezTo>
                  <a:cubicBezTo>
                    <a:pt x="25" y="254"/>
                    <a:pt x="1" y="356"/>
                    <a:pt x="17" y="458"/>
                  </a:cubicBezTo>
                  <a:cubicBezTo>
                    <a:pt x="20" y="511"/>
                    <a:pt x="39" y="562"/>
                    <a:pt x="69" y="606"/>
                  </a:cubicBezTo>
                  <a:cubicBezTo>
                    <a:pt x="96" y="651"/>
                    <a:pt x="123" y="697"/>
                    <a:pt x="150" y="742"/>
                  </a:cubicBezTo>
                  <a:cubicBezTo>
                    <a:pt x="187" y="802"/>
                    <a:pt x="240" y="850"/>
                    <a:pt x="301" y="884"/>
                  </a:cubicBezTo>
                  <a:cubicBezTo>
                    <a:pt x="358" y="913"/>
                    <a:pt x="421" y="929"/>
                    <a:pt x="485" y="929"/>
                  </a:cubicBezTo>
                  <a:cubicBezTo>
                    <a:pt x="489" y="929"/>
                    <a:pt x="493" y="929"/>
                    <a:pt x="497" y="929"/>
                  </a:cubicBezTo>
                  <a:cubicBezTo>
                    <a:pt x="538" y="926"/>
                    <a:pt x="579" y="919"/>
                    <a:pt x="619" y="911"/>
                  </a:cubicBezTo>
                  <a:cubicBezTo>
                    <a:pt x="626" y="909"/>
                    <a:pt x="634" y="906"/>
                    <a:pt x="641" y="903"/>
                  </a:cubicBezTo>
                  <a:cubicBezTo>
                    <a:pt x="680" y="889"/>
                    <a:pt x="718" y="872"/>
                    <a:pt x="756" y="851"/>
                  </a:cubicBezTo>
                  <a:cubicBezTo>
                    <a:pt x="760" y="849"/>
                    <a:pt x="765" y="846"/>
                    <a:pt x="769" y="844"/>
                  </a:cubicBezTo>
                  <a:cubicBezTo>
                    <a:pt x="921" y="812"/>
                    <a:pt x="1044" y="698"/>
                    <a:pt x="1082" y="547"/>
                  </a:cubicBezTo>
                  <a:cubicBezTo>
                    <a:pt x="1086" y="513"/>
                    <a:pt x="1089" y="480"/>
                    <a:pt x="1092" y="446"/>
                  </a:cubicBezTo>
                  <a:cubicBezTo>
                    <a:pt x="1091" y="376"/>
                    <a:pt x="1071" y="308"/>
                    <a:pt x="1033" y="248"/>
                  </a:cubicBezTo>
                  <a:lnTo>
                    <a:pt x="966" y="166"/>
                  </a:lnTo>
                  <a:cubicBezTo>
                    <a:pt x="915" y="120"/>
                    <a:pt x="853" y="87"/>
                    <a:pt x="786" y="72"/>
                  </a:cubicBezTo>
                  <a:lnTo>
                    <a:pt x="716" y="57"/>
                  </a:lnTo>
                  <a:lnTo>
                    <a:pt x="705" y="53"/>
                  </a:lnTo>
                  <a:cubicBezTo>
                    <a:pt x="702" y="52"/>
                    <a:pt x="699" y="52"/>
                    <a:pt x="696" y="52"/>
                  </a:cubicBezTo>
                  <a:cubicBezTo>
                    <a:pt x="693" y="52"/>
                    <a:pt x="690" y="52"/>
                    <a:pt x="687" y="52"/>
                  </a:cubicBezTo>
                  <a:cubicBezTo>
                    <a:pt x="622" y="38"/>
                    <a:pt x="558" y="25"/>
                    <a:pt x="495" y="11"/>
                  </a:cubicBezTo>
                  <a:cubicBezTo>
                    <a:pt x="461" y="7"/>
                    <a:pt x="427" y="4"/>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7"/>
            <p:cNvSpPr/>
            <p:nvPr/>
          </p:nvSpPr>
          <p:spPr>
            <a:xfrm>
              <a:off x="4389275" y="1490450"/>
              <a:ext cx="21250" cy="21950"/>
            </a:xfrm>
            <a:custGeom>
              <a:avLst/>
              <a:gdLst/>
              <a:ahLst/>
              <a:cxnLst/>
              <a:rect l="l" t="t" r="r" b="b"/>
              <a:pathLst>
                <a:path w="850" h="878" extrusionOk="0">
                  <a:moveTo>
                    <a:pt x="392" y="0"/>
                  </a:moveTo>
                  <a:cubicBezTo>
                    <a:pt x="322" y="0"/>
                    <a:pt x="251" y="18"/>
                    <a:pt x="187" y="56"/>
                  </a:cubicBezTo>
                  <a:lnTo>
                    <a:pt x="105" y="123"/>
                  </a:lnTo>
                  <a:cubicBezTo>
                    <a:pt x="58" y="174"/>
                    <a:pt x="26" y="235"/>
                    <a:pt x="10" y="302"/>
                  </a:cubicBezTo>
                  <a:cubicBezTo>
                    <a:pt x="7" y="336"/>
                    <a:pt x="3" y="369"/>
                    <a:pt x="0" y="403"/>
                  </a:cubicBezTo>
                  <a:cubicBezTo>
                    <a:pt x="1" y="473"/>
                    <a:pt x="23" y="541"/>
                    <a:pt x="60" y="602"/>
                  </a:cubicBezTo>
                  <a:cubicBezTo>
                    <a:pt x="79" y="633"/>
                    <a:pt x="98" y="664"/>
                    <a:pt x="117" y="696"/>
                  </a:cubicBezTo>
                  <a:cubicBezTo>
                    <a:pt x="143" y="742"/>
                    <a:pt x="181" y="780"/>
                    <a:pt x="227" y="807"/>
                  </a:cubicBezTo>
                  <a:cubicBezTo>
                    <a:pt x="296" y="854"/>
                    <a:pt x="376" y="878"/>
                    <a:pt x="457" y="878"/>
                  </a:cubicBezTo>
                  <a:cubicBezTo>
                    <a:pt x="528" y="878"/>
                    <a:pt x="599" y="859"/>
                    <a:pt x="662" y="822"/>
                  </a:cubicBezTo>
                  <a:lnTo>
                    <a:pt x="745" y="755"/>
                  </a:lnTo>
                  <a:cubicBezTo>
                    <a:pt x="791" y="704"/>
                    <a:pt x="823" y="643"/>
                    <a:pt x="839" y="576"/>
                  </a:cubicBezTo>
                  <a:cubicBezTo>
                    <a:pt x="843" y="542"/>
                    <a:pt x="846" y="509"/>
                    <a:pt x="849" y="475"/>
                  </a:cubicBezTo>
                  <a:cubicBezTo>
                    <a:pt x="847" y="405"/>
                    <a:pt x="827" y="337"/>
                    <a:pt x="789" y="277"/>
                  </a:cubicBezTo>
                  <a:cubicBezTo>
                    <a:pt x="770" y="245"/>
                    <a:pt x="751" y="214"/>
                    <a:pt x="732" y="182"/>
                  </a:cubicBezTo>
                  <a:cubicBezTo>
                    <a:pt x="654" y="64"/>
                    <a:pt x="525"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7"/>
            <p:cNvSpPr/>
            <p:nvPr/>
          </p:nvSpPr>
          <p:spPr>
            <a:xfrm>
              <a:off x="4364600" y="1317100"/>
              <a:ext cx="29975" cy="21875"/>
            </a:xfrm>
            <a:custGeom>
              <a:avLst/>
              <a:gdLst/>
              <a:ahLst/>
              <a:cxnLst/>
              <a:rect l="l" t="t" r="r" b="b"/>
              <a:pathLst>
                <a:path w="1199" h="875" extrusionOk="0">
                  <a:moveTo>
                    <a:pt x="793" y="0"/>
                  </a:moveTo>
                  <a:cubicBezTo>
                    <a:pt x="756" y="0"/>
                    <a:pt x="718" y="6"/>
                    <a:pt x="681" y="16"/>
                  </a:cubicBezTo>
                  <a:cubicBezTo>
                    <a:pt x="663" y="23"/>
                    <a:pt x="643" y="28"/>
                    <a:pt x="624" y="32"/>
                  </a:cubicBezTo>
                  <a:lnTo>
                    <a:pt x="622" y="31"/>
                  </a:lnTo>
                  <a:cubicBezTo>
                    <a:pt x="599" y="25"/>
                    <a:pt x="578" y="20"/>
                    <a:pt x="554" y="16"/>
                  </a:cubicBezTo>
                  <a:cubicBezTo>
                    <a:pt x="511" y="10"/>
                    <a:pt x="466" y="5"/>
                    <a:pt x="422" y="2"/>
                  </a:cubicBezTo>
                  <a:cubicBezTo>
                    <a:pt x="415" y="2"/>
                    <a:pt x="409" y="1"/>
                    <a:pt x="403" y="1"/>
                  </a:cubicBezTo>
                  <a:cubicBezTo>
                    <a:pt x="397" y="1"/>
                    <a:pt x="391" y="2"/>
                    <a:pt x="385" y="2"/>
                  </a:cubicBezTo>
                  <a:lnTo>
                    <a:pt x="284" y="18"/>
                  </a:lnTo>
                  <a:cubicBezTo>
                    <a:pt x="232" y="31"/>
                    <a:pt x="183" y="57"/>
                    <a:pt x="145" y="95"/>
                  </a:cubicBezTo>
                  <a:cubicBezTo>
                    <a:pt x="116" y="114"/>
                    <a:pt x="91" y="141"/>
                    <a:pt x="75" y="171"/>
                  </a:cubicBezTo>
                  <a:cubicBezTo>
                    <a:pt x="42" y="211"/>
                    <a:pt x="20" y="257"/>
                    <a:pt x="10" y="308"/>
                  </a:cubicBezTo>
                  <a:cubicBezTo>
                    <a:pt x="7" y="342"/>
                    <a:pt x="4" y="375"/>
                    <a:pt x="1" y="409"/>
                  </a:cubicBezTo>
                  <a:cubicBezTo>
                    <a:pt x="5" y="443"/>
                    <a:pt x="11" y="477"/>
                    <a:pt x="17" y="510"/>
                  </a:cubicBezTo>
                  <a:cubicBezTo>
                    <a:pt x="30" y="562"/>
                    <a:pt x="57" y="609"/>
                    <a:pt x="95" y="648"/>
                  </a:cubicBezTo>
                  <a:cubicBezTo>
                    <a:pt x="124" y="692"/>
                    <a:pt x="165" y="726"/>
                    <a:pt x="212" y="748"/>
                  </a:cubicBezTo>
                  <a:cubicBezTo>
                    <a:pt x="273" y="776"/>
                    <a:pt x="337" y="798"/>
                    <a:pt x="401" y="813"/>
                  </a:cubicBezTo>
                  <a:cubicBezTo>
                    <a:pt x="417" y="816"/>
                    <a:pt x="432" y="817"/>
                    <a:pt x="448" y="819"/>
                  </a:cubicBezTo>
                  <a:cubicBezTo>
                    <a:pt x="468" y="831"/>
                    <a:pt x="489" y="840"/>
                    <a:pt x="512" y="846"/>
                  </a:cubicBezTo>
                  <a:cubicBezTo>
                    <a:pt x="552" y="865"/>
                    <a:pt x="596" y="875"/>
                    <a:pt x="641" y="875"/>
                  </a:cubicBezTo>
                  <a:cubicBezTo>
                    <a:pt x="647" y="875"/>
                    <a:pt x="653" y="875"/>
                    <a:pt x="660" y="874"/>
                  </a:cubicBezTo>
                  <a:cubicBezTo>
                    <a:pt x="750" y="868"/>
                    <a:pt x="838" y="833"/>
                    <a:pt x="908" y="776"/>
                  </a:cubicBezTo>
                  <a:cubicBezTo>
                    <a:pt x="960" y="763"/>
                    <a:pt x="1007" y="736"/>
                    <a:pt x="1044" y="699"/>
                  </a:cubicBezTo>
                  <a:cubicBezTo>
                    <a:pt x="1088" y="669"/>
                    <a:pt x="1122" y="629"/>
                    <a:pt x="1144" y="581"/>
                  </a:cubicBezTo>
                  <a:cubicBezTo>
                    <a:pt x="1188" y="488"/>
                    <a:pt x="1199" y="384"/>
                    <a:pt x="1174" y="284"/>
                  </a:cubicBezTo>
                  <a:lnTo>
                    <a:pt x="1130" y="187"/>
                  </a:lnTo>
                  <a:cubicBezTo>
                    <a:pt x="1093" y="128"/>
                    <a:pt x="1040" y="79"/>
                    <a:pt x="978" y="45"/>
                  </a:cubicBezTo>
                  <a:lnTo>
                    <a:pt x="883" y="11"/>
                  </a:lnTo>
                  <a:cubicBezTo>
                    <a:pt x="854" y="4"/>
                    <a:pt x="824"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7"/>
            <p:cNvSpPr/>
            <p:nvPr/>
          </p:nvSpPr>
          <p:spPr>
            <a:xfrm>
              <a:off x="4356900" y="1253750"/>
              <a:ext cx="29400" cy="23625"/>
            </a:xfrm>
            <a:custGeom>
              <a:avLst/>
              <a:gdLst/>
              <a:ahLst/>
              <a:cxnLst/>
              <a:rect l="l" t="t" r="r" b="b"/>
              <a:pathLst>
                <a:path w="1176" h="945" extrusionOk="0">
                  <a:moveTo>
                    <a:pt x="492" y="0"/>
                  </a:moveTo>
                  <a:cubicBezTo>
                    <a:pt x="486" y="0"/>
                    <a:pt x="478" y="0"/>
                    <a:pt x="473" y="1"/>
                  </a:cubicBezTo>
                  <a:cubicBezTo>
                    <a:pt x="434" y="7"/>
                    <a:pt x="395" y="12"/>
                    <a:pt x="356" y="20"/>
                  </a:cubicBezTo>
                  <a:cubicBezTo>
                    <a:pt x="344" y="23"/>
                    <a:pt x="331" y="26"/>
                    <a:pt x="319" y="31"/>
                  </a:cubicBezTo>
                  <a:cubicBezTo>
                    <a:pt x="283" y="45"/>
                    <a:pt x="246" y="63"/>
                    <a:pt x="210" y="79"/>
                  </a:cubicBezTo>
                  <a:cubicBezTo>
                    <a:pt x="204" y="82"/>
                    <a:pt x="197" y="86"/>
                    <a:pt x="191" y="89"/>
                  </a:cubicBezTo>
                  <a:cubicBezTo>
                    <a:pt x="164" y="112"/>
                    <a:pt x="137" y="134"/>
                    <a:pt x="110" y="157"/>
                  </a:cubicBezTo>
                  <a:cubicBezTo>
                    <a:pt x="73" y="194"/>
                    <a:pt x="46" y="238"/>
                    <a:pt x="32" y="288"/>
                  </a:cubicBezTo>
                  <a:cubicBezTo>
                    <a:pt x="17" y="318"/>
                    <a:pt x="9" y="351"/>
                    <a:pt x="10" y="386"/>
                  </a:cubicBezTo>
                  <a:cubicBezTo>
                    <a:pt x="1" y="437"/>
                    <a:pt x="4" y="489"/>
                    <a:pt x="21" y="538"/>
                  </a:cubicBezTo>
                  <a:cubicBezTo>
                    <a:pt x="35" y="585"/>
                    <a:pt x="56" y="629"/>
                    <a:pt x="82" y="671"/>
                  </a:cubicBezTo>
                  <a:cubicBezTo>
                    <a:pt x="96" y="692"/>
                    <a:pt x="111" y="711"/>
                    <a:pt x="128" y="730"/>
                  </a:cubicBezTo>
                  <a:cubicBezTo>
                    <a:pt x="142" y="749"/>
                    <a:pt x="158" y="767"/>
                    <a:pt x="176" y="785"/>
                  </a:cubicBezTo>
                  <a:cubicBezTo>
                    <a:pt x="180" y="790"/>
                    <a:pt x="186" y="794"/>
                    <a:pt x="192" y="799"/>
                  </a:cubicBezTo>
                  <a:cubicBezTo>
                    <a:pt x="224" y="824"/>
                    <a:pt x="257" y="846"/>
                    <a:pt x="291" y="868"/>
                  </a:cubicBezTo>
                  <a:cubicBezTo>
                    <a:pt x="298" y="872"/>
                    <a:pt x="304" y="875"/>
                    <a:pt x="311" y="879"/>
                  </a:cubicBezTo>
                  <a:cubicBezTo>
                    <a:pt x="347" y="895"/>
                    <a:pt x="385" y="908"/>
                    <a:pt x="423" y="921"/>
                  </a:cubicBezTo>
                  <a:cubicBezTo>
                    <a:pt x="437" y="926"/>
                    <a:pt x="451" y="930"/>
                    <a:pt x="466" y="932"/>
                  </a:cubicBezTo>
                  <a:cubicBezTo>
                    <a:pt x="505" y="938"/>
                    <a:pt x="546" y="941"/>
                    <a:pt x="586" y="945"/>
                  </a:cubicBezTo>
                  <a:lnTo>
                    <a:pt x="608" y="945"/>
                  </a:lnTo>
                  <a:cubicBezTo>
                    <a:pt x="615" y="945"/>
                    <a:pt x="623" y="945"/>
                    <a:pt x="631" y="944"/>
                  </a:cubicBezTo>
                  <a:cubicBezTo>
                    <a:pt x="671" y="938"/>
                    <a:pt x="712" y="932"/>
                    <a:pt x="752" y="923"/>
                  </a:cubicBezTo>
                  <a:cubicBezTo>
                    <a:pt x="782" y="914"/>
                    <a:pt x="812" y="904"/>
                    <a:pt x="840" y="888"/>
                  </a:cubicBezTo>
                  <a:cubicBezTo>
                    <a:pt x="863" y="879"/>
                    <a:pt x="886" y="868"/>
                    <a:pt x="907" y="856"/>
                  </a:cubicBezTo>
                  <a:cubicBezTo>
                    <a:pt x="912" y="854"/>
                    <a:pt x="914" y="852"/>
                    <a:pt x="917" y="850"/>
                  </a:cubicBezTo>
                  <a:cubicBezTo>
                    <a:pt x="948" y="827"/>
                    <a:pt x="977" y="801"/>
                    <a:pt x="1007" y="776"/>
                  </a:cubicBezTo>
                  <a:cubicBezTo>
                    <a:pt x="1013" y="771"/>
                    <a:pt x="1018" y="765"/>
                    <a:pt x="1024" y="760"/>
                  </a:cubicBezTo>
                  <a:cubicBezTo>
                    <a:pt x="1027" y="757"/>
                    <a:pt x="1030" y="753"/>
                    <a:pt x="1033" y="749"/>
                  </a:cubicBezTo>
                  <a:cubicBezTo>
                    <a:pt x="1055" y="720"/>
                    <a:pt x="1077" y="687"/>
                    <a:pt x="1098" y="657"/>
                  </a:cubicBezTo>
                  <a:cubicBezTo>
                    <a:pt x="1175" y="517"/>
                    <a:pt x="1156" y="343"/>
                    <a:pt x="1050" y="222"/>
                  </a:cubicBezTo>
                  <a:cubicBezTo>
                    <a:pt x="1021" y="179"/>
                    <a:pt x="980" y="144"/>
                    <a:pt x="932" y="122"/>
                  </a:cubicBezTo>
                  <a:cubicBezTo>
                    <a:pt x="901" y="110"/>
                    <a:pt x="869" y="99"/>
                    <a:pt x="838" y="87"/>
                  </a:cubicBezTo>
                  <a:cubicBezTo>
                    <a:pt x="835" y="87"/>
                    <a:pt x="833" y="87"/>
                    <a:pt x="830" y="86"/>
                  </a:cubicBezTo>
                  <a:cubicBezTo>
                    <a:pt x="828" y="86"/>
                    <a:pt x="826" y="83"/>
                    <a:pt x="824" y="81"/>
                  </a:cubicBezTo>
                  <a:cubicBezTo>
                    <a:pt x="813" y="75"/>
                    <a:pt x="801" y="68"/>
                    <a:pt x="789" y="64"/>
                  </a:cubicBezTo>
                  <a:cubicBezTo>
                    <a:pt x="748" y="46"/>
                    <a:pt x="706" y="29"/>
                    <a:pt x="664" y="18"/>
                  </a:cubicBezTo>
                  <a:cubicBezTo>
                    <a:pt x="635" y="11"/>
                    <a:pt x="607" y="8"/>
                    <a:pt x="578" y="6"/>
                  </a:cubicBezTo>
                  <a:cubicBezTo>
                    <a:pt x="550" y="2"/>
                    <a:pt x="520" y="0"/>
                    <a:pt x="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7"/>
            <p:cNvSpPr/>
            <p:nvPr/>
          </p:nvSpPr>
          <p:spPr>
            <a:xfrm>
              <a:off x="4287100" y="1337650"/>
              <a:ext cx="27800" cy="21975"/>
            </a:xfrm>
            <a:custGeom>
              <a:avLst/>
              <a:gdLst/>
              <a:ahLst/>
              <a:cxnLst/>
              <a:rect l="l" t="t" r="r" b="b"/>
              <a:pathLst>
                <a:path w="1112" h="879" extrusionOk="0">
                  <a:moveTo>
                    <a:pt x="545" y="0"/>
                  </a:moveTo>
                  <a:cubicBezTo>
                    <a:pt x="531" y="0"/>
                    <a:pt x="517" y="0"/>
                    <a:pt x="503" y="3"/>
                  </a:cubicBezTo>
                  <a:cubicBezTo>
                    <a:pt x="457" y="7"/>
                    <a:pt x="410" y="14"/>
                    <a:pt x="365" y="25"/>
                  </a:cubicBezTo>
                  <a:cubicBezTo>
                    <a:pt x="351" y="28"/>
                    <a:pt x="337" y="32"/>
                    <a:pt x="324" y="37"/>
                  </a:cubicBezTo>
                  <a:cubicBezTo>
                    <a:pt x="277" y="54"/>
                    <a:pt x="232" y="76"/>
                    <a:pt x="189" y="100"/>
                  </a:cubicBezTo>
                  <a:cubicBezTo>
                    <a:pt x="68" y="169"/>
                    <a:pt x="1" y="310"/>
                    <a:pt x="3" y="447"/>
                  </a:cubicBezTo>
                  <a:cubicBezTo>
                    <a:pt x="3" y="484"/>
                    <a:pt x="8" y="522"/>
                    <a:pt x="20" y="558"/>
                  </a:cubicBezTo>
                  <a:cubicBezTo>
                    <a:pt x="20" y="560"/>
                    <a:pt x="21" y="562"/>
                    <a:pt x="22" y="564"/>
                  </a:cubicBezTo>
                  <a:cubicBezTo>
                    <a:pt x="27" y="578"/>
                    <a:pt x="58" y="651"/>
                    <a:pt x="66" y="664"/>
                  </a:cubicBezTo>
                  <a:cubicBezTo>
                    <a:pt x="87" y="702"/>
                    <a:pt x="115" y="735"/>
                    <a:pt x="149" y="762"/>
                  </a:cubicBezTo>
                  <a:cubicBezTo>
                    <a:pt x="221" y="820"/>
                    <a:pt x="256" y="840"/>
                    <a:pt x="345" y="865"/>
                  </a:cubicBezTo>
                  <a:cubicBezTo>
                    <a:pt x="350" y="867"/>
                    <a:pt x="354" y="867"/>
                    <a:pt x="358" y="868"/>
                  </a:cubicBezTo>
                  <a:cubicBezTo>
                    <a:pt x="385" y="872"/>
                    <a:pt x="435" y="878"/>
                    <a:pt x="462" y="879"/>
                  </a:cubicBezTo>
                  <a:lnTo>
                    <a:pt x="470" y="879"/>
                  </a:lnTo>
                  <a:cubicBezTo>
                    <a:pt x="474" y="879"/>
                    <a:pt x="478" y="879"/>
                    <a:pt x="482" y="878"/>
                  </a:cubicBezTo>
                  <a:lnTo>
                    <a:pt x="583" y="862"/>
                  </a:lnTo>
                  <a:cubicBezTo>
                    <a:pt x="585" y="862"/>
                    <a:pt x="586" y="860"/>
                    <a:pt x="587" y="860"/>
                  </a:cubicBezTo>
                  <a:lnTo>
                    <a:pt x="594" y="859"/>
                  </a:lnTo>
                  <a:lnTo>
                    <a:pt x="599" y="857"/>
                  </a:lnTo>
                  <a:lnTo>
                    <a:pt x="602" y="856"/>
                  </a:lnTo>
                  <a:cubicBezTo>
                    <a:pt x="620" y="849"/>
                    <a:pt x="638" y="840"/>
                    <a:pt x="655" y="832"/>
                  </a:cubicBezTo>
                  <a:cubicBezTo>
                    <a:pt x="661" y="832"/>
                    <a:pt x="666" y="835"/>
                    <a:pt x="672" y="835"/>
                  </a:cubicBezTo>
                  <a:cubicBezTo>
                    <a:pt x="683" y="835"/>
                    <a:pt x="694" y="836"/>
                    <a:pt x="705" y="836"/>
                  </a:cubicBezTo>
                  <a:cubicBezTo>
                    <a:pt x="851" y="836"/>
                    <a:pt x="988" y="757"/>
                    <a:pt x="1062" y="628"/>
                  </a:cubicBezTo>
                  <a:cubicBezTo>
                    <a:pt x="1072" y="597"/>
                    <a:pt x="1084" y="564"/>
                    <a:pt x="1096" y="533"/>
                  </a:cubicBezTo>
                  <a:cubicBezTo>
                    <a:pt x="1111" y="466"/>
                    <a:pt x="1110" y="397"/>
                    <a:pt x="1091" y="331"/>
                  </a:cubicBezTo>
                  <a:cubicBezTo>
                    <a:pt x="1076" y="299"/>
                    <a:pt x="1062" y="266"/>
                    <a:pt x="1047" y="234"/>
                  </a:cubicBezTo>
                  <a:cubicBezTo>
                    <a:pt x="1010" y="174"/>
                    <a:pt x="957" y="126"/>
                    <a:pt x="895" y="93"/>
                  </a:cubicBezTo>
                  <a:cubicBezTo>
                    <a:pt x="882" y="85"/>
                    <a:pt x="870" y="78"/>
                    <a:pt x="856" y="72"/>
                  </a:cubicBezTo>
                  <a:cubicBezTo>
                    <a:pt x="851" y="70"/>
                    <a:pt x="844" y="66"/>
                    <a:pt x="837" y="64"/>
                  </a:cubicBezTo>
                  <a:cubicBezTo>
                    <a:pt x="801" y="50"/>
                    <a:pt x="765" y="35"/>
                    <a:pt x="727" y="23"/>
                  </a:cubicBezTo>
                  <a:cubicBezTo>
                    <a:pt x="713" y="19"/>
                    <a:pt x="698" y="15"/>
                    <a:pt x="683" y="14"/>
                  </a:cubicBezTo>
                  <a:cubicBezTo>
                    <a:pt x="646" y="8"/>
                    <a:pt x="607" y="6"/>
                    <a:pt x="568" y="1"/>
                  </a:cubicBezTo>
                  <a:cubicBezTo>
                    <a:pt x="560" y="1"/>
                    <a:pt x="553" y="0"/>
                    <a:pt x="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7"/>
            <p:cNvSpPr/>
            <p:nvPr/>
          </p:nvSpPr>
          <p:spPr>
            <a:xfrm>
              <a:off x="4233075" y="1371725"/>
              <a:ext cx="20950" cy="24800"/>
            </a:xfrm>
            <a:custGeom>
              <a:avLst/>
              <a:gdLst/>
              <a:ahLst/>
              <a:cxnLst/>
              <a:rect l="l" t="t" r="r" b="b"/>
              <a:pathLst>
                <a:path w="838" h="992" extrusionOk="0">
                  <a:moveTo>
                    <a:pt x="435" y="1"/>
                  </a:moveTo>
                  <a:cubicBezTo>
                    <a:pt x="433" y="1"/>
                    <a:pt x="431" y="1"/>
                    <a:pt x="428" y="1"/>
                  </a:cubicBezTo>
                  <a:cubicBezTo>
                    <a:pt x="394" y="6"/>
                    <a:pt x="360" y="12"/>
                    <a:pt x="327" y="17"/>
                  </a:cubicBezTo>
                  <a:cubicBezTo>
                    <a:pt x="259" y="38"/>
                    <a:pt x="197" y="77"/>
                    <a:pt x="149" y="128"/>
                  </a:cubicBezTo>
                  <a:cubicBezTo>
                    <a:pt x="144" y="133"/>
                    <a:pt x="141" y="136"/>
                    <a:pt x="138" y="139"/>
                  </a:cubicBezTo>
                  <a:lnTo>
                    <a:pt x="133" y="145"/>
                  </a:lnTo>
                  <a:cubicBezTo>
                    <a:pt x="112" y="173"/>
                    <a:pt x="91" y="204"/>
                    <a:pt x="72" y="232"/>
                  </a:cubicBezTo>
                  <a:cubicBezTo>
                    <a:pt x="66" y="241"/>
                    <a:pt x="61" y="248"/>
                    <a:pt x="58" y="258"/>
                  </a:cubicBezTo>
                  <a:cubicBezTo>
                    <a:pt x="39" y="296"/>
                    <a:pt x="24" y="337"/>
                    <a:pt x="15" y="378"/>
                  </a:cubicBezTo>
                  <a:cubicBezTo>
                    <a:pt x="14" y="382"/>
                    <a:pt x="12" y="388"/>
                    <a:pt x="11" y="393"/>
                  </a:cubicBezTo>
                  <a:cubicBezTo>
                    <a:pt x="7" y="427"/>
                    <a:pt x="4" y="465"/>
                    <a:pt x="1" y="499"/>
                  </a:cubicBezTo>
                  <a:cubicBezTo>
                    <a:pt x="1" y="501"/>
                    <a:pt x="1" y="503"/>
                    <a:pt x="1" y="507"/>
                  </a:cubicBezTo>
                  <a:cubicBezTo>
                    <a:pt x="1" y="516"/>
                    <a:pt x="1" y="526"/>
                    <a:pt x="3" y="535"/>
                  </a:cubicBezTo>
                  <a:cubicBezTo>
                    <a:pt x="7" y="566"/>
                    <a:pt x="11" y="623"/>
                    <a:pt x="25" y="662"/>
                  </a:cubicBezTo>
                  <a:cubicBezTo>
                    <a:pt x="39" y="704"/>
                    <a:pt x="58" y="745"/>
                    <a:pt x="79" y="783"/>
                  </a:cubicBezTo>
                  <a:cubicBezTo>
                    <a:pt x="83" y="788"/>
                    <a:pt x="85" y="792"/>
                    <a:pt x="88" y="795"/>
                  </a:cubicBezTo>
                  <a:cubicBezTo>
                    <a:pt x="110" y="824"/>
                    <a:pt x="135" y="853"/>
                    <a:pt x="158" y="881"/>
                  </a:cubicBezTo>
                  <a:lnTo>
                    <a:pt x="165" y="887"/>
                  </a:lnTo>
                  <a:cubicBezTo>
                    <a:pt x="243" y="954"/>
                    <a:pt x="341" y="991"/>
                    <a:pt x="444" y="992"/>
                  </a:cubicBezTo>
                  <a:cubicBezTo>
                    <a:pt x="446" y="992"/>
                    <a:pt x="448" y="992"/>
                    <a:pt x="450" y="992"/>
                  </a:cubicBezTo>
                  <a:cubicBezTo>
                    <a:pt x="500" y="992"/>
                    <a:pt x="550" y="979"/>
                    <a:pt x="594" y="954"/>
                  </a:cubicBezTo>
                  <a:cubicBezTo>
                    <a:pt x="645" y="937"/>
                    <a:pt x="689" y="905"/>
                    <a:pt x="723" y="864"/>
                  </a:cubicBezTo>
                  <a:cubicBezTo>
                    <a:pt x="744" y="836"/>
                    <a:pt x="763" y="808"/>
                    <a:pt x="783" y="781"/>
                  </a:cubicBezTo>
                  <a:cubicBezTo>
                    <a:pt x="814" y="721"/>
                    <a:pt x="830" y="653"/>
                    <a:pt x="828" y="584"/>
                  </a:cubicBezTo>
                  <a:cubicBezTo>
                    <a:pt x="824" y="560"/>
                    <a:pt x="821" y="534"/>
                    <a:pt x="816" y="508"/>
                  </a:cubicBezTo>
                  <a:cubicBezTo>
                    <a:pt x="831" y="469"/>
                    <a:pt x="838" y="428"/>
                    <a:pt x="836" y="386"/>
                  </a:cubicBezTo>
                  <a:cubicBezTo>
                    <a:pt x="828" y="281"/>
                    <a:pt x="783" y="181"/>
                    <a:pt x="708" y="106"/>
                  </a:cubicBezTo>
                  <a:lnTo>
                    <a:pt x="624" y="46"/>
                  </a:lnTo>
                  <a:cubicBezTo>
                    <a:pt x="566" y="16"/>
                    <a:pt x="501" y="1"/>
                    <a:pt x="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7"/>
            <p:cNvSpPr/>
            <p:nvPr/>
          </p:nvSpPr>
          <p:spPr>
            <a:xfrm>
              <a:off x="4297750" y="1412900"/>
              <a:ext cx="21800" cy="21725"/>
            </a:xfrm>
            <a:custGeom>
              <a:avLst/>
              <a:gdLst/>
              <a:ahLst/>
              <a:cxnLst/>
              <a:rect l="l" t="t" r="r" b="b"/>
              <a:pathLst>
                <a:path w="872" h="869" extrusionOk="0">
                  <a:moveTo>
                    <a:pt x="431" y="1"/>
                  </a:moveTo>
                  <a:cubicBezTo>
                    <a:pt x="361" y="3"/>
                    <a:pt x="292" y="23"/>
                    <a:pt x="233" y="60"/>
                  </a:cubicBezTo>
                  <a:lnTo>
                    <a:pt x="152" y="128"/>
                  </a:lnTo>
                  <a:cubicBezTo>
                    <a:pt x="104" y="178"/>
                    <a:pt x="72" y="239"/>
                    <a:pt x="56" y="306"/>
                  </a:cubicBezTo>
                  <a:lnTo>
                    <a:pt x="38" y="383"/>
                  </a:lnTo>
                  <a:cubicBezTo>
                    <a:pt x="0" y="540"/>
                    <a:pt x="64" y="704"/>
                    <a:pt x="198" y="794"/>
                  </a:cubicBezTo>
                  <a:lnTo>
                    <a:pt x="199" y="794"/>
                  </a:lnTo>
                  <a:cubicBezTo>
                    <a:pt x="238" y="826"/>
                    <a:pt x="286" y="849"/>
                    <a:pt x="335" y="859"/>
                  </a:cubicBezTo>
                  <a:cubicBezTo>
                    <a:pt x="370" y="862"/>
                    <a:pt x="403" y="865"/>
                    <a:pt x="437" y="868"/>
                  </a:cubicBezTo>
                  <a:cubicBezTo>
                    <a:pt x="507" y="867"/>
                    <a:pt x="575" y="847"/>
                    <a:pt x="635" y="809"/>
                  </a:cubicBezTo>
                  <a:cubicBezTo>
                    <a:pt x="662" y="786"/>
                    <a:pt x="689" y="764"/>
                    <a:pt x="716" y="742"/>
                  </a:cubicBezTo>
                  <a:cubicBezTo>
                    <a:pt x="762" y="691"/>
                    <a:pt x="794" y="630"/>
                    <a:pt x="811" y="563"/>
                  </a:cubicBezTo>
                  <a:cubicBezTo>
                    <a:pt x="816" y="537"/>
                    <a:pt x="821" y="512"/>
                    <a:pt x="828" y="486"/>
                  </a:cubicBezTo>
                  <a:cubicBezTo>
                    <a:pt x="871" y="274"/>
                    <a:pt x="740" y="66"/>
                    <a:pt x="532" y="10"/>
                  </a:cubicBezTo>
                  <a:cubicBezTo>
                    <a:pt x="498" y="7"/>
                    <a:pt x="464" y="4"/>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7"/>
            <p:cNvSpPr/>
            <p:nvPr/>
          </p:nvSpPr>
          <p:spPr>
            <a:xfrm>
              <a:off x="4264525" y="1484250"/>
              <a:ext cx="27475" cy="26275"/>
            </a:xfrm>
            <a:custGeom>
              <a:avLst/>
              <a:gdLst/>
              <a:ahLst/>
              <a:cxnLst/>
              <a:rect l="l" t="t" r="r" b="b"/>
              <a:pathLst>
                <a:path w="1099" h="1051" extrusionOk="0">
                  <a:moveTo>
                    <a:pt x="546" y="1"/>
                  </a:moveTo>
                  <a:cubicBezTo>
                    <a:pt x="542" y="1"/>
                    <a:pt x="538" y="1"/>
                    <a:pt x="534" y="1"/>
                  </a:cubicBezTo>
                  <a:cubicBezTo>
                    <a:pt x="488" y="5"/>
                    <a:pt x="442" y="12"/>
                    <a:pt x="397" y="23"/>
                  </a:cubicBezTo>
                  <a:cubicBezTo>
                    <a:pt x="351" y="34"/>
                    <a:pt x="301" y="61"/>
                    <a:pt x="264" y="79"/>
                  </a:cubicBezTo>
                  <a:cubicBezTo>
                    <a:pt x="252" y="85"/>
                    <a:pt x="241" y="91"/>
                    <a:pt x="232" y="100"/>
                  </a:cubicBezTo>
                  <a:cubicBezTo>
                    <a:pt x="204" y="120"/>
                    <a:pt x="173" y="146"/>
                    <a:pt x="147" y="170"/>
                  </a:cubicBezTo>
                  <a:cubicBezTo>
                    <a:pt x="145" y="172"/>
                    <a:pt x="142" y="174"/>
                    <a:pt x="140" y="176"/>
                  </a:cubicBezTo>
                  <a:cubicBezTo>
                    <a:pt x="134" y="182"/>
                    <a:pt x="130" y="187"/>
                    <a:pt x="126" y="193"/>
                  </a:cubicBezTo>
                  <a:cubicBezTo>
                    <a:pt x="102" y="224"/>
                    <a:pt x="69" y="262"/>
                    <a:pt x="52" y="302"/>
                  </a:cubicBezTo>
                  <a:cubicBezTo>
                    <a:pt x="10" y="400"/>
                    <a:pt x="9" y="416"/>
                    <a:pt x="1" y="521"/>
                  </a:cubicBezTo>
                  <a:cubicBezTo>
                    <a:pt x="0" y="530"/>
                    <a:pt x="0" y="538"/>
                    <a:pt x="1" y="547"/>
                  </a:cubicBezTo>
                  <a:cubicBezTo>
                    <a:pt x="4" y="590"/>
                    <a:pt x="11" y="632"/>
                    <a:pt x="23" y="673"/>
                  </a:cubicBezTo>
                  <a:cubicBezTo>
                    <a:pt x="38" y="716"/>
                    <a:pt x="55" y="756"/>
                    <a:pt x="77" y="793"/>
                  </a:cubicBezTo>
                  <a:cubicBezTo>
                    <a:pt x="98" y="830"/>
                    <a:pt x="140" y="874"/>
                    <a:pt x="161" y="898"/>
                  </a:cubicBezTo>
                  <a:cubicBezTo>
                    <a:pt x="194" y="937"/>
                    <a:pt x="241" y="966"/>
                    <a:pt x="283" y="991"/>
                  </a:cubicBezTo>
                  <a:cubicBezTo>
                    <a:pt x="355" y="1030"/>
                    <a:pt x="435" y="1051"/>
                    <a:pt x="516" y="1051"/>
                  </a:cubicBezTo>
                  <a:cubicBezTo>
                    <a:pt x="521" y="1051"/>
                    <a:pt x="525" y="1051"/>
                    <a:pt x="529" y="1051"/>
                  </a:cubicBezTo>
                  <a:cubicBezTo>
                    <a:pt x="572" y="1049"/>
                    <a:pt x="615" y="1043"/>
                    <a:pt x="656" y="1029"/>
                  </a:cubicBezTo>
                  <a:cubicBezTo>
                    <a:pt x="757" y="990"/>
                    <a:pt x="776" y="975"/>
                    <a:pt x="857" y="903"/>
                  </a:cubicBezTo>
                  <a:cubicBezTo>
                    <a:pt x="893" y="866"/>
                    <a:pt x="920" y="820"/>
                    <a:pt x="934" y="771"/>
                  </a:cubicBezTo>
                  <a:cubicBezTo>
                    <a:pt x="937" y="761"/>
                    <a:pt x="940" y="751"/>
                    <a:pt x="942" y="742"/>
                  </a:cubicBezTo>
                  <a:cubicBezTo>
                    <a:pt x="945" y="740"/>
                    <a:pt x="946" y="739"/>
                    <a:pt x="947" y="738"/>
                  </a:cubicBezTo>
                  <a:cubicBezTo>
                    <a:pt x="990" y="709"/>
                    <a:pt x="1025" y="668"/>
                    <a:pt x="1047" y="621"/>
                  </a:cubicBezTo>
                  <a:lnTo>
                    <a:pt x="1083" y="527"/>
                  </a:lnTo>
                  <a:cubicBezTo>
                    <a:pt x="1098" y="460"/>
                    <a:pt x="1096" y="389"/>
                    <a:pt x="1076" y="323"/>
                  </a:cubicBezTo>
                  <a:cubicBezTo>
                    <a:pt x="1062" y="292"/>
                    <a:pt x="1047" y="260"/>
                    <a:pt x="1033" y="227"/>
                  </a:cubicBezTo>
                  <a:cubicBezTo>
                    <a:pt x="995" y="168"/>
                    <a:pt x="944" y="119"/>
                    <a:pt x="882" y="86"/>
                  </a:cubicBezTo>
                  <a:cubicBezTo>
                    <a:pt x="870" y="79"/>
                    <a:pt x="858" y="73"/>
                    <a:pt x="846" y="67"/>
                  </a:cubicBezTo>
                  <a:cubicBezTo>
                    <a:pt x="802" y="48"/>
                    <a:pt x="758" y="32"/>
                    <a:pt x="712" y="19"/>
                  </a:cubicBezTo>
                  <a:cubicBezTo>
                    <a:pt x="667" y="10"/>
                    <a:pt x="620" y="5"/>
                    <a:pt x="574" y="2"/>
                  </a:cubicBezTo>
                  <a:cubicBezTo>
                    <a:pt x="565" y="2"/>
                    <a:pt x="555"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7"/>
            <p:cNvSpPr/>
            <p:nvPr/>
          </p:nvSpPr>
          <p:spPr>
            <a:xfrm>
              <a:off x="4333375" y="1534950"/>
              <a:ext cx="29300" cy="20400"/>
            </a:xfrm>
            <a:custGeom>
              <a:avLst/>
              <a:gdLst/>
              <a:ahLst/>
              <a:cxnLst/>
              <a:rect l="l" t="t" r="r" b="b"/>
              <a:pathLst>
                <a:path w="1172" h="816" extrusionOk="0">
                  <a:moveTo>
                    <a:pt x="598" y="0"/>
                  </a:moveTo>
                  <a:cubicBezTo>
                    <a:pt x="532" y="0"/>
                    <a:pt x="462" y="19"/>
                    <a:pt x="392" y="63"/>
                  </a:cubicBezTo>
                  <a:lnTo>
                    <a:pt x="362" y="81"/>
                  </a:lnTo>
                  <a:cubicBezTo>
                    <a:pt x="0" y="306"/>
                    <a:pt x="235" y="815"/>
                    <a:pt x="575" y="815"/>
                  </a:cubicBezTo>
                  <a:cubicBezTo>
                    <a:pt x="641" y="815"/>
                    <a:pt x="711" y="796"/>
                    <a:pt x="781" y="752"/>
                  </a:cubicBezTo>
                  <a:lnTo>
                    <a:pt x="810" y="735"/>
                  </a:lnTo>
                  <a:cubicBezTo>
                    <a:pt x="1172" y="509"/>
                    <a:pt x="938"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7"/>
            <p:cNvSpPr/>
            <p:nvPr/>
          </p:nvSpPr>
          <p:spPr>
            <a:xfrm>
              <a:off x="4210200" y="1441775"/>
              <a:ext cx="22150" cy="25475"/>
            </a:xfrm>
            <a:custGeom>
              <a:avLst/>
              <a:gdLst/>
              <a:ahLst/>
              <a:cxnLst/>
              <a:rect l="l" t="t" r="r" b="b"/>
              <a:pathLst>
                <a:path w="886" h="1019" extrusionOk="0">
                  <a:moveTo>
                    <a:pt x="430" y="1"/>
                  </a:moveTo>
                  <a:cubicBezTo>
                    <a:pt x="425" y="1"/>
                    <a:pt x="421" y="1"/>
                    <a:pt x="417" y="1"/>
                  </a:cubicBezTo>
                  <a:lnTo>
                    <a:pt x="316" y="17"/>
                  </a:lnTo>
                  <a:cubicBezTo>
                    <a:pt x="248" y="37"/>
                    <a:pt x="186" y="75"/>
                    <a:pt x="138" y="128"/>
                  </a:cubicBezTo>
                  <a:cubicBezTo>
                    <a:pt x="116" y="158"/>
                    <a:pt x="81" y="200"/>
                    <a:pt x="63" y="238"/>
                  </a:cubicBezTo>
                  <a:cubicBezTo>
                    <a:pt x="60" y="244"/>
                    <a:pt x="59" y="248"/>
                    <a:pt x="57" y="254"/>
                  </a:cubicBezTo>
                  <a:cubicBezTo>
                    <a:pt x="43" y="288"/>
                    <a:pt x="27" y="324"/>
                    <a:pt x="18" y="361"/>
                  </a:cubicBezTo>
                  <a:cubicBezTo>
                    <a:pt x="14" y="370"/>
                    <a:pt x="12" y="381"/>
                    <a:pt x="11" y="392"/>
                  </a:cubicBezTo>
                  <a:cubicBezTo>
                    <a:pt x="4" y="435"/>
                    <a:pt x="0" y="478"/>
                    <a:pt x="0" y="523"/>
                  </a:cubicBezTo>
                  <a:cubicBezTo>
                    <a:pt x="4" y="567"/>
                    <a:pt x="10" y="610"/>
                    <a:pt x="20" y="653"/>
                  </a:cubicBezTo>
                  <a:cubicBezTo>
                    <a:pt x="22" y="663"/>
                    <a:pt x="25" y="674"/>
                    <a:pt x="30" y="684"/>
                  </a:cubicBezTo>
                  <a:cubicBezTo>
                    <a:pt x="45" y="727"/>
                    <a:pt x="64" y="768"/>
                    <a:pt x="87" y="807"/>
                  </a:cubicBezTo>
                  <a:cubicBezTo>
                    <a:pt x="90" y="812"/>
                    <a:pt x="92" y="817"/>
                    <a:pt x="97" y="821"/>
                  </a:cubicBezTo>
                  <a:cubicBezTo>
                    <a:pt x="108" y="836"/>
                    <a:pt x="121" y="852"/>
                    <a:pt x="133" y="866"/>
                  </a:cubicBezTo>
                  <a:cubicBezTo>
                    <a:pt x="145" y="880"/>
                    <a:pt x="159" y="899"/>
                    <a:pt x="173" y="914"/>
                  </a:cubicBezTo>
                  <a:cubicBezTo>
                    <a:pt x="251" y="986"/>
                    <a:pt x="346" y="1019"/>
                    <a:pt x="439" y="1019"/>
                  </a:cubicBezTo>
                  <a:cubicBezTo>
                    <a:pt x="613" y="1019"/>
                    <a:pt x="782" y="904"/>
                    <a:pt x="827" y="712"/>
                  </a:cubicBezTo>
                  <a:cubicBezTo>
                    <a:pt x="840" y="666"/>
                    <a:pt x="854" y="621"/>
                    <a:pt x="867" y="576"/>
                  </a:cubicBezTo>
                  <a:cubicBezTo>
                    <a:pt x="885" y="473"/>
                    <a:pt x="868" y="367"/>
                    <a:pt x="817" y="277"/>
                  </a:cubicBezTo>
                  <a:cubicBezTo>
                    <a:pt x="809" y="263"/>
                    <a:pt x="798" y="249"/>
                    <a:pt x="787" y="237"/>
                  </a:cubicBezTo>
                  <a:cubicBezTo>
                    <a:pt x="787" y="237"/>
                    <a:pt x="787" y="236"/>
                    <a:pt x="787" y="235"/>
                  </a:cubicBezTo>
                  <a:cubicBezTo>
                    <a:pt x="769" y="186"/>
                    <a:pt x="738" y="140"/>
                    <a:pt x="697" y="106"/>
                  </a:cubicBezTo>
                  <a:cubicBezTo>
                    <a:pt x="669" y="86"/>
                    <a:pt x="641" y="66"/>
                    <a:pt x="613" y="46"/>
                  </a:cubicBezTo>
                  <a:cubicBezTo>
                    <a:pt x="556" y="17"/>
                    <a:pt x="493"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7"/>
            <p:cNvSpPr/>
            <p:nvPr/>
          </p:nvSpPr>
          <p:spPr>
            <a:xfrm>
              <a:off x="4273000" y="1276225"/>
              <a:ext cx="28600" cy="19950"/>
            </a:xfrm>
            <a:custGeom>
              <a:avLst/>
              <a:gdLst/>
              <a:ahLst/>
              <a:cxnLst/>
              <a:rect l="l" t="t" r="r" b="b"/>
              <a:pathLst>
                <a:path w="1144" h="798" extrusionOk="0">
                  <a:moveTo>
                    <a:pt x="569" y="0"/>
                  </a:moveTo>
                  <a:cubicBezTo>
                    <a:pt x="504" y="0"/>
                    <a:pt x="434" y="19"/>
                    <a:pt x="364" y="63"/>
                  </a:cubicBezTo>
                  <a:cubicBezTo>
                    <a:pt x="1" y="289"/>
                    <a:pt x="235" y="798"/>
                    <a:pt x="576" y="798"/>
                  </a:cubicBezTo>
                  <a:cubicBezTo>
                    <a:pt x="642" y="798"/>
                    <a:pt x="712" y="779"/>
                    <a:pt x="782"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7"/>
            <p:cNvSpPr/>
            <p:nvPr/>
          </p:nvSpPr>
          <p:spPr>
            <a:xfrm>
              <a:off x="4167500" y="1326350"/>
              <a:ext cx="27475" cy="22450"/>
            </a:xfrm>
            <a:custGeom>
              <a:avLst/>
              <a:gdLst/>
              <a:ahLst/>
              <a:cxnLst/>
              <a:rect l="l" t="t" r="r" b="b"/>
              <a:pathLst>
                <a:path w="1099" h="898" extrusionOk="0">
                  <a:moveTo>
                    <a:pt x="539" y="1"/>
                  </a:moveTo>
                  <a:cubicBezTo>
                    <a:pt x="513" y="1"/>
                    <a:pt x="486" y="2"/>
                    <a:pt x="461" y="5"/>
                  </a:cubicBezTo>
                  <a:cubicBezTo>
                    <a:pt x="401" y="12"/>
                    <a:pt x="342" y="22"/>
                    <a:pt x="283" y="37"/>
                  </a:cubicBezTo>
                  <a:cubicBezTo>
                    <a:pt x="215" y="58"/>
                    <a:pt x="152" y="97"/>
                    <a:pt x="105" y="149"/>
                  </a:cubicBezTo>
                  <a:cubicBezTo>
                    <a:pt x="38" y="228"/>
                    <a:pt x="1" y="326"/>
                    <a:pt x="0" y="429"/>
                  </a:cubicBezTo>
                  <a:cubicBezTo>
                    <a:pt x="2" y="499"/>
                    <a:pt x="23" y="567"/>
                    <a:pt x="59" y="627"/>
                  </a:cubicBezTo>
                  <a:cubicBezTo>
                    <a:pt x="89" y="664"/>
                    <a:pt x="117" y="705"/>
                    <a:pt x="154" y="737"/>
                  </a:cubicBezTo>
                  <a:cubicBezTo>
                    <a:pt x="188" y="767"/>
                    <a:pt x="227" y="794"/>
                    <a:pt x="267" y="818"/>
                  </a:cubicBezTo>
                  <a:cubicBezTo>
                    <a:pt x="279" y="825"/>
                    <a:pt x="291" y="831"/>
                    <a:pt x="304" y="836"/>
                  </a:cubicBezTo>
                  <a:cubicBezTo>
                    <a:pt x="385" y="875"/>
                    <a:pt x="474" y="896"/>
                    <a:pt x="565" y="896"/>
                  </a:cubicBezTo>
                  <a:cubicBezTo>
                    <a:pt x="567" y="896"/>
                    <a:pt x="569" y="896"/>
                    <a:pt x="572" y="896"/>
                  </a:cubicBezTo>
                  <a:cubicBezTo>
                    <a:pt x="577" y="897"/>
                    <a:pt x="583" y="897"/>
                    <a:pt x="589" y="897"/>
                  </a:cubicBezTo>
                  <a:cubicBezTo>
                    <a:pt x="598" y="897"/>
                    <a:pt x="606" y="897"/>
                    <a:pt x="615" y="895"/>
                  </a:cubicBezTo>
                  <a:cubicBezTo>
                    <a:pt x="654" y="891"/>
                    <a:pt x="694" y="885"/>
                    <a:pt x="732" y="877"/>
                  </a:cubicBezTo>
                  <a:cubicBezTo>
                    <a:pt x="738" y="876"/>
                    <a:pt x="745" y="874"/>
                    <a:pt x="751" y="873"/>
                  </a:cubicBezTo>
                  <a:cubicBezTo>
                    <a:pt x="797" y="856"/>
                    <a:pt x="842" y="837"/>
                    <a:pt x="884" y="813"/>
                  </a:cubicBezTo>
                  <a:cubicBezTo>
                    <a:pt x="980" y="735"/>
                    <a:pt x="1050" y="632"/>
                    <a:pt x="1089" y="515"/>
                  </a:cubicBezTo>
                  <a:cubicBezTo>
                    <a:pt x="1092" y="482"/>
                    <a:pt x="1096" y="447"/>
                    <a:pt x="1099" y="413"/>
                  </a:cubicBezTo>
                  <a:cubicBezTo>
                    <a:pt x="1097" y="343"/>
                    <a:pt x="1076" y="275"/>
                    <a:pt x="1040" y="216"/>
                  </a:cubicBezTo>
                  <a:cubicBezTo>
                    <a:pt x="1017" y="189"/>
                    <a:pt x="994" y="162"/>
                    <a:pt x="971" y="134"/>
                  </a:cubicBezTo>
                  <a:cubicBezTo>
                    <a:pt x="922" y="87"/>
                    <a:pt x="860" y="55"/>
                    <a:pt x="793" y="40"/>
                  </a:cubicBezTo>
                  <a:cubicBezTo>
                    <a:pt x="767" y="30"/>
                    <a:pt x="741" y="23"/>
                    <a:pt x="715" y="19"/>
                  </a:cubicBezTo>
                  <a:cubicBezTo>
                    <a:pt x="657" y="8"/>
                    <a:pt x="599" y="3"/>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7"/>
            <p:cNvSpPr/>
            <p:nvPr/>
          </p:nvSpPr>
          <p:spPr>
            <a:xfrm>
              <a:off x="4215550" y="1298675"/>
              <a:ext cx="23475" cy="20550"/>
            </a:xfrm>
            <a:custGeom>
              <a:avLst/>
              <a:gdLst/>
              <a:ahLst/>
              <a:cxnLst/>
              <a:rect l="l" t="t" r="r" b="b"/>
              <a:pathLst>
                <a:path w="939" h="822" extrusionOk="0">
                  <a:moveTo>
                    <a:pt x="482" y="0"/>
                  </a:moveTo>
                  <a:cubicBezTo>
                    <a:pt x="412" y="2"/>
                    <a:pt x="343" y="23"/>
                    <a:pt x="283" y="60"/>
                  </a:cubicBezTo>
                  <a:lnTo>
                    <a:pt x="237" y="89"/>
                  </a:lnTo>
                  <a:cubicBezTo>
                    <a:pt x="55" y="208"/>
                    <a:pt x="0" y="448"/>
                    <a:pt x="109" y="634"/>
                  </a:cubicBezTo>
                  <a:cubicBezTo>
                    <a:pt x="132" y="661"/>
                    <a:pt x="155" y="688"/>
                    <a:pt x="178" y="717"/>
                  </a:cubicBezTo>
                  <a:cubicBezTo>
                    <a:pt x="228" y="763"/>
                    <a:pt x="290" y="795"/>
                    <a:pt x="356" y="811"/>
                  </a:cubicBezTo>
                  <a:cubicBezTo>
                    <a:pt x="390" y="814"/>
                    <a:pt x="424" y="817"/>
                    <a:pt x="457" y="821"/>
                  </a:cubicBezTo>
                  <a:cubicBezTo>
                    <a:pt x="528" y="819"/>
                    <a:pt x="596" y="799"/>
                    <a:pt x="655" y="761"/>
                  </a:cubicBezTo>
                  <a:lnTo>
                    <a:pt x="703" y="732"/>
                  </a:lnTo>
                  <a:cubicBezTo>
                    <a:pt x="883" y="613"/>
                    <a:pt x="938" y="373"/>
                    <a:pt x="829" y="186"/>
                  </a:cubicBezTo>
                  <a:cubicBezTo>
                    <a:pt x="806" y="159"/>
                    <a:pt x="784" y="132"/>
                    <a:pt x="761" y="105"/>
                  </a:cubicBezTo>
                  <a:cubicBezTo>
                    <a:pt x="711" y="57"/>
                    <a:pt x="650" y="25"/>
                    <a:pt x="583" y="10"/>
                  </a:cubicBez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7"/>
            <p:cNvSpPr/>
            <p:nvPr/>
          </p:nvSpPr>
          <p:spPr>
            <a:xfrm>
              <a:off x="4144675" y="1396925"/>
              <a:ext cx="33675" cy="26675"/>
            </a:xfrm>
            <a:custGeom>
              <a:avLst/>
              <a:gdLst/>
              <a:ahLst/>
              <a:cxnLst/>
              <a:rect l="l" t="t" r="r" b="b"/>
              <a:pathLst>
                <a:path w="1347" h="1067" extrusionOk="0">
                  <a:moveTo>
                    <a:pt x="542" y="0"/>
                  </a:moveTo>
                  <a:cubicBezTo>
                    <a:pt x="486" y="0"/>
                    <a:pt x="431" y="8"/>
                    <a:pt x="379" y="29"/>
                  </a:cubicBezTo>
                  <a:cubicBezTo>
                    <a:pt x="335" y="48"/>
                    <a:pt x="286" y="65"/>
                    <a:pt x="246" y="94"/>
                  </a:cubicBezTo>
                  <a:cubicBezTo>
                    <a:pt x="214" y="119"/>
                    <a:pt x="182" y="146"/>
                    <a:pt x="151" y="174"/>
                  </a:cubicBezTo>
                  <a:cubicBezTo>
                    <a:pt x="145" y="180"/>
                    <a:pt x="138" y="188"/>
                    <a:pt x="133" y="194"/>
                  </a:cubicBezTo>
                  <a:cubicBezTo>
                    <a:pt x="108" y="227"/>
                    <a:pt x="84" y="259"/>
                    <a:pt x="64" y="294"/>
                  </a:cubicBezTo>
                  <a:cubicBezTo>
                    <a:pt x="59" y="300"/>
                    <a:pt x="56" y="307"/>
                    <a:pt x="54" y="313"/>
                  </a:cubicBezTo>
                  <a:cubicBezTo>
                    <a:pt x="19" y="386"/>
                    <a:pt x="1" y="466"/>
                    <a:pt x="0" y="546"/>
                  </a:cubicBezTo>
                  <a:cubicBezTo>
                    <a:pt x="0" y="554"/>
                    <a:pt x="0" y="562"/>
                    <a:pt x="1" y="569"/>
                  </a:cubicBezTo>
                  <a:cubicBezTo>
                    <a:pt x="3" y="608"/>
                    <a:pt x="11" y="647"/>
                    <a:pt x="21" y="684"/>
                  </a:cubicBezTo>
                  <a:cubicBezTo>
                    <a:pt x="27" y="703"/>
                    <a:pt x="40" y="727"/>
                    <a:pt x="45" y="741"/>
                  </a:cubicBezTo>
                  <a:cubicBezTo>
                    <a:pt x="54" y="761"/>
                    <a:pt x="63" y="780"/>
                    <a:pt x="72" y="799"/>
                  </a:cubicBezTo>
                  <a:cubicBezTo>
                    <a:pt x="95" y="835"/>
                    <a:pt x="123" y="870"/>
                    <a:pt x="155" y="899"/>
                  </a:cubicBezTo>
                  <a:cubicBezTo>
                    <a:pt x="233" y="975"/>
                    <a:pt x="340" y="1021"/>
                    <a:pt x="445" y="1045"/>
                  </a:cubicBezTo>
                  <a:cubicBezTo>
                    <a:pt x="511" y="1060"/>
                    <a:pt x="577" y="1067"/>
                    <a:pt x="644" y="1067"/>
                  </a:cubicBezTo>
                  <a:cubicBezTo>
                    <a:pt x="653" y="1067"/>
                    <a:pt x="663" y="1067"/>
                    <a:pt x="672" y="1066"/>
                  </a:cubicBezTo>
                  <a:cubicBezTo>
                    <a:pt x="728" y="1062"/>
                    <a:pt x="783" y="1055"/>
                    <a:pt x="840" y="1043"/>
                  </a:cubicBezTo>
                  <a:cubicBezTo>
                    <a:pt x="864" y="1037"/>
                    <a:pt x="889" y="1031"/>
                    <a:pt x="914" y="1022"/>
                  </a:cubicBezTo>
                  <a:cubicBezTo>
                    <a:pt x="992" y="995"/>
                    <a:pt x="1073" y="960"/>
                    <a:pt x="1140" y="910"/>
                  </a:cubicBezTo>
                  <a:cubicBezTo>
                    <a:pt x="1185" y="884"/>
                    <a:pt x="1224" y="846"/>
                    <a:pt x="1251" y="800"/>
                  </a:cubicBezTo>
                  <a:cubicBezTo>
                    <a:pt x="1340" y="670"/>
                    <a:pt x="1346" y="500"/>
                    <a:pt x="1266" y="364"/>
                  </a:cubicBezTo>
                  <a:cubicBezTo>
                    <a:pt x="1211" y="283"/>
                    <a:pt x="1131" y="215"/>
                    <a:pt x="1033" y="192"/>
                  </a:cubicBezTo>
                  <a:cubicBezTo>
                    <a:pt x="985" y="155"/>
                    <a:pt x="937" y="121"/>
                    <a:pt x="885" y="90"/>
                  </a:cubicBezTo>
                  <a:cubicBezTo>
                    <a:pt x="867" y="80"/>
                    <a:pt x="848" y="70"/>
                    <a:pt x="829" y="63"/>
                  </a:cubicBezTo>
                  <a:cubicBezTo>
                    <a:pt x="783" y="45"/>
                    <a:pt x="732" y="22"/>
                    <a:pt x="680" y="13"/>
                  </a:cubicBezTo>
                  <a:cubicBezTo>
                    <a:pt x="635" y="6"/>
                    <a:pt x="589"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7"/>
            <p:cNvSpPr/>
            <p:nvPr/>
          </p:nvSpPr>
          <p:spPr>
            <a:xfrm>
              <a:off x="4257175" y="1561600"/>
              <a:ext cx="30150" cy="25600"/>
            </a:xfrm>
            <a:custGeom>
              <a:avLst/>
              <a:gdLst/>
              <a:ahLst/>
              <a:cxnLst/>
              <a:rect l="l" t="t" r="r" b="b"/>
              <a:pathLst>
                <a:path w="1206" h="1024" extrusionOk="0">
                  <a:moveTo>
                    <a:pt x="586" y="1"/>
                  </a:moveTo>
                  <a:cubicBezTo>
                    <a:pt x="568" y="1"/>
                    <a:pt x="550" y="2"/>
                    <a:pt x="533" y="4"/>
                  </a:cubicBezTo>
                  <a:cubicBezTo>
                    <a:pt x="482" y="8"/>
                    <a:pt x="433" y="17"/>
                    <a:pt x="384" y="30"/>
                  </a:cubicBezTo>
                  <a:cubicBezTo>
                    <a:pt x="367" y="34"/>
                    <a:pt x="350" y="40"/>
                    <a:pt x="334" y="47"/>
                  </a:cubicBezTo>
                  <a:cubicBezTo>
                    <a:pt x="288" y="68"/>
                    <a:pt x="235" y="88"/>
                    <a:pt x="192" y="117"/>
                  </a:cubicBezTo>
                  <a:cubicBezTo>
                    <a:pt x="165" y="139"/>
                    <a:pt x="138" y="162"/>
                    <a:pt x="110" y="185"/>
                  </a:cubicBezTo>
                  <a:cubicBezTo>
                    <a:pt x="73" y="220"/>
                    <a:pt x="47" y="266"/>
                    <a:pt x="33" y="315"/>
                  </a:cubicBezTo>
                  <a:cubicBezTo>
                    <a:pt x="17" y="346"/>
                    <a:pt x="9" y="379"/>
                    <a:pt x="10" y="414"/>
                  </a:cubicBezTo>
                  <a:cubicBezTo>
                    <a:pt x="0" y="464"/>
                    <a:pt x="5" y="516"/>
                    <a:pt x="21" y="565"/>
                  </a:cubicBezTo>
                  <a:cubicBezTo>
                    <a:pt x="62" y="673"/>
                    <a:pt x="113" y="764"/>
                    <a:pt x="199" y="842"/>
                  </a:cubicBezTo>
                  <a:cubicBezTo>
                    <a:pt x="240" y="878"/>
                    <a:pt x="285" y="911"/>
                    <a:pt x="333" y="938"/>
                  </a:cubicBezTo>
                  <a:cubicBezTo>
                    <a:pt x="380" y="961"/>
                    <a:pt x="429" y="982"/>
                    <a:pt x="480" y="997"/>
                  </a:cubicBezTo>
                  <a:cubicBezTo>
                    <a:pt x="501" y="1004"/>
                    <a:pt x="520" y="1008"/>
                    <a:pt x="542" y="1011"/>
                  </a:cubicBezTo>
                  <a:cubicBezTo>
                    <a:pt x="582" y="1016"/>
                    <a:pt x="627" y="1024"/>
                    <a:pt x="671" y="1024"/>
                  </a:cubicBezTo>
                  <a:cubicBezTo>
                    <a:pt x="682" y="1024"/>
                    <a:pt x="693" y="1023"/>
                    <a:pt x="704" y="1022"/>
                  </a:cubicBezTo>
                  <a:cubicBezTo>
                    <a:pt x="816" y="1012"/>
                    <a:pt x="917" y="986"/>
                    <a:pt x="1014" y="925"/>
                  </a:cubicBezTo>
                  <a:cubicBezTo>
                    <a:pt x="1100" y="866"/>
                    <a:pt x="1163" y="779"/>
                    <a:pt x="1191" y="678"/>
                  </a:cubicBezTo>
                  <a:cubicBezTo>
                    <a:pt x="1204" y="629"/>
                    <a:pt x="1205" y="577"/>
                    <a:pt x="1192" y="527"/>
                  </a:cubicBezTo>
                  <a:cubicBezTo>
                    <a:pt x="1190" y="512"/>
                    <a:pt x="1188" y="498"/>
                    <a:pt x="1184" y="483"/>
                  </a:cubicBezTo>
                  <a:cubicBezTo>
                    <a:pt x="1188" y="436"/>
                    <a:pt x="1184" y="390"/>
                    <a:pt x="1171" y="346"/>
                  </a:cubicBezTo>
                  <a:cubicBezTo>
                    <a:pt x="1157" y="313"/>
                    <a:pt x="1142" y="281"/>
                    <a:pt x="1127" y="248"/>
                  </a:cubicBezTo>
                  <a:cubicBezTo>
                    <a:pt x="1091" y="189"/>
                    <a:pt x="1038" y="140"/>
                    <a:pt x="976" y="108"/>
                  </a:cubicBezTo>
                  <a:cubicBezTo>
                    <a:pt x="921" y="69"/>
                    <a:pt x="851" y="46"/>
                    <a:pt x="788" y="27"/>
                  </a:cubicBezTo>
                  <a:cubicBezTo>
                    <a:pt x="771" y="21"/>
                    <a:pt x="752" y="17"/>
                    <a:pt x="734" y="14"/>
                  </a:cubicBezTo>
                  <a:cubicBezTo>
                    <a:pt x="685" y="6"/>
                    <a:pt x="636" y="2"/>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7"/>
            <p:cNvSpPr/>
            <p:nvPr/>
          </p:nvSpPr>
          <p:spPr>
            <a:xfrm>
              <a:off x="4358175" y="1638425"/>
              <a:ext cx="40100" cy="32400"/>
            </a:xfrm>
            <a:custGeom>
              <a:avLst/>
              <a:gdLst/>
              <a:ahLst/>
              <a:cxnLst/>
              <a:rect l="l" t="t" r="r" b="b"/>
              <a:pathLst>
                <a:path w="1604" h="1296" extrusionOk="0">
                  <a:moveTo>
                    <a:pt x="644" y="1"/>
                  </a:moveTo>
                  <a:cubicBezTo>
                    <a:pt x="621" y="1"/>
                    <a:pt x="597" y="1"/>
                    <a:pt x="574" y="3"/>
                  </a:cubicBezTo>
                  <a:cubicBezTo>
                    <a:pt x="480" y="12"/>
                    <a:pt x="383" y="27"/>
                    <a:pt x="296" y="65"/>
                  </a:cubicBezTo>
                  <a:cubicBezTo>
                    <a:pt x="227" y="84"/>
                    <a:pt x="166" y="123"/>
                    <a:pt x="117" y="176"/>
                  </a:cubicBezTo>
                  <a:cubicBezTo>
                    <a:pt x="80" y="212"/>
                    <a:pt x="54" y="257"/>
                    <a:pt x="40" y="307"/>
                  </a:cubicBezTo>
                  <a:cubicBezTo>
                    <a:pt x="0" y="417"/>
                    <a:pt x="0" y="554"/>
                    <a:pt x="73" y="654"/>
                  </a:cubicBezTo>
                  <a:cubicBezTo>
                    <a:pt x="204" y="838"/>
                    <a:pt x="374" y="994"/>
                    <a:pt x="572" y="1107"/>
                  </a:cubicBezTo>
                  <a:cubicBezTo>
                    <a:pt x="669" y="1160"/>
                    <a:pt x="772" y="1204"/>
                    <a:pt x="879" y="1236"/>
                  </a:cubicBezTo>
                  <a:cubicBezTo>
                    <a:pt x="988" y="1272"/>
                    <a:pt x="1098" y="1283"/>
                    <a:pt x="1213" y="1294"/>
                  </a:cubicBezTo>
                  <a:cubicBezTo>
                    <a:pt x="1219" y="1295"/>
                    <a:pt x="1225" y="1295"/>
                    <a:pt x="1231" y="1295"/>
                  </a:cubicBezTo>
                  <a:cubicBezTo>
                    <a:pt x="1322" y="1295"/>
                    <a:pt x="1435" y="1230"/>
                    <a:pt x="1493" y="1167"/>
                  </a:cubicBezTo>
                  <a:cubicBezTo>
                    <a:pt x="1557" y="1098"/>
                    <a:pt x="1604" y="984"/>
                    <a:pt x="1597" y="888"/>
                  </a:cubicBezTo>
                  <a:cubicBezTo>
                    <a:pt x="1590" y="784"/>
                    <a:pt x="1552" y="676"/>
                    <a:pt x="1470" y="607"/>
                  </a:cubicBezTo>
                  <a:lnTo>
                    <a:pt x="1459" y="600"/>
                  </a:lnTo>
                  <a:cubicBezTo>
                    <a:pt x="1469" y="480"/>
                    <a:pt x="1423" y="362"/>
                    <a:pt x="1337" y="279"/>
                  </a:cubicBezTo>
                  <a:cubicBezTo>
                    <a:pt x="1202" y="147"/>
                    <a:pt x="1032" y="58"/>
                    <a:pt x="848" y="21"/>
                  </a:cubicBezTo>
                  <a:cubicBezTo>
                    <a:pt x="781" y="8"/>
                    <a:pt x="712"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7"/>
            <p:cNvSpPr/>
            <p:nvPr/>
          </p:nvSpPr>
          <p:spPr>
            <a:xfrm>
              <a:off x="4416325" y="1706425"/>
              <a:ext cx="31900" cy="26625"/>
            </a:xfrm>
            <a:custGeom>
              <a:avLst/>
              <a:gdLst/>
              <a:ahLst/>
              <a:cxnLst/>
              <a:rect l="l" t="t" r="r" b="b"/>
              <a:pathLst>
                <a:path w="1276" h="1065" extrusionOk="0">
                  <a:moveTo>
                    <a:pt x="463" y="1"/>
                  </a:moveTo>
                  <a:cubicBezTo>
                    <a:pt x="444" y="1"/>
                    <a:pt x="425" y="1"/>
                    <a:pt x="406" y="2"/>
                  </a:cubicBezTo>
                  <a:cubicBezTo>
                    <a:pt x="263" y="9"/>
                    <a:pt x="135" y="85"/>
                    <a:pt x="67" y="213"/>
                  </a:cubicBezTo>
                  <a:cubicBezTo>
                    <a:pt x="1" y="338"/>
                    <a:pt x="7" y="488"/>
                    <a:pt x="82" y="607"/>
                  </a:cubicBezTo>
                  <a:cubicBezTo>
                    <a:pt x="109" y="665"/>
                    <a:pt x="142" y="719"/>
                    <a:pt x="181" y="771"/>
                  </a:cubicBezTo>
                  <a:cubicBezTo>
                    <a:pt x="219" y="819"/>
                    <a:pt x="258" y="871"/>
                    <a:pt x="307" y="909"/>
                  </a:cubicBezTo>
                  <a:cubicBezTo>
                    <a:pt x="343" y="940"/>
                    <a:pt x="382" y="967"/>
                    <a:pt x="422" y="990"/>
                  </a:cubicBezTo>
                  <a:cubicBezTo>
                    <a:pt x="462" y="1010"/>
                    <a:pt x="504" y="1027"/>
                    <a:pt x="548" y="1040"/>
                  </a:cubicBezTo>
                  <a:cubicBezTo>
                    <a:pt x="602" y="1058"/>
                    <a:pt x="660" y="1061"/>
                    <a:pt x="715" y="1064"/>
                  </a:cubicBezTo>
                  <a:cubicBezTo>
                    <a:pt x="721" y="1064"/>
                    <a:pt x="728" y="1064"/>
                    <a:pt x="734" y="1064"/>
                  </a:cubicBezTo>
                  <a:cubicBezTo>
                    <a:pt x="784" y="1064"/>
                    <a:pt x="835" y="1057"/>
                    <a:pt x="884" y="1042"/>
                  </a:cubicBezTo>
                  <a:cubicBezTo>
                    <a:pt x="926" y="1031"/>
                    <a:pt x="978" y="1004"/>
                    <a:pt x="1010" y="988"/>
                  </a:cubicBezTo>
                  <a:cubicBezTo>
                    <a:pt x="1021" y="984"/>
                    <a:pt x="1030" y="977"/>
                    <a:pt x="1041" y="970"/>
                  </a:cubicBezTo>
                  <a:cubicBezTo>
                    <a:pt x="1118" y="914"/>
                    <a:pt x="1176" y="857"/>
                    <a:pt x="1222" y="771"/>
                  </a:cubicBezTo>
                  <a:cubicBezTo>
                    <a:pt x="1265" y="679"/>
                    <a:pt x="1276" y="573"/>
                    <a:pt x="1251" y="474"/>
                  </a:cubicBezTo>
                  <a:cubicBezTo>
                    <a:pt x="1244" y="453"/>
                    <a:pt x="1236" y="433"/>
                    <a:pt x="1226" y="413"/>
                  </a:cubicBezTo>
                  <a:cubicBezTo>
                    <a:pt x="1222" y="354"/>
                    <a:pt x="1203" y="298"/>
                    <a:pt x="1171" y="248"/>
                  </a:cubicBezTo>
                  <a:lnTo>
                    <a:pt x="1103" y="166"/>
                  </a:lnTo>
                  <a:cubicBezTo>
                    <a:pt x="1053" y="119"/>
                    <a:pt x="992" y="87"/>
                    <a:pt x="925" y="72"/>
                  </a:cubicBezTo>
                  <a:cubicBezTo>
                    <a:pt x="857" y="47"/>
                    <a:pt x="786" y="31"/>
                    <a:pt x="715" y="20"/>
                  </a:cubicBezTo>
                  <a:cubicBezTo>
                    <a:pt x="632" y="7"/>
                    <a:pt x="548" y="1"/>
                    <a:pt x="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7"/>
            <p:cNvSpPr/>
            <p:nvPr/>
          </p:nvSpPr>
          <p:spPr>
            <a:xfrm>
              <a:off x="4137675" y="1478575"/>
              <a:ext cx="35975" cy="31375"/>
            </a:xfrm>
            <a:custGeom>
              <a:avLst/>
              <a:gdLst/>
              <a:ahLst/>
              <a:cxnLst/>
              <a:rect l="l" t="t" r="r" b="b"/>
              <a:pathLst>
                <a:path w="1439" h="1255" extrusionOk="0">
                  <a:moveTo>
                    <a:pt x="429" y="0"/>
                  </a:moveTo>
                  <a:cubicBezTo>
                    <a:pt x="391" y="0"/>
                    <a:pt x="353" y="6"/>
                    <a:pt x="316" y="18"/>
                  </a:cubicBezTo>
                  <a:cubicBezTo>
                    <a:pt x="248" y="37"/>
                    <a:pt x="186" y="76"/>
                    <a:pt x="137" y="129"/>
                  </a:cubicBezTo>
                  <a:cubicBezTo>
                    <a:pt x="50" y="223"/>
                    <a:pt x="0" y="384"/>
                    <a:pt x="49" y="509"/>
                  </a:cubicBezTo>
                  <a:cubicBezTo>
                    <a:pt x="76" y="583"/>
                    <a:pt x="109" y="653"/>
                    <a:pt x="148" y="720"/>
                  </a:cubicBezTo>
                  <a:cubicBezTo>
                    <a:pt x="190" y="786"/>
                    <a:pt x="238" y="848"/>
                    <a:pt x="291" y="905"/>
                  </a:cubicBezTo>
                  <a:cubicBezTo>
                    <a:pt x="321" y="938"/>
                    <a:pt x="355" y="971"/>
                    <a:pt x="390" y="999"/>
                  </a:cubicBezTo>
                  <a:cubicBezTo>
                    <a:pt x="452" y="1049"/>
                    <a:pt x="517" y="1093"/>
                    <a:pt x="585" y="1131"/>
                  </a:cubicBezTo>
                  <a:cubicBezTo>
                    <a:pt x="693" y="1190"/>
                    <a:pt x="809" y="1229"/>
                    <a:pt x="931" y="1246"/>
                  </a:cubicBezTo>
                  <a:cubicBezTo>
                    <a:pt x="966" y="1251"/>
                    <a:pt x="1000" y="1254"/>
                    <a:pt x="1034" y="1254"/>
                  </a:cubicBezTo>
                  <a:cubicBezTo>
                    <a:pt x="1104" y="1254"/>
                    <a:pt x="1172" y="1241"/>
                    <a:pt x="1235" y="1198"/>
                  </a:cubicBezTo>
                  <a:cubicBezTo>
                    <a:pt x="1296" y="1158"/>
                    <a:pt x="1347" y="1104"/>
                    <a:pt x="1381" y="1040"/>
                  </a:cubicBezTo>
                  <a:cubicBezTo>
                    <a:pt x="1419" y="970"/>
                    <a:pt x="1438" y="890"/>
                    <a:pt x="1437" y="810"/>
                  </a:cubicBezTo>
                  <a:cubicBezTo>
                    <a:pt x="1434" y="682"/>
                    <a:pt x="1379" y="561"/>
                    <a:pt x="1286" y="475"/>
                  </a:cubicBezTo>
                  <a:cubicBezTo>
                    <a:pt x="1267" y="416"/>
                    <a:pt x="1232" y="365"/>
                    <a:pt x="1187" y="325"/>
                  </a:cubicBezTo>
                  <a:cubicBezTo>
                    <a:pt x="995" y="167"/>
                    <a:pt x="765" y="49"/>
                    <a:pt x="519" y="11"/>
                  </a:cubicBezTo>
                  <a:cubicBezTo>
                    <a:pt x="489" y="4"/>
                    <a:pt x="459"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7"/>
            <p:cNvSpPr/>
            <p:nvPr/>
          </p:nvSpPr>
          <p:spPr>
            <a:xfrm>
              <a:off x="4071775" y="1392225"/>
              <a:ext cx="26550" cy="23725"/>
            </a:xfrm>
            <a:custGeom>
              <a:avLst/>
              <a:gdLst/>
              <a:ahLst/>
              <a:cxnLst/>
              <a:rect l="l" t="t" r="r" b="b"/>
              <a:pathLst>
                <a:path w="1062" h="949" extrusionOk="0">
                  <a:moveTo>
                    <a:pt x="405" y="1"/>
                  </a:moveTo>
                  <a:cubicBezTo>
                    <a:pt x="367" y="1"/>
                    <a:pt x="329" y="6"/>
                    <a:pt x="293" y="17"/>
                  </a:cubicBezTo>
                  <a:cubicBezTo>
                    <a:pt x="260" y="31"/>
                    <a:pt x="229" y="46"/>
                    <a:pt x="195" y="61"/>
                  </a:cubicBezTo>
                  <a:cubicBezTo>
                    <a:pt x="136" y="97"/>
                    <a:pt x="87" y="150"/>
                    <a:pt x="55" y="212"/>
                  </a:cubicBezTo>
                  <a:cubicBezTo>
                    <a:pt x="16" y="304"/>
                    <a:pt x="5" y="341"/>
                    <a:pt x="2" y="442"/>
                  </a:cubicBezTo>
                  <a:cubicBezTo>
                    <a:pt x="1" y="478"/>
                    <a:pt x="17" y="550"/>
                    <a:pt x="18" y="559"/>
                  </a:cubicBezTo>
                  <a:cubicBezTo>
                    <a:pt x="19" y="564"/>
                    <a:pt x="21" y="569"/>
                    <a:pt x="23" y="575"/>
                  </a:cubicBezTo>
                  <a:cubicBezTo>
                    <a:pt x="36" y="614"/>
                    <a:pt x="54" y="650"/>
                    <a:pt x="72" y="685"/>
                  </a:cubicBezTo>
                  <a:cubicBezTo>
                    <a:pt x="75" y="690"/>
                    <a:pt x="79" y="696"/>
                    <a:pt x="83" y="700"/>
                  </a:cubicBezTo>
                  <a:cubicBezTo>
                    <a:pt x="107" y="734"/>
                    <a:pt x="133" y="765"/>
                    <a:pt x="161" y="794"/>
                  </a:cubicBezTo>
                  <a:cubicBezTo>
                    <a:pt x="166" y="800"/>
                    <a:pt x="170" y="804"/>
                    <a:pt x="176" y="808"/>
                  </a:cubicBezTo>
                  <a:cubicBezTo>
                    <a:pt x="210" y="838"/>
                    <a:pt x="249" y="864"/>
                    <a:pt x="290" y="887"/>
                  </a:cubicBezTo>
                  <a:cubicBezTo>
                    <a:pt x="331" y="908"/>
                    <a:pt x="376" y="923"/>
                    <a:pt x="421" y="935"/>
                  </a:cubicBezTo>
                  <a:cubicBezTo>
                    <a:pt x="427" y="936"/>
                    <a:pt x="433" y="937"/>
                    <a:pt x="438" y="938"/>
                  </a:cubicBezTo>
                  <a:cubicBezTo>
                    <a:pt x="473" y="943"/>
                    <a:pt x="511" y="947"/>
                    <a:pt x="545" y="949"/>
                  </a:cubicBezTo>
                  <a:lnTo>
                    <a:pt x="556" y="949"/>
                  </a:lnTo>
                  <a:cubicBezTo>
                    <a:pt x="562" y="949"/>
                    <a:pt x="567" y="949"/>
                    <a:pt x="573" y="948"/>
                  </a:cubicBezTo>
                  <a:cubicBezTo>
                    <a:pt x="592" y="947"/>
                    <a:pt x="616" y="941"/>
                    <a:pt x="628" y="939"/>
                  </a:cubicBezTo>
                  <a:cubicBezTo>
                    <a:pt x="639" y="937"/>
                    <a:pt x="664" y="935"/>
                    <a:pt x="683" y="930"/>
                  </a:cubicBezTo>
                  <a:cubicBezTo>
                    <a:pt x="685" y="930"/>
                    <a:pt x="688" y="929"/>
                    <a:pt x="691" y="928"/>
                  </a:cubicBezTo>
                  <a:cubicBezTo>
                    <a:pt x="785" y="901"/>
                    <a:pt x="831" y="863"/>
                    <a:pt x="902" y="801"/>
                  </a:cubicBezTo>
                  <a:cubicBezTo>
                    <a:pt x="906" y="796"/>
                    <a:pt x="911" y="792"/>
                    <a:pt x="915" y="787"/>
                  </a:cubicBezTo>
                  <a:cubicBezTo>
                    <a:pt x="942" y="756"/>
                    <a:pt x="966" y="722"/>
                    <a:pt x="985" y="685"/>
                  </a:cubicBezTo>
                  <a:cubicBezTo>
                    <a:pt x="1062" y="545"/>
                    <a:pt x="1042" y="371"/>
                    <a:pt x="937" y="251"/>
                  </a:cubicBezTo>
                  <a:cubicBezTo>
                    <a:pt x="907" y="207"/>
                    <a:pt x="866" y="173"/>
                    <a:pt x="819" y="150"/>
                  </a:cubicBezTo>
                  <a:lnTo>
                    <a:pt x="725" y="116"/>
                  </a:lnTo>
                  <a:cubicBezTo>
                    <a:pt x="709" y="112"/>
                    <a:pt x="691" y="110"/>
                    <a:pt x="675" y="110"/>
                  </a:cubicBezTo>
                  <a:cubicBezTo>
                    <a:pt x="650" y="84"/>
                    <a:pt x="622" y="63"/>
                    <a:pt x="590" y="46"/>
                  </a:cubicBezTo>
                  <a:lnTo>
                    <a:pt x="496" y="11"/>
                  </a:lnTo>
                  <a:cubicBezTo>
                    <a:pt x="466" y="4"/>
                    <a:pt x="435"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7"/>
            <p:cNvSpPr/>
            <p:nvPr/>
          </p:nvSpPr>
          <p:spPr>
            <a:xfrm>
              <a:off x="4118100" y="1546875"/>
              <a:ext cx="23650" cy="20625"/>
            </a:xfrm>
            <a:custGeom>
              <a:avLst/>
              <a:gdLst/>
              <a:ahLst/>
              <a:cxnLst/>
              <a:rect l="l" t="t" r="r" b="b"/>
              <a:pathLst>
                <a:path w="946" h="825" extrusionOk="0">
                  <a:moveTo>
                    <a:pt x="405" y="0"/>
                  </a:moveTo>
                  <a:cubicBezTo>
                    <a:pt x="224" y="0"/>
                    <a:pt x="59" y="122"/>
                    <a:pt x="12" y="305"/>
                  </a:cubicBezTo>
                  <a:lnTo>
                    <a:pt x="1" y="405"/>
                  </a:lnTo>
                  <a:cubicBezTo>
                    <a:pt x="3" y="475"/>
                    <a:pt x="24" y="545"/>
                    <a:pt x="61" y="604"/>
                  </a:cubicBezTo>
                  <a:cubicBezTo>
                    <a:pt x="83" y="631"/>
                    <a:pt x="107" y="658"/>
                    <a:pt x="128" y="685"/>
                  </a:cubicBezTo>
                  <a:cubicBezTo>
                    <a:pt x="179" y="731"/>
                    <a:pt x="241" y="765"/>
                    <a:pt x="308" y="780"/>
                  </a:cubicBezTo>
                  <a:lnTo>
                    <a:pt x="460" y="816"/>
                  </a:lnTo>
                  <a:cubicBezTo>
                    <a:pt x="488" y="821"/>
                    <a:pt x="515" y="824"/>
                    <a:pt x="542" y="824"/>
                  </a:cubicBezTo>
                  <a:cubicBezTo>
                    <a:pt x="723" y="824"/>
                    <a:pt x="888" y="702"/>
                    <a:pt x="936" y="520"/>
                  </a:cubicBezTo>
                  <a:cubicBezTo>
                    <a:pt x="939" y="486"/>
                    <a:pt x="942" y="453"/>
                    <a:pt x="945" y="419"/>
                  </a:cubicBezTo>
                  <a:cubicBezTo>
                    <a:pt x="943" y="349"/>
                    <a:pt x="923" y="281"/>
                    <a:pt x="886" y="221"/>
                  </a:cubicBezTo>
                  <a:cubicBezTo>
                    <a:pt x="863" y="193"/>
                    <a:pt x="840" y="166"/>
                    <a:pt x="818" y="139"/>
                  </a:cubicBezTo>
                  <a:cubicBezTo>
                    <a:pt x="768" y="93"/>
                    <a:pt x="706" y="59"/>
                    <a:pt x="639" y="44"/>
                  </a:cubicBezTo>
                  <a:cubicBezTo>
                    <a:pt x="589" y="32"/>
                    <a:pt x="538" y="20"/>
                    <a:pt x="487" y="9"/>
                  </a:cubicBezTo>
                  <a:cubicBezTo>
                    <a:pt x="460" y="3"/>
                    <a:pt x="432" y="0"/>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7"/>
            <p:cNvSpPr/>
            <p:nvPr/>
          </p:nvSpPr>
          <p:spPr>
            <a:xfrm>
              <a:off x="4193675" y="1571300"/>
              <a:ext cx="22700" cy="21500"/>
            </a:xfrm>
            <a:custGeom>
              <a:avLst/>
              <a:gdLst/>
              <a:ahLst/>
              <a:cxnLst/>
              <a:rect l="l" t="t" r="r" b="b"/>
              <a:pathLst>
                <a:path w="908" h="860" extrusionOk="0">
                  <a:moveTo>
                    <a:pt x="402" y="0"/>
                  </a:moveTo>
                  <a:cubicBezTo>
                    <a:pt x="312" y="0"/>
                    <a:pt x="222" y="32"/>
                    <a:pt x="151" y="95"/>
                  </a:cubicBezTo>
                  <a:cubicBezTo>
                    <a:pt x="108" y="125"/>
                    <a:pt x="74" y="165"/>
                    <a:pt x="51" y="213"/>
                  </a:cubicBezTo>
                  <a:cubicBezTo>
                    <a:pt x="39" y="245"/>
                    <a:pt x="27" y="276"/>
                    <a:pt x="15" y="308"/>
                  </a:cubicBezTo>
                  <a:cubicBezTo>
                    <a:pt x="0" y="375"/>
                    <a:pt x="2" y="444"/>
                    <a:pt x="22" y="510"/>
                  </a:cubicBezTo>
                  <a:cubicBezTo>
                    <a:pt x="36" y="542"/>
                    <a:pt x="51" y="575"/>
                    <a:pt x="65" y="607"/>
                  </a:cubicBezTo>
                  <a:cubicBezTo>
                    <a:pt x="103" y="666"/>
                    <a:pt x="155" y="715"/>
                    <a:pt x="217" y="747"/>
                  </a:cubicBezTo>
                  <a:lnTo>
                    <a:pt x="322" y="812"/>
                  </a:lnTo>
                  <a:cubicBezTo>
                    <a:pt x="380" y="844"/>
                    <a:pt x="443" y="859"/>
                    <a:pt x="506" y="859"/>
                  </a:cubicBezTo>
                  <a:cubicBezTo>
                    <a:pt x="596" y="859"/>
                    <a:pt x="686" y="827"/>
                    <a:pt x="758" y="765"/>
                  </a:cubicBezTo>
                  <a:cubicBezTo>
                    <a:pt x="801" y="734"/>
                    <a:pt x="835" y="695"/>
                    <a:pt x="857" y="647"/>
                  </a:cubicBezTo>
                  <a:cubicBezTo>
                    <a:pt x="869" y="616"/>
                    <a:pt x="881" y="583"/>
                    <a:pt x="893" y="552"/>
                  </a:cubicBezTo>
                  <a:cubicBezTo>
                    <a:pt x="908" y="485"/>
                    <a:pt x="907" y="416"/>
                    <a:pt x="886" y="350"/>
                  </a:cubicBezTo>
                  <a:cubicBezTo>
                    <a:pt x="872" y="317"/>
                    <a:pt x="858" y="285"/>
                    <a:pt x="843" y="253"/>
                  </a:cubicBezTo>
                  <a:cubicBezTo>
                    <a:pt x="806" y="193"/>
                    <a:pt x="753" y="145"/>
                    <a:pt x="692" y="112"/>
                  </a:cubicBezTo>
                  <a:cubicBezTo>
                    <a:pt x="656" y="91"/>
                    <a:pt x="621" y="69"/>
                    <a:pt x="586" y="47"/>
                  </a:cubicBezTo>
                  <a:cubicBezTo>
                    <a:pt x="528" y="16"/>
                    <a:pt x="465"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7"/>
            <p:cNvSpPr/>
            <p:nvPr/>
          </p:nvSpPr>
          <p:spPr>
            <a:xfrm>
              <a:off x="4210175" y="1507775"/>
              <a:ext cx="28600" cy="19975"/>
            </a:xfrm>
            <a:custGeom>
              <a:avLst/>
              <a:gdLst/>
              <a:ahLst/>
              <a:cxnLst/>
              <a:rect l="l" t="t" r="r" b="b"/>
              <a:pathLst>
                <a:path w="1144" h="799" extrusionOk="0">
                  <a:moveTo>
                    <a:pt x="569" y="0"/>
                  </a:moveTo>
                  <a:cubicBezTo>
                    <a:pt x="503" y="0"/>
                    <a:pt x="434" y="19"/>
                    <a:pt x="363" y="63"/>
                  </a:cubicBezTo>
                  <a:cubicBezTo>
                    <a:pt x="0" y="289"/>
                    <a:pt x="235" y="798"/>
                    <a:pt x="576" y="798"/>
                  </a:cubicBezTo>
                  <a:cubicBezTo>
                    <a:pt x="641" y="798"/>
                    <a:pt x="711" y="779"/>
                    <a:pt x="781"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7"/>
            <p:cNvSpPr/>
            <p:nvPr/>
          </p:nvSpPr>
          <p:spPr>
            <a:xfrm>
              <a:off x="4299750" y="1628050"/>
              <a:ext cx="28625" cy="19950"/>
            </a:xfrm>
            <a:custGeom>
              <a:avLst/>
              <a:gdLst/>
              <a:ahLst/>
              <a:cxnLst/>
              <a:rect l="l" t="t" r="r" b="b"/>
              <a:pathLst>
                <a:path w="1145" h="798" extrusionOk="0">
                  <a:moveTo>
                    <a:pt x="569" y="0"/>
                  </a:moveTo>
                  <a:cubicBezTo>
                    <a:pt x="503" y="0"/>
                    <a:pt x="433" y="19"/>
                    <a:pt x="363" y="63"/>
                  </a:cubicBezTo>
                  <a:cubicBezTo>
                    <a:pt x="0" y="289"/>
                    <a:pt x="237" y="797"/>
                    <a:pt x="577" y="797"/>
                  </a:cubicBezTo>
                  <a:cubicBezTo>
                    <a:pt x="643" y="797"/>
                    <a:pt x="713" y="778"/>
                    <a:pt x="783" y="735"/>
                  </a:cubicBezTo>
                  <a:cubicBezTo>
                    <a:pt x="1145"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7"/>
            <p:cNvSpPr/>
            <p:nvPr/>
          </p:nvSpPr>
          <p:spPr>
            <a:xfrm>
              <a:off x="4296425" y="1706875"/>
              <a:ext cx="37300" cy="33525"/>
            </a:xfrm>
            <a:custGeom>
              <a:avLst/>
              <a:gdLst/>
              <a:ahLst/>
              <a:cxnLst/>
              <a:rect l="l" t="t" r="r" b="b"/>
              <a:pathLst>
                <a:path w="1492" h="1341" extrusionOk="0">
                  <a:moveTo>
                    <a:pt x="560" y="1"/>
                  </a:moveTo>
                  <a:cubicBezTo>
                    <a:pt x="484" y="1"/>
                    <a:pt x="404" y="9"/>
                    <a:pt x="336" y="36"/>
                  </a:cubicBezTo>
                  <a:cubicBezTo>
                    <a:pt x="222" y="78"/>
                    <a:pt x="115" y="151"/>
                    <a:pt x="61" y="265"/>
                  </a:cubicBezTo>
                  <a:cubicBezTo>
                    <a:pt x="7" y="378"/>
                    <a:pt x="0" y="493"/>
                    <a:pt x="27" y="613"/>
                  </a:cubicBezTo>
                  <a:cubicBezTo>
                    <a:pt x="37" y="656"/>
                    <a:pt x="58" y="696"/>
                    <a:pt x="76" y="736"/>
                  </a:cubicBezTo>
                  <a:cubicBezTo>
                    <a:pt x="99" y="785"/>
                    <a:pt x="120" y="835"/>
                    <a:pt x="147" y="884"/>
                  </a:cubicBezTo>
                  <a:cubicBezTo>
                    <a:pt x="196" y="971"/>
                    <a:pt x="256" y="1051"/>
                    <a:pt x="328" y="1121"/>
                  </a:cubicBezTo>
                  <a:cubicBezTo>
                    <a:pt x="421" y="1213"/>
                    <a:pt x="528" y="1268"/>
                    <a:pt x="649" y="1309"/>
                  </a:cubicBezTo>
                  <a:cubicBezTo>
                    <a:pt x="708" y="1330"/>
                    <a:pt x="771" y="1334"/>
                    <a:pt x="833" y="1339"/>
                  </a:cubicBezTo>
                  <a:cubicBezTo>
                    <a:pt x="845" y="1340"/>
                    <a:pt x="856" y="1340"/>
                    <a:pt x="868" y="1340"/>
                  </a:cubicBezTo>
                  <a:cubicBezTo>
                    <a:pt x="919" y="1340"/>
                    <a:pt x="971" y="1331"/>
                    <a:pt x="1024" y="1320"/>
                  </a:cubicBezTo>
                  <a:cubicBezTo>
                    <a:pt x="1150" y="1293"/>
                    <a:pt x="1266" y="1225"/>
                    <a:pt x="1351" y="1127"/>
                  </a:cubicBezTo>
                  <a:cubicBezTo>
                    <a:pt x="1419" y="1050"/>
                    <a:pt x="1456" y="951"/>
                    <a:pt x="1456" y="847"/>
                  </a:cubicBezTo>
                  <a:cubicBezTo>
                    <a:pt x="1455" y="821"/>
                    <a:pt x="1450" y="795"/>
                    <a:pt x="1444" y="769"/>
                  </a:cubicBezTo>
                  <a:cubicBezTo>
                    <a:pt x="1476" y="712"/>
                    <a:pt x="1491" y="647"/>
                    <a:pt x="1488" y="582"/>
                  </a:cubicBezTo>
                  <a:cubicBezTo>
                    <a:pt x="1481" y="476"/>
                    <a:pt x="1442" y="375"/>
                    <a:pt x="1361" y="302"/>
                  </a:cubicBezTo>
                  <a:cubicBezTo>
                    <a:pt x="1224" y="180"/>
                    <a:pt x="1059" y="91"/>
                    <a:pt x="882" y="42"/>
                  </a:cubicBezTo>
                  <a:cubicBezTo>
                    <a:pt x="795" y="16"/>
                    <a:pt x="702" y="7"/>
                    <a:pt x="612" y="2"/>
                  </a:cubicBezTo>
                  <a:cubicBezTo>
                    <a:pt x="595" y="1"/>
                    <a:pt x="577"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7"/>
            <p:cNvSpPr/>
            <p:nvPr/>
          </p:nvSpPr>
          <p:spPr>
            <a:xfrm>
              <a:off x="4237225" y="1661175"/>
              <a:ext cx="28525" cy="25825"/>
            </a:xfrm>
            <a:custGeom>
              <a:avLst/>
              <a:gdLst/>
              <a:ahLst/>
              <a:cxnLst/>
              <a:rect l="l" t="t" r="r" b="b"/>
              <a:pathLst>
                <a:path w="1141" h="1033" extrusionOk="0">
                  <a:moveTo>
                    <a:pt x="477" y="1"/>
                  </a:moveTo>
                  <a:cubicBezTo>
                    <a:pt x="414" y="1"/>
                    <a:pt x="351" y="13"/>
                    <a:pt x="288" y="23"/>
                  </a:cubicBezTo>
                  <a:cubicBezTo>
                    <a:pt x="256" y="39"/>
                    <a:pt x="224" y="53"/>
                    <a:pt x="192" y="68"/>
                  </a:cubicBezTo>
                  <a:cubicBezTo>
                    <a:pt x="146" y="94"/>
                    <a:pt x="107" y="131"/>
                    <a:pt x="80" y="177"/>
                  </a:cubicBezTo>
                  <a:cubicBezTo>
                    <a:pt x="57" y="202"/>
                    <a:pt x="41" y="233"/>
                    <a:pt x="33" y="267"/>
                  </a:cubicBezTo>
                  <a:cubicBezTo>
                    <a:pt x="11" y="313"/>
                    <a:pt x="1" y="364"/>
                    <a:pt x="5" y="415"/>
                  </a:cubicBezTo>
                  <a:cubicBezTo>
                    <a:pt x="12" y="463"/>
                    <a:pt x="16" y="514"/>
                    <a:pt x="31" y="560"/>
                  </a:cubicBezTo>
                  <a:cubicBezTo>
                    <a:pt x="34" y="569"/>
                    <a:pt x="38" y="578"/>
                    <a:pt x="41" y="586"/>
                  </a:cubicBezTo>
                  <a:cubicBezTo>
                    <a:pt x="57" y="624"/>
                    <a:pt x="73" y="663"/>
                    <a:pt x="93" y="700"/>
                  </a:cubicBezTo>
                  <a:cubicBezTo>
                    <a:pt x="100" y="714"/>
                    <a:pt x="110" y="728"/>
                    <a:pt x="121" y="741"/>
                  </a:cubicBezTo>
                  <a:cubicBezTo>
                    <a:pt x="150" y="783"/>
                    <a:pt x="184" y="822"/>
                    <a:pt x="221" y="858"/>
                  </a:cubicBezTo>
                  <a:cubicBezTo>
                    <a:pt x="227" y="863"/>
                    <a:pt x="233" y="868"/>
                    <a:pt x="240" y="874"/>
                  </a:cubicBezTo>
                  <a:cubicBezTo>
                    <a:pt x="273" y="899"/>
                    <a:pt x="307" y="922"/>
                    <a:pt x="341" y="945"/>
                  </a:cubicBezTo>
                  <a:cubicBezTo>
                    <a:pt x="355" y="954"/>
                    <a:pt x="369" y="961"/>
                    <a:pt x="386" y="968"/>
                  </a:cubicBezTo>
                  <a:cubicBezTo>
                    <a:pt x="430" y="988"/>
                    <a:pt x="475" y="1005"/>
                    <a:pt x="523" y="1017"/>
                  </a:cubicBezTo>
                  <a:cubicBezTo>
                    <a:pt x="531" y="1019"/>
                    <a:pt x="539" y="1021"/>
                    <a:pt x="548" y="1021"/>
                  </a:cubicBezTo>
                  <a:cubicBezTo>
                    <a:pt x="589" y="1026"/>
                    <a:pt x="630" y="1032"/>
                    <a:pt x="672" y="1033"/>
                  </a:cubicBezTo>
                  <a:cubicBezTo>
                    <a:pt x="674" y="1033"/>
                    <a:pt x="676" y="1033"/>
                    <a:pt x="678" y="1033"/>
                  </a:cubicBezTo>
                  <a:cubicBezTo>
                    <a:pt x="728" y="1033"/>
                    <a:pt x="777" y="1020"/>
                    <a:pt x="821" y="995"/>
                  </a:cubicBezTo>
                  <a:cubicBezTo>
                    <a:pt x="919" y="956"/>
                    <a:pt x="995" y="875"/>
                    <a:pt x="1029" y="774"/>
                  </a:cubicBezTo>
                  <a:cubicBezTo>
                    <a:pt x="1036" y="756"/>
                    <a:pt x="1043" y="738"/>
                    <a:pt x="1046" y="718"/>
                  </a:cubicBezTo>
                  <a:cubicBezTo>
                    <a:pt x="1064" y="698"/>
                    <a:pt x="1078" y="675"/>
                    <a:pt x="1090" y="651"/>
                  </a:cubicBezTo>
                  <a:cubicBezTo>
                    <a:pt x="1102" y="619"/>
                    <a:pt x="1114" y="587"/>
                    <a:pt x="1126" y="556"/>
                  </a:cubicBezTo>
                  <a:cubicBezTo>
                    <a:pt x="1141" y="489"/>
                    <a:pt x="1139" y="419"/>
                    <a:pt x="1119" y="354"/>
                  </a:cubicBezTo>
                  <a:cubicBezTo>
                    <a:pt x="1105" y="322"/>
                    <a:pt x="1090" y="289"/>
                    <a:pt x="1076" y="257"/>
                  </a:cubicBezTo>
                  <a:cubicBezTo>
                    <a:pt x="1038" y="197"/>
                    <a:pt x="986" y="149"/>
                    <a:pt x="925" y="115"/>
                  </a:cubicBezTo>
                  <a:cubicBezTo>
                    <a:pt x="884" y="94"/>
                    <a:pt x="842" y="74"/>
                    <a:pt x="797" y="60"/>
                  </a:cubicBezTo>
                  <a:cubicBezTo>
                    <a:pt x="754" y="42"/>
                    <a:pt x="709" y="28"/>
                    <a:pt x="663" y="18"/>
                  </a:cubicBezTo>
                  <a:cubicBezTo>
                    <a:pt x="617" y="10"/>
                    <a:pt x="570" y="7"/>
                    <a:pt x="524" y="3"/>
                  </a:cubicBezTo>
                  <a:cubicBezTo>
                    <a:pt x="509" y="2"/>
                    <a:pt x="493" y="1"/>
                    <a:pt x="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7"/>
            <p:cNvSpPr/>
            <p:nvPr/>
          </p:nvSpPr>
          <p:spPr>
            <a:xfrm>
              <a:off x="4148100" y="1621975"/>
              <a:ext cx="29050" cy="26425"/>
            </a:xfrm>
            <a:custGeom>
              <a:avLst/>
              <a:gdLst/>
              <a:ahLst/>
              <a:cxnLst/>
              <a:rect l="l" t="t" r="r" b="b"/>
              <a:pathLst>
                <a:path w="1162" h="1057" extrusionOk="0">
                  <a:moveTo>
                    <a:pt x="481" y="0"/>
                  </a:moveTo>
                  <a:cubicBezTo>
                    <a:pt x="456" y="0"/>
                    <a:pt x="432" y="3"/>
                    <a:pt x="397" y="8"/>
                  </a:cubicBezTo>
                  <a:cubicBezTo>
                    <a:pt x="375" y="12"/>
                    <a:pt x="354" y="15"/>
                    <a:pt x="332" y="20"/>
                  </a:cubicBezTo>
                  <a:cubicBezTo>
                    <a:pt x="329" y="21"/>
                    <a:pt x="325" y="22"/>
                    <a:pt x="322" y="24"/>
                  </a:cubicBezTo>
                  <a:cubicBezTo>
                    <a:pt x="292" y="34"/>
                    <a:pt x="251" y="54"/>
                    <a:pt x="222" y="69"/>
                  </a:cubicBezTo>
                  <a:cubicBezTo>
                    <a:pt x="181" y="92"/>
                    <a:pt x="143" y="121"/>
                    <a:pt x="112" y="154"/>
                  </a:cubicBezTo>
                  <a:cubicBezTo>
                    <a:pt x="108" y="158"/>
                    <a:pt x="106" y="160"/>
                    <a:pt x="104" y="162"/>
                  </a:cubicBezTo>
                  <a:cubicBezTo>
                    <a:pt x="94" y="176"/>
                    <a:pt x="85" y="190"/>
                    <a:pt x="75" y="204"/>
                  </a:cubicBezTo>
                  <a:cubicBezTo>
                    <a:pt x="41" y="243"/>
                    <a:pt x="20" y="290"/>
                    <a:pt x="10" y="340"/>
                  </a:cubicBezTo>
                  <a:cubicBezTo>
                    <a:pt x="4" y="376"/>
                    <a:pt x="0" y="410"/>
                    <a:pt x="0" y="446"/>
                  </a:cubicBezTo>
                  <a:cubicBezTo>
                    <a:pt x="1" y="467"/>
                    <a:pt x="13" y="530"/>
                    <a:pt x="18" y="550"/>
                  </a:cubicBezTo>
                  <a:cubicBezTo>
                    <a:pt x="20" y="563"/>
                    <a:pt x="23" y="576"/>
                    <a:pt x="27" y="589"/>
                  </a:cubicBezTo>
                  <a:cubicBezTo>
                    <a:pt x="46" y="644"/>
                    <a:pt x="70" y="697"/>
                    <a:pt x="103" y="745"/>
                  </a:cubicBezTo>
                  <a:cubicBezTo>
                    <a:pt x="130" y="782"/>
                    <a:pt x="158" y="818"/>
                    <a:pt x="189" y="851"/>
                  </a:cubicBezTo>
                  <a:cubicBezTo>
                    <a:pt x="198" y="861"/>
                    <a:pt x="207" y="870"/>
                    <a:pt x="216" y="878"/>
                  </a:cubicBezTo>
                  <a:cubicBezTo>
                    <a:pt x="238" y="897"/>
                    <a:pt x="262" y="912"/>
                    <a:pt x="284" y="928"/>
                  </a:cubicBezTo>
                  <a:cubicBezTo>
                    <a:pt x="308" y="946"/>
                    <a:pt x="333" y="963"/>
                    <a:pt x="359" y="978"/>
                  </a:cubicBezTo>
                  <a:cubicBezTo>
                    <a:pt x="369" y="983"/>
                    <a:pt x="378" y="987"/>
                    <a:pt x="389" y="991"/>
                  </a:cubicBezTo>
                  <a:cubicBezTo>
                    <a:pt x="430" y="1009"/>
                    <a:pt x="474" y="1024"/>
                    <a:pt x="518" y="1037"/>
                  </a:cubicBezTo>
                  <a:cubicBezTo>
                    <a:pt x="531" y="1040"/>
                    <a:pt x="544" y="1042"/>
                    <a:pt x="557" y="1045"/>
                  </a:cubicBezTo>
                  <a:cubicBezTo>
                    <a:pt x="602" y="1052"/>
                    <a:pt x="649" y="1055"/>
                    <a:pt x="695" y="1057"/>
                  </a:cubicBezTo>
                  <a:cubicBezTo>
                    <a:pt x="741" y="1053"/>
                    <a:pt x="788" y="1047"/>
                    <a:pt x="833" y="1036"/>
                  </a:cubicBezTo>
                  <a:cubicBezTo>
                    <a:pt x="847" y="1033"/>
                    <a:pt x="861" y="1030"/>
                    <a:pt x="874" y="1024"/>
                  </a:cubicBezTo>
                  <a:cubicBezTo>
                    <a:pt x="974" y="990"/>
                    <a:pt x="1059" y="920"/>
                    <a:pt x="1112" y="830"/>
                  </a:cubicBezTo>
                  <a:cubicBezTo>
                    <a:pt x="1138" y="785"/>
                    <a:pt x="1152" y="735"/>
                    <a:pt x="1153" y="684"/>
                  </a:cubicBezTo>
                  <a:cubicBezTo>
                    <a:pt x="1162" y="633"/>
                    <a:pt x="1159" y="581"/>
                    <a:pt x="1141" y="532"/>
                  </a:cubicBezTo>
                  <a:cubicBezTo>
                    <a:pt x="1127" y="500"/>
                    <a:pt x="1113" y="468"/>
                    <a:pt x="1098" y="435"/>
                  </a:cubicBezTo>
                  <a:cubicBezTo>
                    <a:pt x="1061" y="376"/>
                    <a:pt x="1008" y="327"/>
                    <a:pt x="947" y="295"/>
                  </a:cubicBezTo>
                  <a:lnTo>
                    <a:pt x="937" y="290"/>
                  </a:lnTo>
                  <a:cubicBezTo>
                    <a:pt x="930" y="271"/>
                    <a:pt x="921" y="252"/>
                    <a:pt x="911" y="233"/>
                  </a:cubicBezTo>
                  <a:cubicBezTo>
                    <a:pt x="909" y="230"/>
                    <a:pt x="907" y="228"/>
                    <a:pt x="905" y="226"/>
                  </a:cubicBezTo>
                  <a:cubicBezTo>
                    <a:pt x="883" y="195"/>
                    <a:pt x="859" y="167"/>
                    <a:pt x="834" y="139"/>
                  </a:cubicBezTo>
                  <a:cubicBezTo>
                    <a:pt x="830" y="136"/>
                    <a:pt x="826" y="132"/>
                    <a:pt x="821" y="128"/>
                  </a:cubicBezTo>
                  <a:cubicBezTo>
                    <a:pt x="808" y="116"/>
                    <a:pt x="783" y="100"/>
                    <a:pt x="774" y="94"/>
                  </a:cubicBezTo>
                  <a:cubicBezTo>
                    <a:pt x="765" y="88"/>
                    <a:pt x="741" y="70"/>
                    <a:pt x="726" y="61"/>
                  </a:cubicBezTo>
                  <a:cubicBezTo>
                    <a:pt x="720" y="57"/>
                    <a:pt x="712" y="55"/>
                    <a:pt x="706" y="52"/>
                  </a:cubicBezTo>
                  <a:cubicBezTo>
                    <a:pt x="666" y="35"/>
                    <a:pt x="625" y="16"/>
                    <a:pt x="583" y="11"/>
                  </a:cubicBezTo>
                  <a:cubicBezTo>
                    <a:pt x="537" y="4"/>
                    <a:pt x="509"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7"/>
            <p:cNvSpPr/>
            <p:nvPr/>
          </p:nvSpPr>
          <p:spPr>
            <a:xfrm>
              <a:off x="4042250" y="1492800"/>
              <a:ext cx="32075" cy="30525"/>
            </a:xfrm>
            <a:custGeom>
              <a:avLst/>
              <a:gdLst/>
              <a:ahLst/>
              <a:cxnLst/>
              <a:rect l="l" t="t" r="r" b="b"/>
              <a:pathLst>
                <a:path w="1283" h="1221" extrusionOk="0">
                  <a:moveTo>
                    <a:pt x="421" y="0"/>
                  </a:moveTo>
                  <a:cubicBezTo>
                    <a:pt x="412" y="0"/>
                    <a:pt x="402" y="0"/>
                    <a:pt x="392" y="1"/>
                  </a:cubicBezTo>
                  <a:cubicBezTo>
                    <a:pt x="322" y="3"/>
                    <a:pt x="253" y="24"/>
                    <a:pt x="193" y="61"/>
                  </a:cubicBezTo>
                  <a:cubicBezTo>
                    <a:pt x="147" y="87"/>
                    <a:pt x="109" y="125"/>
                    <a:pt x="82" y="170"/>
                  </a:cubicBezTo>
                  <a:cubicBezTo>
                    <a:pt x="48" y="209"/>
                    <a:pt x="27" y="257"/>
                    <a:pt x="17" y="308"/>
                  </a:cubicBezTo>
                  <a:cubicBezTo>
                    <a:pt x="1" y="375"/>
                    <a:pt x="3" y="444"/>
                    <a:pt x="23" y="510"/>
                  </a:cubicBezTo>
                  <a:cubicBezTo>
                    <a:pt x="34" y="589"/>
                    <a:pt x="56" y="666"/>
                    <a:pt x="86" y="741"/>
                  </a:cubicBezTo>
                  <a:cubicBezTo>
                    <a:pt x="115" y="808"/>
                    <a:pt x="142" y="875"/>
                    <a:pt x="189" y="932"/>
                  </a:cubicBezTo>
                  <a:cubicBezTo>
                    <a:pt x="218" y="972"/>
                    <a:pt x="250" y="1010"/>
                    <a:pt x="286" y="1045"/>
                  </a:cubicBezTo>
                  <a:cubicBezTo>
                    <a:pt x="323" y="1076"/>
                    <a:pt x="362" y="1104"/>
                    <a:pt x="402" y="1129"/>
                  </a:cubicBezTo>
                  <a:cubicBezTo>
                    <a:pt x="454" y="1163"/>
                    <a:pt x="516" y="1183"/>
                    <a:pt x="575" y="1200"/>
                  </a:cubicBezTo>
                  <a:cubicBezTo>
                    <a:pt x="590" y="1205"/>
                    <a:pt x="606" y="1208"/>
                    <a:pt x="622" y="1209"/>
                  </a:cubicBezTo>
                  <a:cubicBezTo>
                    <a:pt x="666" y="1216"/>
                    <a:pt x="712" y="1221"/>
                    <a:pt x="758" y="1221"/>
                  </a:cubicBezTo>
                  <a:cubicBezTo>
                    <a:pt x="914" y="1215"/>
                    <a:pt x="1073" y="1149"/>
                    <a:pt x="1176" y="1029"/>
                  </a:cubicBezTo>
                  <a:cubicBezTo>
                    <a:pt x="1244" y="953"/>
                    <a:pt x="1282" y="853"/>
                    <a:pt x="1281" y="751"/>
                  </a:cubicBezTo>
                  <a:cubicBezTo>
                    <a:pt x="1282" y="698"/>
                    <a:pt x="1269" y="646"/>
                    <a:pt x="1243" y="601"/>
                  </a:cubicBezTo>
                  <a:cubicBezTo>
                    <a:pt x="1225" y="550"/>
                    <a:pt x="1195" y="505"/>
                    <a:pt x="1154" y="471"/>
                  </a:cubicBezTo>
                  <a:cubicBezTo>
                    <a:pt x="1127" y="448"/>
                    <a:pt x="1099" y="430"/>
                    <a:pt x="1068" y="414"/>
                  </a:cubicBezTo>
                  <a:cubicBezTo>
                    <a:pt x="1022" y="319"/>
                    <a:pt x="956" y="230"/>
                    <a:pt x="876" y="170"/>
                  </a:cubicBezTo>
                  <a:cubicBezTo>
                    <a:pt x="835" y="137"/>
                    <a:pt x="792" y="108"/>
                    <a:pt x="745" y="82"/>
                  </a:cubicBezTo>
                  <a:cubicBezTo>
                    <a:pt x="701" y="60"/>
                    <a:pt x="655" y="43"/>
                    <a:pt x="608" y="28"/>
                  </a:cubicBezTo>
                  <a:cubicBezTo>
                    <a:pt x="547" y="9"/>
                    <a:pt x="484" y="0"/>
                    <a:pt x="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CUSTOM_4_2">
    <p:spTree>
      <p:nvGrpSpPr>
        <p:cNvPr id="1" name="Shape 856"/>
        <p:cNvGrpSpPr/>
        <p:nvPr/>
      </p:nvGrpSpPr>
      <p:grpSpPr>
        <a:xfrm>
          <a:off x="0" y="0"/>
          <a:ext cx="0" cy="0"/>
          <a:chOff x="0" y="0"/>
          <a:chExt cx="0" cy="0"/>
        </a:xfrm>
      </p:grpSpPr>
      <p:sp>
        <p:nvSpPr>
          <p:cNvPr id="857" name="Google Shape;857;p18"/>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8"/>
          <p:cNvSpPr txBox="1">
            <a:spLocks noGrp="1"/>
          </p:cNvSpPr>
          <p:nvPr>
            <p:ph type="title"/>
          </p:nvPr>
        </p:nvSpPr>
        <p:spPr>
          <a:xfrm>
            <a:off x="1295525" y="1447575"/>
            <a:ext cx="3922500" cy="1182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59" name="Google Shape;859;p18"/>
          <p:cNvSpPr txBox="1">
            <a:spLocks noGrp="1"/>
          </p:cNvSpPr>
          <p:nvPr>
            <p:ph type="subTitle" idx="1"/>
          </p:nvPr>
        </p:nvSpPr>
        <p:spPr>
          <a:xfrm>
            <a:off x="1295525" y="2856701"/>
            <a:ext cx="3922500" cy="8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60" name="Google Shape;860;p18"/>
          <p:cNvSpPr/>
          <p:nvPr/>
        </p:nvSpPr>
        <p:spPr>
          <a:xfrm>
            <a:off x="8011679" y="4482827"/>
            <a:ext cx="1877757" cy="1360990"/>
          </a:xfrm>
          <a:custGeom>
            <a:avLst/>
            <a:gdLst/>
            <a:ahLst/>
            <a:cxnLst/>
            <a:rect l="l" t="t" r="r" b="b"/>
            <a:pathLst>
              <a:path w="41947" h="30403" extrusionOk="0">
                <a:moveTo>
                  <a:pt x="22726" y="1"/>
                </a:moveTo>
                <a:cubicBezTo>
                  <a:pt x="10985" y="1"/>
                  <a:pt x="1" y="8093"/>
                  <a:pt x="10967" y="23336"/>
                </a:cubicBezTo>
                <a:cubicBezTo>
                  <a:pt x="14643" y="27664"/>
                  <a:pt x="20747" y="30403"/>
                  <a:pt x="26637" y="30403"/>
                </a:cubicBezTo>
                <a:cubicBezTo>
                  <a:pt x="30051" y="30403"/>
                  <a:pt x="33394" y="29482"/>
                  <a:pt x="36151" y="27418"/>
                </a:cubicBezTo>
                <a:cubicBezTo>
                  <a:pt x="40399" y="23634"/>
                  <a:pt x="41947" y="16980"/>
                  <a:pt x="41044" y="11460"/>
                </a:cubicBezTo>
                <a:cubicBezTo>
                  <a:pt x="38997" y="3723"/>
                  <a:pt x="30687" y="1"/>
                  <a:pt x="22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1" name="Google Shape;861;p18"/>
          <p:cNvGrpSpPr/>
          <p:nvPr/>
        </p:nvGrpSpPr>
        <p:grpSpPr>
          <a:xfrm>
            <a:off x="8644634" y="4071899"/>
            <a:ext cx="1365914" cy="890062"/>
            <a:chOff x="4042250" y="1243325"/>
            <a:chExt cx="762825" cy="497075"/>
          </a:xfrm>
        </p:grpSpPr>
        <p:sp>
          <p:nvSpPr>
            <p:cNvPr id="862" name="Google Shape;862;p18"/>
            <p:cNvSpPr/>
            <p:nvPr/>
          </p:nvSpPr>
          <p:spPr>
            <a:xfrm>
              <a:off x="4738250" y="1510075"/>
              <a:ext cx="35925" cy="38725"/>
            </a:xfrm>
            <a:custGeom>
              <a:avLst/>
              <a:gdLst/>
              <a:ahLst/>
              <a:cxnLst/>
              <a:rect l="l" t="t" r="r" b="b"/>
              <a:pathLst>
                <a:path w="1437" h="1549" extrusionOk="0">
                  <a:moveTo>
                    <a:pt x="759" y="1"/>
                  </a:moveTo>
                  <a:cubicBezTo>
                    <a:pt x="702" y="1"/>
                    <a:pt x="646" y="8"/>
                    <a:pt x="588" y="20"/>
                  </a:cubicBezTo>
                  <a:cubicBezTo>
                    <a:pt x="569" y="23"/>
                    <a:pt x="549" y="27"/>
                    <a:pt x="531" y="35"/>
                  </a:cubicBezTo>
                  <a:cubicBezTo>
                    <a:pt x="478" y="53"/>
                    <a:pt x="428" y="76"/>
                    <a:pt x="380" y="104"/>
                  </a:cubicBezTo>
                  <a:cubicBezTo>
                    <a:pt x="314" y="144"/>
                    <a:pt x="254" y="194"/>
                    <a:pt x="204" y="253"/>
                  </a:cubicBezTo>
                  <a:cubicBezTo>
                    <a:pt x="154" y="309"/>
                    <a:pt x="113" y="373"/>
                    <a:pt x="81" y="442"/>
                  </a:cubicBezTo>
                  <a:cubicBezTo>
                    <a:pt x="61" y="489"/>
                    <a:pt x="43" y="537"/>
                    <a:pt x="28" y="587"/>
                  </a:cubicBezTo>
                  <a:cubicBezTo>
                    <a:pt x="14" y="639"/>
                    <a:pt x="12" y="695"/>
                    <a:pt x="7" y="748"/>
                  </a:cubicBezTo>
                  <a:cubicBezTo>
                    <a:pt x="0" y="824"/>
                    <a:pt x="13" y="900"/>
                    <a:pt x="32" y="974"/>
                  </a:cubicBezTo>
                  <a:cubicBezTo>
                    <a:pt x="36" y="993"/>
                    <a:pt x="42" y="1012"/>
                    <a:pt x="50" y="1030"/>
                  </a:cubicBezTo>
                  <a:cubicBezTo>
                    <a:pt x="69" y="1082"/>
                    <a:pt x="93" y="1132"/>
                    <a:pt x="121" y="1180"/>
                  </a:cubicBezTo>
                  <a:cubicBezTo>
                    <a:pt x="196" y="1302"/>
                    <a:pt x="317" y="1422"/>
                    <a:pt x="450" y="1478"/>
                  </a:cubicBezTo>
                  <a:cubicBezTo>
                    <a:pt x="544" y="1521"/>
                    <a:pt x="645" y="1545"/>
                    <a:pt x="749" y="1549"/>
                  </a:cubicBezTo>
                  <a:cubicBezTo>
                    <a:pt x="786" y="1549"/>
                    <a:pt x="823" y="1545"/>
                    <a:pt x="858" y="1538"/>
                  </a:cubicBezTo>
                  <a:cubicBezTo>
                    <a:pt x="895" y="1534"/>
                    <a:pt x="931" y="1525"/>
                    <a:pt x="966" y="1513"/>
                  </a:cubicBezTo>
                  <a:cubicBezTo>
                    <a:pt x="1073" y="1470"/>
                    <a:pt x="1164" y="1417"/>
                    <a:pt x="1243" y="1330"/>
                  </a:cubicBezTo>
                  <a:cubicBezTo>
                    <a:pt x="1306" y="1260"/>
                    <a:pt x="1353" y="1179"/>
                    <a:pt x="1384" y="1091"/>
                  </a:cubicBezTo>
                  <a:cubicBezTo>
                    <a:pt x="1417" y="1005"/>
                    <a:pt x="1436" y="915"/>
                    <a:pt x="1428" y="821"/>
                  </a:cubicBezTo>
                  <a:cubicBezTo>
                    <a:pt x="1427" y="807"/>
                    <a:pt x="1424" y="792"/>
                    <a:pt x="1422" y="777"/>
                  </a:cubicBezTo>
                  <a:cubicBezTo>
                    <a:pt x="1425" y="752"/>
                    <a:pt x="1431" y="729"/>
                    <a:pt x="1432" y="703"/>
                  </a:cubicBezTo>
                  <a:cubicBezTo>
                    <a:pt x="1434" y="633"/>
                    <a:pt x="1424" y="564"/>
                    <a:pt x="1403" y="499"/>
                  </a:cubicBezTo>
                  <a:cubicBezTo>
                    <a:pt x="1385" y="451"/>
                    <a:pt x="1365" y="403"/>
                    <a:pt x="1340" y="358"/>
                  </a:cubicBezTo>
                  <a:cubicBezTo>
                    <a:pt x="1331" y="340"/>
                    <a:pt x="1321" y="323"/>
                    <a:pt x="1308" y="307"/>
                  </a:cubicBezTo>
                  <a:cubicBezTo>
                    <a:pt x="1277" y="266"/>
                    <a:pt x="1245" y="227"/>
                    <a:pt x="1210" y="190"/>
                  </a:cubicBezTo>
                  <a:cubicBezTo>
                    <a:pt x="1172" y="156"/>
                    <a:pt x="1129" y="125"/>
                    <a:pt x="1085" y="98"/>
                  </a:cubicBezTo>
                  <a:cubicBezTo>
                    <a:pt x="1028" y="61"/>
                    <a:pt x="963" y="33"/>
                    <a:pt x="896" y="18"/>
                  </a:cubicBezTo>
                  <a:cubicBezTo>
                    <a:pt x="849" y="6"/>
                    <a:pt x="804"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8"/>
            <p:cNvSpPr/>
            <p:nvPr/>
          </p:nvSpPr>
          <p:spPr>
            <a:xfrm>
              <a:off x="4662775" y="1512200"/>
              <a:ext cx="35550" cy="32650"/>
            </a:xfrm>
            <a:custGeom>
              <a:avLst/>
              <a:gdLst/>
              <a:ahLst/>
              <a:cxnLst/>
              <a:rect l="l" t="t" r="r" b="b"/>
              <a:pathLst>
                <a:path w="1422" h="1306" extrusionOk="0">
                  <a:moveTo>
                    <a:pt x="623" y="1"/>
                  </a:moveTo>
                  <a:cubicBezTo>
                    <a:pt x="609" y="1"/>
                    <a:pt x="595" y="1"/>
                    <a:pt x="582" y="3"/>
                  </a:cubicBezTo>
                  <a:cubicBezTo>
                    <a:pt x="534" y="7"/>
                    <a:pt x="488" y="15"/>
                    <a:pt x="442" y="27"/>
                  </a:cubicBezTo>
                  <a:cubicBezTo>
                    <a:pt x="413" y="35"/>
                    <a:pt x="385" y="47"/>
                    <a:pt x="358" y="61"/>
                  </a:cubicBezTo>
                  <a:cubicBezTo>
                    <a:pt x="329" y="72"/>
                    <a:pt x="301" y="86"/>
                    <a:pt x="275" y="103"/>
                  </a:cubicBezTo>
                  <a:cubicBezTo>
                    <a:pt x="237" y="130"/>
                    <a:pt x="201" y="159"/>
                    <a:pt x="168" y="192"/>
                  </a:cubicBezTo>
                  <a:cubicBezTo>
                    <a:pt x="136" y="226"/>
                    <a:pt x="108" y="265"/>
                    <a:pt x="86" y="305"/>
                  </a:cubicBezTo>
                  <a:cubicBezTo>
                    <a:pt x="55" y="356"/>
                    <a:pt x="33" y="410"/>
                    <a:pt x="20" y="467"/>
                  </a:cubicBezTo>
                  <a:cubicBezTo>
                    <a:pt x="6" y="523"/>
                    <a:pt x="0" y="580"/>
                    <a:pt x="2" y="638"/>
                  </a:cubicBezTo>
                  <a:cubicBezTo>
                    <a:pt x="5" y="666"/>
                    <a:pt x="8" y="695"/>
                    <a:pt x="13" y="724"/>
                  </a:cubicBezTo>
                  <a:cubicBezTo>
                    <a:pt x="18" y="754"/>
                    <a:pt x="23" y="783"/>
                    <a:pt x="31" y="812"/>
                  </a:cubicBezTo>
                  <a:cubicBezTo>
                    <a:pt x="34" y="824"/>
                    <a:pt x="37" y="835"/>
                    <a:pt x="42" y="847"/>
                  </a:cubicBezTo>
                  <a:cubicBezTo>
                    <a:pt x="60" y="890"/>
                    <a:pt x="79" y="933"/>
                    <a:pt x="102" y="975"/>
                  </a:cubicBezTo>
                  <a:cubicBezTo>
                    <a:pt x="108" y="987"/>
                    <a:pt x="116" y="998"/>
                    <a:pt x="123" y="1008"/>
                  </a:cubicBezTo>
                  <a:cubicBezTo>
                    <a:pt x="152" y="1047"/>
                    <a:pt x="182" y="1082"/>
                    <a:pt x="214" y="1118"/>
                  </a:cubicBezTo>
                  <a:cubicBezTo>
                    <a:pt x="253" y="1159"/>
                    <a:pt x="306" y="1192"/>
                    <a:pt x="354" y="1223"/>
                  </a:cubicBezTo>
                  <a:cubicBezTo>
                    <a:pt x="364" y="1229"/>
                    <a:pt x="376" y="1235"/>
                    <a:pt x="387" y="1240"/>
                  </a:cubicBezTo>
                  <a:cubicBezTo>
                    <a:pt x="429" y="1258"/>
                    <a:pt x="472" y="1275"/>
                    <a:pt x="517" y="1288"/>
                  </a:cubicBezTo>
                  <a:cubicBezTo>
                    <a:pt x="565" y="1299"/>
                    <a:pt x="615" y="1306"/>
                    <a:pt x="665" y="1306"/>
                  </a:cubicBezTo>
                  <a:cubicBezTo>
                    <a:pt x="676" y="1306"/>
                    <a:pt x="686" y="1305"/>
                    <a:pt x="696" y="1305"/>
                  </a:cubicBezTo>
                  <a:cubicBezTo>
                    <a:pt x="743" y="1302"/>
                    <a:pt x="789" y="1294"/>
                    <a:pt x="834" y="1284"/>
                  </a:cubicBezTo>
                  <a:cubicBezTo>
                    <a:pt x="850" y="1282"/>
                    <a:pt x="864" y="1278"/>
                    <a:pt x="879" y="1273"/>
                  </a:cubicBezTo>
                  <a:cubicBezTo>
                    <a:pt x="1006" y="1231"/>
                    <a:pt x="1120" y="1158"/>
                    <a:pt x="1209" y="1058"/>
                  </a:cubicBezTo>
                  <a:cubicBezTo>
                    <a:pt x="1254" y="1010"/>
                    <a:pt x="1290" y="955"/>
                    <a:pt x="1321" y="896"/>
                  </a:cubicBezTo>
                  <a:cubicBezTo>
                    <a:pt x="1341" y="852"/>
                    <a:pt x="1357" y="808"/>
                    <a:pt x="1373" y="761"/>
                  </a:cubicBezTo>
                  <a:cubicBezTo>
                    <a:pt x="1378" y="744"/>
                    <a:pt x="1381" y="727"/>
                    <a:pt x="1384" y="709"/>
                  </a:cubicBezTo>
                  <a:cubicBezTo>
                    <a:pt x="1421" y="518"/>
                    <a:pt x="1320" y="327"/>
                    <a:pt x="1141" y="251"/>
                  </a:cubicBezTo>
                  <a:cubicBezTo>
                    <a:pt x="1122" y="225"/>
                    <a:pt x="1100" y="199"/>
                    <a:pt x="1078" y="177"/>
                  </a:cubicBezTo>
                  <a:cubicBezTo>
                    <a:pt x="1045" y="143"/>
                    <a:pt x="1003" y="118"/>
                    <a:pt x="965" y="94"/>
                  </a:cubicBezTo>
                  <a:cubicBezTo>
                    <a:pt x="954" y="86"/>
                    <a:pt x="943" y="78"/>
                    <a:pt x="931" y="73"/>
                  </a:cubicBezTo>
                  <a:cubicBezTo>
                    <a:pt x="888" y="54"/>
                    <a:pt x="844" y="37"/>
                    <a:pt x="800" y="23"/>
                  </a:cubicBezTo>
                  <a:cubicBezTo>
                    <a:pt x="744" y="6"/>
                    <a:pt x="680" y="3"/>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8"/>
            <p:cNvSpPr/>
            <p:nvPr/>
          </p:nvSpPr>
          <p:spPr>
            <a:xfrm>
              <a:off x="4675500" y="1607700"/>
              <a:ext cx="31625" cy="31875"/>
            </a:xfrm>
            <a:custGeom>
              <a:avLst/>
              <a:gdLst/>
              <a:ahLst/>
              <a:cxnLst/>
              <a:rect l="l" t="t" r="r" b="b"/>
              <a:pathLst>
                <a:path w="1265" h="1275" extrusionOk="0">
                  <a:moveTo>
                    <a:pt x="583" y="1"/>
                  </a:moveTo>
                  <a:cubicBezTo>
                    <a:pt x="575" y="1"/>
                    <a:pt x="566" y="1"/>
                    <a:pt x="558" y="1"/>
                  </a:cubicBezTo>
                  <a:cubicBezTo>
                    <a:pt x="296" y="15"/>
                    <a:pt x="72" y="220"/>
                    <a:pt x="22" y="477"/>
                  </a:cubicBezTo>
                  <a:cubicBezTo>
                    <a:pt x="1" y="588"/>
                    <a:pt x="0" y="713"/>
                    <a:pt x="41" y="820"/>
                  </a:cubicBezTo>
                  <a:cubicBezTo>
                    <a:pt x="82" y="927"/>
                    <a:pt x="144" y="1034"/>
                    <a:pt x="238" y="1106"/>
                  </a:cubicBezTo>
                  <a:cubicBezTo>
                    <a:pt x="337" y="1180"/>
                    <a:pt x="443" y="1241"/>
                    <a:pt x="567" y="1261"/>
                  </a:cubicBezTo>
                  <a:cubicBezTo>
                    <a:pt x="619" y="1270"/>
                    <a:pt x="672" y="1274"/>
                    <a:pt x="724" y="1274"/>
                  </a:cubicBezTo>
                  <a:cubicBezTo>
                    <a:pt x="795" y="1274"/>
                    <a:pt x="866" y="1266"/>
                    <a:pt x="936" y="1249"/>
                  </a:cubicBezTo>
                  <a:cubicBezTo>
                    <a:pt x="1067" y="1220"/>
                    <a:pt x="1186" y="1089"/>
                    <a:pt x="1209" y="959"/>
                  </a:cubicBezTo>
                  <a:cubicBezTo>
                    <a:pt x="1221" y="893"/>
                    <a:pt x="1233" y="827"/>
                    <a:pt x="1245" y="762"/>
                  </a:cubicBezTo>
                  <a:cubicBezTo>
                    <a:pt x="1264" y="658"/>
                    <a:pt x="1251" y="554"/>
                    <a:pt x="1195" y="463"/>
                  </a:cubicBezTo>
                  <a:cubicBezTo>
                    <a:pt x="1173" y="424"/>
                    <a:pt x="1141" y="390"/>
                    <a:pt x="1103" y="364"/>
                  </a:cubicBezTo>
                  <a:cubicBezTo>
                    <a:pt x="1093" y="337"/>
                    <a:pt x="1080" y="310"/>
                    <a:pt x="1065" y="284"/>
                  </a:cubicBezTo>
                  <a:cubicBezTo>
                    <a:pt x="970" y="117"/>
                    <a:pt x="776"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8"/>
            <p:cNvSpPr/>
            <p:nvPr/>
          </p:nvSpPr>
          <p:spPr>
            <a:xfrm>
              <a:off x="4696975" y="1561575"/>
              <a:ext cx="28625" cy="19975"/>
            </a:xfrm>
            <a:custGeom>
              <a:avLst/>
              <a:gdLst/>
              <a:ahLst/>
              <a:cxnLst/>
              <a:rect l="l" t="t" r="r" b="b"/>
              <a:pathLst>
                <a:path w="1145" h="799" extrusionOk="0">
                  <a:moveTo>
                    <a:pt x="569" y="1"/>
                  </a:moveTo>
                  <a:cubicBezTo>
                    <a:pt x="503" y="1"/>
                    <a:pt x="433" y="20"/>
                    <a:pt x="363" y="64"/>
                  </a:cubicBezTo>
                  <a:cubicBezTo>
                    <a:pt x="0" y="290"/>
                    <a:pt x="236" y="798"/>
                    <a:pt x="577" y="798"/>
                  </a:cubicBezTo>
                  <a:cubicBezTo>
                    <a:pt x="642" y="798"/>
                    <a:pt x="712" y="779"/>
                    <a:pt x="783" y="736"/>
                  </a:cubicBezTo>
                  <a:cubicBezTo>
                    <a:pt x="1145" y="510"/>
                    <a:pt x="910"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8"/>
            <p:cNvSpPr/>
            <p:nvPr/>
          </p:nvSpPr>
          <p:spPr>
            <a:xfrm>
              <a:off x="4729300" y="1434075"/>
              <a:ext cx="35075" cy="28775"/>
            </a:xfrm>
            <a:custGeom>
              <a:avLst/>
              <a:gdLst/>
              <a:ahLst/>
              <a:cxnLst/>
              <a:rect l="l" t="t" r="r" b="b"/>
              <a:pathLst>
                <a:path w="1403" h="1151" extrusionOk="0">
                  <a:moveTo>
                    <a:pt x="641" y="0"/>
                  </a:moveTo>
                  <a:cubicBezTo>
                    <a:pt x="630" y="0"/>
                    <a:pt x="619" y="1"/>
                    <a:pt x="608" y="2"/>
                  </a:cubicBezTo>
                  <a:cubicBezTo>
                    <a:pt x="501" y="11"/>
                    <a:pt x="397" y="43"/>
                    <a:pt x="305" y="97"/>
                  </a:cubicBezTo>
                  <a:cubicBezTo>
                    <a:pt x="208" y="153"/>
                    <a:pt x="142" y="231"/>
                    <a:pt x="82" y="323"/>
                  </a:cubicBezTo>
                  <a:cubicBezTo>
                    <a:pt x="55" y="365"/>
                    <a:pt x="38" y="415"/>
                    <a:pt x="23" y="462"/>
                  </a:cubicBezTo>
                  <a:cubicBezTo>
                    <a:pt x="8" y="513"/>
                    <a:pt x="1" y="565"/>
                    <a:pt x="2" y="618"/>
                  </a:cubicBezTo>
                  <a:cubicBezTo>
                    <a:pt x="3" y="644"/>
                    <a:pt x="6" y="670"/>
                    <a:pt x="11" y="694"/>
                  </a:cubicBezTo>
                  <a:cubicBezTo>
                    <a:pt x="14" y="719"/>
                    <a:pt x="18" y="744"/>
                    <a:pt x="24" y="768"/>
                  </a:cubicBezTo>
                  <a:cubicBezTo>
                    <a:pt x="59" y="864"/>
                    <a:pt x="92" y="913"/>
                    <a:pt x="161" y="986"/>
                  </a:cubicBezTo>
                  <a:cubicBezTo>
                    <a:pt x="229" y="1061"/>
                    <a:pt x="325" y="1103"/>
                    <a:pt x="420" y="1132"/>
                  </a:cubicBezTo>
                  <a:cubicBezTo>
                    <a:pt x="466" y="1145"/>
                    <a:pt x="515" y="1151"/>
                    <a:pt x="563" y="1151"/>
                  </a:cubicBezTo>
                  <a:cubicBezTo>
                    <a:pt x="568" y="1151"/>
                    <a:pt x="572" y="1151"/>
                    <a:pt x="577" y="1150"/>
                  </a:cubicBezTo>
                  <a:cubicBezTo>
                    <a:pt x="618" y="1148"/>
                    <a:pt x="660" y="1142"/>
                    <a:pt x="701" y="1133"/>
                  </a:cubicBezTo>
                  <a:cubicBezTo>
                    <a:pt x="710" y="1131"/>
                    <a:pt x="720" y="1128"/>
                    <a:pt x="730" y="1125"/>
                  </a:cubicBezTo>
                  <a:cubicBezTo>
                    <a:pt x="811" y="1096"/>
                    <a:pt x="888" y="1054"/>
                    <a:pt x="946" y="989"/>
                  </a:cubicBezTo>
                  <a:cubicBezTo>
                    <a:pt x="953" y="983"/>
                    <a:pt x="957" y="975"/>
                    <a:pt x="963" y="968"/>
                  </a:cubicBezTo>
                  <a:cubicBezTo>
                    <a:pt x="978" y="970"/>
                    <a:pt x="994" y="971"/>
                    <a:pt x="1010" y="972"/>
                  </a:cubicBezTo>
                  <a:cubicBezTo>
                    <a:pt x="1115" y="964"/>
                    <a:pt x="1214" y="919"/>
                    <a:pt x="1290" y="844"/>
                  </a:cubicBezTo>
                  <a:cubicBezTo>
                    <a:pt x="1354" y="767"/>
                    <a:pt x="1402" y="667"/>
                    <a:pt x="1394" y="565"/>
                  </a:cubicBezTo>
                  <a:cubicBezTo>
                    <a:pt x="1389" y="458"/>
                    <a:pt x="1344" y="358"/>
                    <a:pt x="1267" y="285"/>
                  </a:cubicBezTo>
                  <a:cubicBezTo>
                    <a:pt x="1204" y="228"/>
                    <a:pt x="1137" y="176"/>
                    <a:pt x="1067" y="129"/>
                  </a:cubicBezTo>
                  <a:cubicBezTo>
                    <a:pt x="998" y="83"/>
                    <a:pt x="920" y="54"/>
                    <a:pt x="841" y="28"/>
                  </a:cubicBezTo>
                  <a:cubicBezTo>
                    <a:pt x="817" y="20"/>
                    <a:pt x="794" y="15"/>
                    <a:pt x="770" y="13"/>
                  </a:cubicBezTo>
                  <a:cubicBezTo>
                    <a:pt x="728" y="8"/>
                    <a:pt x="684" y="0"/>
                    <a:pt x="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8"/>
            <p:cNvSpPr/>
            <p:nvPr/>
          </p:nvSpPr>
          <p:spPr>
            <a:xfrm>
              <a:off x="4680575" y="1437325"/>
              <a:ext cx="21500" cy="24000"/>
            </a:xfrm>
            <a:custGeom>
              <a:avLst/>
              <a:gdLst/>
              <a:ahLst/>
              <a:cxnLst/>
              <a:rect l="l" t="t" r="r" b="b"/>
              <a:pathLst>
                <a:path w="860" h="960" extrusionOk="0">
                  <a:moveTo>
                    <a:pt x="411" y="0"/>
                  </a:moveTo>
                  <a:cubicBezTo>
                    <a:pt x="373" y="0"/>
                    <a:pt x="335" y="6"/>
                    <a:pt x="297" y="17"/>
                  </a:cubicBezTo>
                  <a:lnTo>
                    <a:pt x="200" y="60"/>
                  </a:lnTo>
                  <a:cubicBezTo>
                    <a:pt x="141" y="97"/>
                    <a:pt x="92" y="150"/>
                    <a:pt x="60" y="211"/>
                  </a:cubicBezTo>
                  <a:cubicBezTo>
                    <a:pt x="58" y="215"/>
                    <a:pt x="55" y="220"/>
                    <a:pt x="54" y="223"/>
                  </a:cubicBezTo>
                  <a:cubicBezTo>
                    <a:pt x="40" y="255"/>
                    <a:pt x="28" y="290"/>
                    <a:pt x="18" y="322"/>
                  </a:cubicBezTo>
                  <a:cubicBezTo>
                    <a:pt x="17" y="325"/>
                    <a:pt x="17" y="326"/>
                    <a:pt x="15" y="328"/>
                  </a:cubicBezTo>
                  <a:cubicBezTo>
                    <a:pt x="14" y="332"/>
                    <a:pt x="13" y="335"/>
                    <a:pt x="13" y="340"/>
                  </a:cubicBezTo>
                  <a:cubicBezTo>
                    <a:pt x="13" y="342"/>
                    <a:pt x="12" y="344"/>
                    <a:pt x="12" y="346"/>
                  </a:cubicBezTo>
                  <a:cubicBezTo>
                    <a:pt x="8" y="379"/>
                    <a:pt x="4" y="419"/>
                    <a:pt x="1" y="452"/>
                  </a:cubicBezTo>
                  <a:cubicBezTo>
                    <a:pt x="0" y="460"/>
                    <a:pt x="0" y="468"/>
                    <a:pt x="1" y="477"/>
                  </a:cubicBezTo>
                  <a:cubicBezTo>
                    <a:pt x="5" y="562"/>
                    <a:pt x="30" y="646"/>
                    <a:pt x="74" y="719"/>
                  </a:cubicBezTo>
                  <a:cubicBezTo>
                    <a:pt x="78" y="727"/>
                    <a:pt x="82" y="734"/>
                    <a:pt x="87" y="742"/>
                  </a:cubicBezTo>
                  <a:cubicBezTo>
                    <a:pt x="112" y="777"/>
                    <a:pt x="140" y="810"/>
                    <a:pt x="170" y="840"/>
                  </a:cubicBezTo>
                  <a:cubicBezTo>
                    <a:pt x="202" y="868"/>
                    <a:pt x="237" y="893"/>
                    <a:pt x="274" y="913"/>
                  </a:cubicBezTo>
                  <a:cubicBezTo>
                    <a:pt x="318" y="939"/>
                    <a:pt x="368" y="953"/>
                    <a:pt x="419" y="955"/>
                  </a:cubicBezTo>
                  <a:cubicBezTo>
                    <a:pt x="437" y="958"/>
                    <a:pt x="455" y="960"/>
                    <a:pt x="473" y="960"/>
                  </a:cubicBezTo>
                  <a:cubicBezTo>
                    <a:pt x="506" y="960"/>
                    <a:pt x="540" y="954"/>
                    <a:pt x="571" y="944"/>
                  </a:cubicBezTo>
                  <a:cubicBezTo>
                    <a:pt x="623" y="930"/>
                    <a:pt x="670" y="904"/>
                    <a:pt x="709" y="866"/>
                  </a:cubicBezTo>
                  <a:cubicBezTo>
                    <a:pt x="751" y="836"/>
                    <a:pt x="786" y="796"/>
                    <a:pt x="809" y="748"/>
                  </a:cubicBezTo>
                  <a:cubicBezTo>
                    <a:pt x="820" y="717"/>
                    <a:pt x="832" y="684"/>
                    <a:pt x="844" y="653"/>
                  </a:cubicBezTo>
                  <a:cubicBezTo>
                    <a:pt x="859" y="586"/>
                    <a:pt x="857" y="517"/>
                    <a:pt x="838" y="451"/>
                  </a:cubicBezTo>
                  <a:cubicBezTo>
                    <a:pt x="827" y="426"/>
                    <a:pt x="815" y="401"/>
                    <a:pt x="804" y="376"/>
                  </a:cubicBezTo>
                  <a:cubicBezTo>
                    <a:pt x="802" y="291"/>
                    <a:pt x="770" y="209"/>
                    <a:pt x="712" y="145"/>
                  </a:cubicBezTo>
                  <a:cubicBezTo>
                    <a:pt x="682" y="102"/>
                    <a:pt x="642" y="67"/>
                    <a:pt x="595" y="46"/>
                  </a:cubicBezTo>
                  <a:cubicBezTo>
                    <a:pt x="563" y="34"/>
                    <a:pt x="531" y="22"/>
                    <a:pt x="501" y="10"/>
                  </a:cubicBezTo>
                  <a:cubicBezTo>
                    <a:pt x="471" y="4"/>
                    <a:pt x="441" y="0"/>
                    <a:pt x="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8"/>
            <p:cNvSpPr/>
            <p:nvPr/>
          </p:nvSpPr>
          <p:spPr>
            <a:xfrm>
              <a:off x="4783050" y="1478250"/>
              <a:ext cx="22025" cy="23250"/>
            </a:xfrm>
            <a:custGeom>
              <a:avLst/>
              <a:gdLst/>
              <a:ahLst/>
              <a:cxnLst/>
              <a:rect l="l" t="t" r="r" b="b"/>
              <a:pathLst>
                <a:path w="881" h="930" extrusionOk="0">
                  <a:moveTo>
                    <a:pt x="404" y="0"/>
                  </a:moveTo>
                  <a:cubicBezTo>
                    <a:pt x="328" y="0"/>
                    <a:pt x="254" y="20"/>
                    <a:pt x="188" y="58"/>
                  </a:cubicBezTo>
                  <a:cubicBezTo>
                    <a:pt x="161" y="79"/>
                    <a:pt x="134" y="103"/>
                    <a:pt x="106" y="125"/>
                  </a:cubicBezTo>
                  <a:cubicBezTo>
                    <a:pt x="59" y="175"/>
                    <a:pt x="27" y="237"/>
                    <a:pt x="11" y="303"/>
                  </a:cubicBezTo>
                  <a:cubicBezTo>
                    <a:pt x="7" y="336"/>
                    <a:pt x="4" y="371"/>
                    <a:pt x="1" y="405"/>
                  </a:cubicBezTo>
                  <a:cubicBezTo>
                    <a:pt x="3" y="475"/>
                    <a:pt x="24" y="543"/>
                    <a:pt x="60" y="602"/>
                  </a:cubicBezTo>
                  <a:lnTo>
                    <a:pt x="149" y="744"/>
                  </a:lnTo>
                  <a:cubicBezTo>
                    <a:pt x="175" y="789"/>
                    <a:pt x="213" y="828"/>
                    <a:pt x="258" y="854"/>
                  </a:cubicBezTo>
                  <a:cubicBezTo>
                    <a:pt x="321" y="903"/>
                    <a:pt x="398" y="929"/>
                    <a:pt x="476" y="929"/>
                  </a:cubicBezTo>
                  <a:cubicBezTo>
                    <a:pt x="500" y="929"/>
                    <a:pt x="523" y="927"/>
                    <a:pt x="546" y="922"/>
                  </a:cubicBezTo>
                  <a:cubicBezTo>
                    <a:pt x="599" y="918"/>
                    <a:pt x="650" y="901"/>
                    <a:pt x="695" y="870"/>
                  </a:cubicBezTo>
                  <a:lnTo>
                    <a:pt x="776" y="802"/>
                  </a:lnTo>
                  <a:cubicBezTo>
                    <a:pt x="822" y="752"/>
                    <a:pt x="854" y="691"/>
                    <a:pt x="871" y="624"/>
                  </a:cubicBezTo>
                  <a:cubicBezTo>
                    <a:pt x="874" y="590"/>
                    <a:pt x="877" y="557"/>
                    <a:pt x="880" y="523"/>
                  </a:cubicBezTo>
                  <a:cubicBezTo>
                    <a:pt x="878" y="453"/>
                    <a:pt x="858" y="384"/>
                    <a:pt x="821" y="325"/>
                  </a:cubicBezTo>
                  <a:lnTo>
                    <a:pt x="733" y="184"/>
                  </a:lnTo>
                  <a:cubicBezTo>
                    <a:pt x="674" y="98"/>
                    <a:pt x="586" y="35"/>
                    <a:pt x="486" y="8"/>
                  </a:cubicBezTo>
                  <a:cubicBezTo>
                    <a:pt x="459" y="3"/>
                    <a:pt x="431" y="0"/>
                    <a:pt x="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8"/>
            <p:cNvSpPr/>
            <p:nvPr/>
          </p:nvSpPr>
          <p:spPr>
            <a:xfrm>
              <a:off x="4763525" y="1372300"/>
              <a:ext cx="34800" cy="33875"/>
            </a:xfrm>
            <a:custGeom>
              <a:avLst/>
              <a:gdLst/>
              <a:ahLst/>
              <a:cxnLst/>
              <a:rect l="l" t="t" r="r" b="b"/>
              <a:pathLst>
                <a:path w="1392" h="1355" extrusionOk="0">
                  <a:moveTo>
                    <a:pt x="600" y="1"/>
                  </a:moveTo>
                  <a:cubicBezTo>
                    <a:pt x="535" y="1"/>
                    <a:pt x="470" y="9"/>
                    <a:pt x="407" y="33"/>
                  </a:cubicBezTo>
                  <a:cubicBezTo>
                    <a:pt x="355" y="50"/>
                    <a:pt x="305" y="74"/>
                    <a:pt x="260" y="103"/>
                  </a:cubicBezTo>
                  <a:cubicBezTo>
                    <a:pt x="188" y="153"/>
                    <a:pt x="126" y="218"/>
                    <a:pt x="82" y="293"/>
                  </a:cubicBezTo>
                  <a:cubicBezTo>
                    <a:pt x="56" y="337"/>
                    <a:pt x="36" y="384"/>
                    <a:pt x="24" y="434"/>
                  </a:cubicBezTo>
                  <a:cubicBezTo>
                    <a:pt x="1" y="526"/>
                    <a:pt x="9" y="611"/>
                    <a:pt x="29" y="702"/>
                  </a:cubicBezTo>
                  <a:cubicBezTo>
                    <a:pt x="31" y="717"/>
                    <a:pt x="36" y="732"/>
                    <a:pt x="42" y="746"/>
                  </a:cubicBezTo>
                  <a:cubicBezTo>
                    <a:pt x="58" y="789"/>
                    <a:pt x="77" y="830"/>
                    <a:pt x="100" y="872"/>
                  </a:cubicBezTo>
                  <a:cubicBezTo>
                    <a:pt x="135" y="927"/>
                    <a:pt x="176" y="977"/>
                    <a:pt x="222" y="1024"/>
                  </a:cubicBezTo>
                  <a:cubicBezTo>
                    <a:pt x="285" y="1090"/>
                    <a:pt x="363" y="1144"/>
                    <a:pt x="439" y="1192"/>
                  </a:cubicBezTo>
                  <a:cubicBezTo>
                    <a:pt x="608" y="1301"/>
                    <a:pt x="809" y="1347"/>
                    <a:pt x="1007" y="1355"/>
                  </a:cubicBezTo>
                  <a:cubicBezTo>
                    <a:pt x="1009" y="1355"/>
                    <a:pt x="1011" y="1355"/>
                    <a:pt x="1013" y="1355"/>
                  </a:cubicBezTo>
                  <a:cubicBezTo>
                    <a:pt x="1064" y="1355"/>
                    <a:pt x="1113" y="1342"/>
                    <a:pt x="1157" y="1317"/>
                  </a:cubicBezTo>
                  <a:cubicBezTo>
                    <a:pt x="1208" y="1299"/>
                    <a:pt x="1252" y="1268"/>
                    <a:pt x="1286" y="1228"/>
                  </a:cubicBezTo>
                  <a:cubicBezTo>
                    <a:pt x="1354" y="1150"/>
                    <a:pt x="1391" y="1051"/>
                    <a:pt x="1391" y="948"/>
                  </a:cubicBezTo>
                  <a:cubicBezTo>
                    <a:pt x="1391" y="885"/>
                    <a:pt x="1391" y="822"/>
                    <a:pt x="1390" y="759"/>
                  </a:cubicBezTo>
                  <a:cubicBezTo>
                    <a:pt x="1390" y="663"/>
                    <a:pt x="1342" y="560"/>
                    <a:pt x="1275" y="492"/>
                  </a:cubicBezTo>
                  <a:cubicBezTo>
                    <a:pt x="1258" y="456"/>
                    <a:pt x="1241" y="419"/>
                    <a:pt x="1222" y="383"/>
                  </a:cubicBezTo>
                  <a:cubicBezTo>
                    <a:pt x="1205" y="354"/>
                    <a:pt x="1187" y="326"/>
                    <a:pt x="1166" y="300"/>
                  </a:cubicBezTo>
                  <a:cubicBezTo>
                    <a:pt x="1128" y="250"/>
                    <a:pt x="1088" y="197"/>
                    <a:pt x="1037" y="157"/>
                  </a:cubicBezTo>
                  <a:cubicBezTo>
                    <a:pt x="948" y="87"/>
                    <a:pt x="848" y="26"/>
                    <a:pt x="733" y="10"/>
                  </a:cubicBezTo>
                  <a:cubicBezTo>
                    <a:pt x="689" y="5"/>
                    <a:pt x="644" y="1"/>
                    <a:pt x="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8"/>
            <p:cNvSpPr/>
            <p:nvPr/>
          </p:nvSpPr>
          <p:spPr>
            <a:xfrm>
              <a:off x="4699450" y="1378250"/>
              <a:ext cx="22725" cy="23075"/>
            </a:xfrm>
            <a:custGeom>
              <a:avLst/>
              <a:gdLst/>
              <a:ahLst/>
              <a:cxnLst/>
              <a:rect l="l" t="t" r="r" b="b"/>
              <a:pathLst>
                <a:path w="909" h="923" extrusionOk="0">
                  <a:moveTo>
                    <a:pt x="485" y="1"/>
                  </a:moveTo>
                  <a:cubicBezTo>
                    <a:pt x="478" y="1"/>
                    <a:pt x="471" y="1"/>
                    <a:pt x="463" y="1"/>
                  </a:cubicBezTo>
                  <a:cubicBezTo>
                    <a:pt x="425" y="4"/>
                    <a:pt x="389" y="9"/>
                    <a:pt x="353" y="19"/>
                  </a:cubicBezTo>
                  <a:cubicBezTo>
                    <a:pt x="349" y="19"/>
                    <a:pt x="345" y="21"/>
                    <a:pt x="342" y="22"/>
                  </a:cubicBezTo>
                  <a:cubicBezTo>
                    <a:pt x="305" y="35"/>
                    <a:pt x="271" y="51"/>
                    <a:pt x="237" y="70"/>
                  </a:cubicBezTo>
                  <a:cubicBezTo>
                    <a:pt x="233" y="72"/>
                    <a:pt x="230" y="74"/>
                    <a:pt x="226" y="77"/>
                  </a:cubicBezTo>
                  <a:cubicBezTo>
                    <a:pt x="196" y="101"/>
                    <a:pt x="165" y="125"/>
                    <a:pt x="137" y="151"/>
                  </a:cubicBezTo>
                  <a:cubicBezTo>
                    <a:pt x="134" y="154"/>
                    <a:pt x="130" y="157"/>
                    <a:pt x="128" y="160"/>
                  </a:cubicBezTo>
                  <a:cubicBezTo>
                    <a:pt x="104" y="189"/>
                    <a:pt x="83" y="221"/>
                    <a:pt x="62" y="252"/>
                  </a:cubicBezTo>
                  <a:cubicBezTo>
                    <a:pt x="60" y="255"/>
                    <a:pt x="58" y="260"/>
                    <a:pt x="57" y="263"/>
                  </a:cubicBezTo>
                  <a:cubicBezTo>
                    <a:pt x="55" y="266"/>
                    <a:pt x="52" y="269"/>
                    <a:pt x="51" y="274"/>
                  </a:cubicBezTo>
                  <a:cubicBezTo>
                    <a:pt x="42" y="298"/>
                    <a:pt x="24" y="345"/>
                    <a:pt x="16" y="369"/>
                  </a:cubicBezTo>
                  <a:cubicBezTo>
                    <a:pt x="16" y="370"/>
                    <a:pt x="15" y="371"/>
                    <a:pt x="15" y="372"/>
                  </a:cubicBezTo>
                  <a:cubicBezTo>
                    <a:pt x="15" y="374"/>
                    <a:pt x="14" y="376"/>
                    <a:pt x="14" y="377"/>
                  </a:cubicBezTo>
                  <a:cubicBezTo>
                    <a:pt x="7" y="414"/>
                    <a:pt x="3" y="451"/>
                    <a:pt x="2" y="489"/>
                  </a:cubicBezTo>
                  <a:cubicBezTo>
                    <a:pt x="1" y="492"/>
                    <a:pt x="1" y="495"/>
                    <a:pt x="2" y="500"/>
                  </a:cubicBezTo>
                  <a:cubicBezTo>
                    <a:pt x="2" y="501"/>
                    <a:pt x="2" y="502"/>
                    <a:pt x="2" y="502"/>
                  </a:cubicBezTo>
                  <a:cubicBezTo>
                    <a:pt x="4" y="519"/>
                    <a:pt x="7" y="536"/>
                    <a:pt x="9" y="554"/>
                  </a:cubicBezTo>
                  <a:cubicBezTo>
                    <a:pt x="13" y="571"/>
                    <a:pt x="15" y="588"/>
                    <a:pt x="18" y="605"/>
                  </a:cubicBezTo>
                  <a:cubicBezTo>
                    <a:pt x="18" y="608"/>
                    <a:pt x="19" y="610"/>
                    <a:pt x="19" y="612"/>
                  </a:cubicBezTo>
                  <a:cubicBezTo>
                    <a:pt x="31" y="649"/>
                    <a:pt x="47" y="684"/>
                    <a:pt x="68" y="718"/>
                  </a:cubicBezTo>
                  <a:cubicBezTo>
                    <a:pt x="113" y="792"/>
                    <a:pt x="165" y="830"/>
                    <a:pt x="236" y="876"/>
                  </a:cubicBezTo>
                  <a:cubicBezTo>
                    <a:pt x="293" y="907"/>
                    <a:pt x="356" y="922"/>
                    <a:pt x="419" y="922"/>
                  </a:cubicBezTo>
                  <a:cubicBezTo>
                    <a:pt x="510" y="922"/>
                    <a:pt x="600" y="890"/>
                    <a:pt x="672" y="827"/>
                  </a:cubicBezTo>
                  <a:cubicBezTo>
                    <a:pt x="714" y="798"/>
                    <a:pt x="748" y="757"/>
                    <a:pt x="771" y="709"/>
                  </a:cubicBezTo>
                  <a:lnTo>
                    <a:pt x="772" y="708"/>
                  </a:lnTo>
                  <a:cubicBezTo>
                    <a:pt x="783" y="699"/>
                    <a:pt x="793" y="690"/>
                    <a:pt x="802" y="681"/>
                  </a:cubicBezTo>
                  <a:cubicBezTo>
                    <a:pt x="822" y="652"/>
                    <a:pt x="842" y="625"/>
                    <a:pt x="862" y="597"/>
                  </a:cubicBezTo>
                  <a:cubicBezTo>
                    <a:pt x="893" y="536"/>
                    <a:pt x="908" y="469"/>
                    <a:pt x="907" y="401"/>
                  </a:cubicBezTo>
                  <a:cubicBezTo>
                    <a:pt x="902" y="368"/>
                    <a:pt x="896" y="333"/>
                    <a:pt x="891" y="300"/>
                  </a:cubicBezTo>
                  <a:cubicBezTo>
                    <a:pt x="870" y="231"/>
                    <a:pt x="832" y="169"/>
                    <a:pt x="780" y="121"/>
                  </a:cubicBezTo>
                  <a:cubicBezTo>
                    <a:pt x="751" y="97"/>
                    <a:pt x="719" y="74"/>
                    <a:pt x="688" y="54"/>
                  </a:cubicBezTo>
                  <a:cubicBezTo>
                    <a:pt x="685" y="52"/>
                    <a:pt x="680" y="51"/>
                    <a:pt x="677" y="49"/>
                  </a:cubicBezTo>
                  <a:cubicBezTo>
                    <a:pt x="609" y="20"/>
                    <a:pt x="556" y="1"/>
                    <a:pt x="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8"/>
            <p:cNvSpPr/>
            <p:nvPr/>
          </p:nvSpPr>
          <p:spPr>
            <a:xfrm>
              <a:off x="4721850" y="1315175"/>
              <a:ext cx="24225" cy="22400"/>
            </a:xfrm>
            <a:custGeom>
              <a:avLst/>
              <a:gdLst/>
              <a:ahLst/>
              <a:cxnLst/>
              <a:rect l="l" t="t" r="r" b="b"/>
              <a:pathLst>
                <a:path w="969" h="896" extrusionOk="0">
                  <a:moveTo>
                    <a:pt x="414" y="1"/>
                  </a:moveTo>
                  <a:cubicBezTo>
                    <a:pt x="376" y="1"/>
                    <a:pt x="339" y="6"/>
                    <a:pt x="303" y="17"/>
                  </a:cubicBezTo>
                  <a:cubicBezTo>
                    <a:pt x="227" y="39"/>
                    <a:pt x="171" y="78"/>
                    <a:pt x="117" y="134"/>
                  </a:cubicBezTo>
                  <a:cubicBezTo>
                    <a:pt x="91" y="161"/>
                    <a:pt x="68" y="193"/>
                    <a:pt x="51" y="226"/>
                  </a:cubicBezTo>
                  <a:cubicBezTo>
                    <a:pt x="12" y="296"/>
                    <a:pt x="3" y="363"/>
                    <a:pt x="0" y="442"/>
                  </a:cubicBezTo>
                  <a:cubicBezTo>
                    <a:pt x="1" y="463"/>
                    <a:pt x="5" y="483"/>
                    <a:pt x="9" y="504"/>
                  </a:cubicBezTo>
                  <a:cubicBezTo>
                    <a:pt x="11" y="525"/>
                    <a:pt x="14" y="546"/>
                    <a:pt x="20" y="567"/>
                  </a:cubicBezTo>
                  <a:cubicBezTo>
                    <a:pt x="34" y="603"/>
                    <a:pt x="49" y="639"/>
                    <a:pt x="67" y="674"/>
                  </a:cubicBezTo>
                  <a:cubicBezTo>
                    <a:pt x="70" y="677"/>
                    <a:pt x="73" y="681"/>
                    <a:pt x="75" y="684"/>
                  </a:cubicBezTo>
                  <a:cubicBezTo>
                    <a:pt x="99" y="716"/>
                    <a:pt x="124" y="746"/>
                    <a:pt x="151" y="774"/>
                  </a:cubicBezTo>
                  <a:cubicBezTo>
                    <a:pt x="154" y="777"/>
                    <a:pt x="156" y="779"/>
                    <a:pt x="160" y="782"/>
                  </a:cubicBezTo>
                  <a:cubicBezTo>
                    <a:pt x="161" y="783"/>
                    <a:pt x="223" y="833"/>
                    <a:pt x="255" y="847"/>
                  </a:cubicBezTo>
                  <a:cubicBezTo>
                    <a:pt x="269" y="853"/>
                    <a:pt x="336" y="878"/>
                    <a:pt x="350" y="883"/>
                  </a:cubicBezTo>
                  <a:cubicBezTo>
                    <a:pt x="353" y="883"/>
                    <a:pt x="354" y="884"/>
                    <a:pt x="355" y="884"/>
                  </a:cubicBezTo>
                  <a:cubicBezTo>
                    <a:pt x="357" y="884"/>
                    <a:pt x="359" y="885"/>
                    <a:pt x="361" y="885"/>
                  </a:cubicBezTo>
                  <a:cubicBezTo>
                    <a:pt x="406" y="892"/>
                    <a:pt x="434" y="895"/>
                    <a:pt x="460" y="895"/>
                  </a:cubicBezTo>
                  <a:cubicBezTo>
                    <a:pt x="491" y="895"/>
                    <a:pt x="519" y="890"/>
                    <a:pt x="573" y="879"/>
                  </a:cubicBezTo>
                  <a:cubicBezTo>
                    <a:pt x="612" y="871"/>
                    <a:pt x="648" y="849"/>
                    <a:pt x="683" y="831"/>
                  </a:cubicBezTo>
                  <a:cubicBezTo>
                    <a:pt x="697" y="822"/>
                    <a:pt x="711" y="812"/>
                    <a:pt x="723" y="800"/>
                  </a:cubicBezTo>
                  <a:cubicBezTo>
                    <a:pt x="744" y="792"/>
                    <a:pt x="764" y="783"/>
                    <a:pt x="783" y="771"/>
                  </a:cubicBezTo>
                  <a:cubicBezTo>
                    <a:pt x="868" y="711"/>
                    <a:pt x="931" y="624"/>
                    <a:pt x="958" y="524"/>
                  </a:cubicBezTo>
                  <a:cubicBezTo>
                    <a:pt x="962" y="490"/>
                    <a:pt x="965" y="456"/>
                    <a:pt x="969" y="423"/>
                  </a:cubicBezTo>
                  <a:cubicBezTo>
                    <a:pt x="966" y="353"/>
                    <a:pt x="946" y="285"/>
                    <a:pt x="908" y="225"/>
                  </a:cubicBezTo>
                  <a:cubicBezTo>
                    <a:pt x="886" y="198"/>
                    <a:pt x="864" y="171"/>
                    <a:pt x="841" y="143"/>
                  </a:cubicBezTo>
                  <a:cubicBezTo>
                    <a:pt x="790" y="97"/>
                    <a:pt x="729" y="64"/>
                    <a:pt x="663" y="49"/>
                  </a:cubicBezTo>
                  <a:lnTo>
                    <a:pt x="555" y="22"/>
                  </a:lnTo>
                  <a:lnTo>
                    <a:pt x="530" y="17"/>
                  </a:lnTo>
                  <a:lnTo>
                    <a:pt x="516" y="13"/>
                  </a:lnTo>
                  <a:cubicBezTo>
                    <a:pt x="482" y="5"/>
                    <a:pt x="448"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8"/>
            <p:cNvSpPr/>
            <p:nvPr/>
          </p:nvSpPr>
          <p:spPr>
            <a:xfrm>
              <a:off x="4659725" y="1282000"/>
              <a:ext cx="29875" cy="23175"/>
            </a:xfrm>
            <a:custGeom>
              <a:avLst/>
              <a:gdLst/>
              <a:ahLst/>
              <a:cxnLst/>
              <a:rect l="l" t="t" r="r" b="b"/>
              <a:pathLst>
                <a:path w="1195" h="927" extrusionOk="0">
                  <a:moveTo>
                    <a:pt x="566" y="0"/>
                  </a:moveTo>
                  <a:cubicBezTo>
                    <a:pt x="540" y="0"/>
                    <a:pt x="514" y="2"/>
                    <a:pt x="489" y="5"/>
                  </a:cubicBezTo>
                  <a:cubicBezTo>
                    <a:pt x="421" y="12"/>
                    <a:pt x="354" y="25"/>
                    <a:pt x="289" y="44"/>
                  </a:cubicBezTo>
                  <a:cubicBezTo>
                    <a:pt x="237" y="57"/>
                    <a:pt x="189" y="84"/>
                    <a:pt x="150" y="122"/>
                  </a:cubicBezTo>
                  <a:cubicBezTo>
                    <a:pt x="107" y="151"/>
                    <a:pt x="73" y="192"/>
                    <a:pt x="51" y="239"/>
                  </a:cubicBezTo>
                  <a:cubicBezTo>
                    <a:pt x="39" y="271"/>
                    <a:pt x="27" y="302"/>
                    <a:pt x="15" y="333"/>
                  </a:cubicBezTo>
                  <a:cubicBezTo>
                    <a:pt x="0" y="400"/>
                    <a:pt x="2" y="471"/>
                    <a:pt x="22" y="536"/>
                  </a:cubicBezTo>
                  <a:cubicBezTo>
                    <a:pt x="37" y="574"/>
                    <a:pt x="54" y="614"/>
                    <a:pt x="74" y="651"/>
                  </a:cubicBezTo>
                  <a:cubicBezTo>
                    <a:pt x="78" y="659"/>
                    <a:pt x="82" y="665"/>
                    <a:pt x="87" y="671"/>
                  </a:cubicBezTo>
                  <a:cubicBezTo>
                    <a:pt x="115" y="713"/>
                    <a:pt x="147" y="750"/>
                    <a:pt x="184" y="785"/>
                  </a:cubicBezTo>
                  <a:cubicBezTo>
                    <a:pt x="215" y="810"/>
                    <a:pt x="248" y="834"/>
                    <a:pt x="281" y="854"/>
                  </a:cubicBezTo>
                  <a:cubicBezTo>
                    <a:pt x="288" y="859"/>
                    <a:pt x="295" y="864"/>
                    <a:pt x="303" y="868"/>
                  </a:cubicBezTo>
                  <a:cubicBezTo>
                    <a:pt x="346" y="891"/>
                    <a:pt x="392" y="908"/>
                    <a:pt x="440" y="919"/>
                  </a:cubicBezTo>
                  <a:cubicBezTo>
                    <a:pt x="467" y="924"/>
                    <a:pt x="495" y="927"/>
                    <a:pt x="522" y="927"/>
                  </a:cubicBezTo>
                  <a:cubicBezTo>
                    <a:pt x="597" y="927"/>
                    <a:pt x="672" y="907"/>
                    <a:pt x="738" y="869"/>
                  </a:cubicBezTo>
                  <a:cubicBezTo>
                    <a:pt x="755" y="858"/>
                    <a:pt x="772" y="847"/>
                    <a:pt x="787" y="834"/>
                  </a:cubicBezTo>
                  <a:cubicBezTo>
                    <a:pt x="795" y="834"/>
                    <a:pt x="804" y="835"/>
                    <a:pt x="812" y="835"/>
                  </a:cubicBezTo>
                  <a:cubicBezTo>
                    <a:pt x="844" y="835"/>
                    <a:pt x="875" y="830"/>
                    <a:pt x="905" y="820"/>
                  </a:cubicBezTo>
                  <a:cubicBezTo>
                    <a:pt x="958" y="807"/>
                    <a:pt x="1005" y="780"/>
                    <a:pt x="1043" y="742"/>
                  </a:cubicBezTo>
                  <a:cubicBezTo>
                    <a:pt x="1086" y="713"/>
                    <a:pt x="1121" y="673"/>
                    <a:pt x="1143" y="625"/>
                  </a:cubicBezTo>
                  <a:cubicBezTo>
                    <a:pt x="1155" y="593"/>
                    <a:pt x="1166" y="561"/>
                    <a:pt x="1178" y="530"/>
                  </a:cubicBezTo>
                  <a:cubicBezTo>
                    <a:pt x="1194" y="463"/>
                    <a:pt x="1192" y="394"/>
                    <a:pt x="1173" y="328"/>
                  </a:cubicBezTo>
                  <a:cubicBezTo>
                    <a:pt x="1157" y="295"/>
                    <a:pt x="1143" y="264"/>
                    <a:pt x="1128" y="231"/>
                  </a:cubicBezTo>
                  <a:cubicBezTo>
                    <a:pt x="1092" y="171"/>
                    <a:pt x="1040" y="123"/>
                    <a:pt x="977" y="90"/>
                  </a:cubicBezTo>
                  <a:cubicBezTo>
                    <a:pt x="916" y="63"/>
                    <a:pt x="853" y="40"/>
                    <a:pt x="788" y="24"/>
                  </a:cubicBezTo>
                  <a:cubicBezTo>
                    <a:pt x="772" y="21"/>
                    <a:pt x="755" y="18"/>
                    <a:pt x="738" y="16"/>
                  </a:cubicBezTo>
                  <a:cubicBezTo>
                    <a:pt x="688" y="9"/>
                    <a:pt x="639" y="4"/>
                    <a:pt x="590" y="0"/>
                  </a:cubicBezTo>
                  <a:cubicBezTo>
                    <a:pt x="582" y="0"/>
                    <a:pt x="574"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8"/>
            <p:cNvSpPr/>
            <p:nvPr/>
          </p:nvSpPr>
          <p:spPr>
            <a:xfrm>
              <a:off x="4622175" y="1365500"/>
              <a:ext cx="25175" cy="26225"/>
            </a:xfrm>
            <a:custGeom>
              <a:avLst/>
              <a:gdLst/>
              <a:ahLst/>
              <a:cxnLst/>
              <a:rect l="l" t="t" r="r" b="b"/>
              <a:pathLst>
                <a:path w="1007" h="1049" extrusionOk="0">
                  <a:moveTo>
                    <a:pt x="521" y="1"/>
                  </a:moveTo>
                  <a:cubicBezTo>
                    <a:pt x="515" y="1"/>
                    <a:pt x="509" y="2"/>
                    <a:pt x="503" y="3"/>
                  </a:cubicBezTo>
                  <a:cubicBezTo>
                    <a:pt x="470" y="7"/>
                    <a:pt x="430" y="13"/>
                    <a:pt x="399" y="19"/>
                  </a:cubicBezTo>
                  <a:lnTo>
                    <a:pt x="391" y="21"/>
                  </a:lnTo>
                  <a:cubicBezTo>
                    <a:pt x="387" y="21"/>
                    <a:pt x="384" y="22"/>
                    <a:pt x="381" y="24"/>
                  </a:cubicBezTo>
                  <a:cubicBezTo>
                    <a:pt x="340" y="38"/>
                    <a:pt x="300" y="55"/>
                    <a:pt x="262" y="77"/>
                  </a:cubicBezTo>
                  <a:cubicBezTo>
                    <a:pt x="254" y="80"/>
                    <a:pt x="247" y="85"/>
                    <a:pt x="240" y="90"/>
                  </a:cubicBezTo>
                  <a:cubicBezTo>
                    <a:pt x="210" y="114"/>
                    <a:pt x="180" y="139"/>
                    <a:pt x="150" y="164"/>
                  </a:cubicBezTo>
                  <a:cubicBezTo>
                    <a:pt x="147" y="168"/>
                    <a:pt x="144" y="171"/>
                    <a:pt x="140" y="174"/>
                  </a:cubicBezTo>
                  <a:cubicBezTo>
                    <a:pt x="114" y="206"/>
                    <a:pt x="90" y="239"/>
                    <a:pt x="68" y="275"/>
                  </a:cubicBezTo>
                  <a:cubicBezTo>
                    <a:pt x="63" y="282"/>
                    <a:pt x="59" y="290"/>
                    <a:pt x="54" y="299"/>
                  </a:cubicBezTo>
                  <a:cubicBezTo>
                    <a:pt x="41" y="332"/>
                    <a:pt x="27" y="369"/>
                    <a:pt x="16" y="402"/>
                  </a:cubicBezTo>
                  <a:cubicBezTo>
                    <a:pt x="15" y="407"/>
                    <a:pt x="13" y="411"/>
                    <a:pt x="13" y="414"/>
                  </a:cubicBezTo>
                  <a:cubicBezTo>
                    <a:pt x="12" y="419"/>
                    <a:pt x="11" y="423"/>
                    <a:pt x="11" y="427"/>
                  </a:cubicBezTo>
                  <a:cubicBezTo>
                    <a:pt x="7" y="459"/>
                    <a:pt x="2" y="500"/>
                    <a:pt x="0" y="530"/>
                  </a:cubicBezTo>
                  <a:lnTo>
                    <a:pt x="0" y="538"/>
                  </a:lnTo>
                  <a:cubicBezTo>
                    <a:pt x="0" y="635"/>
                    <a:pt x="29" y="701"/>
                    <a:pt x="72" y="784"/>
                  </a:cubicBezTo>
                  <a:cubicBezTo>
                    <a:pt x="75" y="791"/>
                    <a:pt x="79" y="799"/>
                    <a:pt x="85" y="806"/>
                  </a:cubicBezTo>
                  <a:cubicBezTo>
                    <a:pt x="109" y="841"/>
                    <a:pt x="138" y="875"/>
                    <a:pt x="169" y="906"/>
                  </a:cubicBezTo>
                  <a:cubicBezTo>
                    <a:pt x="200" y="933"/>
                    <a:pt x="235" y="958"/>
                    <a:pt x="271" y="979"/>
                  </a:cubicBezTo>
                  <a:cubicBezTo>
                    <a:pt x="279" y="985"/>
                    <a:pt x="288" y="989"/>
                    <a:pt x="297" y="993"/>
                  </a:cubicBezTo>
                  <a:cubicBezTo>
                    <a:pt x="336" y="1011"/>
                    <a:pt x="376" y="1025"/>
                    <a:pt x="417" y="1036"/>
                  </a:cubicBezTo>
                  <a:cubicBezTo>
                    <a:pt x="461" y="1044"/>
                    <a:pt x="504" y="1048"/>
                    <a:pt x="547" y="1048"/>
                  </a:cubicBezTo>
                  <a:cubicBezTo>
                    <a:pt x="642" y="1046"/>
                    <a:pt x="716" y="1019"/>
                    <a:pt x="798" y="975"/>
                  </a:cubicBezTo>
                  <a:cubicBezTo>
                    <a:pt x="935" y="893"/>
                    <a:pt x="1006" y="734"/>
                    <a:pt x="977" y="577"/>
                  </a:cubicBezTo>
                  <a:cubicBezTo>
                    <a:pt x="973" y="543"/>
                    <a:pt x="964" y="510"/>
                    <a:pt x="950" y="479"/>
                  </a:cubicBezTo>
                  <a:cubicBezTo>
                    <a:pt x="952" y="450"/>
                    <a:pt x="955" y="420"/>
                    <a:pt x="959" y="390"/>
                  </a:cubicBezTo>
                  <a:cubicBezTo>
                    <a:pt x="957" y="320"/>
                    <a:pt x="936" y="252"/>
                    <a:pt x="898" y="192"/>
                  </a:cubicBezTo>
                  <a:cubicBezTo>
                    <a:pt x="877" y="165"/>
                    <a:pt x="854" y="138"/>
                    <a:pt x="831" y="111"/>
                  </a:cubicBezTo>
                  <a:cubicBezTo>
                    <a:pt x="780" y="64"/>
                    <a:pt x="719" y="32"/>
                    <a:pt x="652" y="15"/>
                  </a:cubicBezTo>
                  <a:cubicBezTo>
                    <a:pt x="649" y="14"/>
                    <a:pt x="644" y="13"/>
                    <a:pt x="640" y="13"/>
                  </a:cubicBezTo>
                  <a:cubicBezTo>
                    <a:pt x="638" y="12"/>
                    <a:pt x="635" y="12"/>
                    <a:pt x="632" y="12"/>
                  </a:cubicBezTo>
                  <a:cubicBezTo>
                    <a:pt x="601" y="8"/>
                    <a:pt x="561" y="4"/>
                    <a:pt x="530" y="1"/>
                  </a:cubicBezTo>
                  <a:cubicBezTo>
                    <a:pt x="527" y="1"/>
                    <a:pt x="524"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8"/>
            <p:cNvSpPr/>
            <p:nvPr/>
          </p:nvSpPr>
          <p:spPr>
            <a:xfrm>
              <a:off x="4597125" y="1485000"/>
              <a:ext cx="26050" cy="24500"/>
            </a:xfrm>
            <a:custGeom>
              <a:avLst/>
              <a:gdLst/>
              <a:ahLst/>
              <a:cxnLst/>
              <a:rect l="l" t="t" r="r" b="b"/>
              <a:pathLst>
                <a:path w="1042" h="980" extrusionOk="0">
                  <a:moveTo>
                    <a:pt x="536" y="0"/>
                  </a:moveTo>
                  <a:cubicBezTo>
                    <a:pt x="528" y="0"/>
                    <a:pt x="519" y="1"/>
                    <a:pt x="512" y="2"/>
                  </a:cubicBezTo>
                  <a:cubicBezTo>
                    <a:pt x="467" y="5"/>
                    <a:pt x="423" y="12"/>
                    <a:pt x="380" y="24"/>
                  </a:cubicBezTo>
                  <a:cubicBezTo>
                    <a:pt x="358" y="33"/>
                    <a:pt x="338" y="42"/>
                    <a:pt x="317" y="51"/>
                  </a:cubicBezTo>
                  <a:cubicBezTo>
                    <a:pt x="298" y="60"/>
                    <a:pt x="274" y="70"/>
                    <a:pt x="255" y="81"/>
                  </a:cubicBezTo>
                  <a:cubicBezTo>
                    <a:pt x="249" y="83"/>
                    <a:pt x="245" y="86"/>
                    <a:pt x="241" y="89"/>
                  </a:cubicBezTo>
                  <a:cubicBezTo>
                    <a:pt x="224" y="101"/>
                    <a:pt x="207" y="116"/>
                    <a:pt x="193" y="128"/>
                  </a:cubicBezTo>
                  <a:cubicBezTo>
                    <a:pt x="179" y="140"/>
                    <a:pt x="162" y="153"/>
                    <a:pt x="147" y="167"/>
                  </a:cubicBezTo>
                  <a:cubicBezTo>
                    <a:pt x="142" y="170"/>
                    <a:pt x="139" y="175"/>
                    <a:pt x="136" y="179"/>
                  </a:cubicBezTo>
                  <a:cubicBezTo>
                    <a:pt x="111" y="209"/>
                    <a:pt x="87" y="242"/>
                    <a:pt x="67" y="275"/>
                  </a:cubicBezTo>
                  <a:cubicBezTo>
                    <a:pt x="1" y="400"/>
                    <a:pt x="6" y="549"/>
                    <a:pt x="81" y="669"/>
                  </a:cubicBezTo>
                  <a:cubicBezTo>
                    <a:pt x="105" y="712"/>
                    <a:pt x="131" y="754"/>
                    <a:pt x="156" y="796"/>
                  </a:cubicBezTo>
                  <a:cubicBezTo>
                    <a:pt x="182" y="842"/>
                    <a:pt x="220" y="881"/>
                    <a:pt x="266" y="908"/>
                  </a:cubicBezTo>
                  <a:cubicBezTo>
                    <a:pt x="335" y="955"/>
                    <a:pt x="416" y="979"/>
                    <a:pt x="496" y="979"/>
                  </a:cubicBezTo>
                  <a:cubicBezTo>
                    <a:pt x="567" y="979"/>
                    <a:pt x="638" y="961"/>
                    <a:pt x="702" y="923"/>
                  </a:cubicBezTo>
                  <a:cubicBezTo>
                    <a:pt x="729" y="901"/>
                    <a:pt x="756" y="878"/>
                    <a:pt x="784" y="855"/>
                  </a:cubicBezTo>
                  <a:cubicBezTo>
                    <a:pt x="808" y="830"/>
                    <a:pt x="827" y="801"/>
                    <a:pt x="843" y="771"/>
                  </a:cubicBezTo>
                  <a:cubicBezTo>
                    <a:pt x="878" y="754"/>
                    <a:pt x="909" y="730"/>
                    <a:pt x="935" y="701"/>
                  </a:cubicBezTo>
                  <a:cubicBezTo>
                    <a:pt x="955" y="673"/>
                    <a:pt x="974" y="645"/>
                    <a:pt x="995" y="616"/>
                  </a:cubicBezTo>
                  <a:cubicBezTo>
                    <a:pt x="1026" y="556"/>
                    <a:pt x="1041" y="489"/>
                    <a:pt x="1040" y="421"/>
                  </a:cubicBezTo>
                  <a:cubicBezTo>
                    <a:pt x="1035" y="387"/>
                    <a:pt x="1029" y="354"/>
                    <a:pt x="1024" y="319"/>
                  </a:cubicBezTo>
                  <a:cubicBezTo>
                    <a:pt x="1003" y="251"/>
                    <a:pt x="964" y="190"/>
                    <a:pt x="913" y="141"/>
                  </a:cubicBezTo>
                  <a:cubicBezTo>
                    <a:pt x="846" y="81"/>
                    <a:pt x="765" y="38"/>
                    <a:pt x="678" y="16"/>
                  </a:cubicBezTo>
                  <a:cubicBezTo>
                    <a:pt x="636" y="4"/>
                    <a:pt x="586" y="3"/>
                    <a:pt x="545" y="1"/>
                  </a:cubicBezTo>
                  <a:cubicBezTo>
                    <a:pt x="542" y="0"/>
                    <a:pt x="539"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8"/>
            <p:cNvSpPr/>
            <p:nvPr/>
          </p:nvSpPr>
          <p:spPr>
            <a:xfrm>
              <a:off x="4619675" y="1558825"/>
              <a:ext cx="20575" cy="20825"/>
            </a:xfrm>
            <a:custGeom>
              <a:avLst/>
              <a:gdLst/>
              <a:ahLst/>
              <a:cxnLst/>
              <a:rect l="l" t="t" r="r" b="b"/>
              <a:pathLst>
                <a:path w="823" h="833" extrusionOk="0">
                  <a:moveTo>
                    <a:pt x="393" y="1"/>
                  </a:moveTo>
                  <a:cubicBezTo>
                    <a:pt x="322" y="1"/>
                    <a:pt x="251" y="19"/>
                    <a:pt x="187" y="57"/>
                  </a:cubicBezTo>
                  <a:cubicBezTo>
                    <a:pt x="160" y="80"/>
                    <a:pt x="133" y="102"/>
                    <a:pt x="106" y="125"/>
                  </a:cubicBezTo>
                  <a:cubicBezTo>
                    <a:pt x="59" y="175"/>
                    <a:pt x="27" y="236"/>
                    <a:pt x="12" y="303"/>
                  </a:cubicBezTo>
                  <a:cubicBezTo>
                    <a:pt x="8" y="337"/>
                    <a:pt x="5" y="371"/>
                    <a:pt x="1" y="405"/>
                  </a:cubicBezTo>
                  <a:cubicBezTo>
                    <a:pt x="3" y="475"/>
                    <a:pt x="24" y="543"/>
                    <a:pt x="61" y="602"/>
                  </a:cubicBezTo>
                  <a:lnTo>
                    <a:pt x="91" y="649"/>
                  </a:lnTo>
                  <a:cubicBezTo>
                    <a:pt x="116" y="695"/>
                    <a:pt x="153" y="734"/>
                    <a:pt x="199" y="761"/>
                  </a:cubicBezTo>
                  <a:cubicBezTo>
                    <a:pt x="268" y="808"/>
                    <a:pt x="349" y="832"/>
                    <a:pt x="429" y="832"/>
                  </a:cubicBezTo>
                  <a:cubicBezTo>
                    <a:pt x="500" y="832"/>
                    <a:pt x="571" y="814"/>
                    <a:pt x="635" y="776"/>
                  </a:cubicBezTo>
                  <a:lnTo>
                    <a:pt x="717" y="708"/>
                  </a:lnTo>
                  <a:cubicBezTo>
                    <a:pt x="764" y="659"/>
                    <a:pt x="796" y="597"/>
                    <a:pt x="811" y="530"/>
                  </a:cubicBezTo>
                  <a:cubicBezTo>
                    <a:pt x="815" y="497"/>
                    <a:pt x="819" y="462"/>
                    <a:pt x="822" y="430"/>
                  </a:cubicBezTo>
                  <a:cubicBezTo>
                    <a:pt x="820" y="358"/>
                    <a:pt x="799" y="290"/>
                    <a:pt x="762" y="231"/>
                  </a:cubicBezTo>
                  <a:lnTo>
                    <a:pt x="732" y="184"/>
                  </a:lnTo>
                  <a:cubicBezTo>
                    <a:pt x="655" y="66"/>
                    <a:pt x="52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8"/>
            <p:cNvSpPr/>
            <p:nvPr/>
          </p:nvSpPr>
          <p:spPr>
            <a:xfrm>
              <a:off x="4600875" y="1648200"/>
              <a:ext cx="31475" cy="29275"/>
            </a:xfrm>
            <a:custGeom>
              <a:avLst/>
              <a:gdLst/>
              <a:ahLst/>
              <a:cxnLst/>
              <a:rect l="l" t="t" r="r" b="b"/>
              <a:pathLst>
                <a:path w="1259" h="1171" extrusionOk="0">
                  <a:moveTo>
                    <a:pt x="591" y="0"/>
                  </a:moveTo>
                  <a:cubicBezTo>
                    <a:pt x="575" y="0"/>
                    <a:pt x="560" y="1"/>
                    <a:pt x="544" y="3"/>
                  </a:cubicBezTo>
                  <a:cubicBezTo>
                    <a:pt x="499" y="8"/>
                    <a:pt x="455" y="15"/>
                    <a:pt x="410" y="26"/>
                  </a:cubicBezTo>
                  <a:cubicBezTo>
                    <a:pt x="382" y="36"/>
                    <a:pt x="355" y="46"/>
                    <a:pt x="329" y="59"/>
                  </a:cubicBezTo>
                  <a:cubicBezTo>
                    <a:pt x="303" y="70"/>
                    <a:pt x="277" y="83"/>
                    <a:pt x="253" y="97"/>
                  </a:cubicBezTo>
                  <a:cubicBezTo>
                    <a:pt x="247" y="100"/>
                    <a:pt x="243" y="104"/>
                    <a:pt x="237" y="107"/>
                  </a:cubicBezTo>
                  <a:cubicBezTo>
                    <a:pt x="205" y="132"/>
                    <a:pt x="173" y="158"/>
                    <a:pt x="142" y="186"/>
                  </a:cubicBezTo>
                  <a:cubicBezTo>
                    <a:pt x="134" y="193"/>
                    <a:pt x="126" y="202"/>
                    <a:pt x="119" y="212"/>
                  </a:cubicBezTo>
                  <a:cubicBezTo>
                    <a:pt x="95" y="241"/>
                    <a:pt x="72" y="274"/>
                    <a:pt x="52" y="306"/>
                  </a:cubicBezTo>
                  <a:cubicBezTo>
                    <a:pt x="49" y="309"/>
                    <a:pt x="47" y="312"/>
                    <a:pt x="46" y="314"/>
                  </a:cubicBezTo>
                  <a:cubicBezTo>
                    <a:pt x="34" y="347"/>
                    <a:pt x="22" y="378"/>
                    <a:pt x="11" y="409"/>
                  </a:cubicBezTo>
                  <a:cubicBezTo>
                    <a:pt x="7" y="443"/>
                    <a:pt x="4" y="476"/>
                    <a:pt x="1" y="510"/>
                  </a:cubicBezTo>
                  <a:cubicBezTo>
                    <a:pt x="3" y="568"/>
                    <a:pt x="16" y="627"/>
                    <a:pt x="39" y="681"/>
                  </a:cubicBezTo>
                  <a:cubicBezTo>
                    <a:pt x="60" y="735"/>
                    <a:pt x="83" y="792"/>
                    <a:pt x="116" y="842"/>
                  </a:cubicBezTo>
                  <a:cubicBezTo>
                    <a:pt x="123" y="853"/>
                    <a:pt x="130" y="862"/>
                    <a:pt x="138" y="872"/>
                  </a:cubicBezTo>
                  <a:cubicBezTo>
                    <a:pt x="167" y="910"/>
                    <a:pt x="197" y="945"/>
                    <a:pt x="230" y="980"/>
                  </a:cubicBezTo>
                  <a:cubicBezTo>
                    <a:pt x="272" y="1020"/>
                    <a:pt x="319" y="1055"/>
                    <a:pt x="369" y="1084"/>
                  </a:cubicBezTo>
                  <a:cubicBezTo>
                    <a:pt x="415" y="1114"/>
                    <a:pt x="474" y="1132"/>
                    <a:pt x="524" y="1149"/>
                  </a:cubicBezTo>
                  <a:cubicBezTo>
                    <a:pt x="574" y="1163"/>
                    <a:pt x="627" y="1170"/>
                    <a:pt x="681" y="1170"/>
                  </a:cubicBezTo>
                  <a:cubicBezTo>
                    <a:pt x="684" y="1170"/>
                    <a:pt x="688" y="1170"/>
                    <a:pt x="691" y="1170"/>
                  </a:cubicBezTo>
                  <a:cubicBezTo>
                    <a:pt x="702" y="1170"/>
                    <a:pt x="714" y="1170"/>
                    <a:pt x="726" y="1168"/>
                  </a:cubicBezTo>
                  <a:cubicBezTo>
                    <a:pt x="759" y="1165"/>
                    <a:pt x="819" y="1158"/>
                    <a:pt x="860" y="1144"/>
                  </a:cubicBezTo>
                  <a:cubicBezTo>
                    <a:pt x="959" y="1110"/>
                    <a:pt x="1008" y="1075"/>
                    <a:pt x="1086" y="1006"/>
                  </a:cubicBezTo>
                  <a:cubicBezTo>
                    <a:pt x="1126" y="970"/>
                    <a:pt x="1157" y="921"/>
                    <a:pt x="1183" y="874"/>
                  </a:cubicBezTo>
                  <a:cubicBezTo>
                    <a:pt x="1188" y="865"/>
                    <a:pt x="1193" y="856"/>
                    <a:pt x="1196" y="846"/>
                  </a:cubicBezTo>
                  <a:cubicBezTo>
                    <a:pt x="1214" y="806"/>
                    <a:pt x="1229" y="764"/>
                    <a:pt x="1241" y="722"/>
                  </a:cubicBezTo>
                  <a:cubicBezTo>
                    <a:pt x="1250" y="679"/>
                    <a:pt x="1255" y="634"/>
                    <a:pt x="1256" y="590"/>
                  </a:cubicBezTo>
                  <a:cubicBezTo>
                    <a:pt x="1259" y="577"/>
                    <a:pt x="1259" y="565"/>
                    <a:pt x="1257" y="552"/>
                  </a:cubicBezTo>
                  <a:cubicBezTo>
                    <a:pt x="1257" y="546"/>
                    <a:pt x="1256" y="539"/>
                    <a:pt x="1255" y="533"/>
                  </a:cubicBezTo>
                  <a:cubicBezTo>
                    <a:pt x="1251" y="495"/>
                    <a:pt x="1246" y="457"/>
                    <a:pt x="1237" y="419"/>
                  </a:cubicBezTo>
                  <a:cubicBezTo>
                    <a:pt x="1235" y="408"/>
                    <a:pt x="1232" y="398"/>
                    <a:pt x="1227" y="388"/>
                  </a:cubicBezTo>
                  <a:cubicBezTo>
                    <a:pt x="1215" y="358"/>
                    <a:pt x="1194" y="300"/>
                    <a:pt x="1168" y="266"/>
                  </a:cubicBezTo>
                  <a:cubicBezTo>
                    <a:pt x="1145" y="233"/>
                    <a:pt x="1120" y="203"/>
                    <a:pt x="1093" y="174"/>
                  </a:cubicBezTo>
                  <a:cubicBezTo>
                    <a:pt x="1089" y="171"/>
                    <a:pt x="1085" y="166"/>
                    <a:pt x="1080" y="162"/>
                  </a:cubicBezTo>
                  <a:cubicBezTo>
                    <a:pt x="1047" y="133"/>
                    <a:pt x="1011" y="108"/>
                    <a:pt x="972" y="89"/>
                  </a:cubicBezTo>
                  <a:cubicBezTo>
                    <a:pt x="937" y="72"/>
                    <a:pt x="901" y="59"/>
                    <a:pt x="864" y="49"/>
                  </a:cubicBezTo>
                  <a:cubicBezTo>
                    <a:pt x="858" y="46"/>
                    <a:pt x="850" y="45"/>
                    <a:pt x="845" y="44"/>
                  </a:cubicBezTo>
                  <a:cubicBezTo>
                    <a:pt x="829" y="41"/>
                    <a:pt x="813" y="39"/>
                    <a:pt x="798" y="38"/>
                  </a:cubicBezTo>
                  <a:cubicBezTo>
                    <a:pt x="783" y="32"/>
                    <a:pt x="768" y="25"/>
                    <a:pt x="753" y="21"/>
                  </a:cubicBezTo>
                  <a:cubicBezTo>
                    <a:pt x="740" y="16"/>
                    <a:pt x="727" y="14"/>
                    <a:pt x="713" y="12"/>
                  </a:cubicBezTo>
                  <a:cubicBezTo>
                    <a:pt x="673" y="6"/>
                    <a:pt x="632" y="0"/>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8"/>
            <p:cNvSpPr/>
            <p:nvPr/>
          </p:nvSpPr>
          <p:spPr>
            <a:xfrm>
              <a:off x="4562600" y="1580550"/>
              <a:ext cx="26775" cy="23800"/>
            </a:xfrm>
            <a:custGeom>
              <a:avLst/>
              <a:gdLst/>
              <a:ahLst/>
              <a:cxnLst/>
              <a:rect l="l" t="t" r="r" b="b"/>
              <a:pathLst>
                <a:path w="1071" h="952" extrusionOk="0">
                  <a:moveTo>
                    <a:pt x="546" y="1"/>
                  </a:moveTo>
                  <a:cubicBezTo>
                    <a:pt x="509" y="1"/>
                    <a:pt x="471" y="6"/>
                    <a:pt x="435" y="17"/>
                  </a:cubicBezTo>
                  <a:cubicBezTo>
                    <a:pt x="396" y="32"/>
                    <a:pt x="358" y="50"/>
                    <a:pt x="322" y="67"/>
                  </a:cubicBezTo>
                  <a:cubicBezTo>
                    <a:pt x="314" y="71"/>
                    <a:pt x="308" y="74"/>
                    <a:pt x="301" y="78"/>
                  </a:cubicBezTo>
                  <a:cubicBezTo>
                    <a:pt x="288" y="86"/>
                    <a:pt x="275" y="93"/>
                    <a:pt x="263" y="103"/>
                  </a:cubicBezTo>
                  <a:cubicBezTo>
                    <a:pt x="223" y="132"/>
                    <a:pt x="187" y="165"/>
                    <a:pt x="151" y="199"/>
                  </a:cubicBezTo>
                  <a:cubicBezTo>
                    <a:pt x="147" y="205"/>
                    <a:pt x="142" y="210"/>
                    <a:pt x="138" y="214"/>
                  </a:cubicBezTo>
                  <a:cubicBezTo>
                    <a:pt x="113" y="248"/>
                    <a:pt x="89" y="281"/>
                    <a:pt x="67" y="316"/>
                  </a:cubicBezTo>
                  <a:cubicBezTo>
                    <a:pt x="1" y="440"/>
                    <a:pt x="7" y="590"/>
                    <a:pt x="81" y="709"/>
                  </a:cubicBezTo>
                  <a:cubicBezTo>
                    <a:pt x="84" y="715"/>
                    <a:pt x="86" y="718"/>
                    <a:pt x="89" y="722"/>
                  </a:cubicBezTo>
                  <a:cubicBezTo>
                    <a:pt x="90" y="723"/>
                    <a:pt x="92" y="725"/>
                    <a:pt x="93" y="726"/>
                  </a:cubicBezTo>
                  <a:cubicBezTo>
                    <a:pt x="107" y="745"/>
                    <a:pt x="146" y="791"/>
                    <a:pt x="161" y="810"/>
                  </a:cubicBezTo>
                  <a:cubicBezTo>
                    <a:pt x="163" y="811"/>
                    <a:pt x="165" y="813"/>
                    <a:pt x="167" y="815"/>
                  </a:cubicBezTo>
                  <a:cubicBezTo>
                    <a:pt x="170" y="818"/>
                    <a:pt x="174" y="822"/>
                    <a:pt x="178" y="825"/>
                  </a:cubicBezTo>
                  <a:cubicBezTo>
                    <a:pt x="205" y="845"/>
                    <a:pt x="237" y="869"/>
                    <a:pt x="265" y="887"/>
                  </a:cubicBezTo>
                  <a:lnTo>
                    <a:pt x="272" y="891"/>
                  </a:lnTo>
                  <a:cubicBezTo>
                    <a:pt x="276" y="894"/>
                    <a:pt x="281" y="896"/>
                    <a:pt x="286" y="897"/>
                  </a:cubicBezTo>
                  <a:cubicBezTo>
                    <a:pt x="317" y="910"/>
                    <a:pt x="353" y="923"/>
                    <a:pt x="385" y="934"/>
                  </a:cubicBezTo>
                  <a:cubicBezTo>
                    <a:pt x="388" y="935"/>
                    <a:pt x="391" y="936"/>
                    <a:pt x="393" y="937"/>
                  </a:cubicBezTo>
                  <a:cubicBezTo>
                    <a:pt x="397" y="938"/>
                    <a:pt x="403" y="939"/>
                    <a:pt x="407" y="939"/>
                  </a:cubicBezTo>
                  <a:cubicBezTo>
                    <a:pt x="425" y="943"/>
                    <a:pt x="447" y="944"/>
                    <a:pt x="464" y="946"/>
                  </a:cubicBezTo>
                  <a:cubicBezTo>
                    <a:pt x="480" y="948"/>
                    <a:pt x="503" y="950"/>
                    <a:pt x="523" y="951"/>
                  </a:cubicBezTo>
                  <a:cubicBezTo>
                    <a:pt x="525" y="952"/>
                    <a:pt x="528" y="952"/>
                    <a:pt x="531" y="952"/>
                  </a:cubicBezTo>
                  <a:cubicBezTo>
                    <a:pt x="538" y="952"/>
                    <a:pt x="546" y="951"/>
                    <a:pt x="553" y="949"/>
                  </a:cubicBezTo>
                  <a:cubicBezTo>
                    <a:pt x="589" y="945"/>
                    <a:pt x="625" y="939"/>
                    <a:pt x="660" y="933"/>
                  </a:cubicBezTo>
                  <a:cubicBezTo>
                    <a:pt x="662" y="932"/>
                    <a:pt x="665" y="932"/>
                    <a:pt x="667" y="931"/>
                  </a:cubicBezTo>
                  <a:cubicBezTo>
                    <a:pt x="673" y="930"/>
                    <a:pt x="678" y="927"/>
                    <a:pt x="683" y="926"/>
                  </a:cubicBezTo>
                  <a:cubicBezTo>
                    <a:pt x="685" y="925"/>
                    <a:pt x="687" y="924"/>
                    <a:pt x="689" y="923"/>
                  </a:cubicBezTo>
                  <a:cubicBezTo>
                    <a:pt x="723" y="910"/>
                    <a:pt x="758" y="894"/>
                    <a:pt x="791" y="878"/>
                  </a:cubicBezTo>
                  <a:cubicBezTo>
                    <a:pt x="796" y="876"/>
                    <a:pt x="801" y="872"/>
                    <a:pt x="806" y="869"/>
                  </a:cubicBezTo>
                  <a:cubicBezTo>
                    <a:pt x="810" y="867"/>
                    <a:pt x="814" y="865"/>
                    <a:pt x="818" y="862"/>
                  </a:cubicBezTo>
                  <a:cubicBezTo>
                    <a:pt x="846" y="840"/>
                    <a:pt x="876" y="814"/>
                    <a:pt x="903" y="791"/>
                  </a:cubicBezTo>
                  <a:cubicBezTo>
                    <a:pt x="905" y="789"/>
                    <a:pt x="907" y="787"/>
                    <a:pt x="909" y="785"/>
                  </a:cubicBezTo>
                  <a:cubicBezTo>
                    <a:pt x="914" y="780"/>
                    <a:pt x="917" y="776"/>
                    <a:pt x="920" y="772"/>
                  </a:cubicBezTo>
                  <a:cubicBezTo>
                    <a:pt x="941" y="744"/>
                    <a:pt x="963" y="712"/>
                    <a:pt x="983" y="683"/>
                  </a:cubicBezTo>
                  <a:cubicBezTo>
                    <a:pt x="984" y="681"/>
                    <a:pt x="985" y="678"/>
                    <a:pt x="987" y="676"/>
                  </a:cubicBezTo>
                  <a:cubicBezTo>
                    <a:pt x="988" y="674"/>
                    <a:pt x="989" y="670"/>
                    <a:pt x="990" y="668"/>
                  </a:cubicBezTo>
                  <a:cubicBezTo>
                    <a:pt x="997" y="652"/>
                    <a:pt x="1006" y="627"/>
                    <a:pt x="1009" y="618"/>
                  </a:cubicBezTo>
                  <a:cubicBezTo>
                    <a:pt x="1014" y="604"/>
                    <a:pt x="1022" y="584"/>
                    <a:pt x="1028" y="567"/>
                  </a:cubicBezTo>
                  <a:cubicBezTo>
                    <a:pt x="1029" y="561"/>
                    <a:pt x="1030" y="555"/>
                    <a:pt x="1032" y="549"/>
                  </a:cubicBezTo>
                  <a:cubicBezTo>
                    <a:pt x="1070" y="393"/>
                    <a:pt x="1007" y="228"/>
                    <a:pt x="873" y="139"/>
                  </a:cubicBezTo>
                  <a:cubicBezTo>
                    <a:pt x="851" y="120"/>
                    <a:pt x="826" y="105"/>
                    <a:pt x="800" y="94"/>
                  </a:cubicBezTo>
                  <a:cubicBezTo>
                    <a:pt x="779" y="76"/>
                    <a:pt x="757" y="60"/>
                    <a:pt x="732" y="47"/>
                  </a:cubicBezTo>
                  <a:cubicBezTo>
                    <a:pt x="701" y="35"/>
                    <a:pt x="670" y="23"/>
                    <a:pt x="638" y="11"/>
                  </a:cubicBezTo>
                  <a:cubicBezTo>
                    <a:pt x="608" y="4"/>
                    <a:pt x="577"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8"/>
            <p:cNvSpPr/>
            <p:nvPr/>
          </p:nvSpPr>
          <p:spPr>
            <a:xfrm>
              <a:off x="4530375" y="1428375"/>
              <a:ext cx="26750" cy="20375"/>
            </a:xfrm>
            <a:custGeom>
              <a:avLst/>
              <a:gdLst/>
              <a:ahLst/>
              <a:cxnLst/>
              <a:rect l="l" t="t" r="r" b="b"/>
              <a:pathLst>
                <a:path w="1070" h="815" extrusionOk="0">
                  <a:moveTo>
                    <a:pt x="379" y="1"/>
                  </a:moveTo>
                  <a:cubicBezTo>
                    <a:pt x="330" y="1"/>
                    <a:pt x="280" y="14"/>
                    <a:pt x="236" y="39"/>
                  </a:cubicBezTo>
                  <a:cubicBezTo>
                    <a:pt x="185" y="56"/>
                    <a:pt x="140" y="87"/>
                    <a:pt x="106" y="128"/>
                  </a:cubicBezTo>
                  <a:cubicBezTo>
                    <a:pt x="40" y="206"/>
                    <a:pt x="3" y="306"/>
                    <a:pt x="1" y="407"/>
                  </a:cubicBezTo>
                  <a:cubicBezTo>
                    <a:pt x="6" y="442"/>
                    <a:pt x="11" y="475"/>
                    <a:pt x="17" y="509"/>
                  </a:cubicBezTo>
                  <a:cubicBezTo>
                    <a:pt x="37" y="578"/>
                    <a:pt x="76" y="639"/>
                    <a:pt x="128" y="688"/>
                  </a:cubicBezTo>
                  <a:lnTo>
                    <a:pt x="212" y="746"/>
                  </a:lnTo>
                  <a:cubicBezTo>
                    <a:pt x="269" y="777"/>
                    <a:pt x="332" y="792"/>
                    <a:pt x="395" y="792"/>
                  </a:cubicBezTo>
                  <a:cubicBezTo>
                    <a:pt x="400" y="792"/>
                    <a:pt x="404" y="792"/>
                    <a:pt x="408" y="792"/>
                  </a:cubicBezTo>
                  <a:lnTo>
                    <a:pt x="684" y="814"/>
                  </a:lnTo>
                  <a:cubicBezTo>
                    <a:pt x="686" y="814"/>
                    <a:pt x="688" y="814"/>
                    <a:pt x="690" y="814"/>
                  </a:cubicBezTo>
                  <a:cubicBezTo>
                    <a:pt x="741" y="814"/>
                    <a:pt x="790" y="802"/>
                    <a:pt x="834" y="777"/>
                  </a:cubicBezTo>
                  <a:cubicBezTo>
                    <a:pt x="977" y="710"/>
                    <a:pt x="1069" y="566"/>
                    <a:pt x="1069" y="408"/>
                  </a:cubicBezTo>
                  <a:cubicBezTo>
                    <a:pt x="1063" y="374"/>
                    <a:pt x="1059" y="340"/>
                    <a:pt x="1053" y="307"/>
                  </a:cubicBezTo>
                  <a:cubicBezTo>
                    <a:pt x="1033" y="237"/>
                    <a:pt x="994" y="176"/>
                    <a:pt x="941" y="127"/>
                  </a:cubicBezTo>
                  <a:cubicBezTo>
                    <a:pt x="914" y="108"/>
                    <a:pt x="886" y="88"/>
                    <a:pt x="858" y="69"/>
                  </a:cubicBezTo>
                  <a:cubicBezTo>
                    <a:pt x="801" y="38"/>
                    <a:pt x="738" y="23"/>
                    <a:pt x="675" y="23"/>
                  </a:cubicBezTo>
                  <a:cubicBezTo>
                    <a:pt x="670" y="23"/>
                    <a:pt x="666" y="23"/>
                    <a:pt x="662" y="23"/>
                  </a:cubicBezTo>
                  <a:lnTo>
                    <a:pt x="385" y="1"/>
                  </a:lnTo>
                  <a:cubicBezTo>
                    <a:pt x="383" y="1"/>
                    <a:pt x="381"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8"/>
            <p:cNvSpPr/>
            <p:nvPr/>
          </p:nvSpPr>
          <p:spPr>
            <a:xfrm>
              <a:off x="4610375" y="1413000"/>
              <a:ext cx="20550" cy="20825"/>
            </a:xfrm>
            <a:custGeom>
              <a:avLst/>
              <a:gdLst/>
              <a:ahLst/>
              <a:cxnLst/>
              <a:rect l="l" t="t" r="r" b="b"/>
              <a:pathLst>
                <a:path w="822" h="833" extrusionOk="0">
                  <a:moveTo>
                    <a:pt x="402" y="1"/>
                  </a:moveTo>
                  <a:cubicBezTo>
                    <a:pt x="327" y="1"/>
                    <a:pt x="252" y="20"/>
                    <a:pt x="186" y="57"/>
                  </a:cubicBezTo>
                  <a:cubicBezTo>
                    <a:pt x="159" y="80"/>
                    <a:pt x="132" y="103"/>
                    <a:pt x="105" y="125"/>
                  </a:cubicBezTo>
                  <a:cubicBezTo>
                    <a:pt x="58" y="175"/>
                    <a:pt x="26" y="237"/>
                    <a:pt x="10" y="304"/>
                  </a:cubicBezTo>
                  <a:cubicBezTo>
                    <a:pt x="7" y="337"/>
                    <a:pt x="3" y="372"/>
                    <a:pt x="0" y="405"/>
                  </a:cubicBezTo>
                  <a:cubicBezTo>
                    <a:pt x="2" y="475"/>
                    <a:pt x="23" y="543"/>
                    <a:pt x="60" y="603"/>
                  </a:cubicBezTo>
                  <a:lnTo>
                    <a:pt x="89" y="650"/>
                  </a:lnTo>
                  <a:cubicBezTo>
                    <a:pt x="115" y="696"/>
                    <a:pt x="152" y="735"/>
                    <a:pt x="198" y="761"/>
                  </a:cubicBezTo>
                  <a:cubicBezTo>
                    <a:pt x="267" y="808"/>
                    <a:pt x="347" y="832"/>
                    <a:pt x="428" y="832"/>
                  </a:cubicBezTo>
                  <a:cubicBezTo>
                    <a:pt x="499" y="832"/>
                    <a:pt x="570" y="813"/>
                    <a:pt x="634" y="776"/>
                  </a:cubicBezTo>
                  <a:cubicBezTo>
                    <a:pt x="661" y="753"/>
                    <a:pt x="688" y="731"/>
                    <a:pt x="716" y="709"/>
                  </a:cubicBezTo>
                  <a:cubicBezTo>
                    <a:pt x="763" y="658"/>
                    <a:pt x="795" y="596"/>
                    <a:pt x="810" y="529"/>
                  </a:cubicBezTo>
                  <a:cubicBezTo>
                    <a:pt x="814" y="496"/>
                    <a:pt x="818" y="462"/>
                    <a:pt x="821" y="429"/>
                  </a:cubicBezTo>
                  <a:cubicBezTo>
                    <a:pt x="819" y="359"/>
                    <a:pt x="799" y="291"/>
                    <a:pt x="761" y="231"/>
                  </a:cubicBezTo>
                  <a:lnTo>
                    <a:pt x="732" y="184"/>
                  </a:lnTo>
                  <a:cubicBezTo>
                    <a:pt x="673" y="98"/>
                    <a:pt x="586" y="36"/>
                    <a:pt x="485" y="9"/>
                  </a:cubicBezTo>
                  <a:cubicBezTo>
                    <a:pt x="458" y="3"/>
                    <a:pt x="430"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8"/>
            <p:cNvSpPr/>
            <p:nvPr/>
          </p:nvSpPr>
          <p:spPr>
            <a:xfrm>
              <a:off x="4583750" y="1254275"/>
              <a:ext cx="30700" cy="25050"/>
            </a:xfrm>
            <a:custGeom>
              <a:avLst/>
              <a:gdLst/>
              <a:ahLst/>
              <a:cxnLst/>
              <a:rect l="l" t="t" r="r" b="b"/>
              <a:pathLst>
                <a:path w="1228" h="1002" extrusionOk="0">
                  <a:moveTo>
                    <a:pt x="490" y="0"/>
                  </a:moveTo>
                  <a:cubicBezTo>
                    <a:pt x="482" y="0"/>
                    <a:pt x="475" y="1"/>
                    <a:pt x="468" y="2"/>
                  </a:cubicBezTo>
                  <a:cubicBezTo>
                    <a:pt x="428" y="5"/>
                    <a:pt x="389" y="13"/>
                    <a:pt x="350" y="20"/>
                  </a:cubicBezTo>
                  <a:cubicBezTo>
                    <a:pt x="342" y="21"/>
                    <a:pt x="335" y="24"/>
                    <a:pt x="327" y="26"/>
                  </a:cubicBezTo>
                  <a:cubicBezTo>
                    <a:pt x="320" y="28"/>
                    <a:pt x="312" y="30"/>
                    <a:pt x="304" y="33"/>
                  </a:cubicBezTo>
                  <a:cubicBezTo>
                    <a:pt x="267" y="50"/>
                    <a:pt x="228" y="66"/>
                    <a:pt x="191" y="85"/>
                  </a:cubicBezTo>
                  <a:cubicBezTo>
                    <a:pt x="164" y="108"/>
                    <a:pt x="137" y="131"/>
                    <a:pt x="110" y="153"/>
                  </a:cubicBezTo>
                  <a:cubicBezTo>
                    <a:pt x="73" y="190"/>
                    <a:pt x="46" y="234"/>
                    <a:pt x="33" y="284"/>
                  </a:cubicBezTo>
                  <a:cubicBezTo>
                    <a:pt x="17" y="314"/>
                    <a:pt x="9" y="348"/>
                    <a:pt x="11" y="382"/>
                  </a:cubicBezTo>
                  <a:cubicBezTo>
                    <a:pt x="1" y="433"/>
                    <a:pt x="4" y="485"/>
                    <a:pt x="21" y="534"/>
                  </a:cubicBezTo>
                  <a:cubicBezTo>
                    <a:pt x="56" y="641"/>
                    <a:pt x="117" y="738"/>
                    <a:pt x="199" y="816"/>
                  </a:cubicBezTo>
                  <a:cubicBezTo>
                    <a:pt x="240" y="851"/>
                    <a:pt x="283" y="883"/>
                    <a:pt x="330" y="910"/>
                  </a:cubicBezTo>
                  <a:cubicBezTo>
                    <a:pt x="376" y="938"/>
                    <a:pt x="432" y="955"/>
                    <a:pt x="481" y="972"/>
                  </a:cubicBezTo>
                  <a:cubicBezTo>
                    <a:pt x="501" y="980"/>
                    <a:pt x="523" y="985"/>
                    <a:pt x="545" y="987"/>
                  </a:cubicBezTo>
                  <a:cubicBezTo>
                    <a:pt x="589" y="994"/>
                    <a:pt x="636" y="1001"/>
                    <a:pt x="682" y="1001"/>
                  </a:cubicBezTo>
                  <a:cubicBezTo>
                    <a:pt x="690" y="1001"/>
                    <a:pt x="697" y="1001"/>
                    <a:pt x="705" y="1000"/>
                  </a:cubicBezTo>
                  <a:cubicBezTo>
                    <a:pt x="815" y="995"/>
                    <a:pt x="924" y="961"/>
                    <a:pt x="1020" y="904"/>
                  </a:cubicBezTo>
                  <a:cubicBezTo>
                    <a:pt x="1156" y="822"/>
                    <a:pt x="1227" y="663"/>
                    <a:pt x="1197" y="507"/>
                  </a:cubicBezTo>
                  <a:cubicBezTo>
                    <a:pt x="1194" y="454"/>
                    <a:pt x="1176" y="403"/>
                    <a:pt x="1146" y="359"/>
                  </a:cubicBezTo>
                  <a:cubicBezTo>
                    <a:pt x="1123" y="332"/>
                    <a:pt x="1101" y="305"/>
                    <a:pt x="1078" y="276"/>
                  </a:cubicBezTo>
                  <a:cubicBezTo>
                    <a:pt x="1045" y="247"/>
                    <a:pt x="1007" y="223"/>
                    <a:pt x="966" y="207"/>
                  </a:cubicBezTo>
                  <a:cubicBezTo>
                    <a:pt x="957" y="196"/>
                    <a:pt x="949" y="187"/>
                    <a:pt x="941" y="177"/>
                  </a:cubicBezTo>
                  <a:cubicBezTo>
                    <a:pt x="930" y="166"/>
                    <a:pt x="919" y="156"/>
                    <a:pt x="907" y="148"/>
                  </a:cubicBezTo>
                  <a:cubicBezTo>
                    <a:pt x="872" y="122"/>
                    <a:pt x="828" y="87"/>
                    <a:pt x="785" y="68"/>
                  </a:cubicBezTo>
                  <a:cubicBezTo>
                    <a:pt x="750" y="52"/>
                    <a:pt x="712" y="40"/>
                    <a:pt x="675" y="26"/>
                  </a:cubicBezTo>
                  <a:cubicBezTo>
                    <a:pt x="667" y="24"/>
                    <a:pt x="660" y="20"/>
                    <a:pt x="652" y="19"/>
                  </a:cubicBezTo>
                  <a:cubicBezTo>
                    <a:pt x="606" y="8"/>
                    <a:pt x="559" y="3"/>
                    <a:pt x="512" y="2"/>
                  </a:cubicBezTo>
                  <a:cubicBezTo>
                    <a:pt x="504" y="1"/>
                    <a:pt x="497" y="0"/>
                    <a:pt x="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8"/>
            <p:cNvSpPr/>
            <p:nvPr/>
          </p:nvSpPr>
          <p:spPr>
            <a:xfrm>
              <a:off x="4632875" y="1318700"/>
              <a:ext cx="32775" cy="22400"/>
            </a:xfrm>
            <a:custGeom>
              <a:avLst/>
              <a:gdLst/>
              <a:ahLst/>
              <a:cxnLst/>
              <a:rect l="l" t="t" r="r" b="b"/>
              <a:pathLst>
                <a:path w="1311" h="896" extrusionOk="0">
                  <a:moveTo>
                    <a:pt x="607" y="0"/>
                  </a:moveTo>
                  <a:cubicBezTo>
                    <a:pt x="601" y="0"/>
                    <a:pt x="596" y="1"/>
                    <a:pt x="590" y="1"/>
                  </a:cubicBezTo>
                  <a:cubicBezTo>
                    <a:pt x="520" y="3"/>
                    <a:pt x="450" y="14"/>
                    <a:pt x="382" y="31"/>
                  </a:cubicBezTo>
                  <a:cubicBezTo>
                    <a:pt x="88" y="119"/>
                    <a:pt x="0" y="494"/>
                    <a:pt x="226" y="702"/>
                  </a:cubicBezTo>
                  <a:cubicBezTo>
                    <a:pt x="236" y="712"/>
                    <a:pt x="247" y="721"/>
                    <a:pt x="257" y="729"/>
                  </a:cubicBezTo>
                  <a:cubicBezTo>
                    <a:pt x="295" y="758"/>
                    <a:pt x="334" y="785"/>
                    <a:pt x="374" y="809"/>
                  </a:cubicBezTo>
                  <a:cubicBezTo>
                    <a:pt x="386" y="816"/>
                    <a:pt x="399" y="821"/>
                    <a:pt x="412" y="826"/>
                  </a:cubicBezTo>
                  <a:cubicBezTo>
                    <a:pt x="454" y="845"/>
                    <a:pt x="498" y="861"/>
                    <a:pt x="544" y="874"/>
                  </a:cubicBezTo>
                  <a:cubicBezTo>
                    <a:pt x="602" y="888"/>
                    <a:pt x="661" y="896"/>
                    <a:pt x="721" y="896"/>
                  </a:cubicBezTo>
                  <a:cubicBezTo>
                    <a:pt x="773" y="896"/>
                    <a:pt x="825" y="889"/>
                    <a:pt x="874" y="876"/>
                  </a:cubicBezTo>
                  <a:cubicBezTo>
                    <a:pt x="892" y="879"/>
                    <a:pt x="910" y="881"/>
                    <a:pt x="928" y="881"/>
                  </a:cubicBezTo>
                  <a:cubicBezTo>
                    <a:pt x="960" y="881"/>
                    <a:pt x="992" y="876"/>
                    <a:pt x="1022" y="865"/>
                  </a:cubicBezTo>
                  <a:cubicBezTo>
                    <a:pt x="1074" y="852"/>
                    <a:pt x="1122" y="825"/>
                    <a:pt x="1160" y="788"/>
                  </a:cubicBezTo>
                  <a:cubicBezTo>
                    <a:pt x="1203" y="758"/>
                    <a:pt x="1237" y="717"/>
                    <a:pt x="1260" y="670"/>
                  </a:cubicBezTo>
                  <a:lnTo>
                    <a:pt x="1295" y="575"/>
                  </a:lnTo>
                  <a:cubicBezTo>
                    <a:pt x="1311" y="508"/>
                    <a:pt x="1309" y="439"/>
                    <a:pt x="1289" y="373"/>
                  </a:cubicBezTo>
                  <a:lnTo>
                    <a:pt x="1245" y="275"/>
                  </a:lnTo>
                  <a:cubicBezTo>
                    <a:pt x="1208" y="216"/>
                    <a:pt x="1156" y="167"/>
                    <a:pt x="1094" y="135"/>
                  </a:cubicBezTo>
                  <a:cubicBezTo>
                    <a:pt x="1062" y="113"/>
                    <a:pt x="1029" y="96"/>
                    <a:pt x="994" y="82"/>
                  </a:cubicBezTo>
                  <a:cubicBezTo>
                    <a:pt x="930" y="57"/>
                    <a:pt x="865" y="30"/>
                    <a:pt x="797" y="18"/>
                  </a:cubicBezTo>
                  <a:cubicBezTo>
                    <a:pt x="748" y="10"/>
                    <a:pt x="697" y="6"/>
                    <a:pt x="647" y="2"/>
                  </a:cubicBezTo>
                  <a:cubicBezTo>
                    <a:pt x="634" y="1"/>
                    <a:pt x="620"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8"/>
            <p:cNvSpPr/>
            <p:nvPr/>
          </p:nvSpPr>
          <p:spPr>
            <a:xfrm>
              <a:off x="4662600" y="1387000"/>
              <a:ext cx="20550" cy="20800"/>
            </a:xfrm>
            <a:custGeom>
              <a:avLst/>
              <a:gdLst/>
              <a:ahLst/>
              <a:cxnLst/>
              <a:rect l="l" t="t" r="r" b="b"/>
              <a:pathLst>
                <a:path w="822" h="832" extrusionOk="0">
                  <a:moveTo>
                    <a:pt x="394" y="0"/>
                  </a:moveTo>
                  <a:cubicBezTo>
                    <a:pt x="323" y="0"/>
                    <a:pt x="252" y="19"/>
                    <a:pt x="188" y="56"/>
                  </a:cubicBezTo>
                  <a:lnTo>
                    <a:pt x="106" y="124"/>
                  </a:lnTo>
                  <a:cubicBezTo>
                    <a:pt x="59" y="173"/>
                    <a:pt x="27" y="235"/>
                    <a:pt x="11" y="302"/>
                  </a:cubicBezTo>
                  <a:cubicBezTo>
                    <a:pt x="7" y="335"/>
                    <a:pt x="4" y="370"/>
                    <a:pt x="1" y="402"/>
                  </a:cubicBezTo>
                  <a:cubicBezTo>
                    <a:pt x="3" y="473"/>
                    <a:pt x="24" y="542"/>
                    <a:pt x="61" y="601"/>
                  </a:cubicBezTo>
                  <a:lnTo>
                    <a:pt x="89" y="648"/>
                  </a:lnTo>
                  <a:cubicBezTo>
                    <a:pt x="116" y="694"/>
                    <a:pt x="154" y="733"/>
                    <a:pt x="200" y="759"/>
                  </a:cubicBezTo>
                  <a:cubicBezTo>
                    <a:pt x="239" y="792"/>
                    <a:pt x="286" y="815"/>
                    <a:pt x="337" y="824"/>
                  </a:cubicBezTo>
                  <a:cubicBezTo>
                    <a:pt x="364" y="829"/>
                    <a:pt x="392" y="832"/>
                    <a:pt x="419" y="832"/>
                  </a:cubicBezTo>
                  <a:cubicBezTo>
                    <a:pt x="494" y="832"/>
                    <a:pt x="569" y="812"/>
                    <a:pt x="635" y="775"/>
                  </a:cubicBezTo>
                  <a:cubicBezTo>
                    <a:pt x="662" y="752"/>
                    <a:pt x="689" y="730"/>
                    <a:pt x="717" y="707"/>
                  </a:cubicBezTo>
                  <a:cubicBezTo>
                    <a:pt x="764" y="656"/>
                    <a:pt x="796" y="595"/>
                    <a:pt x="812" y="528"/>
                  </a:cubicBezTo>
                  <a:lnTo>
                    <a:pt x="822" y="427"/>
                  </a:lnTo>
                  <a:cubicBezTo>
                    <a:pt x="820" y="357"/>
                    <a:pt x="799" y="289"/>
                    <a:pt x="763" y="230"/>
                  </a:cubicBezTo>
                  <a:lnTo>
                    <a:pt x="733" y="182"/>
                  </a:lnTo>
                  <a:cubicBezTo>
                    <a:pt x="707" y="137"/>
                    <a:pt x="670" y="98"/>
                    <a:pt x="623" y="71"/>
                  </a:cubicBezTo>
                  <a:cubicBezTo>
                    <a:pt x="554" y="24"/>
                    <a:pt x="474"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8"/>
            <p:cNvSpPr/>
            <p:nvPr/>
          </p:nvSpPr>
          <p:spPr>
            <a:xfrm>
              <a:off x="4552025" y="1481700"/>
              <a:ext cx="23050" cy="28075"/>
            </a:xfrm>
            <a:custGeom>
              <a:avLst/>
              <a:gdLst/>
              <a:ahLst/>
              <a:cxnLst/>
              <a:rect l="l" t="t" r="r" b="b"/>
              <a:pathLst>
                <a:path w="922" h="1123" extrusionOk="0">
                  <a:moveTo>
                    <a:pt x="456" y="1"/>
                  </a:moveTo>
                  <a:cubicBezTo>
                    <a:pt x="386" y="3"/>
                    <a:pt x="318" y="23"/>
                    <a:pt x="258" y="60"/>
                  </a:cubicBezTo>
                  <a:cubicBezTo>
                    <a:pt x="216" y="90"/>
                    <a:pt x="171" y="123"/>
                    <a:pt x="140" y="165"/>
                  </a:cubicBezTo>
                  <a:cubicBezTo>
                    <a:pt x="84" y="228"/>
                    <a:pt x="44" y="303"/>
                    <a:pt x="24" y="385"/>
                  </a:cubicBezTo>
                  <a:cubicBezTo>
                    <a:pt x="8" y="433"/>
                    <a:pt x="7" y="489"/>
                    <a:pt x="3" y="537"/>
                  </a:cubicBezTo>
                  <a:cubicBezTo>
                    <a:pt x="0" y="586"/>
                    <a:pt x="14" y="645"/>
                    <a:pt x="23" y="690"/>
                  </a:cubicBezTo>
                  <a:cubicBezTo>
                    <a:pt x="26" y="708"/>
                    <a:pt x="32" y="727"/>
                    <a:pt x="39" y="744"/>
                  </a:cubicBezTo>
                  <a:cubicBezTo>
                    <a:pt x="57" y="788"/>
                    <a:pt x="77" y="844"/>
                    <a:pt x="109" y="885"/>
                  </a:cubicBezTo>
                  <a:cubicBezTo>
                    <a:pt x="134" y="919"/>
                    <a:pt x="162" y="953"/>
                    <a:pt x="193" y="984"/>
                  </a:cubicBezTo>
                  <a:cubicBezTo>
                    <a:pt x="224" y="1011"/>
                    <a:pt x="258" y="1036"/>
                    <a:pt x="294" y="1057"/>
                  </a:cubicBezTo>
                  <a:cubicBezTo>
                    <a:pt x="302" y="1063"/>
                    <a:pt x="310" y="1067"/>
                    <a:pt x="318" y="1072"/>
                  </a:cubicBezTo>
                  <a:cubicBezTo>
                    <a:pt x="357" y="1089"/>
                    <a:pt x="396" y="1103"/>
                    <a:pt x="437" y="1115"/>
                  </a:cubicBezTo>
                  <a:cubicBezTo>
                    <a:pt x="464" y="1120"/>
                    <a:pt x="490" y="1123"/>
                    <a:pt x="517" y="1123"/>
                  </a:cubicBezTo>
                  <a:cubicBezTo>
                    <a:pt x="699" y="1123"/>
                    <a:pt x="864" y="1001"/>
                    <a:pt x="911" y="819"/>
                  </a:cubicBezTo>
                  <a:cubicBezTo>
                    <a:pt x="915" y="784"/>
                    <a:pt x="919" y="751"/>
                    <a:pt x="922" y="717"/>
                  </a:cubicBezTo>
                  <a:cubicBezTo>
                    <a:pt x="920" y="647"/>
                    <a:pt x="899" y="579"/>
                    <a:pt x="861" y="519"/>
                  </a:cubicBezTo>
                  <a:lnTo>
                    <a:pt x="848" y="502"/>
                  </a:lnTo>
                  <a:cubicBezTo>
                    <a:pt x="849" y="497"/>
                    <a:pt x="852" y="492"/>
                    <a:pt x="853" y="486"/>
                  </a:cubicBezTo>
                  <a:cubicBezTo>
                    <a:pt x="872" y="384"/>
                    <a:pt x="855" y="278"/>
                    <a:pt x="804" y="188"/>
                  </a:cubicBezTo>
                  <a:cubicBezTo>
                    <a:pt x="780" y="161"/>
                    <a:pt x="759" y="134"/>
                    <a:pt x="736" y="106"/>
                  </a:cubicBezTo>
                  <a:cubicBezTo>
                    <a:pt x="685" y="59"/>
                    <a:pt x="624" y="27"/>
                    <a:pt x="558" y="12"/>
                  </a:cubicBezTo>
                  <a:cubicBezTo>
                    <a:pt x="524" y="7"/>
                    <a:pt x="490" y="4"/>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8"/>
            <p:cNvSpPr/>
            <p:nvPr/>
          </p:nvSpPr>
          <p:spPr>
            <a:xfrm>
              <a:off x="4562300" y="1359600"/>
              <a:ext cx="27650" cy="23675"/>
            </a:xfrm>
            <a:custGeom>
              <a:avLst/>
              <a:gdLst/>
              <a:ahLst/>
              <a:cxnLst/>
              <a:rect l="l" t="t" r="r" b="b"/>
              <a:pathLst>
                <a:path w="1106" h="947" extrusionOk="0">
                  <a:moveTo>
                    <a:pt x="543" y="1"/>
                  </a:moveTo>
                  <a:cubicBezTo>
                    <a:pt x="494" y="3"/>
                    <a:pt x="446" y="11"/>
                    <a:pt x="398" y="22"/>
                  </a:cubicBezTo>
                  <a:cubicBezTo>
                    <a:pt x="351" y="33"/>
                    <a:pt x="298" y="61"/>
                    <a:pt x="260" y="80"/>
                  </a:cubicBezTo>
                  <a:cubicBezTo>
                    <a:pt x="246" y="86"/>
                    <a:pt x="233" y="95"/>
                    <a:pt x="221" y="105"/>
                  </a:cubicBezTo>
                  <a:cubicBezTo>
                    <a:pt x="187" y="132"/>
                    <a:pt x="137" y="165"/>
                    <a:pt x="109" y="205"/>
                  </a:cubicBezTo>
                  <a:cubicBezTo>
                    <a:pt x="72" y="242"/>
                    <a:pt x="45" y="287"/>
                    <a:pt x="31" y="337"/>
                  </a:cubicBezTo>
                  <a:cubicBezTo>
                    <a:pt x="10" y="383"/>
                    <a:pt x="1" y="434"/>
                    <a:pt x="4" y="485"/>
                  </a:cubicBezTo>
                  <a:cubicBezTo>
                    <a:pt x="10" y="518"/>
                    <a:pt x="15" y="553"/>
                    <a:pt x="20" y="586"/>
                  </a:cubicBezTo>
                  <a:cubicBezTo>
                    <a:pt x="41" y="656"/>
                    <a:pt x="80" y="717"/>
                    <a:pt x="132" y="766"/>
                  </a:cubicBezTo>
                  <a:cubicBezTo>
                    <a:pt x="141" y="776"/>
                    <a:pt x="152" y="785"/>
                    <a:pt x="163" y="794"/>
                  </a:cubicBezTo>
                  <a:cubicBezTo>
                    <a:pt x="194" y="817"/>
                    <a:pt x="227" y="840"/>
                    <a:pt x="259" y="861"/>
                  </a:cubicBezTo>
                  <a:cubicBezTo>
                    <a:pt x="265" y="864"/>
                    <a:pt x="270" y="867"/>
                    <a:pt x="275" y="871"/>
                  </a:cubicBezTo>
                  <a:lnTo>
                    <a:pt x="294" y="880"/>
                  </a:lnTo>
                  <a:cubicBezTo>
                    <a:pt x="329" y="895"/>
                    <a:pt x="367" y="908"/>
                    <a:pt x="405" y="921"/>
                  </a:cubicBezTo>
                  <a:cubicBezTo>
                    <a:pt x="417" y="926"/>
                    <a:pt x="430" y="929"/>
                    <a:pt x="443" y="932"/>
                  </a:cubicBezTo>
                  <a:cubicBezTo>
                    <a:pt x="488" y="940"/>
                    <a:pt x="534" y="944"/>
                    <a:pt x="579" y="946"/>
                  </a:cubicBezTo>
                  <a:cubicBezTo>
                    <a:pt x="593" y="946"/>
                    <a:pt x="606" y="946"/>
                    <a:pt x="619" y="944"/>
                  </a:cubicBezTo>
                  <a:cubicBezTo>
                    <a:pt x="664" y="940"/>
                    <a:pt x="711" y="932"/>
                    <a:pt x="755" y="921"/>
                  </a:cubicBezTo>
                  <a:cubicBezTo>
                    <a:pt x="762" y="919"/>
                    <a:pt x="767" y="917"/>
                    <a:pt x="773" y="915"/>
                  </a:cubicBezTo>
                  <a:cubicBezTo>
                    <a:pt x="812" y="901"/>
                    <a:pt x="850" y="881"/>
                    <a:pt x="887" y="864"/>
                  </a:cubicBezTo>
                  <a:cubicBezTo>
                    <a:pt x="958" y="816"/>
                    <a:pt x="1013" y="747"/>
                    <a:pt x="1047" y="669"/>
                  </a:cubicBezTo>
                  <a:cubicBezTo>
                    <a:pt x="1068" y="633"/>
                    <a:pt x="1085" y="595"/>
                    <a:pt x="1094" y="556"/>
                  </a:cubicBezTo>
                  <a:cubicBezTo>
                    <a:pt x="1098" y="523"/>
                    <a:pt x="1101" y="488"/>
                    <a:pt x="1105" y="456"/>
                  </a:cubicBezTo>
                  <a:cubicBezTo>
                    <a:pt x="1103" y="385"/>
                    <a:pt x="1082" y="316"/>
                    <a:pt x="1045" y="257"/>
                  </a:cubicBezTo>
                  <a:cubicBezTo>
                    <a:pt x="1017" y="221"/>
                    <a:pt x="985" y="175"/>
                    <a:pt x="946" y="145"/>
                  </a:cubicBezTo>
                  <a:cubicBezTo>
                    <a:pt x="911" y="118"/>
                    <a:pt x="870" y="83"/>
                    <a:pt x="825" y="63"/>
                  </a:cubicBezTo>
                  <a:cubicBezTo>
                    <a:pt x="781" y="43"/>
                    <a:pt x="736" y="27"/>
                    <a:pt x="689" y="16"/>
                  </a:cubicBezTo>
                  <a:cubicBezTo>
                    <a:pt x="649" y="9"/>
                    <a:pt x="608" y="5"/>
                    <a:pt x="568" y="2"/>
                  </a:cubicBezTo>
                  <a:cubicBezTo>
                    <a:pt x="559" y="2"/>
                    <a:pt x="551" y="1"/>
                    <a:pt x="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8"/>
            <p:cNvSpPr/>
            <p:nvPr/>
          </p:nvSpPr>
          <p:spPr>
            <a:xfrm>
              <a:off x="4556925" y="1314325"/>
              <a:ext cx="24825" cy="20075"/>
            </a:xfrm>
            <a:custGeom>
              <a:avLst/>
              <a:gdLst/>
              <a:ahLst/>
              <a:cxnLst/>
              <a:rect l="l" t="t" r="r" b="b"/>
              <a:pathLst>
                <a:path w="993" h="803" extrusionOk="0">
                  <a:moveTo>
                    <a:pt x="380" y="1"/>
                  </a:moveTo>
                  <a:cubicBezTo>
                    <a:pt x="330" y="1"/>
                    <a:pt x="280" y="14"/>
                    <a:pt x="236" y="39"/>
                  </a:cubicBezTo>
                  <a:cubicBezTo>
                    <a:pt x="186" y="56"/>
                    <a:pt x="140" y="87"/>
                    <a:pt x="106" y="128"/>
                  </a:cubicBezTo>
                  <a:cubicBezTo>
                    <a:pt x="40" y="206"/>
                    <a:pt x="3" y="306"/>
                    <a:pt x="1" y="408"/>
                  </a:cubicBezTo>
                  <a:cubicBezTo>
                    <a:pt x="6" y="442"/>
                    <a:pt x="12" y="475"/>
                    <a:pt x="17" y="510"/>
                  </a:cubicBezTo>
                  <a:cubicBezTo>
                    <a:pt x="38" y="578"/>
                    <a:pt x="76" y="639"/>
                    <a:pt x="128" y="688"/>
                  </a:cubicBezTo>
                  <a:cubicBezTo>
                    <a:pt x="156" y="708"/>
                    <a:pt x="185" y="727"/>
                    <a:pt x="213" y="748"/>
                  </a:cubicBezTo>
                  <a:cubicBezTo>
                    <a:pt x="271" y="778"/>
                    <a:pt x="336" y="793"/>
                    <a:pt x="401" y="793"/>
                  </a:cubicBezTo>
                  <a:cubicBezTo>
                    <a:pt x="404" y="793"/>
                    <a:pt x="406" y="793"/>
                    <a:pt x="408" y="793"/>
                  </a:cubicBezTo>
                  <a:cubicBezTo>
                    <a:pt x="474" y="796"/>
                    <a:pt x="541" y="799"/>
                    <a:pt x="607" y="803"/>
                  </a:cubicBezTo>
                  <a:cubicBezTo>
                    <a:pt x="609" y="803"/>
                    <a:pt x="611" y="803"/>
                    <a:pt x="613" y="803"/>
                  </a:cubicBezTo>
                  <a:cubicBezTo>
                    <a:pt x="664" y="803"/>
                    <a:pt x="713" y="789"/>
                    <a:pt x="757" y="765"/>
                  </a:cubicBezTo>
                  <a:cubicBezTo>
                    <a:pt x="901" y="698"/>
                    <a:pt x="993" y="554"/>
                    <a:pt x="993" y="395"/>
                  </a:cubicBezTo>
                  <a:cubicBezTo>
                    <a:pt x="986" y="362"/>
                    <a:pt x="982" y="328"/>
                    <a:pt x="975" y="294"/>
                  </a:cubicBezTo>
                  <a:cubicBezTo>
                    <a:pt x="956" y="226"/>
                    <a:pt x="917" y="164"/>
                    <a:pt x="864" y="115"/>
                  </a:cubicBezTo>
                  <a:cubicBezTo>
                    <a:pt x="837" y="96"/>
                    <a:pt x="809" y="75"/>
                    <a:pt x="781" y="56"/>
                  </a:cubicBezTo>
                  <a:cubicBezTo>
                    <a:pt x="724" y="26"/>
                    <a:pt x="661" y="10"/>
                    <a:pt x="597" y="10"/>
                  </a:cubicBezTo>
                  <a:cubicBezTo>
                    <a:pt x="593" y="10"/>
                    <a:pt x="589" y="10"/>
                    <a:pt x="585" y="11"/>
                  </a:cubicBezTo>
                  <a:cubicBezTo>
                    <a:pt x="518" y="7"/>
                    <a:pt x="452" y="4"/>
                    <a:pt x="386" y="1"/>
                  </a:cubicBezTo>
                  <a:cubicBezTo>
                    <a:pt x="384" y="1"/>
                    <a:pt x="382"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8"/>
            <p:cNvSpPr/>
            <p:nvPr/>
          </p:nvSpPr>
          <p:spPr>
            <a:xfrm>
              <a:off x="4525200" y="1546825"/>
              <a:ext cx="24300" cy="23725"/>
            </a:xfrm>
            <a:custGeom>
              <a:avLst/>
              <a:gdLst/>
              <a:ahLst/>
              <a:cxnLst/>
              <a:rect l="l" t="t" r="r" b="b"/>
              <a:pathLst>
                <a:path w="972" h="949" extrusionOk="0">
                  <a:moveTo>
                    <a:pt x="469" y="0"/>
                  </a:moveTo>
                  <a:cubicBezTo>
                    <a:pt x="465" y="0"/>
                    <a:pt x="461" y="0"/>
                    <a:pt x="456" y="1"/>
                  </a:cubicBezTo>
                  <a:cubicBezTo>
                    <a:pt x="418" y="4"/>
                    <a:pt x="381" y="11"/>
                    <a:pt x="343" y="18"/>
                  </a:cubicBezTo>
                  <a:cubicBezTo>
                    <a:pt x="338" y="19"/>
                    <a:pt x="334" y="20"/>
                    <a:pt x="330" y="21"/>
                  </a:cubicBezTo>
                  <a:cubicBezTo>
                    <a:pt x="246" y="48"/>
                    <a:pt x="170" y="95"/>
                    <a:pt x="109" y="159"/>
                  </a:cubicBezTo>
                  <a:cubicBezTo>
                    <a:pt x="65" y="204"/>
                    <a:pt x="21" y="281"/>
                    <a:pt x="11" y="344"/>
                  </a:cubicBezTo>
                  <a:cubicBezTo>
                    <a:pt x="6" y="380"/>
                    <a:pt x="2" y="417"/>
                    <a:pt x="0" y="453"/>
                  </a:cubicBezTo>
                  <a:cubicBezTo>
                    <a:pt x="0" y="457"/>
                    <a:pt x="0" y="461"/>
                    <a:pt x="0" y="464"/>
                  </a:cubicBezTo>
                  <a:cubicBezTo>
                    <a:pt x="2" y="483"/>
                    <a:pt x="7" y="505"/>
                    <a:pt x="9" y="518"/>
                  </a:cubicBezTo>
                  <a:cubicBezTo>
                    <a:pt x="11" y="532"/>
                    <a:pt x="14" y="557"/>
                    <a:pt x="19" y="575"/>
                  </a:cubicBezTo>
                  <a:cubicBezTo>
                    <a:pt x="26" y="611"/>
                    <a:pt x="64" y="682"/>
                    <a:pt x="67" y="689"/>
                  </a:cubicBezTo>
                  <a:cubicBezTo>
                    <a:pt x="70" y="697"/>
                    <a:pt x="75" y="703"/>
                    <a:pt x="79" y="710"/>
                  </a:cubicBezTo>
                  <a:cubicBezTo>
                    <a:pt x="104" y="744"/>
                    <a:pt x="131" y="778"/>
                    <a:pt x="161" y="808"/>
                  </a:cubicBezTo>
                  <a:cubicBezTo>
                    <a:pt x="193" y="835"/>
                    <a:pt x="226" y="860"/>
                    <a:pt x="262" y="881"/>
                  </a:cubicBezTo>
                  <a:cubicBezTo>
                    <a:pt x="268" y="885"/>
                    <a:pt x="275" y="889"/>
                    <a:pt x="281" y="892"/>
                  </a:cubicBezTo>
                  <a:cubicBezTo>
                    <a:pt x="318" y="910"/>
                    <a:pt x="357" y="924"/>
                    <a:pt x="397" y="934"/>
                  </a:cubicBezTo>
                  <a:cubicBezTo>
                    <a:pt x="401" y="936"/>
                    <a:pt x="405" y="937"/>
                    <a:pt x="409" y="937"/>
                  </a:cubicBezTo>
                  <a:cubicBezTo>
                    <a:pt x="446" y="943"/>
                    <a:pt x="483" y="946"/>
                    <a:pt x="521" y="948"/>
                  </a:cubicBezTo>
                  <a:cubicBezTo>
                    <a:pt x="524" y="949"/>
                    <a:pt x="527" y="949"/>
                    <a:pt x="530" y="949"/>
                  </a:cubicBezTo>
                  <a:cubicBezTo>
                    <a:pt x="569" y="949"/>
                    <a:pt x="617" y="936"/>
                    <a:pt x="645" y="931"/>
                  </a:cubicBezTo>
                  <a:cubicBezTo>
                    <a:pt x="684" y="924"/>
                    <a:pt x="745" y="890"/>
                    <a:pt x="764" y="880"/>
                  </a:cubicBezTo>
                  <a:cubicBezTo>
                    <a:pt x="802" y="862"/>
                    <a:pt x="840" y="822"/>
                    <a:pt x="866" y="799"/>
                  </a:cubicBezTo>
                  <a:cubicBezTo>
                    <a:pt x="932" y="722"/>
                    <a:pt x="968" y="622"/>
                    <a:pt x="971" y="521"/>
                  </a:cubicBezTo>
                  <a:cubicBezTo>
                    <a:pt x="969" y="508"/>
                    <a:pt x="968" y="496"/>
                    <a:pt x="966" y="484"/>
                  </a:cubicBezTo>
                  <a:cubicBezTo>
                    <a:pt x="967" y="467"/>
                    <a:pt x="969" y="449"/>
                    <a:pt x="972" y="432"/>
                  </a:cubicBezTo>
                  <a:cubicBezTo>
                    <a:pt x="969" y="362"/>
                    <a:pt x="949" y="293"/>
                    <a:pt x="911" y="233"/>
                  </a:cubicBezTo>
                  <a:cubicBezTo>
                    <a:pt x="865" y="161"/>
                    <a:pt x="800" y="101"/>
                    <a:pt x="724" y="60"/>
                  </a:cubicBezTo>
                  <a:cubicBezTo>
                    <a:pt x="686" y="41"/>
                    <a:pt x="647" y="27"/>
                    <a:pt x="607" y="16"/>
                  </a:cubicBezTo>
                  <a:cubicBezTo>
                    <a:pt x="571" y="4"/>
                    <a:pt x="506" y="2"/>
                    <a:pt x="481" y="1"/>
                  </a:cubicBezTo>
                  <a:cubicBezTo>
                    <a:pt x="477" y="0"/>
                    <a:pt x="473"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8"/>
            <p:cNvSpPr/>
            <p:nvPr/>
          </p:nvSpPr>
          <p:spPr>
            <a:xfrm>
              <a:off x="4538550" y="1639725"/>
              <a:ext cx="25975" cy="23850"/>
            </a:xfrm>
            <a:custGeom>
              <a:avLst/>
              <a:gdLst/>
              <a:ahLst/>
              <a:cxnLst/>
              <a:rect l="l" t="t" r="r" b="b"/>
              <a:pathLst>
                <a:path w="1039" h="954" extrusionOk="0">
                  <a:moveTo>
                    <a:pt x="637" y="1"/>
                  </a:moveTo>
                  <a:cubicBezTo>
                    <a:pt x="599" y="1"/>
                    <a:pt x="562" y="6"/>
                    <a:pt x="525" y="17"/>
                  </a:cubicBezTo>
                  <a:cubicBezTo>
                    <a:pt x="484" y="25"/>
                    <a:pt x="442" y="31"/>
                    <a:pt x="400" y="39"/>
                  </a:cubicBezTo>
                  <a:cubicBezTo>
                    <a:pt x="379" y="42"/>
                    <a:pt x="358" y="45"/>
                    <a:pt x="337" y="48"/>
                  </a:cubicBezTo>
                  <a:lnTo>
                    <a:pt x="307" y="54"/>
                  </a:lnTo>
                  <a:cubicBezTo>
                    <a:pt x="305" y="54"/>
                    <a:pt x="303" y="54"/>
                    <a:pt x="300" y="55"/>
                  </a:cubicBezTo>
                  <a:lnTo>
                    <a:pt x="204" y="99"/>
                  </a:lnTo>
                  <a:lnTo>
                    <a:pt x="123" y="166"/>
                  </a:lnTo>
                  <a:cubicBezTo>
                    <a:pt x="121" y="168"/>
                    <a:pt x="119" y="170"/>
                    <a:pt x="117" y="173"/>
                  </a:cubicBezTo>
                  <a:cubicBezTo>
                    <a:pt x="116" y="174"/>
                    <a:pt x="115" y="175"/>
                    <a:pt x="115" y="176"/>
                  </a:cubicBezTo>
                  <a:cubicBezTo>
                    <a:pt x="107" y="184"/>
                    <a:pt x="61" y="251"/>
                    <a:pt x="54" y="260"/>
                  </a:cubicBezTo>
                  <a:cubicBezTo>
                    <a:pt x="53" y="262"/>
                    <a:pt x="52" y="264"/>
                    <a:pt x="51" y="267"/>
                  </a:cubicBezTo>
                  <a:lnTo>
                    <a:pt x="49" y="271"/>
                  </a:lnTo>
                  <a:cubicBezTo>
                    <a:pt x="44" y="282"/>
                    <a:pt x="17" y="355"/>
                    <a:pt x="14" y="366"/>
                  </a:cubicBezTo>
                  <a:cubicBezTo>
                    <a:pt x="13" y="369"/>
                    <a:pt x="12" y="371"/>
                    <a:pt x="11" y="375"/>
                  </a:cubicBezTo>
                  <a:cubicBezTo>
                    <a:pt x="11" y="377"/>
                    <a:pt x="11" y="379"/>
                    <a:pt x="10" y="381"/>
                  </a:cubicBezTo>
                  <a:cubicBezTo>
                    <a:pt x="6" y="404"/>
                    <a:pt x="0" y="462"/>
                    <a:pt x="0" y="485"/>
                  </a:cubicBezTo>
                  <a:lnTo>
                    <a:pt x="0" y="487"/>
                  </a:lnTo>
                  <a:cubicBezTo>
                    <a:pt x="0" y="490"/>
                    <a:pt x="0" y="492"/>
                    <a:pt x="0" y="495"/>
                  </a:cubicBezTo>
                  <a:lnTo>
                    <a:pt x="0" y="499"/>
                  </a:lnTo>
                  <a:cubicBezTo>
                    <a:pt x="2" y="527"/>
                    <a:pt x="11" y="575"/>
                    <a:pt x="16" y="603"/>
                  </a:cubicBezTo>
                  <a:cubicBezTo>
                    <a:pt x="17" y="607"/>
                    <a:pt x="18" y="612"/>
                    <a:pt x="19" y="617"/>
                  </a:cubicBezTo>
                  <a:cubicBezTo>
                    <a:pt x="21" y="619"/>
                    <a:pt x="22" y="622"/>
                    <a:pt x="23" y="624"/>
                  </a:cubicBezTo>
                  <a:cubicBezTo>
                    <a:pt x="30" y="643"/>
                    <a:pt x="57" y="703"/>
                    <a:pt x="67" y="721"/>
                  </a:cubicBezTo>
                  <a:lnTo>
                    <a:pt x="69" y="727"/>
                  </a:lnTo>
                  <a:cubicBezTo>
                    <a:pt x="71" y="731"/>
                    <a:pt x="73" y="736"/>
                    <a:pt x="77" y="740"/>
                  </a:cubicBezTo>
                  <a:cubicBezTo>
                    <a:pt x="99" y="773"/>
                    <a:pt x="125" y="804"/>
                    <a:pt x="153" y="833"/>
                  </a:cubicBezTo>
                  <a:cubicBezTo>
                    <a:pt x="184" y="859"/>
                    <a:pt x="215" y="880"/>
                    <a:pt x="250" y="900"/>
                  </a:cubicBezTo>
                  <a:cubicBezTo>
                    <a:pt x="252" y="902"/>
                    <a:pt x="254" y="903"/>
                    <a:pt x="256" y="904"/>
                  </a:cubicBezTo>
                  <a:cubicBezTo>
                    <a:pt x="259" y="905"/>
                    <a:pt x="259" y="905"/>
                    <a:pt x="260" y="905"/>
                  </a:cubicBezTo>
                  <a:cubicBezTo>
                    <a:pt x="283" y="915"/>
                    <a:pt x="334" y="934"/>
                    <a:pt x="358" y="941"/>
                  </a:cubicBezTo>
                  <a:cubicBezTo>
                    <a:pt x="360" y="942"/>
                    <a:pt x="363" y="943"/>
                    <a:pt x="366" y="944"/>
                  </a:cubicBezTo>
                  <a:lnTo>
                    <a:pt x="370" y="944"/>
                  </a:lnTo>
                  <a:cubicBezTo>
                    <a:pt x="403" y="947"/>
                    <a:pt x="437" y="951"/>
                    <a:pt x="470" y="954"/>
                  </a:cubicBezTo>
                  <a:lnTo>
                    <a:pt x="473" y="954"/>
                  </a:lnTo>
                  <a:cubicBezTo>
                    <a:pt x="512" y="953"/>
                    <a:pt x="552" y="947"/>
                    <a:pt x="590" y="936"/>
                  </a:cubicBezTo>
                  <a:cubicBezTo>
                    <a:pt x="642" y="924"/>
                    <a:pt x="689" y="897"/>
                    <a:pt x="728" y="859"/>
                  </a:cubicBezTo>
                  <a:cubicBezTo>
                    <a:pt x="769" y="831"/>
                    <a:pt x="803" y="792"/>
                    <a:pt x="824" y="747"/>
                  </a:cubicBezTo>
                  <a:cubicBezTo>
                    <a:pt x="848" y="734"/>
                    <a:pt x="869" y="718"/>
                    <a:pt x="888" y="699"/>
                  </a:cubicBezTo>
                  <a:cubicBezTo>
                    <a:pt x="971" y="636"/>
                    <a:pt x="1023" y="540"/>
                    <a:pt x="1029" y="436"/>
                  </a:cubicBezTo>
                  <a:cubicBezTo>
                    <a:pt x="1038" y="385"/>
                    <a:pt x="1034" y="334"/>
                    <a:pt x="1018" y="285"/>
                  </a:cubicBezTo>
                  <a:cubicBezTo>
                    <a:pt x="1004" y="253"/>
                    <a:pt x="989" y="220"/>
                    <a:pt x="975" y="188"/>
                  </a:cubicBezTo>
                  <a:cubicBezTo>
                    <a:pt x="937" y="128"/>
                    <a:pt x="885" y="80"/>
                    <a:pt x="822" y="46"/>
                  </a:cubicBezTo>
                  <a:cubicBezTo>
                    <a:pt x="791" y="34"/>
                    <a:pt x="760" y="22"/>
                    <a:pt x="728" y="12"/>
                  </a:cubicBezTo>
                  <a:cubicBezTo>
                    <a:pt x="698" y="4"/>
                    <a:pt x="668" y="1"/>
                    <a:pt x="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8"/>
            <p:cNvSpPr/>
            <p:nvPr/>
          </p:nvSpPr>
          <p:spPr>
            <a:xfrm>
              <a:off x="4613475" y="1598575"/>
              <a:ext cx="20525" cy="20800"/>
            </a:xfrm>
            <a:custGeom>
              <a:avLst/>
              <a:gdLst/>
              <a:ahLst/>
              <a:cxnLst/>
              <a:rect l="l" t="t" r="r" b="b"/>
              <a:pathLst>
                <a:path w="821" h="832" extrusionOk="0">
                  <a:moveTo>
                    <a:pt x="392" y="1"/>
                  </a:moveTo>
                  <a:cubicBezTo>
                    <a:pt x="322" y="1"/>
                    <a:pt x="251" y="19"/>
                    <a:pt x="186" y="57"/>
                  </a:cubicBezTo>
                  <a:lnTo>
                    <a:pt x="105" y="124"/>
                  </a:lnTo>
                  <a:cubicBezTo>
                    <a:pt x="59" y="175"/>
                    <a:pt x="26" y="237"/>
                    <a:pt x="11" y="304"/>
                  </a:cubicBezTo>
                  <a:cubicBezTo>
                    <a:pt x="8" y="337"/>
                    <a:pt x="4" y="371"/>
                    <a:pt x="0" y="404"/>
                  </a:cubicBezTo>
                  <a:cubicBezTo>
                    <a:pt x="3" y="474"/>
                    <a:pt x="23" y="542"/>
                    <a:pt x="61" y="603"/>
                  </a:cubicBezTo>
                  <a:lnTo>
                    <a:pt x="90" y="649"/>
                  </a:lnTo>
                  <a:cubicBezTo>
                    <a:pt x="115" y="696"/>
                    <a:pt x="153" y="734"/>
                    <a:pt x="198" y="761"/>
                  </a:cubicBezTo>
                  <a:cubicBezTo>
                    <a:pt x="268" y="808"/>
                    <a:pt x="348" y="832"/>
                    <a:pt x="429" y="832"/>
                  </a:cubicBezTo>
                  <a:cubicBezTo>
                    <a:pt x="500" y="832"/>
                    <a:pt x="571" y="813"/>
                    <a:pt x="635" y="776"/>
                  </a:cubicBezTo>
                  <a:lnTo>
                    <a:pt x="716" y="709"/>
                  </a:lnTo>
                  <a:cubicBezTo>
                    <a:pt x="762" y="658"/>
                    <a:pt x="796" y="597"/>
                    <a:pt x="811" y="530"/>
                  </a:cubicBezTo>
                  <a:cubicBezTo>
                    <a:pt x="814" y="496"/>
                    <a:pt x="817" y="463"/>
                    <a:pt x="820" y="429"/>
                  </a:cubicBezTo>
                  <a:cubicBezTo>
                    <a:pt x="819" y="359"/>
                    <a:pt x="799" y="291"/>
                    <a:pt x="761" y="231"/>
                  </a:cubicBezTo>
                  <a:lnTo>
                    <a:pt x="732" y="184"/>
                  </a:lnTo>
                  <a:cubicBezTo>
                    <a:pt x="654" y="66"/>
                    <a:pt x="525" y="1"/>
                    <a:pt x="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8"/>
            <p:cNvSpPr/>
            <p:nvPr/>
          </p:nvSpPr>
          <p:spPr>
            <a:xfrm>
              <a:off x="4477250" y="1495825"/>
              <a:ext cx="25250" cy="21875"/>
            </a:xfrm>
            <a:custGeom>
              <a:avLst/>
              <a:gdLst/>
              <a:ahLst/>
              <a:cxnLst/>
              <a:rect l="l" t="t" r="r" b="b"/>
              <a:pathLst>
                <a:path w="1010" h="875" extrusionOk="0">
                  <a:moveTo>
                    <a:pt x="612" y="1"/>
                  </a:moveTo>
                  <a:cubicBezTo>
                    <a:pt x="607" y="1"/>
                    <a:pt x="603" y="1"/>
                    <a:pt x="599" y="1"/>
                  </a:cubicBezTo>
                  <a:cubicBezTo>
                    <a:pt x="546" y="3"/>
                    <a:pt x="494" y="11"/>
                    <a:pt x="442" y="21"/>
                  </a:cubicBezTo>
                  <a:cubicBezTo>
                    <a:pt x="424" y="25"/>
                    <a:pt x="406" y="30"/>
                    <a:pt x="387" y="37"/>
                  </a:cubicBezTo>
                  <a:cubicBezTo>
                    <a:pt x="336" y="55"/>
                    <a:pt x="288" y="76"/>
                    <a:pt x="241" y="101"/>
                  </a:cubicBezTo>
                  <a:cubicBezTo>
                    <a:pt x="224" y="111"/>
                    <a:pt x="207" y="122"/>
                    <a:pt x="192" y="135"/>
                  </a:cubicBezTo>
                  <a:lnTo>
                    <a:pt x="109" y="202"/>
                  </a:lnTo>
                  <a:cubicBezTo>
                    <a:pt x="90" y="230"/>
                    <a:pt x="71" y="258"/>
                    <a:pt x="51" y="286"/>
                  </a:cubicBezTo>
                  <a:cubicBezTo>
                    <a:pt x="39" y="317"/>
                    <a:pt x="27" y="349"/>
                    <a:pt x="15" y="380"/>
                  </a:cubicBezTo>
                  <a:cubicBezTo>
                    <a:pt x="1" y="430"/>
                    <a:pt x="0" y="482"/>
                    <a:pt x="13" y="532"/>
                  </a:cubicBezTo>
                  <a:cubicBezTo>
                    <a:pt x="24" y="602"/>
                    <a:pt x="54" y="666"/>
                    <a:pt x="99" y="720"/>
                  </a:cubicBezTo>
                  <a:lnTo>
                    <a:pt x="99" y="722"/>
                  </a:lnTo>
                  <a:cubicBezTo>
                    <a:pt x="117" y="752"/>
                    <a:pt x="144" y="776"/>
                    <a:pt x="174" y="793"/>
                  </a:cubicBezTo>
                  <a:cubicBezTo>
                    <a:pt x="214" y="825"/>
                    <a:pt x="261" y="848"/>
                    <a:pt x="312" y="857"/>
                  </a:cubicBezTo>
                  <a:cubicBezTo>
                    <a:pt x="319" y="860"/>
                    <a:pt x="327" y="862"/>
                    <a:pt x="334" y="863"/>
                  </a:cubicBezTo>
                  <a:cubicBezTo>
                    <a:pt x="375" y="871"/>
                    <a:pt x="415" y="874"/>
                    <a:pt x="456" y="875"/>
                  </a:cubicBezTo>
                  <a:cubicBezTo>
                    <a:pt x="497" y="872"/>
                    <a:pt x="538" y="866"/>
                    <a:pt x="578" y="857"/>
                  </a:cubicBezTo>
                  <a:cubicBezTo>
                    <a:pt x="587" y="856"/>
                    <a:pt x="595" y="853"/>
                    <a:pt x="602" y="851"/>
                  </a:cubicBezTo>
                  <a:cubicBezTo>
                    <a:pt x="642" y="837"/>
                    <a:pt x="681" y="819"/>
                    <a:pt x="718" y="799"/>
                  </a:cubicBezTo>
                  <a:cubicBezTo>
                    <a:pt x="725" y="795"/>
                    <a:pt x="732" y="791"/>
                    <a:pt x="738" y="785"/>
                  </a:cubicBezTo>
                  <a:cubicBezTo>
                    <a:pt x="756" y="773"/>
                    <a:pt x="774" y="758"/>
                    <a:pt x="791" y="744"/>
                  </a:cubicBezTo>
                  <a:cubicBezTo>
                    <a:pt x="881" y="703"/>
                    <a:pt x="949" y="628"/>
                    <a:pt x="978" y="534"/>
                  </a:cubicBezTo>
                  <a:cubicBezTo>
                    <a:pt x="1000" y="487"/>
                    <a:pt x="1010" y="436"/>
                    <a:pt x="1006" y="386"/>
                  </a:cubicBezTo>
                  <a:cubicBezTo>
                    <a:pt x="1001" y="351"/>
                    <a:pt x="995" y="317"/>
                    <a:pt x="990" y="284"/>
                  </a:cubicBezTo>
                  <a:cubicBezTo>
                    <a:pt x="970" y="215"/>
                    <a:pt x="931" y="153"/>
                    <a:pt x="879" y="105"/>
                  </a:cubicBezTo>
                  <a:lnTo>
                    <a:pt x="795" y="46"/>
                  </a:lnTo>
                  <a:cubicBezTo>
                    <a:pt x="739" y="16"/>
                    <a:pt x="675" y="1"/>
                    <a:pt x="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8"/>
            <p:cNvSpPr/>
            <p:nvPr/>
          </p:nvSpPr>
          <p:spPr>
            <a:xfrm>
              <a:off x="4567325" y="1531450"/>
              <a:ext cx="28625" cy="19975"/>
            </a:xfrm>
            <a:custGeom>
              <a:avLst/>
              <a:gdLst/>
              <a:ahLst/>
              <a:cxnLst/>
              <a:rect l="l" t="t" r="r" b="b"/>
              <a:pathLst>
                <a:path w="1145" h="799" extrusionOk="0">
                  <a:moveTo>
                    <a:pt x="570" y="1"/>
                  </a:moveTo>
                  <a:cubicBezTo>
                    <a:pt x="504" y="1"/>
                    <a:pt x="434" y="20"/>
                    <a:pt x="364" y="64"/>
                  </a:cubicBezTo>
                  <a:cubicBezTo>
                    <a:pt x="1" y="290"/>
                    <a:pt x="236" y="799"/>
                    <a:pt x="576" y="799"/>
                  </a:cubicBezTo>
                  <a:cubicBezTo>
                    <a:pt x="642" y="799"/>
                    <a:pt x="712" y="780"/>
                    <a:pt x="782" y="736"/>
                  </a:cubicBezTo>
                  <a:cubicBezTo>
                    <a:pt x="1144" y="509"/>
                    <a:pt x="910"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8"/>
            <p:cNvSpPr/>
            <p:nvPr/>
          </p:nvSpPr>
          <p:spPr>
            <a:xfrm>
              <a:off x="4479375" y="1602325"/>
              <a:ext cx="31100" cy="27650"/>
            </a:xfrm>
            <a:custGeom>
              <a:avLst/>
              <a:gdLst/>
              <a:ahLst/>
              <a:cxnLst/>
              <a:rect l="l" t="t" r="r" b="b"/>
              <a:pathLst>
                <a:path w="1244" h="1106" extrusionOk="0">
                  <a:moveTo>
                    <a:pt x="455" y="1"/>
                  </a:moveTo>
                  <a:cubicBezTo>
                    <a:pt x="399" y="1"/>
                    <a:pt x="345" y="12"/>
                    <a:pt x="287" y="22"/>
                  </a:cubicBezTo>
                  <a:lnTo>
                    <a:pt x="190" y="65"/>
                  </a:lnTo>
                  <a:cubicBezTo>
                    <a:pt x="144" y="91"/>
                    <a:pt x="105" y="129"/>
                    <a:pt x="78" y="174"/>
                  </a:cubicBezTo>
                  <a:cubicBezTo>
                    <a:pt x="56" y="200"/>
                    <a:pt x="40" y="230"/>
                    <a:pt x="31" y="264"/>
                  </a:cubicBezTo>
                  <a:cubicBezTo>
                    <a:pt x="10" y="310"/>
                    <a:pt x="1" y="361"/>
                    <a:pt x="4" y="413"/>
                  </a:cubicBezTo>
                  <a:cubicBezTo>
                    <a:pt x="14" y="471"/>
                    <a:pt x="18" y="534"/>
                    <a:pt x="42" y="590"/>
                  </a:cubicBezTo>
                  <a:cubicBezTo>
                    <a:pt x="64" y="646"/>
                    <a:pt x="88" y="707"/>
                    <a:pt x="123" y="757"/>
                  </a:cubicBezTo>
                  <a:cubicBezTo>
                    <a:pt x="148" y="794"/>
                    <a:pt x="179" y="829"/>
                    <a:pt x="209" y="865"/>
                  </a:cubicBezTo>
                  <a:cubicBezTo>
                    <a:pt x="219" y="877"/>
                    <a:pt x="229" y="887"/>
                    <a:pt x="241" y="898"/>
                  </a:cubicBezTo>
                  <a:cubicBezTo>
                    <a:pt x="285" y="938"/>
                    <a:pt x="332" y="974"/>
                    <a:pt x="384" y="1005"/>
                  </a:cubicBezTo>
                  <a:cubicBezTo>
                    <a:pt x="435" y="1036"/>
                    <a:pt x="494" y="1055"/>
                    <a:pt x="551" y="1075"/>
                  </a:cubicBezTo>
                  <a:cubicBezTo>
                    <a:pt x="593" y="1088"/>
                    <a:pt x="636" y="1097"/>
                    <a:pt x="680" y="1099"/>
                  </a:cubicBezTo>
                  <a:cubicBezTo>
                    <a:pt x="708" y="1103"/>
                    <a:pt x="738" y="1106"/>
                    <a:pt x="766" y="1106"/>
                  </a:cubicBezTo>
                  <a:cubicBezTo>
                    <a:pt x="801" y="1102"/>
                    <a:pt x="837" y="1097"/>
                    <a:pt x="873" y="1089"/>
                  </a:cubicBezTo>
                  <a:cubicBezTo>
                    <a:pt x="875" y="1089"/>
                    <a:pt x="877" y="1088"/>
                    <a:pt x="879" y="1088"/>
                  </a:cubicBezTo>
                  <a:cubicBezTo>
                    <a:pt x="902" y="1081"/>
                    <a:pt x="923" y="1071"/>
                    <a:pt x="944" y="1061"/>
                  </a:cubicBezTo>
                  <a:cubicBezTo>
                    <a:pt x="970" y="1052"/>
                    <a:pt x="995" y="1039"/>
                    <a:pt x="1017" y="1024"/>
                  </a:cubicBezTo>
                  <a:cubicBezTo>
                    <a:pt x="1050" y="1000"/>
                    <a:pt x="1080" y="975"/>
                    <a:pt x="1109" y="947"/>
                  </a:cubicBezTo>
                  <a:cubicBezTo>
                    <a:pt x="1114" y="942"/>
                    <a:pt x="1118" y="937"/>
                    <a:pt x="1122" y="933"/>
                  </a:cubicBezTo>
                  <a:cubicBezTo>
                    <a:pt x="1146" y="902"/>
                    <a:pt x="1168" y="871"/>
                    <a:pt x="1188" y="839"/>
                  </a:cubicBezTo>
                  <a:cubicBezTo>
                    <a:pt x="1190" y="834"/>
                    <a:pt x="1192" y="829"/>
                    <a:pt x="1195" y="824"/>
                  </a:cubicBezTo>
                  <a:cubicBezTo>
                    <a:pt x="1211" y="790"/>
                    <a:pt x="1223" y="754"/>
                    <a:pt x="1232" y="718"/>
                  </a:cubicBezTo>
                  <a:cubicBezTo>
                    <a:pt x="1235" y="709"/>
                    <a:pt x="1243" y="624"/>
                    <a:pt x="1243" y="615"/>
                  </a:cubicBezTo>
                  <a:lnTo>
                    <a:pt x="1243" y="608"/>
                  </a:lnTo>
                  <a:cubicBezTo>
                    <a:pt x="1243" y="600"/>
                    <a:pt x="1228" y="511"/>
                    <a:pt x="1227" y="505"/>
                  </a:cubicBezTo>
                  <a:cubicBezTo>
                    <a:pt x="1220" y="479"/>
                    <a:pt x="1170" y="391"/>
                    <a:pt x="1172" y="391"/>
                  </a:cubicBezTo>
                  <a:lnTo>
                    <a:pt x="1172" y="391"/>
                  </a:lnTo>
                  <a:cubicBezTo>
                    <a:pt x="1173" y="391"/>
                    <a:pt x="1173" y="391"/>
                    <a:pt x="1173" y="391"/>
                  </a:cubicBezTo>
                  <a:cubicBezTo>
                    <a:pt x="1157" y="371"/>
                    <a:pt x="1118" y="323"/>
                    <a:pt x="1109" y="316"/>
                  </a:cubicBezTo>
                  <a:cubicBezTo>
                    <a:pt x="1095" y="304"/>
                    <a:pt x="1080" y="293"/>
                    <a:pt x="1064" y="283"/>
                  </a:cubicBezTo>
                  <a:cubicBezTo>
                    <a:pt x="1049" y="271"/>
                    <a:pt x="1039" y="265"/>
                    <a:pt x="1029" y="258"/>
                  </a:cubicBezTo>
                  <a:cubicBezTo>
                    <a:pt x="1019" y="243"/>
                    <a:pt x="1007" y="229"/>
                    <a:pt x="995" y="215"/>
                  </a:cubicBezTo>
                  <a:cubicBezTo>
                    <a:pt x="902" y="122"/>
                    <a:pt x="788" y="68"/>
                    <a:pt x="665" y="28"/>
                  </a:cubicBezTo>
                  <a:cubicBezTo>
                    <a:pt x="606" y="10"/>
                    <a:pt x="541" y="6"/>
                    <a:pt x="480" y="1"/>
                  </a:cubicBezTo>
                  <a:cubicBezTo>
                    <a:pt x="472" y="1"/>
                    <a:pt x="464"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8"/>
            <p:cNvSpPr/>
            <p:nvPr/>
          </p:nvSpPr>
          <p:spPr>
            <a:xfrm>
              <a:off x="4508650" y="1612075"/>
              <a:ext cx="100" cy="100"/>
            </a:xfrm>
            <a:custGeom>
              <a:avLst/>
              <a:gdLst/>
              <a:ahLst/>
              <a:cxnLst/>
              <a:rect l="l" t="t" r="r" b="b"/>
              <a:pathLst>
                <a:path w="4" h="4" extrusionOk="0">
                  <a:moveTo>
                    <a:pt x="1" y="0"/>
                  </a:moveTo>
                  <a:cubicBezTo>
                    <a:pt x="1" y="1"/>
                    <a:pt x="2" y="2"/>
                    <a:pt x="3" y="4"/>
                  </a:cubicBezTo>
                  <a:cubicBezTo>
                    <a:pt x="2" y="2"/>
                    <a:pt x="2" y="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8"/>
            <p:cNvSpPr/>
            <p:nvPr/>
          </p:nvSpPr>
          <p:spPr>
            <a:xfrm>
              <a:off x="4508725" y="1612150"/>
              <a:ext cx="175" cy="275"/>
            </a:xfrm>
            <a:custGeom>
              <a:avLst/>
              <a:gdLst/>
              <a:ahLst/>
              <a:cxnLst/>
              <a:rect l="l" t="t" r="r" b="b"/>
              <a:pathLst>
                <a:path w="7" h="11" extrusionOk="0">
                  <a:moveTo>
                    <a:pt x="0" y="1"/>
                  </a:moveTo>
                  <a:cubicBezTo>
                    <a:pt x="1" y="2"/>
                    <a:pt x="1" y="3"/>
                    <a:pt x="3" y="4"/>
                  </a:cubicBezTo>
                  <a:lnTo>
                    <a:pt x="3" y="4"/>
                  </a:lnTo>
                  <a:lnTo>
                    <a:pt x="0" y="1"/>
                  </a:lnTo>
                  <a:close/>
                  <a:moveTo>
                    <a:pt x="3" y="4"/>
                  </a:moveTo>
                  <a:lnTo>
                    <a:pt x="4" y="7"/>
                  </a:lnTo>
                  <a:cubicBezTo>
                    <a:pt x="5" y="7"/>
                    <a:pt x="5" y="7"/>
                    <a:pt x="5" y="8"/>
                  </a:cubicBezTo>
                  <a:lnTo>
                    <a:pt x="5" y="8"/>
                  </a:lnTo>
                  <a:cubicBezTo>
                    <a:pt x="4" y="6"/>
                    <a:pt x="3" y="5"/>
                    <a:pt x="3" y="4"/>
                  </a:cubicBezTo>
                  <a:close/>
                  <a:moveTo>
                    <a:pt x="5" y="8"/>
                  </a:moveTo>
                  <a:cubicBezTo>
                    <a:pt x="5" y="8"/>
                    <a:pt x="5" y="8"/>
                    <a:pt x="5" y="8"/>
                  </a:cubicBezTo>
                  <a:lnTo>
                    <a:pt x="5" y="8"/>
                  </a:lnTo>
                  <a:cubicBezTo>
                    <a:pt x="5" y="8"/>
                    <a:pt x="5" y="8"/>
                    <a:pt x="5" y="8"/>
                  </a:cubicBezTo>
                  <a:close/>
                  <a:moveTo>
                    <a:pt x="5" y="8"/>
                  </a:moveTo>
                  <a:cubicBezTo>
                    <a:pt x="6" y="9"/>
                    <a:pt x="6" y="9"/>
                    <a:pt x="7" y="10"/>
                  </a:cubicBezTo>
                  <a:cubicBezTo>
                    <a:pt x="6" y="9"/>
                    <a:pt x="6" y="9"/>
                    <a:pt x="5" y="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8"/>
            <p:cNvSpPr/>
            <p:nvPr/>
          </p:nvSpPr>
          <p:spPr>
            <a:xfrm>
              <a:off x="4498125" y="1689500"/>
              <a:ext cx="36650" cy="28975"/>
            </a:xfrm>
            <a:custGeom>
              <a:avLst/>
              <a:gdLst/>
              <a:ahLst/>
              <a:cxnLst/>
              <a:rect l="l" t="t" r="r" b="b"/>
              <a:pathLst>
                <a:path w="1466" h="1159" extrusionOk="0">
                  <a:moveTo>
                    <a:pt x="623" y="1"/>
                  </a:moveTo>
                  <a:cubicBezTo>
                    <a:pt x="559" y="1"/>
                    <a:pt x="495" y="9"/>
                    <a:pt x="433" y="24"/>
                  </a:cubicBezTo>
                  <a:cubicBezTo>
                    <a:pt x="375" y="37"/>
                    <a:pt x="321" y="65"/>
                    <a:pt x="270" y="91"/>
                  </a:cubicBezTo>
                  <a:cubicBezTo>
                    <a:pt x="218" y="117"/>
                    <a:pt x="172" y="161"/>
                    <a:pt x="128" y="198"/>
                  </a:cubicBezTo>
                  <a:cubicBezTo>
                    <a:pt x="34" y="300"/>
                    <a:pt x="1" y="444"/>
                    <a:pt x="39" y="578"/>
                  </a:cubicBezTo>
                  <a:cubicBezTo>
                    <a:pt x="82" y="702"/>
                    <a:pt x="151" y="816"/>
                    <a:pt x="243" y="909"/>
                  </a:cubicBezTo>
                  <a:cubicBezTo>
                    <a:pt x="288" y="956"/>
                    <a:pt x="345" y="993"/>
                    <a:pt x="398" y="1029"/>
                  </a:cubicBezTo>
                  <a:cubicBezTo>
                    <a:pt x="425" y="1047"/>
                    <a:pt x="453" y="1062"/>
                    <a:pt x="484" y="1075"/>
                  </a:cubicBezTo>
                  <a:cubicBezTo>
                    <a:pt x="600" y="1128"/>
                    <a:pt x="726" y="1156"/>
                    <a:pt x="854" y="1158"/>
                  </a:cubicBezTo>
                  <a:cubicBezTo>
                    <a:pt x="859" y="1159"/>
                    <a:pt x="864" y="1159"/>
                    <a:pt x="868" y="1159"/>
                  </a:cubicBezTo>
                  <a:cubicBezTo>
                    <a:pt x="928" y="1159"/>
                    <a:pt x="987" y="1147"/>
                    <a:pt x="1044" y="1136"/>
                  </a:cubicBezTo>
                  <a:cubicBezTo>
                    <a:pt x="1110" y="1122"/>
                    <a:pt x="1170" y="1090"/>
                    <a:pt x="1230" y="1063"/>
                  </a:cubicBezTo>
                  <a:cubicBezTo>
                    <a:pt x="1411" y="943"/>
                    <a:pt x="1466" y="704"/>
                    <a:pt x="1357" y="518"/>
                  </a:cubicBezTo>
                  <a:cubicBezTo>
                    <a:pt x="1336" y="488"/>
                    <a:pt x="1313" y="463"/>
                    <a:pt x="1287" y="439"/>
                  </a:cubicBezTo>
                  <a:cubicBezTo>
                    <a:pt x="1278" y="404"/>
                    <a:pt x="1265" y="371"/>
                    <a:pt x="1246" y="339"/>
                  </a:cubicBezTo>
                  <a:cubicBezTo>
                    <a:pt x="1240" y="329"/>
                    <a:pt x="1233" y="319"/>
                    <a:pt x="1226" y="309"/>
                  </a:cubicBezTo>
                  <a:cubicBezTo>
                    <a:pt x="1199" y="272"/>
                    <a:pt x="1170" y="238"/>
                    <a:pt x="1138" y="204"/>
                  </a:cubicBezTo>
                  <a:cubicBezTo>
                    <a:pt x="1098" y="163"/>
                    <a:pt x="1048" y="131"/>
                    <a:pt x="1000" y="101"/>
                  </a:cubicBezTo>
                  <a:cubicBezTo>
                    <a:pt x="965" y="80"/>
                    <a:pt x="928" y="63"/>
                    <a:pt x="889" y="51"/>
                  </a:cubicBezTo>
                  <a:cubicBezTo>
                    <a:pt x="851" y="35"/>
                    <a:pt x="810" y="22"/>
                    <a:pt x="769" y="14"/>
                  </a:cubicBezTo>
                  <a:cubicBezTo>
                    <a:pt x="721" y="5"/>
                    <a:pt x="672"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8"/>
            <p:cNvSpPr/>
            <p:nvPr/>
          </p:nvSpPr>
          <p:spPr>
            <a:xfrm>
              <a:off x="4463925" y="1406125"/>
              <a:ext cx="39450" cy="29900"/>
            </a:xfrm>
            <a:custGeom>
              <a:avLst/>
              <a:gdLst/>
              <a:ahLst/>
              <a:cxnLst/>
              <a:rect l="l" t="t" r="r" b="b"/>
              <a:pathLst>
                <a:path w="1578" h="1196" extrusionOk="0">
                  <a:moveTo>
                    <a:pt x="389" y="1"/>
                  </a:moveTo>
                  <a:cubicBezTo>
                    <a:pt x="258" y="1"/>
                    <a:pt x="127" y="103"/>
                    <a:pt x="68" y="213"/>
                  </a:cubicBezTo>
                  <a:cubicBezTo>
                    <a:pt x="1" y="340"/>
                    <a:pt x="13" y="485"/>
                    <a:pt x="83" y="607"/>
                  </a:cubicBezTo>
                  <a:cubicBezTo>
                    <a:pt x="284" y="960"/>
                    <a:pt x="695" y="1196"/>
                    <a:pt x="1102" y="1196"/>
                  </a:cubicBezTo>
                  <a:cubicBezTo>
                    <a:pt x="1130" y="1196"/>
                    <a:pt x="1159" y="1195"/>
                    <a:pt x="1187" y="1192"/>
                  </a:cubicBezTo>
                  <a:cubicBezTo>
                    <a:pt x="1316" y="1181"/>
                    <a:pt x="1422" y="1130"/>
                    <a:pt x="1496" y="1023"/>
                  </a:cubicBezTo>
                  <a:cubicBezTo>
                    <a:pt x="1530" y="984"/>
                    <a:pt x="1551" y="936"/>
                    <a:pt x="1561" y="885"/>
                  </a:cubicBezTo>
                  <a:cubicBezTo>
                    <a:pt x="1577" y="818"/>
                    <a:pt x="1575" y="749"/>
                    <a:pt x="1555" y="683"/>
                  </a:cubicBezTo>
                  <a:cubicBezTo>
                    <a:pt x="1547" y="635"/>
                    <a:pt x="1538" y="585"/>
                    <a:pt x="1530" y="536"/>
                  </a:cubicBezTo>
                  <a:cubicBezTo>
                    <a:pt x="1513" y="441"/>
                    <a:pt x="1416" y="341"/>
                    <a:pt x="1335" y="299"/>
                  </a:cubicBezTo>
                  <a:cubicBezTo>
                    <a:pt x="1275" y="268"/>
                    <a:pt x="1210" y="253"/>
                    <a:pt x="1143" y="253"/>
                  </a:cubicBezTo>
                  <a:cubicBezTo>
                    <a:pt x="1131" y="253"/>
                    <a:pt x="1119" y="253"/>
                    <a:pt x="1107" y="254"/>
                  </a:cubicBezTo>
                  <a:cubicBezTo>
                    <a:pt x="1039" y="201"/>
                    <a:pt x="966" y="156"/>
                    <a:pt x="887" y="119"/>
                  </a:cubicBezTo>
                  <a:cubicBezTo>
                    <a:pt x="812" y="85"/>
                    <a:pt x="735" y="57"/>
                    <a:pt x="657" y="36"/>
                  </a:cubicBezTo>
                  <a:cubicBezTo>
                    <a:pt x="574" y="17"/>
                    <a:pt x="491" y="6"/>
                    <a:pt x="407" y="2"/>
                  </a:cubicBezTo>
                  <a:cubicBezTo>
                    <a:pt x="401" y="1"/>
                    <a:pt x="39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8"/>
            <p:cNvSpPr/>
            <p:nvPr/>
          </p:nvSpPr>
          <p:spPr>
            <a:xfrm>
              <a:off x="4478050" y="1317300"/>
              <a:ext cx="36075" cy="28225"/>
            </a:xfrm>
            <a:custGeom>
              <a:avLst/>
              <a:gdLst/>
              <a:ahLst/>
              <a:cxnLst/>
              <a:rect l="l" t="t" r="r" b="b"/>
              <a:pathLst>
                <a:path w="1443" h="1129" extrusionOk="0">
                  <a:moveTo>
                    <a:pt x="737" y="0"/>
                  </a:moveTo>
                  <a:cubicBezTo>
                    <a:pt x="716" y="0"/>
                    <a:pt x="696" y="1"/>
                    <a:pt x="675" y="3"/>
                  </a:cubicBezTo>
                  <a:cubicBezTo>
                    <a:pt x="592" y="9"/>
                    <a:pt x="511" y="24"/>
                    <a:pt x="432" y="48"/>
                  </a:cubicBezTo>
                  <a:cubicBezTo>
                    <a:pt x="377" y="66"/>
                    <a:pt x="324" y="88"/>
                    <a:pt x="272" y="115"/>
                  </a:cubicBezTo>
                  <a:cubicBezTo>
                    <a:pt x="190" y="158"/>
                    <a:pt x="126" y="232"/>
                    <a:pt x="80" y="310"/>
                  </a:cubicBezTo>
                  <a:cubicBezTo>
                    <a:pt x="14" y="420"/>
                    <a:pt x="1" y="572"/>
                    <a:pt x="43" y="693"/>
                  </a:cubicBezTo>
                  <a:cubicBezTo>
                    <a:pt x="58" y="743"/>
                    <a:pt x="82" y="791"/>
                    <a:pt x="112" y="833"/>
                  </a:cubicBezTo>
                  <a:cubicBezTo>
                    <a:pt x="147" y="876"/>
                    <a:pt x="179" y="921"/>
                    <a:pt x="222" y="955"/>
                  </a:cubicBezTo>
                  <a:cubicBezTo>
                    <a:pt x="262" y="987"/>
                    <a:pt x="304" y="1016"/>
                    <a:pt x="350" y="1040"/>
                  </a:cubicBezTo>
                  <a:cubicBezTo>
                    <a:pt x="399" y="1064"/>
                    <a:pt x="451" y="1082"/>
                    <a:pt x="504" y="1097"/>
                  </a:cubicBezTo>
                  <a:cubicBezTo>
                    <a:pt x="583" y="1117"/>
                    <a:pt x="664" y="1128"/>
                    <a:pt x="746" y="1129"/>
                  </a:cubicBezTo>
                  <a:cubicBezTo>
                    <a:pt x="833" y="1129"/>
                    <a:pt x="920" y="1118"/>
                    <a:pt x="1005" y="1095"/>
                  </a:cubicBezTo>
                  <a:cubicBezTo>
                    <a:pt x="1093" y="1073"/>
                    <a:pt x="1177" y="1037"/>
                    <a:pt x="1256" y="990"/>
                  </a:cubicBezTo>
                  <a:cubicBezTo>
                    <a:pt x="1342" y="931"/>
                    <a:pt x="1403" y="845"/>
                    <a:pt x="1431" y="744"/>
                  </a:cubicBezTo>
                  <a:cubicBezTo>
                    <a:pt x="1435" y="711"/>
                    <a:pt x="1438" y="676"/>
                    <a:pt x="1442" y="643"/>
                  </a:cubicBezTo>
                  <a:cubicBezTo>
                    <a:pt x="1440" y="572"/>
                    <a:pt x="1418" y="504"/>
                    <a:pt x="1382" y="445"/>
                  </a:cubicBezTo>
                  <a:lnTo>
                    <a:pt x="1374" y="432"/>
                  </a:lnTo>
                  <a:cubicBezTo>
                    <a:pt x="1376" y="358"/>
                    <a:pt x="1357" y="287"/>
                    <a:pt x="1317" y="225"/>
                  </a:cubicBezTo>
                  <a:cubicBezTo>
                    <a:pt x="1294" y="198"/>
                    <a:pt x="1271" y="171"/>
                    <a:pt x="1250" y="144"/>
                  </a:cubicBezTo>
                  <a:cubicBezTo>
                    <a:pt x="1199" y="98"/>
                    <a:pt x="1137" y="64"/>
                    <a:pt x="1070" y="49"/>
                  </a:cubicBezTo>
                  <a:cubicBezTo>
                    <a:pt x="1023" y="33"/>
                    <a:pt x="973" y="21"/>
                    <a:pt x="923" y="15"/>
                  </a:cubicBezTo>
                  <a:cubicBezTo>
                    <a:pt x="861" y="7"/>
                    <a:pt x="799" y="0"/>
                    <a:pt x="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8"/>
            <p:cNvSpPr/>
            <p:nvPr/>
          </p:nvSpPr>
          <p:spPr>
            <a:xfrm>
              <a:off x="4490250" y="1243325"/>
              <a:ext cx="34525" cy="25375"/>
            </a:xfrm>
            <a:custGeom>
              <a:avLst/>
              <a:gdLst/>
              <a:ahLst/>
              <a:cxnLst/>
              <a:rect l="l" t="t" r="r" b="b"/>
              <a:pathLst>
                <a:path w="1381" h="1015" extrusionOk="0">
                  <a:moveTo>
                    <a:pt x="925" y="0"/>
                  </a:moveTo>
                  <a:cubicBezTo>
                    <a:pt x="874" y="0"/>
                    <a:pt x="823" y="9"/>
                    <a:pt x="775" y="27"/>
                  </a:cubicBezTo>
                  <a:cubicBezTo>
                    <a:pt x="646" y="36"/>
                    <a:pt x="519" y="44"/>
                    <a:pt x="390" y="54"/>
                  </a:cubicBezTo>
                  <a:cubicBezTo>
                    <a:pt x="320" y="55"/>
                    <a:pt x="252" y="77"/>
                    <a:pt x="191" y="114"/>
                  </a:cubicBezTo>
                  <a:cubicBezTo>
                    <a:pt x="106" y="172"/>
                    <a:pt x="43" y="260"/>
                    <a:pt x="15" y="360"/>
                  </a:cubicBezTo>
                  <a:cubicBezTo>
                    <a:pt x="0" y="427"/>
                    <a:pt x="1" y="497"/>
                    <a:pt x="22" y="563"/>
                  </a:cubicBezTo>
                  <a:cubicBezTo>
                    <a:pt x="39" y="610"/>
                    <a:pt x="61" y="655"/>
                    <a:pt x="85" y="698"/>
                  </a:cubicBezTo>
                  <a:cubicBezTo>
                    <a:pt x="112" y="738"/>
                    <a:pt x="143" y="776"/>
                    <a:pt x="176" y="811"/>
                  </a:cubicBezTo>
                  <a:cubicBezTo>
                    <a:pt x="218" y="859"/>
                    <a:pt x="277" y="897"/>
                    <a:pt x="330" y="928"/>
                  </a:cubicBezTo>
                  <a:cubicBezTo>
                    <a:pt x="385" y="960"/>
                    <a:pt x="443" y="983"/>
                    <a:pt x="506" y="996"/>
                  </a:cubicBezTo>
                  <a:cubicBezTo>
                    <a:pt x="550" y="1006"/>
                    <a:pt x="595" y="1012"/>
                    <a:pt x="642" y="1013"/>
                  </a:cubicBezTo>
                  <a:cubicBezTo>
                    <a:pt x="651" y="1014"/>
                    <a:pt x="659" y="1014"/>
                    <a:pt x="667" y="1014"/>
                  </a:cubicBezTo>
                  <a:cubicBezTo>
                    <a:pt x="676" y="1014"/>
                    <a:pt x="684" y="1014"/>
                    <a:pt x="693" y="1013"/>
                  </a:cubicBezTo>
                  <a:cubicBezTo>
                    <a:pt x="740" y="1009"/>
                    <a:pt x="787" y="1001"/>
                    <a:pt x="833" y="990"/>
                  </a:cubicBezTo>
                  <a:cubicBezTo>
                    <a:pt x="880" y="975"/>
                    <a:pt x="925" y="955"/>
                    <a:pt x="968" y="933"/>
                  </a:cubicBezTo>
                  <a:cubicBezTo>
                    <a:pt x="1027" y="906"/>
                    <a:pt x="1076" y="860"/>
                    <a:pt x="1124" y="818"/>
                  </a:cubicBezTo>
                  <a:cubicBezTo>
                    <a:pt x="1148" y="797"/>
                    <a:pt x="1168" y="772"/>
                    <a:pt x="1188" y="746"/>
                  </a:cubicBezTo>
                  <a:cubicBezTo>
                    <a:pt x="1220" y="727"/>
                    <a:pt x="1250" y="705"/>
                    <a:pt x="1276" y="678"/>
                  </a:cubicBezTo>
                  <a:cubicBezTo>
                    <a:pt x="1343" y="599"/>
                    <a:pt x="1380" y="500"/>
                    <a:pt x="1381" y="398"/>
                  </a:cubicBezTo>
                  <a:cubicBezTo>
                    <a:pt x="1373" y="294"/>
                    <a:pt x="1336" y="186"/>
                    <a:pt x="1253" y="118"/>
                  </a:cubicBezTo>
                  <a:cubicBezTo>
                    <a:pt x="1192" y="63"/>
                    <a:pt x="1115" y="28"/>
                    <a:pt x="1034" y="16"/>
                  </a:cubicBezTo>
                  <a:cubicBezTo>
                    <a:pt x="1027" y="13"/>
                    <a:pt x="1019" y="11"/>
                    <a:pt x="1011" y="9"/>
                  </a:cubicBezTo>
                  <a:cubicBezTo>
                    <a:pt x="983" y="3"/>
                    <a:pt x="954" y="0"/>
                    <a:pt x="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8"/>
            <p:cNvSpPr/>
            <p:nvPr/>
          </p:nvSpPr>
          <p:spPr>
            <a:xfrm>
              <a:off x="4437250" y="1262575"/>
              <a:ext cx="20900" cy="20725"/>
            </a:xfrm>
            <a:custGeom>
              <a:avLst/>
              <a:gdLst/>
              <a:ahLst/>
              <a:cxnLst/>
              <a:rect l="l" t="t" r="r" b="b"/>
              <a:pathLst>
                <a:path w="836" h="829" extrusionOk="0">
                  <a:moveTo>
                    <a:pt x="433" y="1"/>
                  </a:moveTo>
                  <a:cubicBezTo>
                    <a:pt x="355" y="1"/>
                    <a:pt x="277" y="25"/>
                    <a:pt x="211" y="74"/>
                  </a:cubicBezTo>
                  <a:cubicBezTo>
                    <a:pt x="172" y="95"/>
                    <a:pt x="136" y="121"/>
                    <a:pt x="106" y="152"/>
                  </a:cubicBezTo>
                  <a:cubicBezTo>
                    <a:pt x="87" y="180"/>
                    <a:pt x="66" y="208"/>
                    <a:pt x="47" y="236"/>
                  </a:cubicBezTo>
                  <a:cubicBezTo>
                    <a:pt x="15" y="297"/>
                    <a:pt x="0" y="364"/>
                    <a:pt x="1" y="432"/>
                  </a:cubicBezTo>
                  <a:cubicBezTo>
                    <a:pt x="1" y="433"/>
                    <a:pt x="1" y="433"/>
                    <a:pt x="1" y="434"/>
                  </a:cubicBezTo>
                  <a:lnTo>
                    <a:pt x="1" y="435"/>
                  </a:lnTo>
                  <a:cubicBezTo>
                    <a:pt x="1" y="436"/>
                    <a:pt x="17" y="535"/>
                    <a:pt x="17" y="537"/>
                  </a:cubicBezTo>
                  <a:lnTo>
                    <a:pt x="17" y="538"/>
                  </a:lnTo>
                  <a:cubicBezTo>
                    <a:pt x="17" y="538"/>
                    <a:pt x="17" y="539"/>
                    <a:pt x="17" y="540"/>
                  </a:cubicBezTo>
                  <a:cubicBezTo>
                    <a:pt x="30" y="573"/>
                    <a:pt x="44" y="606"/>
                    <a:pt x="62" y="638"/>
                  </a:cubicBezTo>
                  <a:cubicBezTo>
                    <a:pt x="69" y="638"/>
                    <a:pt x="69" y="639"/>
                    <a:pt x="69" y="639"/>
                  </a:cubicBezTo>
                  <a:cubicBezTo>
                    <a:pt x="70" y="640"/>
                    <a:pt x="136" y="720"/>
                    <a:pt x="137" y="721"/>
                  </a:cubicBezTo>
                  <a:cubicBezTo>
                    <a:pt x="162" y="746"/>
                    <a:pt x="191" y="767"/>
                    <a:pt x="224" y="782"/>
                  </a:cubicBezTo>
                  <a:lnTo>
                    <a:pt x="319" y="817"/>
                  </a:lnTo>
                  <a:lnTo>
                    <a:pt x="321" y="817"/>
                  </a:lnTo>
                  <a:cubicBezTo>
                    <a:pt x="321" y="817"/>
                    <a:pt x="421" y="828"/>
                    <a:pt x="423" y="828"/>
                  </a:cubicBezTo>
                  <a:lnTo>
                    <a:pt x="424" y="828"/>
                  </a:lnTo>
                  <a:cubicBezTo>
                    <a:pt x="459" y="825"/>
                    <a:pt x="494" y="820"/>
                    <a:pt x="530" y="811"/>
                  </a:cubicBezTo>
                  <a:cubicBezTo>
                    <a:pt x="531" y="811"/>
                    <a:pt x="532" y="811"/>
                    <a:pt x="533" y="810"/>
                  </a:cubicBezTo>
                  <a:cubicBezTo>
                    <a:pt x="567" y="797"/>
                    <a:pt x="601" y="782"/>
                    <a:pt x="633" y="765"/>
                  </a:cubicBezTo>
                  <a:lnTo>
                    <a:pt x="638" y="763"/>
                  </a:lnTo>
                  <a:cubicBezTo>
                    <a:pt x="639" y="762"/>
                    <a:pt x="640" y="761"/>
                    <a:pt x="641" y="760"/>
                  </a:cubicBezTo>
                  <a:cubicBezTo>
                    <a:pt x="642" y="760"/>
                    <a:pt x="642" y="759"/>
                    <a:pt x="643" y="759"/>
                  </a:cubicBezTo>
                  <a:cubicBezTo>
                    <a:pt x="653" y="750"/>
                    <a:pt x="715" y="700"/>
                    <a:pt x="725" y="691"/>
                  </a:cubicBezTo>
                  <a:cubicBezTo>
                    <a:pt x="726" y="690"/>
                    <a:pt x="727" y="689"/>
                    <a:pt x="728" y="688"/>
                  </a:cubicBezTo>
                  <a:lnTo>
                    <a:pt x="729" y="687"/>
                  </a:lnTo>
                  <a:cubicBezTo>
                    <a:pt x="732" y="682"/>
                    <a:pt x="786" y="606"/>
                    <a:pt x="788" y="602"/>
                  </a:cubicBezTo>
                  <a:cubicBezTo>
                    <a:pt x="788" y="602"/>
                    <a:pt x="788" y="601"/>
                    <a:pt x="788" y="601"/>
                  </a:cubicBezTo>
                  <a:cubicBezTo>
                    <a:pt x="789" y="600"/>
                    <a:pt x="790" y="599"/>
                    <a:pt x="790" y="598"/>
                  </a:cubicBezTo>
                  <a:cubicBezTo>
                    <a:pt x="791" y="595"/>
                    <a:pt x="825" y="506"/>
                    <a:pt x="826" y="503"/>
                  </a:cubicBezTo>
                  <a:lnTo>
                    <a:pt x="826" y="502"/>
                  </a:lnTo>
                  <a:lnTo>
                    <a:pt x="826" y="500"/>
                  </a:lnTo>
                  <a:cubicBezTo>
                    <a:pt x="826" y="499"/>
                    <a:pt x="835" y="400"/>
                    <a:pt x="835" y="399"/>
                  </a:cubicBezTo>
                  <a:lnTo>
                    <a:pt x="835" y="398"/>
                  </a:lnTo>
                  <a:cubicBezTo>
                    <a:pt x="834" y="364"/>
                    <a:pt x="828" y="329"/>
                    <a:pt x="819" y="296"/>
                  </a:cubicBezTo>
                  <a:cubicBezTo>
                    <a:pt x="809" y="260"/>
                    <a:pt x="794" y="226"/>
                    <a:pt x="775" y="195"/>
                  </a:cubicBezTo>
                  <a:cubicBezTo>
                    <a:pt x="755" y="164"/>
                    <a:pt x="732" y="135"/>
                    <a:pt x="705" y="111"/>
                  </a:cubicBezTo>
                  <a:cubicBezTo>
                    <a:pt x="678" y="88"/>
                    <a:pt x="648" y="69"/>
                    <a:pt x="618" y="50"/>
                  </a:cubicBezTo>
                  <a:cubicBezTo>
                    <a:pt x="618" y="49"/>
                    <a:pt x="617" y="49"/>
                    <a:pt x="616" y="48"/>
                  </a:cubicBezTo>
                  <a:cubicBezTo>
                    <a:pt x="559" y="16"/>
                    <a:pt x="496" y="1"/>
                    <a:pt x="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8"/>
            <p:cNvSpPr/>
            <p:nvPr/>
          </p:nvSpPr>
          <p:spPr>
            <a:xfrm>
              <a:off x="4414825" y="1360850"/>
              <a:ext cx="22725" cy="20550"/>
            </a:xfrm>
            <a:custGeom>
              <a:avLst/>
              <a:gdLst/>
              <a:ahLst/>
              <a:cxnLst/>
              <a:rect l="l" t="t" r="r" b="b"/>
              <a:pathLst>
                <a:path w="909" h="822" extrusionOk="0">
                  <a:moveTo>
                    <a:pt x="452" y="1"/>
                  </a:moveTo>
                  <a:cubicBezTo>
                    <a:pt x="382" y="3"/>
                    <a:pt x="314" y="23"/>
                    <a:pt x="254" y="60"/>
                  </a:cubicBezTo>
                  <a:lnTo>
                    <a:pt x="207" y="89"/>
                  </a:lnTo>
                  <a:cubicBezTo>
                    <a:pt x="161" y="115"/>
                    <a:pt x="122" y="153"/>
                    <a:pt x="95" y="199"/>
                  </a:cubicBezTo>
                  <a:cubicBezTo>
                    <a:pt x="7" y="329"/>
                    <a:pt x="0" y="499"/>
                    <a:pt x="80" y="635"/>
                  </a:cubicBezTo>
                  <a:cubicBezTo>
                    <a:pt x="103" y="662"/>
                    <a:pt x="126" y="690"/>
                    <a:pt x="147" y="717"/>
                  </a:cubicBezTo>
                  <a:cubicBezTo>
                    <a:pt x="198" y="763"/>
                    <a:pt x="260" y="796"/>
                    <a:pt x="327" y="812"/>
                  </a:cubicBezTo>
                  <a:lnTo>
                    <a:pt x="427" y="822"/>
                  </a:lnTo>
                  <a:cubicBezTo>
                    <a:pt x="497" y="820"/>
                    <a:pt x="566" y="799"/>
                    <a:pt x="626" y="762"/>
                  </a:cubicBezTo>
                  <a:lnTo>
                    <a:pt x="672" y="732"/>
                  </a:lnTo>
                  <a:cubicBezTo>
                    <a:pt x="853" y="613"/>
                    <a:pt x="909" y="373"/>
                    <a:pt x="799" y="187"/>
                  </a:cubicBezTo>
                  <a:cubicBezTo>
                    <a:pt x="777" y="160"/>
                    <a:pt x="754" y="133"/>
                    <a:pt x="732" y="105"/>
                  </a:cubicBezTo>
                  <a:cubicBezTo>
                    <a:pt x="681" y="59"/>
                    <a:pt x="619" y="26"/>
                    <a:pt x="553" y="10"/>
                  </a:cubicBezTo>
                  <a:cubicBezTo>
                    <a:pt x="519" y="7"/>
                    <a:pt x="485" y="4"/>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8"/>
            <p:cNvSpPr/>
            <p:nvPr/>
          </p:nvSpPr>
          <p:spPr>
            <a:xfrm>
              <a:off x="4416275" y="1452550"/>
              <a:ext cx="23625" cy="20675"/>
            </a:xfrm>
            <a:custGeom>
              <a:avLst/>
              <a:gdLst/>
              <a:ahLst/>
              <a:cxnLst/>
              <a:rect l="l" t="t" r="r" b="b"/>
              <a:pathLst>
                <a:path w="945" h="827" extrusionOk="0">
                  <a:moveTo>
                    <a:pt x="408" y="1"/>
                  </a:moveTo>
                  <a:cubicBezTo>
                    <a:pt x="384" y="1"/>
                    <a:pt x="359" y="4"/>
                    <a:pt x="336" y="10"/>
                  </a:cubicBezTo>
                  <a:cubicBezTo>
                    <a:pt x="178" y="38"/>
                    <a:pt x="51" y="153"/>
                    <a:pt x="11" y="308"/>
                  </a:cubicBezTo>
                  <a:cubicBezTo>
                    <a:pt x="8" y="341"/>
                    <a:pt x="4" y="376"/>
                    <a:pt x="1" y="409"/>
                  </a:cubicBezTo>
                  <a:cubicBezTo>
                    <a:pt x="3" y="478"/>
                    <a:pt x="23" y="548"/>
                    <a:pt x="61" y="607"/>
                  </a:cubicBezTo>
                  <a:lnTo>
                    <a:pt x="128" y="688"/>
                  </a:lnTo>
                  <a:cubicBezTo>
                    <a:pt x="179" y="735"/>
                    <a:pt x="240" y="767"/>
                    <a:pt x="307" y="782"/>
                  </a:cubicBezTo>
                  <a:lnTo>
                    <a:pt x="460" y="818"/>
                  </a:lnTo>
                  <a:cubicBezTo>
                    <a:pt x="487" y="823"/>
                    <a:pt x="515" y="826"/>
                    <a:pt x="542" y="826"/>
                  </a:cubicBezTo>
                  <a:cubicBezTo>
                    <a:pt x="723" y="826"/>
                    <a:pt x="888" y="704"/>
                    <a:pt x="935" y="522"/>
                  </a:cubicBezTo>
                  <a:cubicBezTo>
                    <a:pt x="938" y="488"/>
                    <a:pt x="942" y="455"/>
                    <a:pt x="945" y="421"/>
                  </a:cubicBezTo>
                  <a:cubicBezTo>
                    <a:pt x="944" y="351"/>
                    <a:pt x="922" y="283"/>
                    <a:pt x="886" y="222"/>
                  </a:cubicBezTo>
                  <a:cubicBezTo>
                    <a:pt x="863" y="195"/>
                    <a:pt x="840" y="168"/>
                    <a:pt x="819" y="141"/>
                  </a:cubicBezTo>
                  <a:cubicBezTo>
                    <a:pt x="768" y="95"/>
                    <a:pt x="706" y="62"/>
                    <a:pt x="639" y="47"/>
                  </a:cubicBezTo>
                  <a:cubicBezTo>
                    <a:pt x="588" y="35"/>
                    <a:pt x="538" y="24"/>
                    <a:pt x="487" y="12"/>
                  </a:cubicBezTo>
                  <a:cubicBezTo>
                    <a:pt x="461" y="4"/>
                    <a:pt x="434" y="1"/>
                    <a:pt x="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8"/>
            <p:cNvSpPr/>
            <p:nvPr/>
          </p:nvSpPr>
          <p:spPr>
            <a:xfrm>
              <a:off x="4421725" y="1533350"/>
              <a:ext cx="29125" cy="26175"/>
            </a:xfrm>
            <a:custGeom>
              <a:avLst/>
              <a:gdLst/>
              <a:ahLst/>
              <a:cxnLst/>
              <a:rect l="l" t="t" r="r" b="b"/>
              <a:pathLst>
                <a:path w="1165" h="1047" extrusionOk="0">
                  <a:moveTo>
                    <a:pt x="490" y="1"/>
                  </a:moveTo>
                  <a:cubicBezTo>
                    <a:pt x="473" y="1"/>
                    <a:pt x="455" y="2"/>
                    <a:pt x="437" y="5"/>
                  </a:cubicBezTo>
                  <a:cubicBezTo>
                    <a:pt x="388" y="10"/>
                    <a:pt x="338" y="19"/>
                    <a:pt x="290" y="32"/>
                  </a:cubicBezTo>
                  <a:cubicBezTo>
                    <a:pt x="238" y="45"/>
                    <a:pt x="190" y="72"/>
                    <a:pt x="152" y="110"/>
                  </a:cubicBezTo>
                  <a:cubicBezTo>
                    <a:pt x="109" y="139"/>
                    <a:pt x="74" y="180"/>
                    <a:pt x="52" y="228"/>
                  </a:cubicBezTo>
                  <a:lnTo>
                    <a:pt x="17" y="322"/>
                  </a:lnTo>
                  <a:cubicBezTo>
                    <a:pt x="1" y="389"/>
                    <a:pt x="3" y="458"/>
                    <a:pt x="22" y="524"/>
                  </a:cubicBezTo>
                  <a:cubicBezTo>
                    <a:pt x="30" y="547"/>
                    <a:pt x="38" y="570"/>
                    <a:pt x="47" y="593"/>
                  </a:cubicBezTo>
                  <a:cubicBezTo>
                    <a:pt x="57" y="619"/>
                    <a:pt x="69" y="645"/>
                    <a:pt x="81" y="670"/>
                  </a:cubicBezTo>
                  <a:cubicBezTo>
                    <a:pt x="93" y="695"/>
                    <a:pt x="102" y="721"/>
                    <a:pt x="116" y="745"/>
                  </a:cubicBezTo>
                  <a:cubicBezTo>
                    <a:pt x="145" y="796"/>
                    <a:pt x="185" y="840"/>
                    <a:pt x="221" y="881"/>
                  </a:cubicBezTo>
                  <a:cubicBezTo>
                    <a:pt x="229" y="890"/>
                    <a:pt x="236" y="896"/>
                    <a:pt x="244" y="903"/>
                  </a:cubicBezTo>
                  <a:cubicBezTo>
                    <a:pt x="260" y="917"/>
                    <a:pt x="280" y="929"/>
                    <a:pt x="296" y="940"/>
                  </a:cubicBezTo>
                  <a:cubicBezTo>
                    <a:pt x="312" y="952"/>
                    <a:pt x="329" y="966"/>
                    <a:pt x="348" y="976"/>
                  </a:cubicBezTo>
                  <a:cubicBezTo>
                    <a:pt x="355" y="981"/>
                    <a:pt x="363" y="984"/>
                    <a:pt x="371" y="987"/>
                  </a:cubicBezTo>
                  <a:cubicBezTo>
                    <a:pt x="404" y="1001"/>
                    <a:pt x="441" y="1014"/>
                    <a:pt x="475" y="1026"/>
                  </a:cubicBezTo>
                  <a:cubicBezTo>
                    <a:pt x="480" y="1028"/>
                    <a:pt x="484" y="1029"/>
                    <a:pt x="488" y="1030"/>
                  </a:cubicBezTo>
                  <a:cubicBezTo>
                    <a:pt x="529" y="1041"/>
                    <a:pt x="571" y="1046"/>
                    <a:pt x="614" y="1046"/>
                  </a:cubicBezTo>
                  <a:cubicBezTo>
                    <a:pt x="622" y="1046"/>
                    <a:pt x="630" y="1046"/>
                    <a:pt x="638" y="1046"/>
                  </a:cubicBezTo>
                  <a:cubicBezTo>
                    <a:pt x="775" y="1038"/>
                    <a:pt x="908" y="984"/>
                    <a:pt x="1000" y="880"/>
                  </a:cubicBezTo>
                  <a:cubicBezTo>
                    <a:pt x="1036" y="843"/>
                    <a:pt x="1063" y="799"/>
                    <a:pt x="1076" y="749"/>
                  </a:cubicBezTo>
                  <a:cubicBezTo>
                    <a:pt x="1090" y="730"/>
                    <a:pt x="1104" y="711"/>
                    <a:pt x="1118" y="691"/>
                  </a:cubicBezTo>
                  <a:cubicBezTo>
                    <a:pt x="1149" y="631"/>
                    <a:pt x="1165" y="563"/>
                    <a:pt x="1164" y="494"/>
                  </a:cubicBezTo>
                  <a:cubicBezTo>
                    <a:pt x="1158" y="461"/>
                    <a:pt x="1153" y="427"/>
                    <a:pt x="1147" y="394"/>
                  </a:cubicBezTo>
                  <a:cubicBezTo>
                    <a:pt x="1127" y="325"/>
                    <a:pt x="1088" y="263"/>
                    <a:pt x="1036" y="215"/>
                  </a:cubicBezTo>
                  <a:cubicBezTo>
                    <a:pt x="1024" y="202"/>
                    <a:pt x="1011" y="191"/>
                    <a:pt x="997" y="180"/>
                  </a:cubicBezTo>
                  <a:cubicBezTo>
                    <a:pt x="957" y="149"/>
                    <a:pt x="916" y="120"/>
                    <a:pt x="873" y="95"/>
                  </a:cubicBezTo>
                  <a:cubicBezTo>
                    <a:pt x="859" y="86"/>
                    <a:pt x="844" y="78"/>
                    <a:pt x="829" y="73"/>
                  </a:cubicBezTo>
                  <a:cubicBezTo>
                    <a:pt x="782" y="53"/>
                    <a:pt x="736" y="36"/>
                    <a:pt x="688" y="22"/>
                  </a:cubicBezTo>
                  <a:cubicBezTo>
                    <a:pt x="672" y="18"/>
                    <a:pt x="656" y="15"/>
                    <a:pt x="638" y="14"/>
                  </a:cubicBezTo>
                  <a:cubicBezTo>
                    <a:pt x="590" y="5"/>
                    <a:pt x="540"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8"/>
            <p:cNvSpPr/>
            <p:nvPr/>
          </p:nvSpPr>
          <p:spPr>
            <a:xfrm>
              <a:off x="4425625" y="1628050"/>
              <a:ext cx="28925" cy="24300"/>
            </a:xfrm>
            <a:custGeom>
              <a:avLst/>
              <a:gdLst/>
              <a:ahLst/>
              <a:cxnLst/>
              <a:rect l="l" t="t" r="r" b="b"/>
              <a:pathLst>
                <a:path w="1157" h="972" extrusionOk="0">
                  <a:moveTo>
                    <a:pt x="607" y="0"/>
                  </a:moveTo>
                  <a:cubicBezTo>
                    <a:pt x="594" y="0"/>
                    <a:pt x="581" y="1"/>
                    <a:pt x="568" y="1"/>
                  </a:cubicBezTo>
                  <a:cubicBezTo>
                    <a:pt x="505" y="5"/>
                    <a:pt x="442" y="14"/>
                    <a:pt x="381" y="27"/>
                  </a:cubicBezTo>
                  <a:cubicBezTo>
                    <a:pt x="349" y="32"/>
                    <a:pt x="318" y="40"/>
                    <a:pt x="288" y="50"/>
                  </a:cubicBezTo>
                  <a:lnTo>
                    <a:pt x="192" y="94"/>
                  </a:lnTo>
                  <a:cubicBezTo>
                    <a:pt x="145" y="120"/>
                    <a:pt x="106" y="158"/>
                    <a:pt x="79" y="203"/>
                  </a:cubicBezTo>
                  <a:cubicBezTo>
                    <a:pt x="57" y="229"/>
                    <a:pt x="40" y="259"/>
                    <a:pt x="33" y="293"/>
                  </a:cubicBezTo>
                  <a:cubicBezTo>
                    <a:pt x="10" y="339"/>
                    <a:pt x="0" y="390"/>
                    <a:pt x="5" y="442"/>
                  </a:cubicBezTo>
                  <a:cubicBezTo>
                    <a:pt x="9" y="482"/>
                    <a:pt x="16" y="523"/>
                    <a:pt x="24" y="562"/>
                  </a:cubicBezTo>
                  <a:cubicBezTo>
                    <a:pt x="26" y="569"/>
                    <a:pt x="29" y="576"/>
                    <a:pt x="32" y="582"/>
                  </a:cubicBezTo>
                  <a:cubicBezTo>
                    <a:pt x="48" y="622"/>
                    <a:pt x="67" y="677"/>
                    <a:pt x="97" y="714"/>
                  </a:cubicBezTo>
                  <a:cubicBezTo>
                    <a:pt x="124" y="748"/>
                    <a:pt x="156" y="794"/>
                    <a:pt x="193" y="823"/>
                  </a:cubicBezTo>
                  <a:cubicBezTo>
                    <a:pt x="224" y="849"/>
                    <a:pt x="258" y="872"/>
                    <a:pt x="292" y="893"/>
                  </a:cubicBezTo>
                  <a:cubicBezTo>
                    <a:pt x="299" y="898"/>
                    <a:pt x="304" y="902"/>
                    <a:pt x="312" y="905"/>
                  </a:cubicBezTo>
                  <a:cubicBezTo>
                    <a:pt x="354" y="926"/>
                    <a:pt x="398" y="942"/>
                    <a:pt x="443" y="954"/>
                  </a:cubicBezTo>
                  <a:cubicBezTo>
                    <a:pt x="450" y="956"/>
                    <a:pt x="458" y="957"/>
                    <a:pt x="464" y="958"/>
                  </a:cubicBezTo>
                  <a:cubicBezTo>
                    <a:pt x="504" y="965"/>
                    <a:pt x="544" y="969"/>
                    <a:pt x="585" y="971"/>
                  </a:cubicBezTo>
                  <a:cubicBezTo>
                    <a:pt x="592" y="971"/>
                    <a:pt x="599" y="970"/>
                    <a:pt x="607" y="970"/>
                  </a:cubicBezTo>
                  <a:cubicBezTo>
                    <a:pt x="646" y="966"/>
                    <a:pt x="686" y="959"/>
                    <a:pt x="724" y="951"/>
                  </a:cubicBezTo>
                  <a:cubicBezTo>
                    <a:pt x="773" y="941"/>
                    <a:pt x="819" y="915"/>
                    <a:pt x="862" y="892"/>
                  </a:cubicBezTo>
                  <a:cubicBezTo>
                    <a:pt x="908" y="866"/>
                    <a:pt x="947" y="829"/>
                    <a:pt x="973" y="782"/>
                  </a:cubicBezTo>
                  <a:cubicBezTo>
                    <a:pt x="1001" y="728"/>
                    <a:pt x="1038" y="680"/>
                    <a:pt x="1081" y="637"/>
                  </a:cubicBezTo>
                  <a:cubicBezTo>
                    <a:pt x="1114" y="599"/>
                    <a:pt x="1137" y="551"/>
                    <a:pt x="1146" y="501"/>
                  </a:cubicBezTo>
                  <a:lnTo>
                    <a:pt x="1157" y="400"/>
                  </a:lnTo>
                  <a:cubicBezTo>
                    <a:pt x="1154" y="331"/>
                    <a:pt x="1134" y="261"/>
                    <a:pt x="1096" y="202"/>
                  </a:cubicBezTo>
                  <a:cubicBezTo>
                    <a:pt x="1073" y="175"/>
                    <a:pt x="1052" y="148"/>
                    <a:pt x="1029" y="120"/>
                  </a:cubicBezTo>
                  <a:cubicBezTo>
                    <a:pt x="978" y="73"/>
                    <a:pt x="917" y="41"/>
                    <a:pt x="850" y="26"/>
                  </a:cubicBezTo>
                  <a:cubicBezTo>
                    <a:pt x="788" y="14"/>
                    <a:pt x="724" y="6"/>
                    <a:pt x="661" y="2"/>
                  </a:cubicBezTo>
                  <a:cubicBezTo>
                    <a:pt x="643" y="1"/>
                    <a:pt x="625"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8"/>
            <p:cNvSpPr/>
            <p:nvPr/>
          </p:nvSpPr>
          <p:spPr>
            <a:xfrm>
              <a:off x="4364600" y="1581700"/>
              <a:ext cx="24700" cy="21300"/>
            </a:xfrm>
            <a:custGeom>
              <a:avLst/>
              <a:gdLst/>
              <a:ahLst/>
              <a:cxnLst/>
              <a:rect l="l" t="t" r="r" b="b"/>
              <a:pathLst>
                <a:path w="988" h="852" extrusionOk="0">
                  <a:moveTo>
                    <a:pt x="530" y="1"/>
                  </a:moveTo>
                  <a:cubicBezTo>
                    <a:pt x="460" y="3"/>
                    <a:pt x="392" y="24"/>
                    <a:pt x="331" y="60"/>
                  </a:cubicBezTo>
                  <a:lnTo>
                    <a:pt x="237" y="120"/>
                  </a:lnTo>
                  <a:cubicBezTo>
                    <a:pt x="57" y="239"/>
                    <a:pt x="1" y="478"/>
                    <a:pt x="111" y="664"/>
                  </a:cubicBezTo>
                  <a:cubicBezTo>
                    <a:pt x="133" y="691"/>
                    <a:pt x="155" y="719"/>
                    <a:pt x="178" y="746"/>
                  </a:cubicBezTo>
                  <a:cubicBezTo>
                    <a:pt x="229" y="793"/>
                    <a:pt x="290" y="825"/>
                    <a:pt x="357" y="841"/>
                  </a:cubicBezTo>
                  <a:lnTo>
                    <a:pt x="458" y="851"/>
                  </a:lnTo>
                  <a:cubicBezTo>
                    <a:pt x="528" y="849"/>
                    <a:pt x="596" y="828"/>
                    <a:pt x="655" y="792"/>
                  </a:cubicBezTo>
                  <a:lnTo>
                    <a:pt x="750" y="733"/>
                  </a:lnTo>
                  <a:cubicBezTo>
                    <a:pt x="931" y="615"/>
                    <a:pt x="987" y="375"/>
                    <a:pt x="877" y="188"/>
                  </a:cubicBezTo>
                  <a:cubicBezTo>
                    <a:pt x="854" y="161"/>
                    <a:pt x="831" y="133"/>
                    <a:pt x="810" y="106"/>
                  </a:cubicBezTo>
                  <a:cubicBezTo>
                    <a:pt x="759" y="59"/>
                    <a:pt x="698" y="27"/>
                    <a:pt x="631" y="12"/>
                  </a:cubicBezTo>
                  <a:lnTo>
                    <a:pt x="5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8"/>
            <p:cNvSpPr/>
            <p:nvPr/>
          </p:nvSpPr>
          <p:spPr>
            <a:xfrm>
              <a:off x="4328100" y="1465425"/>
              <a:ext cx="35975" cy="26225"/>
            </a:xfrm>
            <a:custGeom>
              <a:avLst/>
              <a:gdLst/>
              <a:ahLst/>
              <a:cxnLst/>
              <a:rect l="l" t="t" r="r" b="b"/>
              <a:pathLst>
                <a:path w="1439" h="1049" extrusionOk="0">
                  <a:moveTo>
                    <a:pt x="539" y="0"/>
                  </a:moveTo>
                  <a:cubicBezTo>
                    <a:pt x="521" y="0"/>
                    <a:pt x="503" y="1"/>
                    <a:pt x="486" y="3"/>
                  </a:cubicBezTo>
                  <a:cubicBezTo>
                    <a:pt x="443" y="9"/>
                    <a:pt x="396" y="12"/>
                    <a:pt x="355" y="28"/>
                  </a:cubicBezTo>
                  <a:cubicBezTo>
                    <a:pt x="270" y="63"/>
                    <a:pt x="222" y="86"/>
                    <a:pt x="157" y="153"/>
                  </a:cubicBezTo>
                  <a:cubicBezTo>
                    <a:pt x="152" y="158"/>
                    <a:pt x="148" y="163"/>
                    <a:pt x="142" y="170"/>
                  </a:cubicBezTo>
                  <a:cubicBezTo>
                    <a:pt x="120" y="198"/>
                    <a:pt x="99" y="227"/>
                    <a:pt x="81" y="258"/>
                  </a:cubicBezTo>
                  <a:cubicBezTo>
                    <a:pt x="60" y="296"/>
                    <a:pt x="45" y="337"/>
                    <a:pt x="36" y="379"/>
                  </a:cubicBezTo>
                  <a:cubicBezTo>
                    <a:pt x="1" y="556"/>
                    <a:pt x="63" y="719"/>
                    <a:pt x="188" y="842"/>
                  </a:cubicBezTo>
                  <a:cubicBezTo>
                    <a:pt x="270" y="923"/>
                    <a:pt x="368" y="964"/>
                    <a:pt x="474" y="1001"/>
                  </a:cubicBezTo>
                  <a:cubicBezTo>
                    <a:pt x="527" y="1018"/>
                    <a:pt x="581" y="1029"/>
                    <a:pt x="635" y="1034"/>
                  </a:cubicBezTo>
                  <a:cubicBezTo>
                    <a:pt x="693" y="1043"/>
                    <a:pt x="753" y="1047"/>
                    <a:pt x="812" y="1048"/>
                  </a:cubicBezTo>
                  <a:cubicBezTo>
                    <a:pt x="825" y="1048"/>
                    <a:pt x="839" y="1046"/>
                    <a:pt x="853" y="1044"/>
                  </a:cubicBezTo>
                  <a:cubicBezTo>
                    <a:pt x="902" y="1040"/>
                    <a:pt x="949" y="1031"/>
                    <a:pt x="996" y="1019"/>
                  </a:cubicBezTo>
                  <a:cubicBezTo>
                    <a:pt x="1023" y="1009"/>
                    <a:pt x="1050" y="999"/>
                    <a:pt x="1076" y="986"/>
                  </a:cubicBezTo>
                  <a:cubicBezTo>
                    <a:pt x="1096" y="976"/>
                    <a:pt x="1118" y="967"/>
                    <a:pt x="1139" y="955"/>
                  </a:cubicBezTo>
                  <a:cubicBezTo>
                    <a:pt x="1222" y="918"/>
                    <a:pt x="1291" y="855"/>
                    <a:pt x="1336" y="776"/>
                  </a:cubicBezTo>
                  <a:cubicBezTo>
                    <a:pt x="1341" y="768"/>
                    <a:pt x="1343" y="761"/>
                    <a:pt x="1346" y="753"/>
                  </a:cubicBezTo>
                  <a:cubicBezTo>
                    <a:pt x="1376" y="705"/>
                    <a:pt x="1400" y="651"/>
                    <a:pt x="1416" y="596"/>
                  </a:cubicBezTo>
                  <a:cubicBezTo>
                    <a:pt x="1434" y="540"/>
                    <a:pt x="1439" y="482"/>
                    <a:pt x="1431" y="425"/>
                  </a:cubicBezTo>
                  <a:cubicBezTo>
                    <a:pt x="1432" y="373"/>
                    <a:pt x="1420" y="321"/>
                    <a:pt x="1394" y="276"/>
                  </a:cubicBezTo>
                  <a:cubicBezTo>
                    <a:pt x="1327" y="132"/>
                    <a:pt x="1183" y="40"/>
                    <a:pt x="1025" y="40"/>
                  </a:cubicBezTo>
                  <a:cubicBezTo>
                    <a:pt x="968" y="44"/>
                    <a:pt x="913" y="59"/>
                    <a:pt x="861" y="82"/>
                  </a:cubicBezTo>
                  <a:cubicBezTo>
                    <a:pt x="825" y="68"/>
                    <a:pt x="789" y="54"/>
                    <a:pt x="752" y="41"/>
                  </a:cubicBezTo>
                  <a:cubicBezTo>
                    <a:pt x="684" y="18"/>
                    <a:pt x="611"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8"/>
            <p:cNvSpPr/>
            <p:nvPr/>
          </p:nvSpPr>
          <p:spPr>
            <a:xfrm>
              <a:off x="4357300" y="1404575"/>
              <a:ext cx="27325" cy="23250"/>
            </a:xfrm>
            <a:custGeom>
              <a:avLst/>
              <a:gdLst/>
              <a:ahLst/>
              <a:cxnLst/>
              <a:rect l="l" t="t" r="r" b="b"/>
              <a:pathLst>
                <a:path w="1093" h="930" extrusionOk="0">
                  <a:moveTo>
                    <a:pt x="394" y="1"/>
                  </a:moveTo>
                  <a:lnTo>
                    <a:pt x="293" y="17"/>
                  </a:lnTo>
                  <a:lnTo>
                    <a:pt x="195" y="60"/>
                  </a:lnTo>
                  <a:cubicBezTo>
                    <a:pt x="149" y="86"/>
                    <a:pt x="111" y="124"/>
                    <a:pt x="84" y="169"/>
                  </a:cubicBezTo>
                  <a:cubicBezTo>
                    <a:pt x="25" y="254"/>
                    <a:pt x="1" y="356"/>
                    <a:pt x="17" y="458"/>
                  </a:cubicBezTo>
                  <a:cubicBezTo>
                    <a:pt x="20" y="511"/>
                    <a:pt x="39" y="562"/>
                    <a:pt x="69" y="606"/>
                  </a:cubicBezTo>
                  <a:cubicBezTo>
                    <a:pt x="96" y="651"/>
                    <a:pt x="123" y="697"/>
                    <a:pt x="150" y="742"/>
                  </a:cubicBezTo>
                  <a:cubicBezTo>
                    <a:pt x="187" y="802"/>
                    <a:pt x="240" y="850"/>
                    <a:pt x="301" y="884"/>
                  </a:cubicBezTo>
                  <a:cubicBezTo>
                    <a:pt x="358" y="913"/>
                    <a:pt x="421" y="929"/>
                    <a:pt x="485" y="929"/>
                  </a:cubicBezTo>
                  <a:cubicBezTo>
                    <a:pt x="489" y="929"/>
                    <a:pt x="493" y="929"/>
                    <a:pt x="497" y="929"/>
                  </a:cubicBezTo>
                  <a:cubicBezTo>
                    <a:pt x="538" y="926"/>
                    <a:pt x="579" y="919"/>
                    <a:pt x="619" y="911"/>
                  </a:cubicBezTo>
                  <a:cubicBezTo>
                    <a:pt x="626" y="909"/>
                    <a:pt x="634" y="906"/>
                    <a:pt x="641" y="903"/>
                  </a:cubicBezTo>
                  <a:cubicBezTo>
                    <a:pt x="680" y="889"/>
                    <a:pt x="718" y="872"/>
                    <a:pt x="756" y="851"/>
                  </a:cubicBezTo>
                  <a:cubicBezTo>
                    <a:pt x="760" y="849"/>
                    <a:pt x="765" y="846"/>
                    <a:pt x="769" y="844"/>
                  </a:cubicBezTo>
                  <a:cubicBezTo>
                    <a:pt x="921" y="812"/>
                    <a:pt x="1044" y="698"/>
                    <a:pt x="1082" y="547"/>
                  </a:cubicBezTo>
                  <a:cubicBezTo>
                    <a:pt x="1086" y="513"/>
                    <a:pt x="1089" y="480"/>
                    <a:pt x="1092" y="446"/>
                  </a:cubicBezTo>
                  <a:cubicBezTo>
                    <a:pt x="1091" y="376"/>
                    <a:pt x="1071" y="308"/>
                    <a:pt x="1033" y="248"/>
                  </a:cubicBezTo>
                  <a:lnTo>
                    <a:pt x="966" y="166"/>
                  </a:lnTo>
                  <a:cubicBezTo>
                    <a:pt x="915" y="120"/>
                    <a:pt x="853" y="87"/>
                    <a:pt x="786" y="72"/>
                  </a:cubicBezTo>
                  <a:lnTo>
                    <a:pt x="716" y="57"/>
                  </a:lnTo>
                  <a:lnTo>
                    <a:pt x="705" y="53"/>
                  </a:lnTo>
                  <a:cubicBezTo>
                    <a:pt x="702" y="52"/>
                    <a:pt x="699" y="52"/>
                    <a:pt x="696" y="52"/>
                  </a:cubicBezTo>
                  <a:cubicBezTo>
                    <a:pt x="693" y="52"/>
                    <a:pt x="690" y="52"/>
                    <a:pt x="687" y="52"/>
                  </a:cubicBezTo>
                  <a:cubicBezTo>
                    <a:pt x="622" y="38"/>
                    <a:pt x="558" y="25"/>
                    <a:pt x="495" y="11"/>
                  </a:cubicBezTo>
                  <a:cubicBezTo>
                    <a:pt x="461" y="7"/>
                    <a:pt x="427" y="4"/>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8"/>
            <p:cNvSpPr/>
            <p:nvPr/>
          </p:nvSpPr>
          <p:spPr>
            <a:xfrm>
              <a:off x="4389275" y="1490450"/>
              <a:ext cx="21250" cy="21950"/>
            </a:xfrm>
            <a:custGeom>
              <a:avLst/>
              <a:gdLst/>
              <a:ahLst/>
              <a:cxnLst/>
              <a:rect l="l" t="t" r="r" b="b"/>
              <a:pathLst>
                <a:path w="850" h="878" extrusionOk="0">
                  <a:moveTo>
                    <a:pt x="392" y="0"/>
                  </a:moveTo>
                  <a:cubicBezTo>
                    <a:pt x="322" y="0"/>
                    <a:pt x="251" y="18"/>
                    <a:pt x="187" y="56"/>
                  </a:cubicBezTo>
                  <a:lnTo>
                    <a:pt x="105" y="123"/>
                  </a:lnTo>
                  <a:cubicBezTo>
                    <a:pt x="58" y="174"/>
                    <a:pt x="26" y="235"/>
                    <a:pt x="10" y="302"/>
                  </a:cubicBezTo>
                  <a:cubicBezTo>
                    <a:pt x="7" y="336"/>
                    <a:pt x="3" y="369"/>
                    <a:pt x="0" y="403"/>
                  </a:cubicBezTo>
                  <a:cubicBezTo>
                    <a:pt x="1" y="473"/>
                    <a:pt x="23" y="541"/>
                    <a:pt x="60" y="602"/>
                  </a:cubicBezTo>
                  <a:cubicBezTo>
                    <a:pt x="79" y="633"/>
                    <a:pt x="98" y="664"/>
                    <a:pt x="117" y="696"/>
                  </a:cubicBezTo>
                  <a:cubicBezTo>
                    <a:pt x="143" y="742"/>
                    <a:pt x="181" y="780"/>
                    <a:pt x="227" y="807"/>
                  </a:cubicBezTo>
                  <a:cubicBezTo>
                    <a:pt x="296" y="854"/>
                    <a:pt x="376" y="878"/>
                    <a:pt x="457" y="878"/>
                  </a:cubicBezTo>
                  <a:cubicBezTo>
                    <a:pt x="528" y="878"/>
                    <a:pt x="599" y="859"/>
                    <a:pt x="662" y="822"/>
                  </a:cubicBezTo>
                  <a:lnTo>
                    <a:pt x="745" y="755"/>
                  </a:lnTo>
                  <a:cubicBezTo>
                    <a:pt x="791" y="704"/>
                    <a:pt x="823" y="643"/>
                    <a:pt x="839" y="576"/>
                  </a:cubicBezTo>
                  <a:cubicBezTo>
                    <a:pt x="843" y="542"/>
                    <a:pt x="846" y="509"/>
                    <a:pt x="849" y="475"/>
                  </a:cubicBezTo>
                  <a:cubicBezTo>
                    <a:pt x="847" y="405"/>
                    <a:pt x="827" y="337"/>
                    <a:pt x="789" y="277"/>
                  </a:cubicBezTo>
                  <a:cubicBezTo>
                    <a:pt x="770" y="245"/>
                    <a:pt x="751" y="214"/>
                    <a:pt x="732" y="182"/>
                  </a:cubicBezTo>
                  <a:cubicBezTo>
                    <a:pt x="654" y="64"/>
                    <a:pt x="525"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8"/>
            <p:cNvSpPr/>
            <p:nvPr/>
          </p:nvSpPr>
          <p:spPr>
            <a:xfrm>
              <a:off x="4364600" y="1317100"/>
              <a:ext cx="29975" cy="21875"/>
            </a:xfrm>
            <a:custGeom>
              <a:avLst/>
              <a:gdLst/>
              <a:ahLst/>
              <a:cxnLst/>
              <a:rect l="l" t="t" r="r" b="b"/>
              <a:pathLst>
                <a:path w="1199" h="875" extrusionOk="0">
                  <a:moveTo>
                    <a:pt x="793" y="0"/>
                  </a:moveTo>
                  <a:cubicBezTo>
                    <a:pt x="756" y="0"/>
                    <a:pt x="718" y="6"/>
                    <a:pt x="681" y="16"/>
                  </a:cubicBezTo>
                  <a:cubicBezTo>
                    <a:pt x="663" y="23"/>
                    <a:pt x="643" y="28"/>
                    <a:pt x="624" y="32"/>
                  </a:cubicBezTo>
                  <a:lnTo>
                    <a:pt x="622" y="31"/>
                  </a:lnTo>
                  <a:cubicBezTo>
                    <a:pt x="599" y="25"/>
                    <a:pt x="578" y="20"/>
                    <a:pt x="554" y="16"/>
                  </a:cubicBezTo>
                  <a:cubicBezTo>
                    <a:pt x="511" y="10"/>
                    <a:pt x="466" y="5"/>
                    <a:pt x="422" y="2"/>
                  </a:cubicBezTo>
                  <a:cubicBezTo>
                    <a:pt x="415" y="2"/>
                    <a:pt x="409" y="1"/>
                    <a:pt x="403" y="1"/>
                  </a:cubicBezTo>
                  <a:cubicBezTo>
                    <a:pt x="397" y="1"/>
                    <a:pt x="391" y="2"/>
                    <a:pt x="385" y="2"/>
                  </a:cubicBezTo>
                  <a:lnTo>
                    <a:pt x="284" y="18"/>
                  </a:lnTo>
                  <a:cubicBezTo>
                    <a:pt x="232" y="31"/>
                    <a:pt x="183" y="57"/>
                    <a:pt x="145" y="95"/>
                  </a:cubicBezTo>
                  <a:cubicBezTo>
                    <a:pt x="116" y="114"/>
                    <a:pt x="91" y="141"/>
                    <a:pt x="75" y="171"/>
                  </a:cubicBezTo>
                  <a:cubicBezTo>
                    <a:pt x="42" y="211"/>
                    <a:pt x="20" y="257"/>
                    <a:pt x="10" y="308"/>
                  </a:cubicBezTo>
                  <a:cubicBezTo>
                    <a:pt x="7" y="342"/>
                    <a:pt x="4" y="375"/>
                    <a:pt x="1" y="409"/>
                  </a:cubicBezTo>
                  <a:cubicBezTo>
                    <a:pt x="5" y="443"/>
                    <a:pt x="11" y="477"/>
                    <a:pt x="17" y="510"/>
                  </a:cubicBezTo>
                  <a:cubicBezTo>
                    <a:pt x="30" y="562"/>
                    <a:pt x="57" y="609"/>
                    <a:pt x="95" y="648"/>
                  </a:cubicBezTo>
                  <a:cubicBezTo>
                    <a:pt x="124" y="692"/>
                    <a:pt x="165" y="726"/>
                    <a:pt x="212" y="748"/>
                  </a:cubicBezTo>
                  <a:cubicBezTo>
                    <a:pt x="273" y="776"/>
                    <a:pt x="337" y="798"/>
                    <a:pt x="401" y="813"/>
                  </a:cubicBezTo>
                  <a:cubicBezTo>
                    <a:pt x="417" y="816"/>
                    <a:pt x="432" y="817"/>
                    <a:pt x="448" y="819"/>
                  </a:cubicBezTo>
                  <a:cubicBezTo>
                    <a:pt x="468" y="831"/>
                    <a:pt x="489" y="840"/>
                    <a:pt x="512" y="846"/>
                  </a:cubicBezTo>
                  <a:cubicBezTo>
                    <a:pt x="552" y="865"/>
                    <a:pt x="596" y="875"/>
                    <a:pt x="641" y="875"/>
                  </a:cubicBezTo>
                  <a:cubicBezTo>
                    <a:pt x="647" y="875"/>
                    <a:pt x="653" y="875"/>
                    <a:pt x="660" y="874"/>
                  </a:cubicBezTo>
                  <a:cubicBezTo>
                    <a:pt x="750" y="868"/>
                    <a:pt x="838" y="833"/>
                    <a:pt x="908" y="776"/>
                  </a:cubicBezTo>
                  <a:cubicBezTo>
                    <a:pt x="960" y="763"/>
                    <a:pt x="1007" y="736"/>
                    <a:pt x="1044" y="699"/>
                  </a:cubicBezTo>
                  <a:cubicBezTo>
                    <a:pt x="1088" y="669"/>
                    <a:pt x="1122" y="629"/>
                    <a:pt x="1144" y="581"/>
                  </a:cubicBezTo>
                  <a:cubicBezTo>
                    <a:pt x="1188" y="488"/>
                    <a:pt x="1199" y="384"/>
                    <a:pt x="1174" y="284"/>
                  </a:cubicBezTo>
                  <a:lnTo>
                    <a:pt x="1130" y="187"/>
                  </a:lnTo>
                  <a:cubicBezTo>
                    <a:pt x="1093" y="128"/>
                    <a:pt x="1040" y="79"/>
                    <a:pt x="978" y="45"/>
                  </a:cubicBezTo>
                  <a:lnTo>
                    <a:pt x="883" y="11"/>
                  </a:lnTo>
                  <a:cubicBezTo>
                    <a:pt x="854" y="4"/>
                    <a:pt x="824"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8"/>
            <p:cNvSpPr/>
            <p:nvPr/>
          </p:nvSpPr>
          <p:spPr>
            <a:xfrm>
              <a:off x="4356900" y="1253750"/>
              <a:ext cx="29400" cy="23625"/>
            </a:xfrm>
            <a:custGeom>
              <a:avLst/>
              <a:gdLst/>
              <a:ahLst/>
              <a:cxnLst/>
              <a:rect l="l" t="t" r="r" b="b"/>
              <a:pathLst>
                <a:path w="1176" h="945" extrusionOk="0">
                  <a:moveTo>
                    <a:pt x="492" y="0"/>
                  </a:moveTo>
                  <a:cubicBezTo>
                    <a:pt x="486" y="0"/>
                    <a:pt x="478" y="0"/>
                    <a:pt x="473" y="1"/>
                  </a:cubicBezTo>
                  <a:cubicBezTo>
                    <a:pt x="434" y="7"/>
                    <a:pt x="395" y="12"/>
                    <a:pt x="356" y="20"/>
                  </a:cubicBezTo>
                  <a:cubicBezTo>
                    <a:pt x="344" y="23"/>
                    <a:pt x="331" y="26"/>
                    <a:pt x="319" y="31"/>
                  </a:cubicBezTo>
                  <a:cubicBezTo>
                    <a:pt x="283" y="45"/>
                    <a:pt x="246" y="63"/>
                    <a:pt x="210" y="79"/>
                  </a:cubicBezTo>
                  <a:cubicBezTo>
                    <a:pt x="204" y="82"/>
                    <a:pt x="197" y="86"/>
                    <a:pt x="191" y="89"/>
                  </a:cubicBezTo>
                  <a:cubicBezTo>
                    <a:pt x="164" y="112"/>
                    <a:pt x="137" y="134"/>
                    <a:pt x="110" y="157"/>
                  </a:cubicBezTo>
                  <a:cubicBezTo>
                    <a:pt x="73" y="194"/>
                    <a:pt x="46" y="238"/>
                    <a:pt x="32" y="288"/>
                  </a:cubicBezTo>
                  <a:cubicBezTo>
                    <a:pt x="17" y="318"/>
                    <a:pt x="9" y="351"/>
                    <a:pt x="10" y="386"/>
                  </a:cubicBezTo>
                  <a:cubicBezTo>
                    <a:pt x="1" y="437"/>
                    <a:pt x="4" y="489"/>
                    <a:pt x="21" y="538"/>
                  </a:cubicBezTo>
                  <a:cubicBezTo>
                    <a:pt x="35" y="585"/>
                    <a:pt x="56" y="629"/>
                    <a:pt x="82" y="671"/>
                  </a:cubicBezTo>
                  <a:cubicBezTo>
                    <a:pt x="96" y="692"/>
                    <a:pt x="111" y="711"/>
                    <a:pt x="128" y="730"/>
                  </a:cubicBezTo>
                  <a:cubicBezTo>
                    <a:pt x="142" y="749"/>
                    <a:pt x="158" y="767"/>
                    <a:pt x="176" y="785"/>
                  </a:cubicBezTo>
                  <a:cubicBezTo>
                    <a:pt x="180" y="790"/>
                    <a:pt x="186" y="794"/>
                    <a:pt x="192" y="799"/>
                  </a:cubicBezTo>
                  <a:cubicBezTo>
                    <a:pt x="224" y="824"/>
                    <a:pt x="257" y="846"/>
                    <a:pt x="291" y="868"/>
                  </a:cubicBezTo>
                  <a:cubicBezTo>
                    <a:pt x="298" y="872"/>
                    <a:pt x="304" y="875"/>
                    <a:pt x="311" y="879"/>
                  </a:cubicBezTo>
                  <a:cubicBezTo>
                    <a:pt x="347" y="895"/>
                    <a:pt x="385" y="908"/>
                    <a:pt x="423" y="921"/>
                  </a:cubicBezTo>
                  <a:cubicBezTo>
                    <a:pt x="437" y="926"/>
                    <a:pt x="451" y="930"/>
                    <a:pt x="466" y="932"/>
                  </a:cubicBezTo>
                  <a:cubicBezTo>
                    <a:pt x="505" y="938"/>
                    <a:pt x="546" y="941"/>
                    <a:pt x="586" y="945"/>
                  </a:cubicBezTo>
                  <a:lnTo>
                    <a:pt x="608" y="945"/>
                  </a:lnTo>
                  <a:cubicBezTo>
                    <a:pt x="615" y="945"/>
                    <a:pt x="623" y="945"/>
                    <a:pt x="631" y="944"/>
                  </a:cubicBezTo>
                  <a:cubicBezTo>
                    <a:pt x="671" y="938"/>
                    <a:pt x="712" y="932"/>
                    <a:pt x="752" y="923"/>
                  </a:cubicBezTo>
                  <a:cubicBezTo>
                    <a:pt x="782" y="914"/>
                    <a:pt x="812" y="904"/>
                    <a:pt x="840" y="888"/>
                  </a:cubicBezTo>
                  <a:cubicBezTo>
                    <a:pt x="863" y="879"/>
                    <a:pt x="886" y="868"/>
                    <a:pt x="907" y="856"/>
                  </a:cubicBezTo>
                  <a:cubicBezTo>
                    <a:pt x="912" y="854"/>
                    <a:pt x="914" y="852"/>
                    <a:pt x="917" y="850"/>
                  </a:cubicBezTo>
                  <a:cubicBezTo>
                    <a:pt x="948" y="827"/>
                    <a:pt x="977" y="801"/>
                    <a:pt x="1007" y="776"/>
                  </a:cubicBezTo>
                  <a:cubicBezTo>
                    <a:pt x="1013" y="771"/>
                    <a:pt x="1018" y="765"/>
                    <a:pt x="1024" y="760"/>
                  </a:cubicBezTo>
                  <a:cubicBezTo>
                    <a:pt x="1027" y="757"/>
                    <a:pt x="1030" y="753"/>
                    <a:pt x="1033" y="749"/>
                  </a:cubicBezTo>
                  <a:cubicBezTo>
                    <a:pt x="1055" y="720"/>
                    <a:pt x="1077" y="687"/>
                    <a:pt x="1098" y="657"/>
                  </a:cubicBezTo>
                  <a:cubicBezTo>
                    <a:pt x="1175" y="517"/>
                    <a:pt x="1156" y="343"/>
                    <a:pt x="1050" y="222"/>
                  </a:cubicBezTo>
                  <a:cubicBezTo>
                    <a:pt x="1021" y="179"/>
                    <a:pt x="980" y="144"/>
                    <a:pt x="932" y="122"/>
                  </a:cubicBezTo>
                  <a:cubicBezTo>
                    <a:pt x="901" y="110"/>
                    <a:pt x="869" y="99"/>
                    <a:pt x="838" y="87"/>
                  </a:cubicBezTo>
                  <a:cubicBezTo>
                    <a:pt x="835" y="87"/>
                    <a:pt x="833" y="87"/>
                    <a:pt x="830" y="86"/>
                  </a:cubicBezTo>
                  <a:cubicBezTo>
                    <a:pt x="828" y="86"/>
                    <a:pt x="826" y="83"/>
                    <a:pt x="824" y="81"/>
                  </a:cubicBezTo>
                  <a:cubicBezTo>
                    <a:pt x="813" y="75"/>
                    <a:pt x="801" y="68"/>
                    <a:pt x="789" y="64"/>
                  </a:cubicBezTo>
                  <a:cubicBezTo>
                    <a:pt x="748" y="46"/>
                    <a:pt x="706" y="29"/>
                    <a:pt x="664" y="18"/>
                  </a:cubicBezTo>
                  <a:cubicBezTo>
                    <a:pt x="635" y="11"/>
                    <a:pt x="607" y="8"/>
                    <a:pt x="578" y="6"/>
                  </a:cubicBezTo>
                  <a:cubicBezTo>
                    <a:pt x="550" y="2"/>
                    <a:pt x="520" y="0"/>
                    <a:pt x="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8"/>
            <p:cNvSpPr/>
            <p:nvPr/>
          </p:nvSpPr>
          <p:spPr>
            <a:xfrm>
              <a:off x="4287100" y="1337650"/>
              <a:ext cx="27800" cy="21975"/>
            </a:xfrm>
            <a:custGeom>
              <a:avLst/>
              <a:gdLst/>
              <a:ahLst/>
              <a:cxnLst/>
              <a:rect l="l" t="t" r="r" b="b"/>
              <a:pathLst>
                <a:path w="1112" h="879" extrusionOk="0">
                  <a:moveTo>
                    <a:pt x="545" y="0"/>
                  </a:moveTo>
                  <a:cubicBezTo>
                    <a:pt x="531" y="0"/>
                    <a:pt x="517" y="0"/>
                    <a:pt x="503" y="3"/>
                  </a:cubicBezTo>
                  <a:cubicBezTo>
                    <a:pt x="457" y="7"/>
                    <a:pt x="410" y="14"/>
                    <a:pt x="365" y="25"/>
                  </a:cubicBezTo>
                  <a:cubicBezTo>
                    <a:pt x="351" y="28"/>
                    <a:pt x="337" y="32"/>
                    <a:pt x="324" y="37"/>
                  </a:cubicBezTo>
                  <a:cubicBezTo>
                    <a:pt x="277" y="54"/>
                    <a:pt x="232" y="76"/>
                    <a:pt x="189" y="100"/>
                  </a:cubicBezTo>
                  <a:cubicBezTo>
                    <a:pt x="68" y="169"/>
                    <a:pt x="1" y="310"/>
                    <a:pt x="3" y="447"/>
                  </a:cubicBezTo>
                  <a:cubicBezTo>
                    <a:pt x="3" y="484"/>
                    <a:pt x="8" y="522"/>
                    <a:pt x="20" y="558"/>
                  </a:cubicBezTo>
                  <a:cubicBezTo>
                    <a:pt x="20" y="560"/>
                    <a:pt x="21" y="562"/>
                    <a:pt x="22" y="564"/>
                  </a:cubicBezTo>
                  <a:cubicBezTo>
                    <a:pt x="27" y="578"/>
                    <a:pt x="58" y="651"/>
                    <a:pt x="66" y="664"/>
                  </a:cubicBezTo>
                  <a:cubicBezTo>
                    <a:pt x="87" y="702"/>
                    <a:pt x="115" y="735"/>
                    <a:pt x="149" y="762"/>
                  </a:cubicBezTo>
                  <a:cubicBezTo>
                    <a:pt x="221" y="820"/>
                    <a:pt x="256" y="840"/>
                    <a:pt x="345" y="865"/>
                  </a:cubicBezTo>
                  <a:cubicBezTo>
                    <a:pt x="350" y="867"/>
                    <a:pt x="354" y="867"/>
                    <a:pt x="358" y="868"/>
                  </a:cubicBezTo>
                  <a:cubicBezTo>
                    <a:pt x="385" y="872"/>
                    <a:pt x="435" y="878"/>
                    <a:pt x="462" y="879"/>
                  </a:cubicBezTo>
                  <a:lnTo>
                    <a:pt x="470" y="879"/>
                  </a:lnTo>
                  <a:cubicBezTo>
                    <a:pt x="474" y="879"/>
                    <a:pt x="478" y="879"/>
                    <a:pt x="482" y="878"/>
                  </a:cubicBezTo>
                  <a:lnTo>
                    <a:pt x="583" y="862"/>
                  </a:lnTo>
                  <a:cubicBezTo>
                    <a:pt x="585" y="862"/>
                    <a:pt x="586" y="860"/>
                    <a:pt x="587" y="860"/>
                  </a:cubicBezTo>
                  <a:lnTo>
                    <a:pt x="594" y="859"/>
                  </a:lnTo>
                  <a:lnTo>
                    <a:pt x="599" y="857"/>
                  </a:lnTo>
                  <a:lnTo>
                    <a:pt x="602" y="856"/>
                  </a:lnTo>
                  <a:cubicBezTo>
                    <a:pt x="620" y="849"/>
                    <a:pt x="638" y="840"/>
                    <a:pt x="655" y="832"/>
                  </a:cubicBezTo>
                  <a:cubicBezTo>
                    <a:pt x="661" y="832"/>
                    <a:pt x="666" y="835"/>
                    <a:pt x="672" y="835"/>
                  </a:cubicBezTo>
                  <a:cubicBezTo>
                    <a:pt x="683" y="835"/>
                    <a:pt x="694" y="836"/>
                    <a:pt x="705" y="836"/>
                  </a:cubicBezTo>
                  <a:cubicBezTo>
                    <a:pt x="851" y="836"/>
                    <a:pt x="988" y="757"/>
                    <a:pt x="1062" y="628"/>
                  </a:cubicBezTo>
                  <a:cubicBezTo>
                    <a:pt x="1072" y="597"/>
                    <a:pt x="1084" y="564"/>
                    <a:pt x="1096" y="533"/>
                  </a:cubicBezTo>
                  <a:cubicBezTo>
                    <a:pt x="1111" y="466"/>
                    <a:pt x="1110" y="397"/>
                    <a:pt x="1091" y="331"/>
                  </a:cubicBezTo>
                  <a:cubicBezTo>
                    <a:pt x="1076" y="299"/>
                    <a:pt x="1062" y="266"/>
                    <a:pt x="1047" y="234"/>
                  </a:cubicBezTo>
                  <a:cubicBezTo>
                    <a:pt x="1010" y="174"/>
                    <a:pt x="957" y="126"/>
                    <a:pt x="895" y="93"/>
                  </a:cubicBezTo>
                  <a:cubicBezTo>
                    <a:pt x="882" y="85"/>
                    <a:pt x="870" y="78"/>
                    <a:pt x="856" y="72"/>
                  </a:cubicBezTo>
                  <a:cubicBezTo>
                    <a:pt x="851" y="70"/>
                    <a:pt x="844" y="66"/>
                    <a:pt x="837" y="64"/>
                  </a:cubicBezTo>
                  <a:cubicBezTo>
                    <a:pt x="801" y="50"/>
                    <a:pt x="765" y="35"/>
                    <a:pt x="727" y="23"/>
                  </a:cubicBezTo>
                  <a:cubicBezTo>
                    <a:pt x="713" y="19"/>
                    <a:pt x="698" y="15"/>
                    <a:pt x="683" y="14"/>
                  </a:cubicBezTo>
                  <a:cubicBezTo>
                    <a:pt x="646" y="8"/>
                    <a:pt x="607" y="6"/>
                    <a:pt x="568" y="1"/>
                  </a:cubicBezTo>
                  <a:cubicBezTo>
                    <a:pt x="560" y="1"/>
                    <a:pt x="553" y="0"/>
                    <a:pt x="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8"/>
            <p:cNvSpPr/>
            <p:nvPr/>
          </p:nvSpPr>
          <p:spPr>
            <a:xfrm>
              <a:off x="4233075" y="1371725"/>
              <a:ext cx="20950" cy="24800"/>
            </a:xfrm>
            <a:custGeom>
              <a:avLst/>
              <a:gdLst/>
              <a:ahLst/>
              <a:cxnLst/>
              <a:rect l="l" t="t" r="r" b="b"/>
              <a:pathLst>
                <a:path w="838" h="992" extrusionOk="0">
                  <a:moveTo>
                    <a:pt x="435" y="1"/>
                  </a:moveTo>
                  <a:cubicBezTo>
                    <a:pt x="433" y="1"/>
                    <a:pt x="431" y="1"/>
                    <a:pt x="428" y="1"/>
                  </a:cubicBezTo>
                  <a:cubicBezTo>
                    <a:pt x="394" y="6"/>
                    <a:pt x="360" y="12"/>
                    <a:pt x="327" y="17"/>
                  </a:cubicBezTo>
                  <a:cubicBezTo>
                    <a:pt x="259" y="38"/>
                    <a:pt x="197" y="77"/>
                    <a:pt x="149" y="128"/>
                  </a:cubicBezTo>
                  <a:cubicBezTo>
                    <a:pt x="144" y="133"/>
                    <a:pt x="141" y="136"/>
                    <a:pt x="138" y="139"/>
                  </a:cubicBezTo>
                  <a:lnTo>
                    <a:pt x="133" y="145"/>
                  </a:lnTo>
                  <a:cubicBezTo>
                    <a:pt x="112" y="173"/>
                    <a:pt x="91" y="204"/>
                    <a:pt x="72" y="232"/>
                  </a:cubicBezTo>
                  <a:cubicBezTo>
                    <a:pt x="66" y="241"/>
                    <a:pt x="61" y="248"/>
                    <a:pt x="58" y="258"/>
                  </a:cubicBezTo>
                  <a:cubicBezTo>
                    <a:pt x="39" y="296"/>
                    <a:pt x="24" y="337"/>
                    <a:pt x="15" y="378"/>
                  </a:cubicBezTo>
                  <a:cubicBezTo>
                    <a:pt x="14" y="382"/>
                    <a:pt x="12" y="388"/>
                    <a:pt x="11" y="393"/>
                  </a:cubicBezTo>
                  <a:cubicBezTo>
                    <a:pt x="7" y="427"/>
                    <a:pt x="4" y="465"/>
                    <a:pt x="1" y="499"/>
                  </a:cubicBezTo>
                  <a:cubicBezTo>
                    <a:pt x="1" y="501"/>
                    <a:pt x="1" y="503"/>
                    <a:pt x="1" y="507"/>
                  </a:cubicBezTo>
                  <a:cubicBezTo>
                    <a:pt x="1" y="516"/>
                    <a:pt x="1" y="526"/>
                    <a:pt x="3" y="535"/>
                  </a:cubicBezTo>
                  <a:cubicBezTo>
                    <a:pt x="7" y="566"/>
                    <a:pt x="11" y="623"/>
                    <a:pt x="25" y="662"/>
                  </a:cubicBezTo>
                  <a:cubicBezTo>
                    <a:pt x="39" y="704"/>
                    <a:pt x="58" y="745"/>
                    <a:pt x="79" y="783"/>
                  </a:cubicBezTo>
                  <a:cubicBezTo>
                    <a:pt x="83" y="788"/>
                    <a:pt x="85" y="792"/>
                    <a:pt x="88" y="795"/>
                  </a:cubicBezTo>
                  <a:cubicBezTo>
                    <a:pt x="110" y="824"/>
                    <a:pt x="135" y="853"/>
                    <a:pt x="158" y="881"/>
                  </a:cubicBezTo>
                  <a:lnTo>
                    <a:pt x="165" y="887"/>
                  </a:lnTo>
                  <a:cubicBezTo>
                    <a:pt x="243" y="954"/>
                    <a:pt x="341" y="991"/>
                    <a:pt x="444" y="992"/>
                  </a:cubicBezTo>
                  <a:cubicBezTo>
                    <a:pt x="446" y="992"/>
                    <a:pt x="448" y="992"/>
                    <a:pt x="450" y="992"/>
                  </a:cubicBezTo>
                  <a:cubicBezTo>
                    <a:pt x="500" y="992"/>
                    <a:pt x="550" y="979"/>
                    <a:pt x="594" y="954"/>
                  </a:cubicBezTo>
                  <a:cubicBezTo>
                    <a:pt x="645" y="937"/>
                    <a:pt x="689" y="905"/>
                    <a:pt x="723" y="864"/>
                  </a:cubicBezTo>
                  <a:cubicBezTo>
                    <a:pt x="744" y="836"/>
                    <a:pt x="763" y="808"/>
                    <a:pt x="783" y="781"/>
                  </a:cubicBezTo>
                  <a:cubicBezTo>
                    <a:pt x="814" y="721"/>
                    <a:pt x="830" y="653"/>
                    <a:pt x="828" y="584"/>
                  </a:cubicBezTo>
                  <a:cubicBezTo>
                    <a:pt x="824" y="560"/>
                    <a:pt x="821" y="534"/>
                    <a:pt x="816" y="508"/>
                  </a:cubicBezTo>
                  <a:cubicBezTo>
                    <a:pt x="831" y="469"/>
                    <a:pt x="838" y="428"/>
                    <a:pt x="836" y="386"/>
                  </a:cubicBezTo>
                  <a:cubicBezTo>
                    <a:pt x="828" y="281"/>
                    <a:pt x="783" y="181"/>
                    <a:pt x="708" y="106"/>
                  </a:cubicBezTo>
                  <a:lnTo>
                    <a:pt x="624" y="46"/>
                  </a:lnTo>
                  <a:cubicBezTo>
                    <a:pt x="566" y="16"/>
                    <a:pt x="501" y="1"/>
                    <a:pt x="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8"/>
            <p:cNvSpPr/>
            <p:nvPr/>
          </p:nvSpPr>
          <p:spPr>
            <a:xfrm>
              <a:off x="4297750" y="1412900"/>
              <a:ext cx="21800" cy="21725"/>
            </a:xfrm>
            <a:custGeom>
              <a:avLst/>
              <a:gdLst/>
              <a:ahLst/>
              <a:cxnLst/>
              <a:rect l="l" t="t" r="r" b="b"/>
              <a:pathLst>
                <a:path w="872" h="869" extrusionOk="0">
                  <a:moveTo>
                    <a:pt x="431" y="1"/>
                  </a:moveTo>
                  <a:cubicBezTo>
                    <a:pt x="361" y="3"/>
                    <a:pt x="292" y="23"/>
                    <a:pt x="233" y="60"/>
                  </a:cubicBezTo>
                  <a:lnTo>
                    <a:pt x="152" y="128"/>
                  </a:lnTo>
                  <a:cubicBezTo>
                    <a:pt x="104" y="178"/>
                    <a:pt x="72" y="239"/>
                    <a:pt x="56" y="306"/>
                  </a:cubicBezTo>
                  <a:lnTo>
                    <a:pt x="38" y="383"/>
                  </a:lnTo>
                  <a:cubicBezTo>
                    <a:pt x="0" y="540"/>
                    <a:pt x="64" y="704"/>
                    <a:pt x="198" y="794"/>
                  </a:cubicBezTo>
                  <a:lnTo>
                    <a:pt x="199" y="794"/>
                  </a:lnTo>
                  <a:cubicBezTo>
                    <a:pt x="238" y="826"/>
                    <a:pt x="286" y="849"/>
                    <a:pt x="335" y="859"/>
                  </a:cubicBezTo>
                  <a:cubicBezTo>
                    <a:pt x="370" y="862"/>
                    <a:pt x="403" y="865"/>
                    <a:pt x="437" y="868"/>
                  </a:cubicBezTo>
                  <a:cubicBezTo>
                    <a:pt x="507" y="867"/>
                    <a:pt x="575" y="847"/>
                    <a:pt x="635" y="809"/>
                  </a:cubicBezTo>
                  <a:cubicBezTo>
                    <a:pt x="662" y="786"/>
                    <a:pt x="689" y="764"/>
                    <a:pt x="716" y="742"/>
                  </a:cubicBezTo>
                  <a:cubicBezTo>
                    <a:pt x="762" y="691"/>
                    <a:pt x="794" y="630"/>
                    <a:pt x="811" y="563"/>
                  </a:cubicBezTo>
                  <a:cubicBezTo>
                    <a:pt x="816" y="537"/>
                    <a:pt x="821" y="512"/>
                    <a:pt x="828" y="486"/>
                  </a:cubicBezTo>
                  <a:cubicBezTo>
                    <a:pt x="871" y="274"/>
                    <a:pt x="740" y="66"/>
                    <a:pt x="532" y="10"/>
                  </a:cubicBezTo>
                  <a:cubicBezTo>
                    <a:pt x="498" y="7"/>
                    <a:pt x="464" y="4"/>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8"/>
            <p:cNvSpPr/>
            <p:nvPr/>
          </p:nvSpPr>
          <p:spPr>
            <a:xfrm>
              <a:off x="4264525" y="1484250"/>
              <a:ext cx="27475" cy="26275"/>
            </a:xfrm>
            <a:custGeom>
              <a:avLst/>
              <a:gdLst/>
              <a:ahLst/>
              <a:cxnLst/>
              <a:rect l="l" t="t" r="r" b="b"/>
              <a:pathLst>
                <a:path w="1099" h="1051" extrusionOk="0">
                  <a:moveTo>
                    <a:pt x="546" y="1"/>
                  </a:moveTo>
                  <a:cubicBezTo>
                    <a:pt x="542" y="1"/>
                    <a:pt x="538" y="1"/>
                    <a:pt x="534" y="1"/>
                  </a:cubicBezTo>
                  <a:cubicBezTo>
                    <a:pt x="488" y="5"/>
                    <a:pt x="442" y="12"/>
                    <a:pt x="397" y="23"/>
                  </a:cubicBezTo>
                  <a:cubicBezTo>
                    <a:pt x="351" y="34"/>
                    <a:pt x="301" y="61"/>
                    <a:pt x="264" y="79"/>
                  </a:cubicBezTo>
                  <a:cubicBezTo>
                    <a:pt x="252" y="85"/>
                    <a:pt x="241" y="91"/>
                    <a:pt x="232" y="100"/>
                  </a:cubicBezTo>
                  <a:cubicBezTo>
                    <a:pt x="204" y="120"/>
                    <a:pt x="173" y="146"/>
                    <a:pt x="147" y="170"/>
                  </a:cubicBezTo>
                  <a:cubicBezTo>
                    <a:pt x="145" y="172"/>
                    <a:pt x="142" y="174"/>
                    <a:pt x="140" y="176"/>
                  </a:cubicBezTo>
                  <a:cubicBezTo>
                    <a:pt x="134" y="182"/>
                    <a:pt x="130" y="187"/>
                    <a:pt x="126" y="193"/>
                  </a:cubicBezTo>
                  <a:cubicBezTo>
                    <a:pt x="102" y="224"/>
                    <a:pt x="69" y="262"/>
                    <a:pt x="52" y="302"/>
                  </a:cubicBezTo>
                  <a:cubicBezTo>
                    <a:pt x="10" y="400"/>
                    <a:pt x="9" y="416"/>
                    <a:pt x="1" y="521"/>
                  </a:cubicBezTo>
                  <a:cubicBezTo>
                    <a:pt x="0" y="530"/>
                    <a:pt x="0" y="538"/>
                    <a:pt x="1" y="547"/>
                  </a:cubicBezTo>
                  <a:cubicBezTo>
                    <a:pt x="4" y="590"/>
                    <a:pt x="11" y="632"/>
                    <a:pt x="23" y="673"/>
                  </a:cubicBezTo>
                  <a:cubicBezTo>
                    <a:pt x="38" y="716"/>
                    <a:pt x="55" y="756"/>
                    <a:pt x="77" y="793"/>
                  </a:cubicBezTo>
                  <a:cubicBezTo>
                    <a:pt x="98" y="830"/>
                    <a:pt x="140" y="874"/>
                    <a:pt x="161" y="898"/>
                  </a:cubicBezTo>
                  <a:cubicBezTo>
                    <a:pt x="194" y="937"/>
                    <a:pt x="241" y="966"/>
                    <a:pt x="283" y="991"/>
                  </a:cubicBezTo>
                  <a:cubicBezTo>
                    <a:pt x="355" y="1030"/>
                    <a:pt x="435" y="1051"/>
                    <a:pt x="516" y="1051"/>
                  </a:cubicBezTo>
                  <a:cubicBezTo>
                    <a:pt x="521" y="1051"/>
                    <a:pt x="525" y="1051"/>
                    <a:pt x="529" y="1051"/>
                  </a:cubicBezTo>
                  <a:cubicBezTo>
                    <a:pt x="572" y="1049"/>
                    <a:pt x="615" y="1043"/>
                    <a:pt x="656" y="1029"/>
                  </a:cubicBezTo>
                  <a:cubicBezTo>
                    <a:pt x="757" y="990"/>
                    <a:pt x="776" y="975"/>
                    <a:pt x="857" y="903"/>
                  </a:cubicBezTo>
                  <a:cubicBezTo>
                    <a:pt x="893" y="866"/>
                    <a:pt x="920" y="820"/>
                    <a:pt x="934" y="771"/>
                  </a:cubicBezTo>
                  <a:cubicBezTo>
                    <a:pt x="937" y="761"/>
                    <a:pt x="940" y="751"/>
                    <a:pt x="942" y="742"/>
                  </a:cubicBezTo>
                  <a:cubicBezTo>
                    <a:pt x="945" y="740"/>
                    <a:pt x="946" y="739"/>
                    <a:pt x="947" y="738"/>
                  </a:cubicBezTo>
                  <a:cubicBezTo>
                    <a:pt x="990" y="709"/>
                    <a:pt x="1025" y="668"/>
                    <a:pt x="1047" y="621"/>
                  </a:cubicBezTo>
                  <a:lnTo>
                    <a:pt x="1083" y="527"/>
                  </a:lnTo>
                  <a:cubicBezTo>
                    <a:pt x="1098" y="460"/>
                    <a:pt x="1096" y="389"/>
                    <a:pt x="1076" y="323"/>
                  </a:cubicBezTo>
                  <a:cubicBezTo>
                    <a:pt x="1062" y="292"/>
                    <a:pt x="1047" y="260"/>
                    <a:pt x="1033" y="227"/>
                  </a:cubicBezTo>
                  <a:cubicBezTo>
                    <a:pt x="995" y="168"/>
                    <a:pt x="944" y="119"/>
                    <a:pt x="882" y="86"/>
                  </a:cubicBezTo>
                  <a:cubicBezTo>
                    <a:pt x="870" y="79"/>
                    <a:pt x="858" y="73"/>
                    <a:pt x="846" y="67"/>
                  </a:cubicBezTo>
                  <a:cubicBezTo>
                    <a:pt x="802" y="48"/>
                    <a:pt x="758" y="32"/>
                    <a:pt x="712" y="19"/>
                  </a:cubicBezTo>
                  <a:cubicBezTo>
                    <a:pt x="667" y="10"/>
                    <a:pt x="620" y="5"/>
                    <a:pt x="574" y="2"/>
                  </a:cubicBezTo>
                  <a:cubicBezTo>
                    <a:pt x="565" y="2"/>
                    <a:pt x="555"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8"/>
            <p:cNvSpPr/>
            <p:nvPr/>
          </p:nvSpPr>
          <p:spPr>
            <a:xfrm>
              <a:off x="4333375" y="1534950"/>
              <a:ext cx="29300" cy="20400"/>
            </a:xfrm>
            <a:custGeom>
              <a:avLst/>
              <a:gdLst/>
              <a:ahLst/>
              <a:cxnLst/>
              <a:rect l="l" t="t" r="r" b="b"/>
              <a:pathLst>
                <a:path w="1172" h="816" extrusionOk="0">
                  <a:moveTo>
                    <a:pt x="598" y="0"/>
                  </a:moveTo>
                  <a:cubicBezTo>
                    <a:pt x="532" y="0"/>
                    <a:pt x="462" y="19"/>
                    <a:pt x="392" y="63"/>
                  </a:cubicBezTo>
                  <a:lnTo>
                    <a:pt x="362" y="81"/>
                  </a:lnTo>
                  <a:cubicBezTo>
                    <a:pt x="0" y="306"/>
                    <a:pt x="235" y="815"/>
                    <a:pt x="575" y="815"/>
                  </a:cubicBezTo>
                  <a:cubicBezTo>
                    <a:pt x="641" y="815"/>
                    <a:pt x="711" y="796"/>
                    <a:pt x="781" y="752"/>
                  </a:cubicBezTo>
                  <a:lnTo>
                    <a:pt x="810" y="735"/>
                  </a:lnTo>
                  <a:cubicBezTo>
                    <a:pt x="1172" y="509"/>
                    <a:pt x="938"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8"/>
            <p:cNvSpPr/>
            <p:nvPr/>
          </p:nvSpPr>
          <p:spPr>
            <a:xfrm>
              <a:off x="4210200" y="1441775"/>
              <a:ext cx="22150" cy="25475"/>
            </a:xfrm>
            <a:custGeom>
              <a:avLst/>
              <a:gdLst/>
              <a:ahLst/>
              <a:cxnLst/>
              <a:rect l="l" t="t" r="r" b="b"/>
              <a:pathLst>
                <a:path w="886" h="1019" extrusionOk="0">
                  <a:moveTo>
                    <a:pt x="430" y="1"/>
                  </a:moveTo>
                  <a:cubicBezTo>
                    <a:pt x="425" y="1"/>
                    <a:pt x="421" y="1"/>
                    <a:pt x="417" y="1"/>
                  </a:cubicBezTo>
                  <a:lnTo>
                    <a:pt x="316" y="17"/>
                  </a:lnTo>
                  <a:cubicBezTo>
                    <a:pt x="248" y="37"/>
                    <a:pt x="186" y="75"/>
                    <a:pt x="138" y="128"/>
                  </a:cubicBezTo>
                  <a:cubicBezTo>
                    <a:pt x="116" y="158"/>
                    <a:pt x="81" y="200"/>
                    <a:pt x="63" y="238"/>
                  </a:cubicBezTo>
                  <a:cubicBezTo>
                    <a:pt x="60" y="244"/>
                    <a:pt x="59" y="248"/>
                    <a:pt x="57" y="254"/>
                  </a:cubicBezTo>
                  <a:cubicBezTo>
                    <a:pt x="43" y="288"/>
                    <a:pt x="27" y="324"/>
                    <a:pt x="18" y="361"/>
                  </a:cubicBezTo>
                  <a:cubicBezTo>
                    <a:pt x="14" y="370"/>
                    <a:pt x="12" y="381"/>
                    <a:pt x="11" y="392"/>
                  </a:cubicBezTo>
                  <a:cubicBezTo>
                    <a:pt x="4" y="435"/>
                    <a:pt x="0" y="478"/>
                    <a:pt x="0" y="523"/>
                  </a:cubicBezTo>
                  <a:cubicBezTo>
                    <a:pt x="4" y="567"/>
                    <a:pt x="10" y="610"/>
                    <a:pt x="20" y="653"/>
                  </a:cubicBezTo>
                  <a:cubicBezTo>
                    <a:pt x="22" y="663"/>
                    <a:pt x="25" y="674"/>
                    <a:pt x="30" y="684"/>
                  </a:cubicBezTo>
                  <a:cubicBezTo>
                    <a:pt x="45" y="727"/>
                    <a:pt x="64" y="768"/>
                    <a:pt x="87" y="807"/>
                  </a:cubicBezTo>
                  <a:cubicBezTo>
                    <a:pt x="90" y="812"/>
                    <a:pt x="92" y="817"/>
                    <a:pt x="97" y="821"/>
                  </a:cubicBezTo>
                  <a:cubicBezTo>
                    <a:pt x="108" y="836"/>
                    <a:pt x="121" y="852"/>
                    <a:pt x="133" y="866"/>
                  </a:cubicBezTo>
                  <a:cubicBezTo>
                    <a:pt x="145" y="880"/>
                    <a:pt x="159" y="899"/>
                    <a:pt x="173" y="914"/>
                  </a:cubicBezTo>
                  <a:cubicBezTo>
                    <a:pt x="251" y="986"/>
                    <a:pt x="346" y="1019"/>
                    <a:pt x="439" y="1019"/>
                  </a:cubicBezTo>
                  <a:cubicBezTo>
                    <a:pt x="613" y="1019"/>
                    <a:pt x="782" y="904"/>
                    <a:pt x="827" y="712"/>
                  </a:cubicBezTo>
                  <a:cubicBezTo>
                    <a:pt x="840" y="666"/>
                    <a:pt x="854" y="621"/>
                    <a:pt x="867" y="576"/>
                  </a:cubicBezTo>
                  <a:cubicBezTo>
                    <a:pt x="885" y="473"/>
                    <a:pt x="868" y="367"/>
                    <a:pt x="817" y="277"/>
                  </a:cubicBezTo>
                  <a:cubicBezTo>
                    <a:pt x="809" y="263"/>
                    <a:pt x="798" y="249"/>
                    <a:pt x="787" y="237"/>
                  </a:cubicBezTo>
                  <a:cubicBezTo>
                    <a:pt x="787" y="237"/>
                    <a:pt x="787" y="236"/>
                    <a:pt x="787" y="235"/>
                  </a:cubicBezTo>
                  <a:cubicBezTo>
                    <a:pt x="769" y="186"/>
                    <a:pt x="738" y="140"/>
                    <a:pt x="697" y="106"/>
                  </a:cubicBezTo>
                  <a:cubicBezTo>
                    <a:pt x="669" y="86"/>
                    <a:pt x="641" y="66"/>
                    <a:pt x="613" y="46"/>
                  </a:cubicBezTo>
                  <a:cubicBezTo>
                    <a:pt x="556" y="17"/>
                    <a:pt x="493"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8"/>
            <p:cNvSpPr/>
            <p:nvPr/>
          </p:nvSpPr>
          <p:spPr>
            <a:xfrm>
              <a:off x="4273000" y="1276225"/>
              <a:ext cx="28600" cy="19950"/>
            </a:xfrm>
            <a:custGeom>
              <a:avLst/>
              <a:gdLst/>
              <a:ahLst/>
              <a:cxnLst/>
              <a:rect l="l" t="t" r="r" b="b"/>
              <a:pathLst>
                <a:path w="1144" h="798" extrusionOk="0">
                  <a:moveTo>
                    <a:pt x="569" y="0"/>
                  </a:moveTo>
                  <a:cubicBezTo>
                    <a:pt x="504" y="0"/>
                    <a:pt x="434" y="19"/>
                    <a:pt x="364" y="63"/>
                  </a:cubicBezTo>
                  <a:cubicBezTo>
                    <a:pt x="1" y="289"/>
                    <a:pt x="235" y="798"/>
                    <a:pt x="576" y="798"/>
                  </a:cubicBezTo>
                  <a:cubicBezTo>
                    <a:pt x="642" y="798"/>
                    <a:pt x="712" y="779"/>
                    <a:pt x="782"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8"/>
            <p:cNvSpPr/>
            <p:nvPr/>
          </p:nvSpPr>
          <p:spPr>
            <a:xfrm>
              <a:off x="4167500" y="1326350"/>
              <a:ext cx="27475" cy="22450"/>
            </a:xfrm>
            <a:custGeom>
              <a:avLst/>
              <a:gdLst/>
              <a:ahLst/>
              <a:cxnLst/>
              <a:rect l="l" t="t" r="r" b="b"/>
              <a:pathLst>
                <a:path w="1099" h="898" extrusionOk="0">
                  <a:moveTo>
                    <a:pt x="539" y="1"/>
                  </a:moveTo>
                  <a:cubicBezTo>
                    <a:pt x="513" y="1"/>
                    <a:pt x="486" y="2"/>
                    <a:pt x="461" y="5"/>
                  </a:cubicBezTo>
                  <a:cubicBezTo>
                    <a:pt x="401" y="12"/>
                    <a:pt x="342" y="22"/>
                    <a:pt x="283" y="37"/>
                  </a:cubicBezTo>
                  <a:cubicBezTo>
                    <a:pt x="215" y="58"/>
                    <a:pt x="152" y="97"/>
                    <a:pt x="105" y="149"/>
                  </a:cubicBezTo>
                  <a:cubicBezTo>
                    <a:pt x="38" y="228"/>
                    <a:pt x="1" y="326"/>
                    <a:pt x="0" y="429"/>
                  </a:cubicBezTo>
                  <a:cubicBezTo>
                    <a:pt x="2" y="499"/>
                    <a:pt x="23" y="567"/>
                    <a:pt x="59" y="627"/>
                  </a:cubicBezTo>
                  <a:cubicBezTo>
                    <a:pt x="89" y="664"/>
                    <a:pt x="117" y="705"/>
                    <a:pt x="154" y="737"/>
                  </a:cubicBezTo>
                  <a:cubicBezTo>
                    <a:pt x="188" y="767"/>
                    <a:pt x="227" y="794"/>
                    <a:pt x="267" y="818"/>
                  </a:cubicBezTo>
                  <a:cubicBezTo>
                    <a:pt x="279" y="825"/>
                    <a:pt x="291" y="831"/>
                    <a:pt x="304" y="836"/>
                  </a:cubicBezTo>
                  <a:cubicBezTo>
                    <a:pt x="385" y="875"/>
                    <a:pt x="474" y="896"/>
                    <a:pt x="565" y="896"/>
                  </a:cubicBezTo>
                  <a:cubicBezTo>
                    <a:pt x="567" y="896"/>
                    <a:pt x="569" y="896"/>
                    <a:pt x="572" y="896"/>
                  </a:cubicBezTo>
                  <a:cubicBezTo>
                    <a:pt x="577" y="897"/>
                    <a:pt x="583" y="897"/>
                    <a:pt x="589" y="897"/>
                  </a:cubicBezTo>
                  <a:cubicBezTo>
                    <a:pt x="598" y="897"/>
                    <a:pt x="606" y="897"/>
                    <a:pt x="615" y="895"/>
                  </a:cubicBezTo>
                  <a:cubicBezTo>
                    <a:pt x="654" y="891"/>
                    <a:pt x="694" y="885"/>
                    <a:pt x="732" y="877"/>
                  </a:cubicBezTo>
                  <a:cubicBezTo>
                    <a:pt x="738" y="876"/>
                    <a:pt x="745" y="874"/>
                    <a:pt x="751" y="873"/>
                  </a:cubicBezTo>
                  <a:cubicBezTo>
                    <a:pt x="797" y="856"/>
                    <a:pt x="842" y="837"/>
                    <a:pt x="884" y="813"/>
                  </a:cubicBezTo>
                  <a:cubicBezTo>
                    <a:pt x="980" y="735"/>
                    <a:pt x="1050" y="632"/>
                    <a:pt x="1089" y="515"/>
                  </a:cubicBezTo>
                  <a:cubicBezTo>
                    <a:pt x="1092" y="482"/>
                    <a:pt x="1096" y="447"/>
                    <a:pt x="1099" y="413"/>
                  </a:cubicBezTo>
                  <a:cubicBezTo>
                    <a:pt x="1097" y="343"/>
                    <a:pt x="1076" y="275"/>
                    <a:pt x="1040" y="216"/>
                  </a:cubicBezTo>
                  <a:cubicBezTo>
                    <a:pt x="1017" y="189"/>
                    <a:pt x="994" y="162"/>
                    <a:pt x="971" y="134"/>
                  </a:cubicBezTo>
                  <a:cubicBezTo>
                    <a:pt x="922" y="87"/>
                    <a:pt x="860" y="55"/>
                    <a:pt x="793" y="40"/>
                  </a:cubicBezTo>
                  <a:cubicBezTo>
                    <a:pt x="767" y="30"/>
                    <a:pt x="741" y="23"/>
                    <a:pt x="715" y="19"/>
                  </a:cubicBezTo>
                  <a:cubicBezTo>
                    <a:pt x="657" y="8"/>
                    <a:pt x="599" y="3"/>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8"/>
            <p:cNvSpPr/>
            <p:nvPr/>
          </p:nvSpPr>
          <p:spPr>
            <a:xfrm>
              <a:off x="4215550" y="1298675"/>
              <a:ext cx="23475" cy="20550"/>
            </a:xfrm>
            <a:custGeom>
              <a:avLst/>
              <a:gdLst/>
              <a:ahLst/>
              <a:cxnLst/>
              <a:rect l="l" t="t" r="r" b="b"/>
              <a:pathLst>
                <a:path w="939" h="822" extrusionOk="0">
                  <a:moveTo>
                    <a:pt x="482" y="0"/>
                  </a:moveTo>
                  <a:cubicBezTo>
                    <a:pt x="412" y="2"/>
                    <a:pt x="343" y="23"/>
                    <a:pt x="283" y="60"/>
                  </a:cubicBezTo>
                  <a:lnTo>
                    <a:pt x="237" y="89"/>
                  </a:lnTo>
                  <a:cubicBezTo>
                    <a:pt x="55" y="208"/>
                    <a:pt x="0" y="448"/>
                    <a:pt x="109" y="634"/>
                  </a:cubicBezTo>
                  <a:cubicBezTo>
                    <a:pt x="132" y="661"/>
                    <a:pt x="155" y="688"/>
                    <a:pt x="178" y="717"/>
                  </a:cubicBezTo>
                  <a:cubicBezTo>
                    <a:pt x="228" y="763"/>
                    <a:pt x="290" y="795"/>
                    <a:pt x="356" y="811"/>
                  </a:cubicBezTo>
                  <a:cubicBezTo>
                    <a:pt x="390" y="814"/>
                    <a:pt x="424" y="817"/>
                    <a:pt x="457" y="821"/>
                  </a:cubicBezTo>
                  <a:cubicBezTo>
                    <a:pt x="528" y="819"/>
                    <a:pt x="596" y="799"/>
                    <a:pt x="655" y="761"/>
                  </a:cubicBezTo>
                  <a:lnTo>
                    <a:pt x="703" y="732"/>
                  </a:lnTo>
                  <a:cubicBezTo>
                    <a:pt x="883" y="613"/>
                    <a:pt x="938" y="373"/>
                    <a:pt x="829" y="186"/>
                  </a:cubicBezTo>
                  <a:cubicBezTo>
                    <a:pt x="806" y="159"/>
                    <a:pt x="784" y="132"/>
                    <a:pt x="761" y="105"/>
                  </a:cubicBezTo>
                  <a:cubicBezTo>
                    <a:pt x="711" y="57"/>
                    <a:pt x="650" y="25"/>
                    <a:pt x="583" y="10"/>
                  </a:cubicBez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8"/>
            <p:cNvSpPr/>
            <p:nvPr/>
          </p:nvSpPr>
          <p:spPr>
            <a:xfrm>
              <a:off x="4144675" y="1396925"/>
              <a:ext cx="33675" cy="26675"/>
            </a:xfrm>
            <a:custGeom>
              <a:avLst/>
              <a:gdLst/>
              <a:ahLst/>
              <a:cxnLst/>
              <a:rect l="l" t="t" r="r" b="b"/>
              <a:pathLst>
                <a:path w="1347" h="1067" extrusionOk="0">
                  <a:moveTo>
                    <a:pt x="542" y="0"/>
                  </a:moveTo>
                  <a:cubicBezTo>
                    <a:pt x="486" y="0"/>
                    <a:pt x="431" y="8"/>
                    <a:pt x="379" y="29"/>
                  </a:cubicBezTo>
                  <a:cubicBezTo>
                    <a:pt x="335" y="48"/>
                    <a:pt x="286" y="65"/>
                    <a:pt x="246" y="94"/>
                  </a:cubicBezTo>
                  <a:cubicBezTo>
                    <a:pt x="214" y="119"/>
                    <a:pt x="182" y="146"/>
                    <a:pt x="151" y="174"/>
                  </a:cubicBezTo>
                  <a:cubicBezTo>
                    <a:pt x="145" y="180"/>
                    <a:pt x="138" y="188"/>
                    <a:pt x="133" y="194"/>
                  </a:cubicBezTo>
                  <a:cubicBezTo>
                    <a:pt x="108" y="227"/>
                    <a:pt x="84" y="259"/>
                    <a:pt x="64" y="294"/>
                  </a:cubicBezTo>
                  <a:cubicBezTo>
                    <a:pt x="59" y="300"/>
                    <a:pt x="56" y="307"/>
                    <a:pt x="54" y="313"/>
                  </a:cubicBezTo>
                  <a:cubicBezTo>
                    <a:pt x="19" y="386"/>
                    <a:pt x="1" y="466"/>
                    <a:pt x="0" y="546"/>
                  </a:cubicBezTo>
                  <a:cubicBezTo>
                    <a:pt x="0" y="554"/>
                    <a:pt x="0" y="562"/>
                    <a:pt x="1" y="569"/>
                  </a:cubicBezTo>
                  <a:cubicBezTo>
                    <a:pt x="3" y="608"/>
                    <a:pt x="11" y="647"/>
                    <a:pt x="21" y="684"/>
                  </a:cubicBezTo>
                  <a:cubicBezTo>
                    <a:pt x="27" y="703"/>
                    <a:pt x="40" y="727"/>
                    <a:pt x="45" y="741"/>
                  </a:cubicBezTo>
                  <a:cubicBezTo>
                    <a:pt x="54" y="761"/>
                    <a:pt x="63" y="780"/>
                    <a:pt x="72" y="799"/>
                  </a:cubicBezTo>
                  <a:cubicBezTo>
                    <a:pt x="95" y="835"/>
                    <a:pt x="123" y="870"/>
                    <a:pt x="155" y="899"/>
                  </a:cubicBezTo>
                  <a:cubicBezTo>
                    <a:pt x="233" y="975"/>
                    <a:pt x="340" y="1021"/>
                    <a:pt x="445" y="1045"/>
                  </a:cubicBezTo>
                  <a:cubicBezTo>
                    <a:pt x="511" y="1060"/>
                    <a:pt x="577" y="1067"/>
                    <a:pt x="644" y="1067"/>
                  </a:cubicBezTo>
                  <a:cubicBezTo>
                    <a:pt x="653" y="1067"/>
                    <a:pt x="663" y="1067"/>
                    <a:pt x="672" y="1066"/>
                  </a:cubicBezTo>
                  <a:cubicBezTo>
                    <a:pt x="728" y="1062"/>
                    <a:pt x="783" y="1055"/>
                    <a:pt x="840" y="1043"/>
                  </a:cubicBezTo>
                  <a:cubicBezTo>
                    <a:pt x="864" y="1037"/>
                    <a:pt x="889" y="1031"/>
                    <a:pt x="914" y="1022"/>
                  </a:cubicBezTo>
                  <a:cubicBezTo>
                    <a:pt x="992" y="995"/>
                    <a:pt x="1073" y="960"/>
                    <a:pt x="1140" y="910"/>
                  </a:cubicBezTo>
                  <a:cubicBezTo>
                    <a:pt x="1185" y="884"/>
                    <a:pt x="1224" y="846"/>
                    <a:pt x="1251" y="800"/>
                  </a:cubicBezTo>
                  <a:cubicBezTo>
                    <a:pt x="1340" y="670"/>
                    <a:pt x="1346" y="500"/>
                    <a:pt x="1266" y="364"/>
                  </a:cubicBezTo>
                  <a:cubicBezTo>
                    <a:pt x="1211" y="283"/>
                    <a:pt x="1131" y="215"/>
                    <a:pt x="1033" y="192"/>
                  </a:cubicBezTo>
                  <a:cubicBezTo>
                    <a:pt x="985" y="155"/>
                    <a:pt x="937" y="121"/>
                    <a:pt x="885" y="90"/>
                  </a:cubicBezTo>
                  <a:cubicBezTo>
                    <a:pt x="867" y="80"/>
                    <a:pt x="848" y="70"/>
                    <a:pt x="829" y="63"/>
                  </a:cubicBezTo>
                  <a:cubicBezTo>
                    <a:pt x="783" y="45"/>
                    <a:pt x="732" y="22"/>
                    <a:pt x="680" y="13"/>
                  </a:cubicBezTo>
                  <a:cubicBezTo>
                    <a:pt x="635" y="6"/>
                    <a:pt x="589"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8"/>
            <p:cNvSpPr/>
            <p:nvPr/>
          </p:nvSpPr>
          <p:spPr>
            <a:xfrm>
              <a:off x="4257175" y="1561600"/>
              <a:ext cx="30150" cy="25600"/>
            </a:xfrm>
            <a:custGeom>
              <a:avLst/>
              <a:gdLst/>
              <a:ahLst/>
              <a:cxnLst/>
              <a:rect l="l" t="t" r="r" b="b"/>
              <a:pathLst>
                <a:path w="1206" h="1024" extrusionOk="0">
                  <a:moveTo>
                    <a:pt x="586" y="1"/>
                  </a:moveTo>
                  <a:cubicBezTo>
                    <a:pt x="568" y="1"/>
                    <a:pt x="550" y="2"/>
                    <a:pt x="533" y="4"/>
                  </a:cubicBezTo>
                  <a:cubicBezTo>
                    <a:pt x="482" y="8"/>
                    <a:pt x="433" y="17"/>
                    <a:pt x="384" y="30"/>
                  </a:cubicBezTo>
                  <a:cubicBezTo>
                    <a:pt x="367" y="34"/>
                    <a:pt x="350" y="40"/>
                    <a:pt x="334" y="47"/>
                  </a:cubicBezTo>
                  <a:cubicBezTo>
                    <a:pt x="288" y="68"/>
                    <a:pt x="235" y="88"/>
                    <a:pt x="192" y="117"/>
                  </a:cubicBezTo>
                  <a:cubicBezTo>
                    <a:pt x="165" y="139"/>
                    <a:pt x="138" y="162"/>
                    <a:pt x="110" y="185"/>
                  </a:cubicBezTo>
                  <a:cubicBezTo>
                    <a:pt x="73" y="220"/>
                    <a:pt x="47" y="266"/>
                    <a:pt x="33" y="315"/>
                  </a:cubicBezTo>
                  <a:cubicBezTo>
                    <a:pt x="17" y="346"/>
                    <a:pt x="9" y="379"/>
                    <a:pt x="10" y="414"/>
                  </a:cubicBezTo>
                  <a:cubicBezTo>
                    <a:pt x="0" y="464"/>
                    <a:pt x="5" y="516"/>
                    <a:pt x="21" y="565"/>
                  </a:cubicBezTo>
                  <a:cubicBezTo>
                    <a:pt x="62" y="673"/>
                    <a:pt x="113" y="764"/>
                    <a:pt x="199" y="842"/>
                  </a:cubicBezTo>
                  <a:cubicBezTo>
                    <a:pt x="240" y="878"/>
                    <a:pt x="285" y="911"/>
                    <a:pt x="333" y="938"/>
                  </a:cubicBezTo>
                  <a:cubicBezTo>
                    <a:pt x="380" y="961"/>
                    <a:pt x="429" y="982"/>
                    <a:pt x="480" y="997"/>
                  </a:cubicBezTo>
                  <a:cubicBezTo>
                    <a:pt x="501" y="1004"/>
                    <a:pt x="520" y="1008"/>
                    <a:pt x="542" y="1011"/>
                  </a:cubicBezTo>
                  <a:cubicBezTo>
                    <a:pt x="582" y="1016"/>
                    <a:pt x="627" y="1024"/>
                    <a:pt x="671" y="1024"/>
                  </a:cubicBezTo>
                  <a:cubicBezTo>
                    <a:pt x="682" y="1024"/>
                    <a:pt x="693" y="1023"/>
                    <a:pt x="704" y="1022"/>
                  </a:cubicBezTo>
                  <a:cubicBezTo>
                    <a:pt x="816" y="1012"/>
                    <a:pt x="917" y="986"/>
                    <a:pt x="1014" y="925"/>
                  </a:cubicBezTo>
                  <a:cubicBezTo>
                    <a:pt x="1100" y="866"/>
                    <a:pt x="1163" y="779"/>
                    <a:pt x="1191" y="678"/>
                  </a:cubicBezTo>
                  <a:cubicBezTo>
                    <a:pt x="1204" y="629"/>
                    <a:pt x="1205" y="577"/>
                    <a:pt x="1192" y="527"/>
                  </a:cubicBezTo>
                  <a:cubicBezTo>
                    <a:pt x="1190" y="512"/>
                    <a:pt x="1188" y="498"/>
                    <a:pt x="1184" y="483"/>
                  </a:cubicBezTo>
                  <a:cubicBezTo>
                    <a:pt x="1188" y="436"/>
                    <a:pt x="1184" y="390"/>
                    <a:pt x="1171" y="346"/>
                  </a:cubicBezTo>
                  <a:cubicBezTo>
                    <a:pt x="1157" y="313"/>
                    <a:pt x="1142" y="281"/>
                    <a:pt x="1127" y="248"/>
                  </a:cubicBezTo>
                  <a:cubicBezTo>
                    <a:pt x="1091" y="189"/>
                    <a:pt x="1038" y="140"/>
                    <a:pt x="976" y="108"/>
                  </a:cubicBezTo>
                  <a:cubicBezTo>
                    <a:pt x="921" y="69"/>
                    <a:pt x="851" y="46"/>
                    <a:pt x="788" y="27"/>
                  </a:cubicBezTo>
                  <a:cubicBezTo>
                    <a:pt x="771" y="21"/>
                    <a:pt x="752" y="17"/>
                    <a:pt x="734" y="14"/>
                  </a:cubicBezTo>
                  <a:cubicBezTo>
                    <a:pt x="685" y="6"/>
                    <a:pt x="636" y="2"/>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8"/>
            <p:cNvSpPr/>
            <p:nvPr/>
          </p:nvSpPr>
          <p:spPr>
            <a:xfrm>
              <a:off x="4358175" y="1638425"/>
              <a:ext cx="40100" cy="32400"/>
            </a:xfrm>
            <a:custGeom>
              <a:avLst/>
              <a:gdLst/>
              <a:ahLst/>
              <a:cxnLst/>
              <a:rect l="l" t="t" r="r" b="b"/>
              <a:pathLst>
                <a:path w="1604" h="1296" extrusionOk="0">
                  <a:moveTo>
                    <a:pt x="644" y="1"/>
                  </a:moveTo>
                  <a:cubicBezTo>
                    <a:pt x="621" y="1"/>
                    <a:pt x="597" y="1"/>
                    <a:pt x="574" y="3"/>
                  </a:cubicBezTo>
                  <a:cubicBezTo>
                    <a:pt x="480" y="12"/>
                    <a:pt x="383" y="27"/>
                    <a:pt x="296" y="65"/>
                  </a:cubicBezTo>
                  <a:cubicBezTo>
                    <a:pt x="227" y="84"/>
                    <a:pt x="166" y="123"/>
                    <a:pt x="117" y="176"/>
                  </a:cubicBezTo>
                  <a:cubicBezTo>
                    <a:pt x="80" y="212"/>
                    <a:pt x="54" y="257"/>
                    <a:pt x="40" y="307"/>
                  </a:cubicBezTo>
                  <a:cubicBezTo>
                    <a:pt x="0" y="417"/>
                    <a:pt x="0" y="554"/>
                    <a:pt x="73" y="654"/>
                  </a:cubicBezTo>
                  <a:cubicBezTo>
                    <a:pt x="204" y="838"/>
                    <a:pt x="374" y="994"/>
                    <a:pt x="572" y="1107"/>
                  </a:cubicBezTo>
                  <a:cubicBezTo>
                    <a:pt x="669" y="1160"/>
                    <a:pt x="772" y="1204"/>
                    <a:pt x="879" y="1236"/>
                  </a:cubicBezTo>
                  <a:cubicBezTo>
                    <a:pt x="988" y="1272"/>
                    <a:pt x="1098" y="1283"/>
                    <a:pt x="1213" y="1294"/>
                  </a:cubicBezTo>
                  <a:cubicBezTo>
                    <a:pt x="1219" y="1295"/>
                    <a:pt x="1225" y="1295"/>
                    <a:pt x="1231" y="1295"/>
                  </a:cubicBezTo>
                  <a:cubicBezTo>
                    <a:pt x="1322" y="1295"/>
                    <a:pt x="1435" y="1230"/>
                    <a:pt x="1493" y="1167"/>
                  </a:cubicBezTo>
                  <a:cubicBezTo>
                    <a:pt x="1557" y="1098"/>
                    <a:pt x="1604" y="984"/>
                    <a:pt x="1597" y="888"/>
                  </a:cubicBezTo>
                  <a:cubicBezTo>
                    <a:pt x="1590" y="784"/>
                    <a:pt x="1552" y="676"/>
                    <a:pt x="1470" y="607"/>
                  </a:cubicBezTo>
                  <a:lnTo>
                    <a:pt x="1459" y="600"/>
                  </a:lnTo>
                  <a:cubicBezTo>
                    <a:pt x="1469" y="480"/>
                    <a:pt x="1423" y="362"/>
                    <a:pt x="1337" y="279"/>
                  </a:cubicBezTo>
                  <a:cubicBezTo>
                    <a:pt x="1202" y="147"/>
                    <a:pt x="1032" y="58"/>
                    <a:pt x="848" y="21"/>
                  </a:cubicBezTo>
                  <a:cubicBezTo>
                    <a:pt x="781" y="8"/>
                    <a:pt x="712"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8"/>
            <p:cNvSpPr/>
            <p:nvPr/>
          </p:nvSpPr>
          <p:spPr>
            <a:xfrm>
              <a:off x="4416325" y="1706425"/>
              <a:ext cx="31900" cy="26625"/>
            </a:xfrm>
            <a:custGeom>
              <a:avLst/>
              <a:gdLst/>
              <a:ahLst/>
              <a:cxnLst/>
              <a:rect l="l" t="t" r="r" b="b"/>
              <a:pathLst>
                <a:path w="1276" h="1065" extrusionOk="0">
                  <a:moveTo>
                    <a:pt x="463" y="1"/>
                  </a:moveTo>
                  <a:cubicBezTo>
                    <a:pt x="444" y="1"/>
                    <a:pt x="425" y="1"/>
                    <a:pt x="406" y="2"/>
                  </a:cubicBezTo>
                  <a:cubicBezTo>
                    <a:pt x="263" y="9"/>
                    <a:pt x="135" y="85"/>
                    <a:pt x="67" y="213"/>
                  </a:cubicBezTo>
                  <a:cubicBezTo>
                    <a:pt x="1" y="338"/>
                    <a:pt x="7" y="488"/>
                    <a:pt x="82" y="607"/>
                  </a:cubicBezTo>
                  <a:cubicBezTo>
                    <a:pt x="109" y="665"/>
                    <a:pt x="142" y="719"/>
                    <a:pt x="181" y="771"/>
                  </a:cubicBezTo>
                  <a:cubicBezTo>
                    <a:pt x="219" y="819"/>
                    <a:pt x="258" y="871"/>
                    <a:pt x="307" y="909"/>
                  </a:cubicBezTo>
                  <a:cubicBezTo>
                    <a:pt x="343" y="940"/>
                    <a:pt x="382" y="967"/>
                    <a:pt x="422" y="990"/>
                  </a:cubicBezTo>
                  <a:cubicBezTo>
                    <a:pt x="462" y="1010"/>
                    <a:pt x="504" y="1027"/>
                    <a:pt x="548" y="1040"/>
                  </a:cubicBezTo>
                  <a:cubicBezTo>
                    <a:pt x="602" y="1058"/>
                    <a:pt x="660" y="1061"/>
                    <a:pt x="715" y="1064"/>
                  </a:cubicBezTo>
                  <a:cubicBezTo>
                    <a:pt x="721" y="1064"/>
                    <a:pt x="728" y="1064"/>
                    <a:pt x="734" y="1064"/>
                  </a:cubicBezTo>
                  <a:cubicBezTo>
                    <a:pt x="784" y="1064"/>
                    <a:pt x="835" y="1057"/>
                    <a:pt x="884" y="1042"/>
                  </a:cubicBezTo>
                  <a:cubicBezTo>
                    <a:pt x="926" y="1031"/>
                    <a:pt x="978" y="1004"/>
                    <a:pt x="1010" y="988"/>
                  </a:cubicBezTo>
                  <a:cubicBezTo>
                    <a:pt x="1021" y="984"/>
                    <a:pt x="1030" y="977"/>
                    <a:pt x="1041" y="970"/>
                  </a:cubicBezTo>
                  <a:cubicBezTo>
                    <a:pt x="1118" y="914"/>
                    <a:pt x="1176" y="857"/>
                    <a:pt x="1222" y="771"/>
                  </a:cubicBezTo>
                  <a:cubicBezTo>
                    <a:pt x="1265" y="679"/>
                    <a:pt x="1276" y="573"/>
                    <a:pt x="1251" y="474"/>
                  </a:cubicBezTo>
                  <a:cubicBezTo>
                    <a:pt x="1244" y="453"/>
                    <a:pt x="1236" y="433"/>
                    <a:pt x="1226" y="413"/>
                  </a:cubicBezTo>
                  <a:cubicBezTo>
                    <a:pt x="1222" y="354"/>
                    <a:pt x="1203" y="298"/>
                    <a:pt x="1171" y="248"/>
                  </a:cubicBezTo>
                  <a:lnTo>
                    <a:pt x="1103" y="166"/>
                  </a:lnTo>
                  <a:cubicBezTo>
                    <a:pt x="1053" y="119"/>
                    <a:pt x="992" y="87"/>
                    <a:pt x="925" y="72"/>
                  </a:cubicBezTo>
                  <a:cubicBezTo>
                    <a:pt x="857" y="47"/>
                    <a:pt x="786" y="31"/>
                    <a:pt x="715" y="20"/>
                  </a:cubicBezTo>
                  <a:cubicBezTo>
                    <a:pt x="632" y="7"/>
                    <a:pt x="548" y="1"/>
                    <a:pt x="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8"/>
            <p:cNvSpPr/>
            <p:nvPr/>
          </p:nvSpPr>
          <p:spPr>
            <a:xfrm>
              <a:off x="4137675" y="1478575"/>
              <a:ext cx="35975" cy="31375"/>
            </a:xfrm>
            <a:custGeom>
              <a:avLst/>
              <a:gdLst/>
              <a:ahLst/>
              <a:cxnLst/>
              <a:rect l="l" t="t" r="r" b="b"/>
              <a:pathLst>
                <a:path w="1439" h="1255" extrusionOk="0">
                  <a:moveTo>
                    <a:pt x="429" y="0"/>
                  </a:moveTo>
                  <a:cubicBezTo>
                    <a:pt x="391" y="0"/>
                    <a:pt x="353" y="6"/>
                    <a:pt x="316" y="18"/>
                  </a:cubicBezTo>
                  <a:cubicBezTo>
                    <a:pt x="248" y="37"/>
                    <a:pt x="186" y="76"/>
                    <a:pt x="137" y="129"/>
                  </a:cubicBezTo>
                  <a:cubicBezTo>
                    <a:pt x="50" y="223"/>
                    <a:pt x="0" y="384"/>
                    <a:pt x="49" y="509"/>
                  </a:cubicBezTo>
                  <a:cubicBezTo>
                    <a:pt x="76" y="583"/>
                    <a:pt x="109" y="653"/>
                    <a:pt x="148" y="720"/>
                  </a:cubicBezTo>
                  <a:cubicBezTo>
                    <a:pt x="190" y="786"/>
                    <a:pt x="238" y="848"/>
                    <a:pt x="291" y="905"/>
                  </a:cubicBezTo>
                  <a:cubicBezTo>
                    <a:pt x="321" y="938"/>
                    <a:pt x="355" y="971"/>
                    <a:pt x="390" y="999"/>
                  </a:cubicBezTo>
                  <a:cubicBezTo>
                    <a:pt x="452" y="1049"/>
                    <a:pt x="517" y="1093"/>
                    <a:pt x="585" y="1131"/>
                  </a:cubicBezTo>
                  <a:cubicBezTo>
                    <a:pt x="693" y="1190"/>
                    <a:pt x="809" y="1229"/>
                    <a:pt x="931" y="1246"/>
                  </a:cubicBezTo>
                  <a:cubicBezTo>
                    <a:pt x="966" y="1251"/>
                    <a:pt x="1000" y="1254"/>
                    <a:pt x="1034" y="1254"/>
                  </a:cubicBezTo>
                  <a:cubicBezTo>
                    <a:pt x="1104" y="1254"/>
                    <a:pt x="1172" y="1241"/>
                    <a:pt x="1235" y="1198"/>
                  </a:cubicBezTo>
                  <a:cubicBezTo>
                    <a:pt x="1296" y="1158"/>
                    <a:pt x="1347" y="1104"/>
                    <a:pt x="1381" y="1040"/>
                  </a:cubicBezTo>
                  <a:cubicBezTo>
                    <a:pt x="1419" y="970"/>
                    <a:pt x="1438" y="890"/>
                    <a:pt x="1437" y="810"/>
                  </a:cubicBezTo>
                  <a:cubicBezTo>
                    <a:pt x="1434" y="682"/>
                    <a:pt x="1379" y="561"/>
                    <a:pt x="1286" y="475"/>
                  </a:cubicBezTo>
                  <a:cubicBezTo>
                    <a:pt x="1267" y="416"/>
                    <a:pt x="1232" y="365"/>
                    <a:pt x="1187" y="325"/>
                  </a:cubicBezTo>
                  <a:cubicBezTo>
                    <a:pt x="995" y="167"/>
                    <a:pt x="765" y="49"/>
                    <a:pt x="519" y="11"/>
                  </a:cubicBezTo>
                  <a:cubicBezTo>
                    <a:pt x="489" y="4"/>
                    <a:pt x="459"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8"/>
            <p:cNvSpPr/>
            <p:nvPr/>
          </p:nvSpPr>
          <p:spPr>
            <a:xfrm>
              <a:off x="4071775" y="1392225"/>
              <a:ext cx="26550" cy="23725"/>
            </a:xfrm>
            <a:custGeom>
              <a:avLst/>
              <a:gdLst/>
              <a:ahLst/>
              <a:cxnLst/>
              <a:rect l="l" t="t" r="r" b="b"/>
              <a:pathLst>
                <a:path w="1062" h="949" extrusionOk="0">
                  <a:moveTo>
                    <a:pt x="405" y="1"/>
                  </a:moveTo>
                  <a:cubicBezTo>
                    <a:pt x="367" y="1"/>
                    <a:pt x="329" y="6"/>
                    <a:pt x="293" y="17"/>
                  </a:cubicBezTo>
                  <a:cubicBezTo>
                    <a:pt x="260" y="31"/>
                    <a:pt x="229" y="46"/>
                    <a:pt x="195" y="61"/>
                  </a:cubicBezTo>
                  <a:cubicBezTo>
                    <a:pt x="136" y="97"/>
                    <a:pt x="87" y="150"/>
                    <a:pt x="55" y="212"/>
                  </a:cubicBezTo>
                  <a:cubicBezTo>
                    <a:pt x="16" y="304"/>
                    <a:pt x="5" y="341"/>
                    <a:pt x="2" y="442"/>
                  </a:cubicBezTo>
                  <a:cubicBezTo>
                    <a:pt x="1" y="478"/>
                    <a:pt x="17" y="550"/>
                    <a:pt x="18" y="559"/>
                  </a:cubicBezTo>
                  <a:cubicBezTo>
                    <a:pt x="19" y="564"/>
                    <a:pt x="21" y="569"/>
                    <a:pt x="23" y="575"/>
                  </a:cubicBezTo>
                  <a:cubicBezTo>
                    <a:pt x="36" y="614"/>
                    <a:pt x="54" y="650"/>
                    <a:pt x="72" y="685"/>
                  </a:cubicBezTo>
                  <a:cubicBezTo>
                    <a:pt x="75" y="690"/>
                    <a:pt x="79" y="696"/>
                    <a:pt x="83" y="700"/>
                  </a:cubicBezTo>
                  <a:cubicBezTo>
                    <a:pt x="107" y="734"/>
                    <a:pt x="133" y="765"/>
                    <a:pt x="161" y="794"/>
                  </a:cubicBezTo>
                  <a:cubicBezTo>
                    <a:pt x="166" y="800"/>
                    <a:pt x="170" y="804"/>
                    <a:pt x="176" y="808"/>
                  </a:cubicBezTo>
                  <a:cubicBezTo>
                    <a:pt x="210" y="838"/>
                    <a:pt x="249" y="864"/>
                    <a:pt x="290" y="887"/>
                  </a:cubicBezTo>
                  <a:cubicBezTo>
                    <a:pt x="331" y="908"/>
                    <a:pt x="376" y="923"/>
                    <a:pt x="421" y="935"/>
                  </a:cubicBezTo>
                  <a:cubicBezTo>
                    <a:pt x="427" y="936"/>
                    <a:pt x="433" y="937"/>
                    <a:pt x="438" y="938"/>
                  </a:cubicBezTo>
                  <a:cubicBezTo>
                    <a:pt x="473" y="943"/>
                    <a:pt x="511" y="947"/>
                    <a:pt x="545" y="949"/>
                  </a:cubicBezTo>
                  <a:lnTo>
                    <a:pt x="556" y="949"/>
                  </a:lnTo>
                  <a:cubicBezTo>
                    <a:pt x="562" y="949"/>
                    <a:pt x="567" y="949"/>
                    <a:pt x="573" y="948"/>
                  </a:cubicBezTo>
                  <a:cubicBezTo>
                    <a:pt x="592" y="947"/>
                    <a:pt x="616" y="941"/>
                    <a:pt x="628" y="939"/>
                  </a:cubicBezTo>
                  <a:cubicBezTo>
                    <a:pt x="639" y="937"/>
                    <a:pt x="664" y="935"/>
                    <a:pt x="683" y="930"/>
                  </a:cubicBezTo>
                  <a:cubicBezTo>
                    <a:pt x="685" y="930"/>
                    <a:pt x="688" y="929"/>
                    <a:pt x="691" y="928"/>
                  </a:cubicBezTo>
                  <a:cubicBezTo>
                    <a:pt x="785" y="901"/>
                    <a:pt x="831" y="863"/>
                    <a:pt x="902" y="801"/>
                  </a:cubicBezTo>
                  <a:cubicBezTo>
                    <a:pt x="906" y="796"/>
                    <a:pt x="911" y="792"/>
                    <a:pt x="915" y="787"/>
                  </a:cubicBezTo>
                  <a:cubicBezTo>
                    <a:pt x="942" y="756"/>
                    <a:pt x="966" y="722"/>
                    <a:pt x="985" y="685"/>
                  </a:cubicBezTo>
                  <a:cubicBezTo>
                    <a:pt x="1062" y="545"/>
                    <a:pt x="1042" y="371"/>
                    <a:pt x="937" y="251"/>
                  </a:cubicBezTo>
                  <a:cubicBezTo>
                    <a:pt x="907" y="207"/>
                    <a:pt x="866" y="173"/>
                    <a:pt x="819" y="150"/>
                  </a:cubicBezTo>
                  <a:lnTo>
                    <a:pt x="725" y="116"/>
                  </a:lnTo>
                  <a:cubicBezTo>
                    <a:pt x="709" y="112"/>
                    <a:pt x="691" y="110"/>
                    <a:pt x="675" y="110"/>
                  </a:cubicBezTo>
                  <a:cubicBezTo>
                    <a:pt x="650" y="84"/>
                    <a:pt x="622" y="63"/>
                    <a:pt x="590" y="46"/>
                  </a:cubicBezTo>
                  <a:lnTo>
                    <a:pt x="496" y="11"/>
                  </a:lnTo>
                  <a:cubicBezTo>
                    <a:pt x="466" y="4"/>
                    <a:pt x="435"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8"/>
            <p:cNvSpPr/>
            <p:nvPr/>
          </p:nvSpPr>
          <p:spPr>
            <a:xfrm>
              <a:off x="4118100" y="1546875"/>
              <a:ext cx="23650" cy="20625"/>
            </a:xfrm>
            <a:custGeom>
              <a:avLst/>
              <a:gdLst/>
              <a:ahLst/>
              <a:cxnLst/>
              <a:rect l="l" t="t" r="r" b="b"/>
              <a:pathLst>
                <a:path w="946" h="825" extrusionOk="0">
                  <a:moveTo>
                    <a:pt x="405" y="0"/>
                  </a:moveTo>
                  <a:cubicBezTo>
                    <a:pt x="224" y="0"/>
                    <a:pt x="59" y="122"/>
                    <a:pt x="12" y="305"/>
                  </a:cubicBezTo>
                  <a:lnTo>
                    <a:pt x="1" y="405"/>
                  </a:lnTo>
                  <a:cubicBezTo>
                    <a:pt x="3" y="475"/>
                    <a:pt x="24" y="545"/>
                    <a:pt x="61" y="604"/>
                  </a:cubicBezTo>
                  <a:cubicBezTo>
                    <a:pt x="83" y="631"/>
                    <a:pt x="107" y="658"/>
                    <a:pt x="128" y="685"/>
                  </a:cubicBezTo>
                  <a:cubicBezTo>
                    <a:pt x="179" y="731"/>
                    <a:pt x="241" y="765"/>
                    <a:pt x="308" y="780"/>
                  </a:cubicBezTo>
                  <a:lnTo>
                    <a:pt x="460" y="816"/>
                  </a:lnTo>
                  <a:cubicBezTo>
                    <a:pt x="488" y="821"/>
                    <a:pt x="515" y="824"/>
                    <a:pt x="542" y="824"/>
                  </a:cubicBezTo>
                  <a:cubicBezTo>
                    <a:pt x="723" y="824"/>
                    <a:pt x="888" y="702"/>
                    <a:pt x="936" y="520"/>
                  </a:cubicBezTo>
                  <a:cubicBezTo>
                    <a:pt x="939" y="486"/>
                    <a:pt x="942" y="453"/>
                    <a:pt x="945" y="419"/>
                  </a:cubicBezTo>
                  <a:cubicBezTo>
                    <a:pt x="943" y="349"/>
                    <a:pt x="923" y="281"/>
                    <a:pt x="886" y="221"/>
                  </a:cubicBezTo>
                  <a:cubicBezTo>
                    <a:pt x="863" y="193"/>
                    <a:pt x="840" y="166"/>
                    <a:pt x="818" y="139"/>
                  </a:cubicBezTo>
                  <a:cubicBezTo>
                    <a:pt x="768" y="93"/>
                    <a:pt x="706" y="59"/>
                    <a:pt x="639" y="44"/>
                  </a:cubicBezTo>
                  <a:cubicBezTo>
                    <a:pt x="589" y="32"/>
                    <a:pt x="538" y="20"/>
                    <a:pt x="487" y="9"/>
                  </a:cubicBezTo>
                  <a:cubicBezTo>
                    <a:pt x="460" y="3"/>
                    <a:pt x="432" y="0"/>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8"/>
            <p:cNvSpPr/>
            <p:nvPr/>
          </p:nvSpPr>
          <p:spPr>
            <a:xfrm>
              <a:off x="4193675" y="1571300"/>
              <a:ext cx="22700" cy="21500"/>
            </a:xfrm>
            <a:custGeom>
              <a:avLst/>
              <a:gdLst/>
              <a:ahLst/>
              <a:cxnLst/>
              <a:rect l="l" t="t" r="r" b="b"/>
              <a:pathLst>
                <a:path w="908" h="860" extrusionOk="0">
                  <a:moveTo>
                    <a:pt x="402" y="0"/>
                  </a:moveTo>
                  <a:cubicBezTo>
                    <a:pt x="312" y="0"/>
                    <a:pt x="222" y="32"/>
                    <a:pt x="151" y="95"/>
                  </a:cubicBezTo>
                  <a:cubicBezTo>
                    <a:pt x="108" y="125"/>
                    <a:pt x="74" y="165"/>
                    <a:pt x="51" y="213"/>
                  </a:cubicBezTo>
                  <a:cubicBezTo>
                    <a:pt x="39" y="245"/>
                    <a:pt x="27" y="276"/>
                    <a:pt x="15" y="308"/>
                  </a:cubicBezTo>
                  <a:cubicBezTo>
                    <a:pt x="0" y="375"/>
                    <a:pt x="2" y="444"/>
                    <a:pt x="22" y="510"/>
                  </a:cubicBezTo>
                  <a:cubicBezTo>
                    <a:pt x="36" y="542"/>
                    <a:pt x="51" y="575"/>
                    <a:pt x="65" y="607"/>
                  </a:cubicBezTo>
                  <a:cubicBezTo>
                    <a:pt x="103" y="666"/>
                    <a:pt x="155" y="715"/>
                    <a:pt x="217" y="747"/>
                  </a:cubicBezTo>
                  <a:lnTo>
                    <a:pt x="322" y="812"/>
                  </a:lnTo>
                  <a:cubicBezTo>
                    <a:pt x="380" y="844"/>
                    <a:pt x="443" y="859"/>
                    <a:pt x="506" y="859"/>
                  </a:cubicBezTo>
                  <a:cubicBezTo>
                    <a:pt x="596" y="859"/>
                    <a:pt x="686" y="827"/>
                    <a:pt x="758" y="765"/>
                  </a:cubicBezTo>
                  <a:cubicBezTo>
                    <a:pt x="801" y="734"/>
                    <a:pt x="835" y="695"/>
                    <a:pt x="857" y="647"/>
                  </a:cubicBezTo>
                  <a:cubicBezTo>
                    <a:pt x="869" y="616"/>
                    <a:pt x="881" y="583"/>
                    <a:pt x="893" y="552"/>
                  </a:cubicBezTo>
                  <a:cubicBezTo>
                    <a:pt x="908" y="485"/>
                    <a:pt x="907" y="416"/>
                    <a:pt x="886" y="350"/>
                  </a:cubicBezTo>
                  <a:cubicBezTo>
                    <a:pt x="872" y="317"/>
                    <a:pt x="858" y="285"/>
                    <a:pt x="843" y="253"/>
                  </a:cubicBezTo>
                  <a:cubicBezTo>
                    <a:pt x="806" y="193"/>
                    <a:pt x="753" y="145"/>
                    <a:pt x="692" y="112"/>
                  </a:cubicBezTo>
                  <a:cubicBezTo>
                    <a:pt x="656" y="91"/>
                    <a:pt x="621" y="69"/>
                    <a:pt x="586" y="47"/>
                  </a:cubicBezTo>
                  <a:cubicBezTo>
                    <a:pt x="528" y="16"/>
                    <a:pt x="465"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8"/>
            <p:cNvSpPr/>
            <p:nvPr/>
          </p:nvSpPr>
          <p:spPr>
            <a:xfrm>
              <a:off x="4210175" y="1507775"/>
              <a:ext cx="28600" cy="19975"/>
            </a:xfrm>
            <a:custGeom>
              <a:avLst/>
              <a:gdLst/>
              <a:ahLst/>
              <a:cxnLst/>
              <a:rect l="l" t="t" r="r" b="b"/>
              <a:pathLst>
                <a:path w="1144" h="799" extrusionOk="0">
                  <a:moveTo>
                    <a:pt x="569" y="0"/>
                  </a:moveTo>
                  <a:cubicBezTo>
                    <a:pt x="503" y="0"/>
                    <a:pt x="434" y="19"/>
                    <a:pt x="363" y="63"/>
                  </a:cubicBezTo>
                  <a:cubicBezTo>
                    <a:pt x="0" y="289"/>
                    <a:pt x="235" y="798"/>
                    <a:pt x="576" y="798"/>
                  </a:cubicBezTo>
                  <a:cubicBezTo>
                    <a:pt x="641" y="798"/>
                    <a:pt x="711" y="779"/>
                    <a:pt x="781"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8"/>
            <p:cNvSpPr/>
            <p:nvPr/>
          </p:nvSpPr>
          <p:spPr>
            <a:xfrm>
              <a:off x="4299750" y="1628050"/>
              <a:ext cx="28625" cy="19950"/>
            </a:xfrm>
            <a:custGeom>
              <a:avLst/>
              <a:gdLst/>
              <a:ahLst/>
              <a:cxnLst/>
              <a:rect l="l" t="t" r="r" b="b"/>
              <a:pathLst>
                <a:path w="1145" h="798" extrusionOk="0">
                  <a:moveTo>
                    <a:pt x="569" y="0"/>
                  </a:moveTo>
                  <a:cubicBezTo>
                    <a:pt x="503" y="0"/>
                    <a:pt x="433" y="19"/>
                    <a:pt x="363" y="63"/>
                  </a:cubicBezTo>
                  <a:cubicBezTo>
                    <a:pt x="0" y="289"/>
                    <a:pt x="237" y="797"/>
                    <a:pt x="577" y="797"/>
                  </a:cubicBezTo>
                  <a:cubicBezTo>
                    <a:pt x="643" y="797"/>
                    <a:pt x="713" y="778"/>
                    <a:pt x="783" y="735"/>
                  </a:cubicBezTo>
                  <a:cubicBezTo>
                    <a:pt x="1145"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8"/>
            <p:cNvSpPr/>
            <p:nvPr/>
          </p:nvSpPr>
          <p:spPr>
            <a:xfrm>
              <a:off x="4296425" y="1706875"/>
              <a:ext cx="37300" cy="33525"/>
            </a:xfrm>
            <a:custGeom>
              <a:avLst/>
              <a:gdLst/>
              <a:ahLst/>
              <a:cxnLst/>
              <a:rect l="l" t="t" r="r" b="b"/>
              <a:pathLst>
                <a:path w="1492" h="1341" extrusionOk="0">
                  <a:moveTo>
                    <a:pt x="560" y="1"/>
                  </a:moveTo>
                  <a:cubicBezTo>
                    <a:pt x="484" y="1"/>
                    <a:pt x="404" y="9"/>
                    <a:pt x="336" y="36"/>
                  </a:cubicBezTo>
                  <a:cubicBezTo>
                    <a:pt x="222" y="78"/>
                    <a:pt x="115" y="151"/>
                    <a:pt x="61" y="265"/>
                  </a:cubicBezTo>
                  <a:cubicBezTo>
                    <a:pt x="7" y="378"/>
                    <a:pt x="0" y="493"/>
                    <a:pt x="27" y="613"/>
                  </a:cubicBezTo>
                  <a:cubicBezTo>
                    <a:pt x="37" y="656"/>
                    <a:pt x="58" y="696"/>
                    <a:pt x="76" y="736"/>
                  </a:cubicBezTo>
                  <a:cubicBezTo>
                    <a:pt x="99" y="785"/>
                    <a:pt x="120" y="835"/>
                    <a:pt x="147" y="884"/>
                  </a:cubicBezTo>
                  <a:cubicBezTo>
                    <a:pt x="196" y="971"/>
                    <a:pt x="256" y="1051"/>
                    <a:pt x="328" y="1121"/>
                  </a:cubicBezTo>
                  <a:cubicBezTo>
                    <a:pt x="421" y="1213"/>
                    <a:pt x="528" y="1268"/>
                    <a:pt x="649" y="1309"/>
                  </a:cubicBezTo>
                  <a:cubicBezTo>
                    <a:pt x="708" y="1330"/>
                    <a:pt x="771" y="1334"/>
                    <a:pt x="833" y="1339"/>
                  </a:cubicBezTo>
                  <a:cubicBezTo>
                    <a:pt x="845" y="1340"/>
                    <a:pt x="856" y="1340"/>
                    <a:pt x="868" y="1340"/>
                  </a:cubicBezTo>
                  <a:cubicBezTo>
                    <a:pt x="919" y="1340"/>
                    <a:pt x="971" y="1331"/>
                    <a:pt x="1024" y="1320"/>
                  </a:cubicBezTo>
                  <a:cubicBezTo>
                    <a:pt x="1150" y="1293"/>
                    <a:pt x="1266" y="1225"/>
                    <a:pt x="1351" y="1127"/>
                  </a:cubicBezTo>
                  <a:cubicBezTo>
                    <a:pt x="1419" y="1050"/>
                    <a:pt x="1456" y="951"/>
                    <a:pt x="1456" y="847"/>
                  </a:cubicBezTo>
                  <a:cubicBezTo>
                    <a:pt x="1455" y="821"/>
                    <a:pt x="1450" y="795"/>
                    <a:pt x="1444" y="769"/>
                  </a:cubicBezTo>
                  <a:cubicBezTo>
                    <a:pt x="1476" y="712"/>
                    <a:pt x="1491" y="647"/>
                    <a:pt x="1488" y="582"/>
                  </a:cubicBezTo>
                  <a:cubicBezTo>
                    <a:pt x="1481" y="476"/>
                    <a:pt x="1442" y="375"/>
                    <a:pt x="1361" y="302"/>
                  </a:cubicBezTo>
                  <a:cubicBezTo>
                    <a:pt x="1224" y="180"/>
                    <a:pt x="1059" y="91"/>
                    <a:pt x="882" y="42"/>
                  </a:cubicBezTo>
                  <a:cubicBezTo>
                    <a:pt x="795" y="16"/>
                    <a:pt x="702" y="7"/>
                    <a:pt x="612" y="2"/>
                  </a:cubicBezTo>
                  <a:cubicBezTo>
                    <a:pt x="595" y="1"/>
                    <a:pt x="577"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8"/>
            <p:cNvSpPr/>
            <p:nvPr/>
          </p:nvSpPr>
          <p:spPr>
            <a:xfrm>
              <a:off x="4237225" y="1661175"/>
              <a:ext cx="28525" cy="25825"/>
            </a:xfrm>
            <a:custGeom>
              <a:avLst/>
              <a:gdLst/>
              <a:ahLst/>
              <a:cxnLst/>
              <a:rect l="l" t="t" r="r" b="b"/>
              <a:pathLst>
                <a:path w="1141" h="1033" extrusionOk="0">
                  <a:moveTo>
                    <a:pt x="477" y="1"/>
                  </a:moveTo>
                  <a:cubicBezTo>
                    <a:pt x="414" y="1"/>
                    <a:pt x="351" y="13"/>
                    <a:pt x="288" y="23"/>
                  </a:cubicBezTo>
                  <a:cubicBezTo>
                    <a:pt x="256" y="39"/>
                    <a:pt x="224" y="53"/>
                    <a:pt x="192" y="68"/>
                  </a:cubicBezTo>
                  <a:cubicBezTo>
                    <a:pt x="146" y="94"/>
                    <a:pt x="107" y="131"/>
                    <a:pt x="80" y="177"/>
                  </a:cubicBezTo>
                  <a:cubicBezTo>
                    <a:pt x="57" y="202"/>
                    <a:pt x="41" y="233"/>
                    <a:pt x="33" y="267"/>
                  </a:cubicBezTo>
                  <a:cubicBezTo>
                    <a:pt x="11" y="313"/>
                    <a:pt x="1" y="364"/>
                    <a:pt x="5" y="415"/>
                  </a:cubicBezTo>
                  <a:cubicBezTo>
                    <a:pt x="12" y="463"/>
                    <a:pt x="16" y="514"/>
                    <a:pt x="31" y="560"/>
                  </a:cubicBezTo>
                  <a:cubicBezTo>
                    <a:pt x="34" y="569"/>
                    <a:pt x="38" y="578"/>
                    <a:pt x="41" y="586"/>
                  </a:cubicBezTo>
                  <a:cubicBezTo>
                    <a:pt x="57" y="624"/>
                    <a:pt x="73" y="663"/>
                    <a:pt x="93" y="700"/>
                  </a:cubicBezTo>
                  <a:cubicBezTo>
                    <a:pt x="100" y="714"/>
                    <a:pt x="110" y="728"/>
                    <a:pt x="121" y="741"/>
                  </a:cubicBezTo>
                  <a:cubicBezTo>
                    <a:pt x="150" y="783"/>
                    <a:pt x="184" y="822"/>
                    <a:pt x="221" y="858"/>
                  </a:cubicBezTo>
                  <a:cubicBezTo>
                    <a:pt x="227" y="863"/>
                    <a:pt x="233" y="868"/>
                    <a:pt x="240" y="874"/>
                  </a:cubicBezTo>
                  <a:cubicBezTo>
                    <a:pt x="273" y="899"/>
                    <a:pt x="307" y="922"/>
                    <a:pt x="341" y="945"/>
                  </a:cubicBezTo>
                  <a:cubicBezTo>
                    <a:pt x="355" y="954"/>
                    <a:pt x="369" y="961"/>
                    <a:pt x="386" y="968"/>
                  </a:cubicBezTo>
                  <a:cubicBezTo>
                    <a:pt x="430" y="988"/>
                    <a:pt x="475" y="1005"/>
                    <a:pt x="523" y="1017"/>
                  </a:cubicBezTo>
                  <a:cubicBezTo>
                    <a:pt x="531" y="1019"/>
                    <a:pt x="539" y="1021"/>
                    <a:pt x="548" y="1021"/>
                  </a:cubicBezTo>
                  <a:cubicBezTo>
                    <a:pt x="589" y="1026"/>
                    <a:pt x="630" y="1032"/>
                    <a:pt x="672" y="1033"/>
                  </a:cubicBezTo>
                  <a:cubicBezTo>
                    <a:pt x="674" y="1033"/>
                    <a:pt x="676" y="1033"/>
                    <a:pt x="678" y="1033"/>
                  </a:cubicBezTo>
                  <a:cubicBezTo>
                    <a:pt x="728" y="1033"/>
                    <a:pt x="777" y="1020"/>
                    <a:pt x="821" y="995"/>
                  </a:cubicBezTo>
                  <a:cubicBezTo>
                    <a:pt x="919" y="956"/>
                    <a:pt x="995" y="875"/>
                    <a:pt x="1029" y="774"/>
                  </a:cubicBezTo>
                  <a:cubicBezTo>
                    <a:pt x="1036" y="756"/>
                    <a:pt x="1043" y="738"/>
                    <a:pt x="1046" y="718"/>
                  </a:cubicBezTo>
                  <a:cubicBezTo>
                    <a:pt x="1064" y="698"/>
                    <a:pt x="1078" y="675"/>
                    <a:pt x="1090" y="651"/>
                  </a:cubicBezTo>
                  <a:cubicBezTo>
                    <a:pt x="1102" y="619"/>
                    <a:pt x="1114" y="587"/>
                    <a:pt x="1126" y="556"/>
                  </a:cubicBezTo>
                  <a:cubicBezTo>
                    <a:pt x="1141" y="489"/>
                    <a:pt x="1139" y="419"/>
                    <a:pt x="1119" y="354"/>
                  </a:cubicBezTo>
                  <a:cubicBezTo>
                    <a:pt x="1105" y="322"/>
                    <a:pt x="1090" y="289"/>
                    <a:pt x="1076" y="257"/>
                  </a:cubicBezTo>
                  <a:cubicBezTo>
                    <a:pt x="1038" y="197"/>
                    <a:pt x="986" y="149"/>
                    <a:pt x="925" y="115"/>
                  </a:cubicBezTo>
                  <a:cubicBezTo>
                    <a:pt x="884" y="94"/>
                    <a:pt x="842" y="74"/>
                    <a:pt x="797" y="60"/>
                  </a:cubicBezTo>
                  <a:cubicBezTo>
                    <a:pt x="754" y="42"/>
                    <a:pt x="709" y="28"/>
                    <a:pt x="663" y="18"/>
                  </a:cubicBezTo>
                  <a:cubicBezTo>
                    <a:pt x="617" y="10"/>
                    <a:pt x="570" y="7"/>
                    <a:pt x="524" y="3"/>
                  </a:cubicBezTo>
                  <a:cubicBezTo>
                    <a:pt x="509" y="2"/>
                    <a:pt x="493" y="1"/>
                    <a:pt x="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8"/>
            <p:cNvSpPr/>
            <p:nvPr/>
          </p:nvSpPr>
          <p:spPr>
            <a:xfrm>
              <a:off x="4148100" y="1621975"/>
              <a:ext cx="29050" cy="26425"/>
            </a:xfrm>
            <a:custGeom>
              <a:avLst/>
              <a:gdLst/>
              <a:ahLst/>
              <a:cxnLst/>
              <a:rect l="l" t="t" r="r" b="b"/>
              <a:pathLst>
                <a:path w="1162" h="1057" extrusionOk="0">
                  <a:moveTo>
                    <a:pt x="481" y="0"/>
                  </a:moveTo>
                  <a:cubicBezTo>
                    <a:pt x="456" y="0"/>
                    <a:pt x="432" y="3"/>
                    <a:pt x="397" y="8"/>
                  </a:cubicBezTo>
                  <a:cubicBezTo>
                    <a:pt x="375" y="12"/>
                    <a:pt x="354" y="15"/>
                    <a:pt x="332" y="20"/>
                  </a:cubicBezTo>
                  <a:cubicBezTo>
                    <a:pt x="329" y="21"/>
                    <a:pt x="325" y="22"/>
                    <a:pt x="322" y="24"/>
                  </a:cubicBezTo>
                  <a:cubicBezTo>
                    <a:pt x="292" y="34"/>
                    <a:pt x="251" y="54"/>
                    <a:pt x="222" y="69"/>
                  </a:cubicBezTo>
                  <a:cubicBezTo>
                    <a:pt x="181" y="92"/>
                    <a:pt x="143" y="121"/>
                    <a:pt x="112" y="154"/>
                  </a:cubicBezTo>
                  <a:cubicBezTo>
                    <a:pt x="108" y="158"/>
                    <a:pt x="106" y="160"/>
                    <a:pt x="104" y="162"/>
                  </a:cubicBezTo>
                  <a:cubicBezTo>
                    <a:pt x="94" y="176"/>
                    <a:pt x="85" y="190"/>
                    <a:pt x="75" y="204"/>
                  </a:cubicBezTo>
                  <a:cubicBezTo>
                    <a:pt x="41" y="243"/>
                    <a:pt x="20" y="290"/>
                    <a:pt x="10" y="340"/>
                  </a:cubicBezTo>
                  <a:cubicBezTo>
                    <a:pt x="4" y="376"/>
                    <a:pt x="0" y="410"/>
                    <a:pt x="0" y="446"/>
                  </a:cubicBezTo>
                  <a:cubicBezTo>
                    <a:pt x="1" y="467"/>
                    <a:pt x="13" y="530"/>
                    <a:pt x="18" y="550"/>
                  </a:cubicBezTo>
                  <a:cubicBezTo>
                    <a:pt x="20" y="563"/>
                    <a:pt x="23" y="576"/>
                    <a:pt x="27" y="589"/>
                  </a:cubicBezTo>
                  <a:cubicBezTo>
                    <a:pt x="46" y="644"/>
                    <a:pt x="70" y="697"/>
                    <a:pt x="103" y="745"/>
                  </a:cubicBezTo>
                  <a:cubicBezTo>
                    <a:pt x="130" y="782"/>
                    <a:pt x="158" y="818"/>
                    <a:pt x="189" y="851"/>
                  </a:cubicBezTo>
                  <a:cubicBezTo>
                    <a:pt x="198" y="861"/>
                    <a:pt x="207" y="870"/>
                    <a:pt x="216" y="878"/>
                  </a:cubicBezTo>
                  <a:cubicBezTo>
                    <a:pt x="238" y="897"/>
                    <a:pt x="262" y="912"/>
                    <a:pt x="284" y="928"/>
                  </a:cubicBezTo>
                  <a:cubicBezTo>
                    <a:pt x="308" y="946"/>
                    <a:pt x="333" y="963"/>
                    <a:pt x="359" y="978"/>
                  </a:cubicBezTo>
                  <a:cubicBezTo>
                    <a:pt x="369" y="983"/>
                    <a:pt x="378" y="987"/>
                    <a:pt x="389" y="991"/>
                  </a:cubicBezTo>
                  <a:cubicBezTo>
                    <a:pt x="430" y="1009"/>
                    <a:pt x="474" y="1024"/>
                    <a:pt x="518" y="1037"/>
                  </a:cubicBezTo>
                  <a:cubicBezTo>
                    <a:pt x="531" y="1040"/>
                    <a:pt x="544" y="1042"/>
                    <a:pt x="557" y="1045"/>
                  </a:cubicBezTo>
                  <a:cubicBezTo>
                    <a:pt x="602" y="1052"/>
                    <a:pt x="649" y="1055"/>
                    <a:pt x="695" y="1057"/>
                  </a:cubicBezTo>
                  <a:cubicBezTo>
                    <a:pt x="741" y="1053"/>
                    <a:pt x="788" y="1047"/>
                    <a:pt x="833" y="1036"/>
                  </a:cubicBezTo>
                  <a:cubicBezTo>
                    <a:pt x="847" y="1033"/>
                    <a:pt x="861" y="1030"/>
                    <a:pt x="874" y="1024"/>
                  </a:cubicBezTo>
                  <a:cubicBezTo>
                    <a:pt x="974" y="990"/>
                    <a:pt x="1059" y="920"/>
                    <a:pt x="1112" y="830"/>
                  </a:cubicBezTo>
                  <a:cubicBezTo>
                    <a:pt x="1138" y="785"/>
                    <a:pt x="1152" y="735"/>
                    <a:pt x="1153" y="684"/>
                  </a:cubicBezTo>
                  <a:cubicBezTo>
                    <a:pt x="1162" y="633"/>
                    <a:pt x="1159" y="581"/>
                    <a:pt x="1141" y="532"/>
                  </a:cubicBezTo>
                  <a:cubicBezTo>
                    <a:pt x="1127" y="500"/>
                    <a:pt x="1113" y="468"/>
                    <a:pt x="1098" y="435"/>
                  </a:cubicBezTo>
                  <a:cubicBezTo>
                    <a:pt x="1061" y="376"/>
                    <a:pt x="1008" y="327"/>
                    <a:pt x="947" y="295"/>
                  </a:cubicBezTo>
                  <a:lnTo>
                    <a:pt x="937" y="290"/>
                  </a:lnTo>
                  <a:cubicBezTo>
                    <a:pt x="930" y="271"/>
                    <a:pt x="921" y="252"/>
                    <a:pt x="911" y="233"/>
                  </a:cubicBezTo>
                  <a:cubicBezTo>
                    <a:pt x="909" y="230"/>
                    <a:pt x="907" y="228"/>
                    <a:pt x="905" y="226"/>
                  </a:cubicBezTo>
                  <a:cubicBezTo>
                    <a:pt x="883" y="195"/>
                    <a:pt x="859" y="167"/>
                    <a:pt x="834" y="139"/>
                  </a:cubicBezTo>
                  <a:cubicBezTo>
                    <a:pt x="830" y="136"/>
                    <a:pt x="826" y="132"/>
                    <a:pt x="821" y="128"/>
                  </a:cubicBezTo>
                  <a:cubicBezTo>
                    <a:pt x="808" y="116"/>
                    <a:pt x="783" y="100"/>
                    <a:pt x="774" y="94"/>
                  </a:cubicBezTo>
                  <a:cubicBezTo>
                    <a:pt x="765" y="88"/>
                    <a:pt x="741" y="70"/>
                    <a:pt x="726" y="61"/>
                  </a:cubicBezTo>
                  <a:cubicBezTo>
                    <a:pt x="720" y="57"/>
                    <a:pt x="712" y="55"/>
                    <a:pt x="706" y="52"/>
                  </a:cubicBezTo>
                  <a:cubicBezTo>
                    <a:pt x="666" y="35"/>
                    <a:pt x="625" y="16"/>
                    <a:pt x="583" y="11"/>
                  </a:cubicBezTo>
                  <a:cubicBezTo>
                    <a:pt x="537" y="4"/>
                    <a:pt x="509"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8"/>
            <p:cNvSpPr/>
            <p:nvPr/>
          </p:nvSpPr>
          <p:spPr>
            <a:xfrm>
              <a:off x="4042250" y="1492800"/>
              <a:ext cx="32075" cy="30525"/>
            </a:xfrm>
            <a:custGeom>
              <a:avLst/>
              <a:gdLst/>
              <a:ahLst/>
              <a:cxnLst/>
              <a:rect l="l" t="t" r="r" b="b"/>
              <a:pathLst>
                <a:path w="1283" h="1221" extrusionOk="0">
                  <a:moveTo>
                    <a:pt x="421" y="0"/>
                  </a:moveTo>
                  <a:cubicBezTo>
                    <a:pt x="412" y="0"/>
                    <a:pt x="402" y="0"/>
                    <a:pt x="392" y="1"/>
                  </a:cubicBezTo>
                  <a:cubicBezTo>
                    <a:pt x="322" y="3"/>
                    <a:pt x="253" y="24"/>
                    <a:pt x="193" y="61"/>
                  </a:cubicBezTo>
                  <a:cubicBezTo>
                    <a:pt x="147" y="87"/>
                    <a:pt x="109" y="125"/>
                    <a:pt x="82" y="170"/>
                  </a:cubicBezTo>
                  <a:cubicBezTo>
                    <a:pt x="48" y="209"/>
                    <a:pt x="27" y="257"/>
                    <a:pt x="17" y="308"/>
                  </a:cubicBezTo>
                  <a:cubicBezTo>
                    <a:pt x="1" y="375"/>
                    <a:pt x="3" y="444"/>
                    <a:pt x="23" y="510"/>
                  </a:cubicBezTo>
                  <a:cubicBezTo>
                    <a:pt x="34" y="589"/>
                    <a:pt x="56" y="666"/>
                    <a:pt x="86" y="741"/>
                  </a:cubicBezTo>
                  <a:cubicBezTo>
                    <a:pt x="115" y="808"/>
                    <a:pt x="142" y="875"/>
                    <a:pt x="189" y="932"/>
                  </a:cubicBezTo>
                  <a:cubicBezTo>
                    <a:pt x="218" y="972"/>
                    <a:pt x="250" y="1010"/>
                    <a:pt x="286" y="1045"/>
                  </a:cubicBezTo>
                  <a:cubicBezTo>
                    <a:pt x="323" y="1076"/>
                    <a:pt x="362" y="1104"/>
                    <a:pt x="402" y="1129"/>
                  </a:cubicBezTo>
                  <a:cubicBezTo>
                    <a:pt x="454" y="1163"/>
                    <a:pt x="516" y="1183"/>
                    <a:pt x="575" y="1200"/>
                  </a:cubicBezTo>
                  <a:cubicBezTo>
                    <a:pt x="590" y="1205"/>
                    <a:pt x="606" y="1208"/>
                    <a:pt x="622" y="1209"/>
                  </a:cubicBezTo>
                  <a:cubicBezTo>
                    <a:pt x="666" y="1216"/>
                    <a:pt x="712" y="1221"/>
                    <a:pt x="758" y="1221"/>
                  </a:cubicBezTo>
                  <a:cubicBezTo>
                    <a:pt x="914" y="1215"/>
                    <a:pt x="1073" y="1149"/>
                    <a:pt x="1176" y="1029"/>
                  </a:cubicBezTo>
                  <a:cubicBezTo>
                    <a:pt x="1244" y="953"/>
                    <a:pt x="1282" y="853"/>
                    <a:pt x="1281" y="751"/>
                  </a:cubicBezTo>
                  <a:cubicBezTo>
                    <a:pt x="1282" y="698"/>
                    <a:pt x="1269" y="646"/>
                    <a:pt x="1243" y="601"/>
                  </a:cubicBezTo>
                  <a:cubicBezTo>
                    <a:pt x="1225" y="550"/>
                    <a:pt x="1195" y="505"/>
                    <a:pt x="1154" y="471"/>
                  </a:cubicBezTo>
                  <a:cubicBezTo>
                    <a:pt x="1127" y="448"/>
                    <a:pt x="1099" y="430"/>
                    <a:pt x="1068" y="414"/>
                  </a:cubicBezTo>
                  <a:cubicBezTo>
                    <a:pt x="1022" y="319"/>
                    <a:pt x="956" y="230"/>
                    <a:pt x="876" y="170"/>
                  </a:cubicBezTo>
                  <a:cubicBezTo>
                    <a:pt x="835" y="137"/>
                    <a:pt x="792" y="108"/>
                    <a:pt x="745" y="82"/>
                  </a:cubicBezTo>
                  <a:cubicBezTo>
                    <a:pt x="701" y="60"/>
                    <a:pt x="655" y="43"/>
                    <a:pt x="608" y="28"/>
                  </a:cubicBezTo>
                  <a:cubicBezTo>
                    <a:pt x="547" y="9"/>
                    <a:pt x="484" y="0"/>
                    <a:pt x="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2" name="Google Shape;932;p18"/>
          <p:cNvSpPr/>
          <p:nvPr/>
        </p:nvSpPr>
        <p:spPr>
          <a:xfrm>
            <a:off x="-983624" y="-593786"/>
            <a:ext cx="1732987" cy="1828695"/>
          </a:xfrm>
          <a:custGeom>
            <a:avLst/>
            <a:gdLst/>
            <a:ahLst/>
            <a:cxnLst/>
            <a:rect l="l" t="t" r="r" b="b"/>
            <a:pathLst>
              <a:path w="38713" h="40851" extrusionOk="0">
                <a:moveTo>
                  <a:pt x="15907" y="1"/>
                </a:moveTo>
                <a:cubicBezTo>
                  <a:pt x="9995" y="1"/>
                  <a:pt x="4480" y="4588"/>
                  <a:pt x="2149" y="16262"/>
                </a:cubicBezTo>
                <a:cubicBezTo>
                  <a:pt x="1" y="21923"/>
                  <a:pt x="246" y="31078"/>
                  <a:pt x="7483" y="32409"/>
                </a:cubicBezTo>
                <a:cubicBezTo>
                  <a:pt x="7777" y="32448"/>
                  <a:pt x="8071" y="32464"/>
                  <a:pt x="8363" y="32464"/>
                </a:cubicBezTo>
                <a:cubicBezTo>
                  <a:pt x="10472" y="32464"/>
                  <a:pt x="12562" y="31592"/>
                  <a:pt x="14695" y="31587"/>
                </a:cubicBezTo>
                <a:cubicBezTo>
                  <a:pt x="22517" y="31783"/>
                  <a:pt x="21179" y="39012"/>
                  <a:pt x="25847" y="40805"/>
                </a:cubicBezTo>
                <a:cubicBezTo>
                  <a:pt x="26114" y="40835"/>
                  <a:pt x="26376" y="40850"/>
                  <a:pt x="26632" y="40850"/>
                </a:cubicBezTo>
                <a:cubicBezTo>
                  <a:pt x="31729" y="40850"/>
                  <a:pt x="34717" y="34999"/>
                  <a:pt x="35353" y="30458"/>
                </a:cubicBezTo>
                <a:cubicBezTo>
                  <a:pt x="38712" y="15157"/>
                  <a:pt x="26653" y="1"/>
                  <a:pt x="159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3">
  <p:cSld name="CUSTOM_4_3">
    <p:spTree>
      <p:nvGrpSpPr>
        <p:cNvPr id="1" name="Shape 933"/>
        <p:cNvGrpSpPr/>
        <p:nvPr/>
      </p:nvGrpSpPr>
      <p:grpSpPr>
        <a:xfrm>
          <a:off x="0" y="0"/>
          <a:ext cx="0" cy="0"/>
          <a:chOff x="0" y="0"/>
          <a:chExt cx="0" cy="0"/>
        </a:xfrm>
      </p:grpSpPr>
      <p:sp>
        <p:nvSpPr>
          <p:cNvPr id="934" name="Google Shape;934;p19"/>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9"/>
          <p:cNvSpPr txBox="1">
            <a:spLocks noGrp="1"/>
          </p:cNvSpPr>
          <p:nvPr>
            <p:ph type="title"/>
          </p:nvPr>
        </p:nvSpPr>
        <p:spPr>
          <a:xfrm>
            <a:off x="722376" y="448056"/>
            <a:ext cx="7708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6" name="Google Shape;936;p19"/>
          <p:cNvSpPr txBox="1">
            <a:spLocks noGrp="1"/>
          </p:cNvSpPr>
          <p:nvPr>
            <p:ph type="subTitle" idx="1"/>
          </p:nvPr>
        </p:nvSpPr>
        <p:spPr>
          <a:xfrm>
            <a:off x="1049100" y="1303625"/>
            <a:ext cx="7045800" cy="3129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rgbClr val="191919"/>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37" name="Google Shape;937;p19"/>
          <p:cNvSpPr/>
          <p:nvPr/>
        </p:nvSpPr>
        <p:spPr>
          <a:xfrm>
            <a:off x="-890196" y="-698973"/>
            <a:ext cx="1877757" cy="1360990"/>
          </a:xfrm>
          <a:custGeom>
            <a:avLst/>
            <a:gdLst/>
            <a:ahLst/>
            <a:cxnLst/>
            <a:rect l="l" t="t" r="r" b="b"/>
            <a:pathLst>
              <a:path w="41947" h="30403" extrusionOk="0">
                <a:moveTo>
                  <a:pt x="22726" y="1"/>
                </a:moveTo>
                <a:cubicBezTo>
                  <a:pt x="10985" y="1"/>
                  <a:pt x="1" y="8093"/>
                  <a:pt x="10967" y="23336"/>
                </a:cubicBezTo>
                <a:cubicBezTo>
                  <a:pt x="14643" y="27664"/>
                  <a:pt x="20747" y="30403"/>
                  <a:pt x="26637" y="30403"/>
                </a:cubicBezTo>
                <a:cubicBezTo>
                  <a:pt x="30051" y="30403"/>
                  <a:pt x="33394" y="29482"/>
                  <a:pt x="36151" y="27418"/>
                </a:cubicBezTo>
                <a:cubicBezTo>
                  <a:pt x="40399" y="23634"/>
                  <a:pt x="41947" y="16980"/>
                  <a:pt x="41044" y="11460"/>
                </a:cubicBezTo>
                <a:cubicBezTo>
                  <a:pt x="38997" y="3723"/>
                  <a:pt x="30687" y="1"/>
                  <a:pt x="227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8" name="Google Shape;938;p19"/>
          <p:cNvGrpSpPr/>
          <p:nvPr/>
        </p:nvGrpSpPr>
        <p:grpSpPr>
          <a:xfrm>
            <a:off x="-516991" y="94474"/>
            <a:ext cx="1365914" cy="890062"/>
            <a:chOff x="4042250" y="1243325"/>
            <a:chExt cx="762825" cy="497075"/>
          </a:xfrm>
        </p:grpSpPr>
        <p:sp>
          <p:nvSpPr>
            <p:cNvPr id="939" name="Google Shape;939;p19"/>
            <p:cNvSpPr/>
            <p:nvPr/>
          </p:nvSpPr>
          <p:spPr>
            <a:xfrm>
              <a:off x="4738250" y="1510075"/>
              <a:ext cx="35925" cy="38725"/>
            </a:xfrm>
            <a:custGeom>
              <a:avLst/>
              <a:gdLst/>
              <a:ahLst/>
              <a:cxnLst/>
              <a:rect l="l" t="t" r="r" b="b"/>
              <a:pathLst>
                <a:path w="1437" h="1549" extrusionOk="0">
                  <a:moveTo>
                    <a:pt x="759" y="1"/>
                  </a:moveTo>
                  <a:cubicBezTo>
                    <a:pt x="702" y="1"/>
                    <a:pt x="646" y="8"/>
                    <a:pt x="588" y="20"/>
                  </a:cubicBezTo>
                  <a:cubicBezTo>
                    <a:pt x="569" y="23"/>
                    <a:pt x="549" y="27"/>
                    <a:pt x="531" y="35"/>
                  </a:cubicBezTo>
                  <a:cubicBezTo>
                    <a:pt x="478" y="53"/>
                    <a:pt x="428" y="76"/>
                    <a:pt x="380" y="104"/>
                  </a:cubicBezTo>
                  <a:cubicBezTo>
                    <a:pt x="314" y="144"/>
                    <a:pt x="254" y="194"/>
                    <a:pt x="204" y="253"/>
                  </a:cubicBezTo>
                  <a:cubicBezTo>
                    <a:pt x="154" y="309"/>
                    <a:pt x="113" y="373"/>
                    <a:pt x="81" y="442"/>
                  </a:cubicBezTo>
                  <a:cubicBezTo>
                    <a:pt x="61" y="489"/>
                    <a:pt x="43" y="537"/>
                    <a:pt x="28" y="587"/>
                  </a:cubicBezTo>
                  <a:cubicBezTo>
                    <a:pt x="14" y="639"/>
                    <a:pt x="12" y="695"/>
                    <a:pt x="7" y="748"/>
                  </a:cubicBezTo>
                  <a:cubicBezTo>
                    <a:pt x="0" y="824"/>
                    <a:pt x="13" y="900"/>
                    <a:pt x="32" y="974"/>
                  </a:cubicBezTo>
                  <a:cubicBezTo>
                    <a:pt x="36" y="993"/>
                    <a:pt x="42" y="1012"/>
                    <a:pt x="50" y="1030"/>
                  </a:cubicBezTo>
                  <a:cubicBezTo>
                    <a:pt x="69" y="1082"/>
                    <a:pt x="93" y="1132"/>
                    <a:pt x="121" y="1180"/>
                  </a:cubicBezTo>
                  <a:cubicBezTo>
                    <a:pt x="196" y="1302"/>
                    <a:pt x="317" y="1422"/>
                    <a:pt x="450" y="1478"/>
                  </a:cubicBezTo>
                  <a:cubicBezTo>
                    <a:pt x="544" y="1521"/>
                    <a:pt x="645" y="1545"/>
                    <a:pt x="749" y="1549"/>
                  </a:cubicBezTo>
                  <a:cubicBezTo>
                    <a:pt x="786" y="1549"/>
                    <a:pt x="823" y="1545"/>
                    <a:pt x="858" y="1538"/>
                  </a:cubicBezTo>
                  <a:cubicBezTo>
                    <a:pt x="895" y="1534"/>
                    <a:pt x="931" y="1525"/>
                    <a:pt x="966" y="1513"/>
                  </a:cubicBezTo>
                  <a:cubicBezTo>
                    <a:pt x="1073" y="1470"/>
                    <a:pt x="1164" y="1417"/>
                    <a:pt x="1243" y="1330"/>
                  </a:cubicBezTo>
                  <a:cubicBezTo>
                    <a:pt x="1306" y="1260"/>
                    <a:pt x="1353" y="1179"/>
                    <a:pt x="1384" y="1091"/>
                  </a:cubicBezTo>
                  <a:cubicBezTo>
                    <a:pt x="1417" y="1005"/>
                    <a:pt x="1436" y="915"/>
                    <a:pt x="1428" y="821"/>
                  </a:cubicBezTo>
                  <a:cubicBezTo>
                    <a:pt x="1427" y="807"/>
                    <a:pt x="1424" y="792"/>
                    <a:pt x="1422" y="777"/>
                  </a:cubicBezTo>
                  <a:cubicBezTo>
                    <a:pt x="1425" y="752"/>
                    <a:pt x="1431" y="729"/>
                    <a:pt x="1432" y="703"/>
                  </a:cubicBezTo>
                  <a:cubicBezTo>
                    <a:pt x="1434" y="633"/>
                    <a:pt x="1424" y="564"/>
                    <a:pt x="1403" y="499"/>
                  </a:cubicBezTo>
                  <a:cubicBezTo>
                    <a:pt x="1385" y="451"/>
                    <a:pt x="1365" y="403"/>
                    <a:pt x="1340" y="358"/>
                  </a:cubicBezTo>
                  <a:cubicBezTo>
                    <a:pt x="1331" y="340"/>
                    <a:pt x="1321" y="323"/>
                    <a:pt x="1308" y="307"/>
                  </a:cubicBezTo>
                  <a:cubicBezTo>
                    <a:pt x="1277" y="266"/>
                    <a:pt x="1245" y="227"/>
                    <a:pt x="1210" y="190"/>
                  </a:cubicBezTo>
                  <a:cubicBezTo>
                    <a:pt x="1172" y="156"/>
                    <a:pt x="1129" y="125"/>
                    <a:pt x="1085" y="98"/>
                  </a:cubicBezTo>
                  <a:cubicBezTo>
                    <a:pt x="1028" y="61"/>
                    <a:pt x="963" y="33"/>
                    <a:pt x="896" y="18"/>
                  </a:cubicBezTo>
                  <a:cubicBezTo>
                    <a:pt x="849" y="6"/>
                    <a:pt x="804"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9"/>
            <p:cNvSpPr/>
            <p:nvPr/>
          </p:nvSpPr>
          <p:spPr>
            <a:xfrm>
              <a:off x="4662775" y="1512200"/>
              <a:ext cx="35550" cy="32650"/>
            </a:xfrm>
            <a:custGeom>
              <a:avLst/>
              <a:gdLst/>
              <a:ahLst/>
              <a:cxnLst/>
              <a:rect l="l" t="t" r="r" b="b"/>
              <a:pathLst>
                <a:path w="1422" h="1306" extrusionOk="0">
                  <a:moveTo>
                    <a:pt x="623" y="1"/>
                  </a:moveTo>
                  <a:cubicBezTo>
                    <a:pt x="609" y="1"/>
                    <a:pt x="595" y="1"/>
                    <a:pt x="582" y="3"/>
                  </a:cubicBezTo>
                  <a:cubicBezTo>
                    <a:pt x="534" y="7"/>
                    <a:pt x="488" y="15"/>
                    <a:pt x="442" y="27"/>
                  </a:cubicBezTo>
                  <a:cubicBezTo>
                    <a:pt x="413" y="35"/>
                    <a:pt x="385" y="47"/>
                    <a:pt x="358" y="61"/>
                  </a:cubicBezTo>
                  <a:cubicBezTo>
                    <a:pt x="329" y="72"/>
                    <a:pt x="301" y="86"/>
                    <a:pt x="275" y="103"/>
                  </a:cubicBezTo>
                  <a:cubicBezTo>
                    <a:pt x="237" y="130"/>
                    <a:pt x="201" y="159"/>
                    <a:pt x="168" y="192"/>
                  </a:cubicBezTo>
                  <a:cubicBezTo>
                    <a:pt x="136" y="226"/>
                    <a:pt x="108" y="265"/>
                    <a:pt x="86" y="305"/>
                  </a:cubicBezTo>
                  <a:cubicBezTo>
                    <a:pt x="55" y="356"/>
                    <a:pt x="33" y="410"/>
                    <a:pt x="20" y="467"/>
                  </a:cubicBezTo>
                  <a:cubicBezTo>
                    <a:pt x="6" y="523"/>
                    <a:pt x="0" y="580"/>
                    <a:pt x="2" y="638"/>
                  </a:cubicBezTo>
                  <a:cubicBezTo>
                    <a:pt x="5" y="666"/>
                    <a:pt x="8" y="695"/>
                    <a:pt x="13" y="724"/>
                  </a:cubicBezTo>
                  <a:cubicBezTo>
                    <a:pt x="18" y="754"/>
                    <a:pt x="23" y="783"/>
                    <a:pt x="31" y="812"/>
                  </a:cubicBezTo>
                  <a:cubicBezTo>
                    <a:pt x="34" y="824"/>
                    <a:pt x="37" y="835"/>
                    <a:pt x="42" y="847"/>
                  </a:cubicBezTo>
                  <a:cubicBezTo>
                    <a:pt x="60" y="890"/>
                    <a:pt x="79" y="933"/>
                    <a:pt x="102" y="975"/>
                  </a:cubicBezTo>
                  <a:cubicBezTo>
                    <a:pt x="108" y="987"/>
                    <a:pt x="116" y="998"/>
                    <a:pt x="123" y="1008"/>
                  </a:cubicBezTo>
                  <a:cubicBezTo>
                    <a:pt x="152" y="1047"/>
                    <a:pt x="182" y="1082"/>
                    <a:pt x="214" y="1118"/>
                  </a:cubicBezTo>
                  <a:cubicBezTo>
                    <a:pt x="253" y="1159"/>
                    <a:pt x="306" y="1192"/>
                    <a:pt x="354" y="1223"/>
                  </a:cubicBezTo>
                  <a:cubicBezTo>
                    <a:pt x="364" y="1229"/>
                    <a:pt x="376" y="1235"/>
                    <a:pt x="387" y="1240"/>
                  </a:cubicBezTo>
                  <a:cubicBezTo>
                    <a:pt x="429" y="1258"/>
                    <a:pt x="472" y="1275"/>
                    <a:pt x="517" y="1288"/>
                  </a:cubicBezTo>
                  <a:cubicBezTo>
                    <a:pt x="565" y="1299"/>
                    <a:pt x="615" y="1306"/>
                    <a:pt x="665" y="1306"/>
                  </a:cubicBezTo>
                  <a:cubicBezTo>
                    <a:pt x="676" y="1306"/>
                    <a:pt x="686" y="1305"/>
                    <a:pt x="696" y="1305"/>
                  </a:cubicBezTo>
                  <a:cubicBezTo>
                    <a:pt x="743" y="1302"/>
                    <a:pt x="789" y="1294"/>
                    <a:pt x="834" y="1284"/>
                  </a:cubicBezTo>
                  <a:cubicBezTo>
                    <a:pt x="850" y="1282"/>
                    <a:pt x="864" y="1278"/>
                    <a:pt x="879" y="1273"/>
                  </a:cubicBezTo>
                  <a:cubicBezTo>
                    <a:pt x="1006" y="1231"/>
                    <a:pt x="1120" y="1158"/>
                    <a:pt x="1209" y="1058"/>
                  </a:cubicBezTo>
                  <a:cubicBezTo>
                    <a:pt x="1254" y="1010"/>
                    <a:pt x="1290" y="955"/>
                    <a:pt x="1321" y="896"/>
                  </a:cubicBezTo>
                  <a:cubicBezTo>
                    <a:pt x="1341" y="852"/>
                    <a:pt x="1357" y="808"/>
                    <a:pt x="1373" y="761"/>
                  </a:cubicBezTo>
                  <a:cubicBezTo>
                    <a:pt x="1378" y="744"/>
                    <a:pt x="1381" y="727"/>
                    <a:pt x="1384" y="709"/>
                  </a:cubicBezTo>
                  <a:cubicBezTo>
                    <a:pt x="1421" y="518"/>
                    <a:pt x="1320" y="327"/>
                    <a:pt x="1141" y="251"/>
                  </a:cubicBezTo>
                  <a:cubicBezTo>
                    <a:pt x="1122" y="225"/>
                    <a:pt x="1100" y="199"/>
                    <a:pt x="1078" y="177"/>
                  </a:cubicBezTo>
                  <a:cubicBezTo>
                    <a:pt x="1045" y="143"/>
                    <a:pt x="1003" y="118"/>
                    <a:pt x="965" y="94"/>
                  </a:cubicBezTo>
                  <a:cubicBezTo>
                    <a:pt x="954" y="86"/>
                    <a:pt x="943" y="78"/>
                    <a:pt x="931" y="73"/>
                  </a:cubicBezTo>
                  <a:cubicBezTo>
                    <a:pt x="888" y="54"/>
                    <a:pt x="844" y="37"/>
                    <a:pt x="800" y="23"/>
                  </a:cubicBezTo>
                  <a:cubicBezTo>
                    <a:pt x="744" y="6"/>
                    <a:pt x="680" y="3"/>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9"/>
            <p:cNvSpPr/>
            <p:nvPr/>
          </p:nvSpPr>
          <p:spPr>
            <a:xfrm>
              <a:off x="4675500" y="1607700"/>
              <a:ext cx="31625" cy="31875"/>
            </a:xfrm>
            <a:custGeom>
              <a:avLst/>
              <a:gdLst/>
              <a:ahLst/>
              <a:cxnLst/>
              <a:rect l="l" t="t" r="r" b="b"/>
              <a:pathLst>
                <a:path w="1265" h="1275" extrusionOk="0">
                  <a:moveTo>
                    <a:pt x="583" y="1"/>
                  </a:moveTo>
                  <a:cubicBezTo>
                    <a:pt x="575" y="1"/>
                    <a:pt x="566" y="1"/>
                    <a:pt x="558" y="1"/>
                  </a:cubicBezTo>
                  <a:cubicBezTo>
                    <a:pt x="296" y="15"/>
                    <a:pt x="72" y="220"/>
                    <a:pt x="22" y="477"/>
                  </a:cubicBezTo>
                  <a:cubicBezTo>
                    <a:pt x="1" y="588"/>
                    <a:pt x="0" y="713"/>
                    <a:pt x="41" y="820"/>
                  </a:cubicBezTo>
                  <a:cubicBezTo>
                    <a:pt x="82" y="927"/>
                    <a:pt x="144" y="1034"/>
                    <a:pt x="238" y="1106"/>
                  </a:cubicBezTo>
                  <a:cubicBezTo>
                    <a:pt x="337" y="1180"/>
                    <a:pt x="443" y="1241"/>
                    <a:pt x="567" y="1261"/>
                  </a:cubicBezTo>
                  <a:cubicBezTo>
                    <a:pt x="619" y="1270"/>
                    <a:pt x="672" y="1274"/>
                    <a:pt x="724" y="1274"/>
                  </a:cubicBezTo>
                  <a:cubicBezTo>
                    <a:pt x="795" y="1274"/>
                    <a:pt x="866" y="1266"/>
                    <a:pt x="936" y="1249"/>
                  </a:cubicBezTo>
                  <a:cubicBezTo>
                    <a:pt x="1067" y="1220"/>
                    <a:pt x="1186" y="1089"/>
                    <a:pt x="1209" y="959"/>
                  </a:cubicBezTo>
                  <a:cubicBezTo>
                    <a:pt x="1221" y="893"/>
                    <a:pt x="1233" y="827"/>
                    <a:pt x="1245" y="762"/>
                  </a:cubicBezTo>
                  <a:cubicBezTo>
                    <a:pt x="1264" y="658"/>
                    <a:pt x="1251" y="554"/>
                    <a:pt x="1195" y="463"/>
                  </a:cubicBezTo>
                  <a:cubicBezTo>
                    <a:pt x="1173" y="424"/>
                    <a:pt x="1141" y="390"/>
                    <a:pt x="1103" y="364"/>
                  </a:cubicBezTo>
                  <a:cubicBezTo>
                    <a:pt x="1093" y="337"/>
                    <a:pt x="1080" y="310"/>
                    <a:pt x="1065" y="284"/>
                  </a:cubicBezTo>
                  <a:cubicBezTo>
                    <a:pt x="970" y="117"/>
                    <a:pt x="776"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9"/>
            <p:cNvSpPr/>
            <p:nvPr/>
          </p:nvSpPr>
          <p:spPr>
            <a:xfrm>
              <a:off x="4696975" y="1561575"/>
              <a:ext cx="28625" cy="19975"/>
            </a:xfrm>
            <a:custGeom>
              <a:avLst/>
              <a:gdLst/>
              <a:ahLst/>
              <a:cxnLst/>
              <a:rect l="l" t="t" r="r" b="b"/>
              <a:pathLst>
                <a:path w="1145" h="799" extrusionOk="0">
                  <a:moveTo>
                    <a:pt x="569" y="1"/>
                  </a:moveTo>
                  <a:cubicBezTo>
                    <a:pt x="503" y="1"/>
                    <a:pt x="433" y="20"/>
                    <a:pt x="363" y="64"/>
                  </a:cubicBezTo>
                  <a:cubicBezTo>
                    <a:pt x="0" y="290"/>
                    <a:pt x="236" y="798"/>
                    <a:pt x="577" y="798"/>
                  </a:cubicBezTo>
                  <a:cubicBezTo>
                    <a:pt x="642" y="798"/>
                    <a:pt x="712" y="779"/>
                    <a:pt x="783" y="736"/>
                  </a:cubicBezTo>
                  <a:cubicBezTo>
                    <a:pt x="1145" y="510"/>
                    <a:pt x="910"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9"/>
            <p:cNvSpPr/>
            <p:nvPr/>
          </p:nvSpPr>
          <p:spPr>
            <a:xfrm>
              <a:off x="4729300" y="1434075"/>
              <a:ext cx="35075" cy="28775"/>
            </a:xfrm>
            <a:custGeom>
              <a:avLst/>
              <a:gdLst/>
              <a:ahLst/>
              <a:cxnLst/>
              <a:rect l="l" t="t" r="r" b="b"/>
              <a:pathLst>
                <a:path w="1403" h="1151" extrusionOk="0">
                  <a:moveTo>
                    <a:pt x="641" y="0"/>
                  </a:moveTo>
                  <a:cubicBezTo>
                    <a:pt x="630" y="0"/>
                    <a:pt x="619" y="1"/>
                    <a:pt x="608" y="2"/>
                  </a:cubicBezTo>
                  <a:cubicBezTo>
                    <a:pt x="501" y="11"/>
                    <a:pt x="397" y="43"/>
                    <a:pt x="305" y="97"/>
                  </a:cubicBezTo>
                  <a:cubicBezTo>
                    <a:pt x="208" y="153"/>
                    <a:pt x="142" y="231"/>
                    <a:pt x="82" y="323"/>
                  </a:cubicBezTo>
                  <a:cubicBezTo>
                    <a:pt x="55" y="365"/>
                    <a:pt x="38" y="415"/>
                    <a:pt x="23" y="462"/>
                  </a:cubicBezTo>
                  <a:cubicBezTo>
                    <a:pt x="8" y="513"/>
                    <a:pt x="1" y="565"/>
                    <a:pt x="2" y="618"/>
                  </a:cubicBezTo>
                  <a:cubicBezTo>
                    <a:pt x="3" y="644"/>
                    <a:pt x="6" y="670"/>
                    <a:pt x="11" y="694"/>
                  </a:cubicBezTo>
                  <a:cubicBezTo>
                    <a:pt x="14" y="719"/>
                    <a:pt x="18" y="744"/>
                    <a:pt x="24" y="768"/>
                  </a:cubicBezTo>
                  <a:cubicBezTo>
                    <a:pt x="59" y="864"/>
                    <a:pt x="92" y="913"/>
                    <a:pt x="161" y="986"/>
                  </a:cubicBezTo>
                  <a:cubicBezTo>
                    <a:pt x="229" y="1061"/>
                    <a:pt x="325" y="1103"/>
                    <a:pt x="420" y="1132"/>
                  </a:cubicBezTo>
                  <a:cubicBezTo>
                    <a:pt x="466" y="1145"/>
                    <a:pt x="515" y="1151"/>
                    <a:pt x="563" y="1151"/>
                  </a:cubicBezTo>
                  <a:cubicBezTo>
                    <a:pt x="568" y="1151"/>
                    <a:pt x="572" y="1151"/>
                    <a:pt x="577" y="1150"/>
                  </a:cubicBezTo>
                  <a:cubicBezTo>
                    <a:pt x="618" y="1148"/>
                    <a:pt x="660" y="1142"/>
                    <a:pt x="701" y="1133"/>
                  </a:cubicBezTo>
                  <a:cubicBezTo>
                    <a:pt x="710" y="1131"/>
                    <a:pt x="720" y="1128"/>
                    <a:pt x="730" y="1125"/>
                  </a:cubicBezTo>
                  <a:cubicBezTo>
                    <a:pt x="811" y="1096"/>
                    <a:pt x="888" y="1054"/>
                    <a:pt x="946" y="989"/>
                  </a:cubicBezTo>
                  <a:cubicBezTo>
                    <a:pt x="953" y="983"/>
                    <a:pt x="957" y="975"/>
                    <a:pt x="963" y="968"/>
                  </a:cubicBezTo>
                  <a:cubicBezTo>
                    <a:pt x="978" y="970"/>
                    <a:pt x="994" y="971"/>
                    <a:pt x="1010" y="972"/>
                  </a:cubicBezTo>
                  <a:cubicBezTo>
                    <a:pt x="1115" y="964"/>
                    <a:pt x="1214" y="919"/>
                    <a:pt x="1290" y="844"/>
                  </a:cubicBezTo>
                  <a:cubicBezTo>
                    <a:pt x="1354" y="767"/>
                    <a:pt x="1402" y="667"/>
                    <a:pt x="1394" y="565"/>
                  </a:cubicBezTo>
                  <a:cubicBezTo>
                    <a:pt x="1389" y="458"/>
                    <a:pt x="1344" y="358"/>
                    <a:pt x="1267" y="285"/>
                  </a:cubicBezTo>
                  <a:cubicBezTo>
                    <a:pt x="1204" y="228"/>
                    <a:pt x="1137" y="176"/>
                    <a:pt x="1067" y="129"/>
                  </a:cubicBezTo>
                  <a:cubicBezTo>
                    <a:pt x="998" y="83"/>
                    <a:pt x="920" y="54"/>
                    <a:pt x="841" y="28"/>
                  </a:cubicBezTo>
                  <a:cubicBezTo>
                    <a:pt x="817" y="20"/>
                    <a:pt x="794" y="15"/>
                    <a:pt x="770" y="13"/>
                  </a:cubicBezTo>
                  <a:cubicBezTo>
                    <a:pt x="728" y="8"/>
                    <a:pt x="684" y="0"/>
                    <a:pt x="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9"/>
            <p:cNvSpPr/>
            <p:nvPr/>
          </p:nvSpPr>
          <p:spPr>
            <a:xfrm>
              <a:off x="4680575" y="1437325"/>
              <a:ext cx="21500" cy="24000"/>
            </a:xfrm>
            <a:custGeom>
              <a:avLst/>
              <a:gdLst/>
              <a:ahLst/>
              <a:cxnLst/>
              <a:rect l="l" t="t" r="r" b="b"/>
              <a:pathLst>
                <a:path w="860" h="960" extrusionOk="0">
                  <a:moveTo>
                    <a:pt x="411" y="0"/>
                  </a:moveTo>
                  <a:cubicBezTo>
                    <a:pt x="373" y="0"/>
                    <a:pt x="335" y="6"/>
                    <a:pt x="297" y="17"/>
                  </a:cubicBezTo>
                  <a:lnTo>
                    <a:pt x="200" y="60"/>
                  </a:lnTo>
                  <a:cubicBezTo>
                    <a:pt x="141" y="97"/>
                    <a:pt x="92" y="150"/>
                    <a:pt x="60" y="211"/>
                  </a:cubicBezTo>
                  <a:cubicBezTo>
                    <a:pt x="58" y="215"/>
                    <a:pt x="55" y="220"/>
                    <a:pt x="54" y="223"/>
                  </a:cubicBezTo>
                  <a:cubicBezTo>
                    <a:pt x="40" y="255"/>
                    <a:pt x="28" y="290"/>
                    <a:pt x="18" y="322"/>
                  </a:cubicBezTo>
                  <a:cubicBezTo>
                    <a:pt x="17" y="325"/>
                    <a:pt x="17" y="326"/>
                    <a:pt x="15" y="328"/>
                  </a:cubicBezTo>
                  <a:cubicBezTo>
                    <a:pt x="14" y="332"/>
                    <a:pt x="13" y="335"/>
                    <a:pt x="13" y="340"/>
                  </a:cubicBezTo>
                  <a:cubicBezTo>
                    <a:pt x="13" y="342"/>
                    <a:pt x="12" y="344"/>
                    <a:pt x="12" y="346"/>
                  </a:cubicBezTo>
                  <a:cubicBezTo>
                    <a:pt x="8" y="379"/>
                    <a:pt x="4" y="419"/>
                    <a:pt x="1" y="452"/>
                  </a:cubicBezTo>
                  <a:cubicBezTo>
                    <a:pt x="0" y="460"/>
                    <a:pt x="0" y="468"/>
                    <a:pt x="1" y="477"/>
                  </a:cubicBezTo>
                  <a:cubicBezTo>
                    <a:pt x="5" y="562"/>
                    <a:pt x="30" y="646"/>
                    <a:pt x="74" y="719"/>
                  </a:cubicBezTo>
                  <a:cubicBezTo>
                    <a:pt x="78" y="727"/>
                    <a:pt x="82" y="734"/>
                    <a:pt x="87" y="742"/>
                  </a:cubicBezTo>
                  <a:cubicBezTo>
                    <a:pt x="112" y="777"/>
                    <a:pt x="140" y="810"/>
                    <a:pt x="170" y="840"/>
                  </a:cubicBezTo>
                  <a:cubicBezTo>
                    <a:pt x="202" y="868"/>
                    <a:pt x="237" y="893"/>
                    <a:pt x="274" y="913"/>
                  </a:cubicBezTo>
                  <a:cubicBezTo>
                    <a:pt x="318" y="939"/>
                    <a:pt x="368" y="953"/>
                    <a:pt x="419" y="955"/>
                  </a:cubicBezTo>
                  <a:cubicBezTo>
                    <a:pt x="437" y="958"/>
                    <a:pt x="455" y="960"/>
                    <a:pt x="473" y="960"/>
                  </a:cubicBezTo>
                  <a:cubicBezTo>
                    <a:pt x="506" y="960"/>
                    <a:pt x="540" y="954"/>
                    <a:pt x="571" y="944"/>
                  </a:cubicBezTo>
                  <a:cubicBezTo>
                    <a:pt x="623" y="930"/>
                    <a:pt x="670" y="904"/>
                    <a:pt x="709" y="866"/>
                  </a:cubicBezTo>
                  <a:cubicBezTo>
                    <a:pt x="751" y="836"/>
                    <a:pt x="786" y="796"/>
                    <a:pt x="809" y="748"/>
                  </a:cubicBezTo>
                  <a:cubicBezTo>
                    <a:pt x="820" y="717"/>
                    <a:pt x="832" y="684"/>
                    <a:pt x="844" y="653"/>
                  </a:cubicBezTo>
                  <a:cubicBezTo>
                    <a:pt x="859" y="586"/>
                    <a:pt x="857" y="517"/>
                    <a:pt x="838" y="451"/>
                  </a:cubicBezTo>
                  <a:cubicBezTo>
                    <a:pt x="827" y="426"/>
                    <a:pt x="815" y="401"/>
                    <a:pt x="804" y="376"/>
                  </a:cubicBezTo>
                  <a:cubicBezTo>
                    <a:pt x="802" y="291"/>
                    <a:pt x="770" y="209"/>
                    <a:pt x="712" y="145"/>
                  </a:cubicBezTo>
                  <a:cubicBezTo>
                    <a:pt x="682" y="102"/>
                    <a:pt x="642" y="67"/>
                    <a:pt x="595" y="46"/>
                  </a:cubicBezTo>
                  <a:cubicBezTo>
                    <a:pt x="563" y="34"/>
                    <a:pt x="531" y="22"/>
                    <a:pt x="501" y="10"/>
                  </a:cubicBezTo>
                  <a:cubicBezTo>
                    <a:pt x="471" y="4"/>
                    <a:pt x="441" y="0"/>
                    <a:pt x="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9"/>
            <p:cNvSpPr/>
            <p:nvPr/>
          </p:nvSpPr>
          <p:spPr>
            <a:xfrm>
              <a:off x="4783050" y="1478250"/>
              <a:ext cx="22025" cy="23250"/>
            </a:xfrm>
            <a:custGeom>
              <a:avLst/>
              <a:gdLst/>
              <a:ahLst/>
              <a:cxnLst/>
              <a:rect l="l" t="t" r="r" b="b"/>
              <a:pathLst>
                <a:path w="881" h="930" extrusionOk="0">
                  <a:moveTo>
                    <a:pt x="404" y="0"/>
                  </a:moveTo>
                  <a:cubicBezTo>
                    <a:pt x="328" y="0"/>
                    <a:pt x="254" y="20"/>
                    <a:pt x="188" y="58"/>
                  </a:cubicBezTo>
                  <a:cubicBezTo>
                    <a:pt x="161" y="79"/>
                    <a:pt x="134" y="103"/>
                    <a:pt x="106" y="125"/>
                  </a:cubicBezTo>
                  <a:cubicBezTo>
                    <a:pt x="59" y="175"/>
                    <a:pt x="27" y="237"/>
                    <a:pt x="11" y="303"/>
                  </a:cubicBezTo>
                  <a:cubicBezTo>
                    <a:pt x="7" y="336"/>
                    <a:pt x="4" y="371"/>
                    <a:pt x="1" y="405"/>
                  </a:cubicBezTo>
                  <a:cubicBezTo>
                    <a:pt x="3" y="475"/>
                    <a:pt x="24" y="543"/>
                    <a:pt x="60" y="602"/>
                  </a:cubicBezTo>
                  <a:lnTo>
                    <a:pt x="149" y="744"/>
                  </a:lnTo>
                  <a:cubicBezTo>
                    <a:pt x="175" y="789"/>
                    <a:pt x="213" y="828"/>
                    <a:pt x="258" y="854"/>
                  </a:cubicBezTo>
                  <a:cubicBezTo>
                    <a:pt x="321" y="903"/>
                    <a:pt x="398" y="929"/>
                    <a:pt x="476" y="929"/>
                  </a:cubicBezTo>
                  <a:cubicBezTo>
                    <a:pt x="500" y="929"/>
                    <a:pt x="523" y="927"/>
                    <a:pt x="546" y="922"/>
                  </a:cubicBezTo>
                  <a:cubicBezTo>
                    <a:pt x="599" y="918"/>
                    <a:pt x="650" y="901"/>
                    <a:pt x="695" y="870"/>
                  </a:cubicBezTo>
                  <a:lnTo>
                    <a:pt x="776" y="802"/>
                  </a:lnTo>
                  <a:cubicBezTo>
                    <a:pt x="822" y="752"/>
                    <a:pt x="854" y="691"/>
                    <a:pt x="871" y="624"/>
                  </a:cubicBezTo>
                  <a:cubicBezTo>
                    <a:pt x="874" y="590"/>
                    <a:pt x="877" y="557"/>
                    <a:pt x="880" y="523"/>
                  </a:cubicBezTo>
                  <a:cubicBezTo>
                    <a:pt x="878" y="453"/>
                    <a:pt x="858" y="384"/>
                    <a:pt x="821" y="325"/>
                  </a:cubicBezTo>
                  <a:lnTo>
                    <a:pt x="733" y="184"/>
                  </a:lnTo>
                  <a:cubicBezTo>
                    <a:pt x="674" y="98"/>
                    <a:pt x="586" y="35"/>
                    <a:pt x="486" y="8"/>
                  </a:cubicBezTo>
                  <a:cubicBezTo>
                    <a:pt x="459" y="3"/>
                    <a:pt x="431" y="0"/>
                    <a:pt x="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9"/>
            <p:cNvSpPr/>
            <p:nvPr/>
          </p:nvSpPr>
          <p:spPr>
            <a:xfrm>
              <a:off x="4763525" y="1372300"/>
              <a:ext cx="34800" cy="33875"/>
            </a:xfrm>
            <a:custGeom>
              <a:avLst/>
              <a:gdLst/>
              <a:ahLst/>
              <a:cxnLst/>
              <a:rect l="l" t="t" r="r" b="b"/>
              <a:pathLst>
                <a:path w="1392" h="1355" extrusionOk="0">
                  <a:moveTo>
                    <a:pt x="600" y="1"/>
                  </a:moveTo>
                  <a:cubicBezTo>
                    <a:pt x="535" y="1"/>
                    <a:pt x="470" y="9"/>
                    <a:pt x="407" y="33"/>
                  </a:cubicBezTo>
                  <a:cubicBezTo>
                    <a:pt x="355" y="50"/>
                    <a:pt x="305" y="74"/>
                    <a:pt x="260" y="103"/>
                  </a:cubicBezTo>
                  <a:cubicBezTo>
                    <a:pt x="188" y="153"/>
                    <a:pt x="126" y="218"/>
                    <a:pt x="82" y="293"/>
                  </a:cubicBezTo>
                  <a:cubicBezTo>
                    <a:pt x="56" y="337"/>
                    <a:pt x="36" y="384"/>
                    <a:pt x="24" y="434"/>
                  </a:cubicBezTo>
                  <a:cubicBezTo>
                    <a:pt x="1" y="526"/>
                    <a:pt x="9" y="611"/>
                    <a:pt x="29" y="702"/>
                  </a:cubicBezTo>
                  <a:cubicBezTo>
                    <a:pt x="31" y="717"/>
                    <a:pt x="36" y="732"/>
                    <a:pt x="42" y="746"/>
                  </a:cubicBezTo>
                  <a:cubicBezTo>
                    <a:pt x="58" y="789"/>
                    <a:pt x="77" y="830"/>
                    <a:pt x="100" y="872"/>
                  </a:cubicBezTo>
                  <a:cubicBezTo>
                    <a:pt x="135" y="927"/>
                    <a:pt x="176" y="977"/>
                    <a:pt x="222" y="1024"/>
                  </a:cubicBezTo>
                  <a:cubicBezTo>
                    <a:pt x="285" y="1090"/>
                    <a:pt x="363" y="1144"/>
                    <a:pt x="439" y="1192"/>
                  </a:cubicBezTo>
                  <a:cubicBezTo>
                    <a:pt x="608" y="1301"/>
                    <a:pt x="809" y="1347"/>
                    <a:pt x="1007" y="1355"/>
                  </a:cubicBezTo>
                  <a:cubicBezTo>
                    <a:pt x="1009" y="1355"/>
                    <a:pt x="1011" y="1355"/>
                    <a:pt x="1013" y="1355"/>
                  </a:cubicBezTo>
                  <a:cubicBezTo>
                    <a:pt x="1064" y="1355"/>
                    <a:pt x="1113" y="1342"/>
                    <a:pt x="1157" y="1317"/>
                  </a:cubicBezTo>
                  <a:cubicBezTo>
                    <a:pt x="1208" y="1299"/>
                    <a:pt x="1252" y="1268"/>
                    <a:pt x="1286" y="1228"/>
                  </a:cubicBezTo>
                  <a:cubicBezTo>
                    <a:pt x="1354" y="1150"/>
                    <a:pt x="1391" y="1051"/>
                    <a:pt x="1391" y="948"/>
                  </a:cubicBezTo>
                  <a:cubicBezTo>
                    <a:pt x="1391" y="885"/>
                    <a:pt x="1391" y="822"/>
                    <a:pt x="1390" y="759"/>
                  </a:cubicBezTo>
                  <a:cubicBezTo>
                    <a:pt x="1390" y="663"/>
                    <a:pt x="1342" y="560"/>
                    <a:pt x="1275" y="492"/>
                  </a:cubicBezTo>
                  <a:cubicBezTo>
                    <a:pt x="1258" y="456"/>
                    <a:pt x="1241" y="419"/>
                    <a:pt x="1222" y="383"/>
                  </a:cubicBezTo>
                  <a:cubicBezTo>
                    <a:pt x="1205" y="354"/>
                    <a:pt x="1187" y="326"/>
                    <a:pt x="1166" y="300"/>
                  </a:cubicBezTo>
                  <a:cubicBezTo>
                    <a:pt x="1128" y="250"/>
                    <a:pt x="1088" y="197"/>
                    <a:pt x="1037" y="157"/>
                  </a:cubicBezTo>
                  <a:cubicBezTo>
                    <a:pt x="948" y="87"/>
                    <a:pt x="848" y="26"/>
                    <a:pt x="733" y="10"/>
                  </a:cubicBezTo>
                  <a:cubicBezTo>
                    <a:pt x="689" y="5"/>
                    <a:pt x="644" y="1"/>
                    <a:pt x="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9"/>
            <p:cNvSpPr/>
            <p:nvPr/>
          </p:nvSpPr>
          <p:spPr>
            <a:xfrm>
              <a:off x="4699450" y="1378250"/>
              <a:ext cx="22725" cy="23075"/>
            </a:xfrm>
            <a:custGeom>
              <a:avLst/>
              <a:gdLst/>
              <a:ahLst/>
              <a:cxnLst/>
              <a:rect l="l" t="t" r="r" b="b"/>
              <a:pathLst>
                <a:path w="909" h="923" extrusionOk="0">
                  <a:moveTo>
                    <a:pt x="485" y="1"/>
                  </a:moveTo>
                  <a:cubicBezTo>
                    <a:pt x="478" y="1"/>
                    <a:pt x="471" y="1"/>
                    <a:pt x="463" y="1"/>
                  </a:cubicBezTo>
                  <a:cubicBezTo>
                    <a:pt x="425" y="4"/>
                    <a:pt x="389" y="9"/>
                    <a:pt x="353" y="19"/>
                  </a:cubicBezTo>
                  <a:cubicBezTo>
                    <a:pt x="349" y="19"/>
                    <a:pt x="345" y="21"/>
                    <a:pt x="342" y="22"/>
                  </a:cubicBezTo>
                  <a:cubicBezTo>
                    <a:pt x="305" y="35"/>
                    <a:pt x="271" y="51"/>
                    <a:pt x="237" y="70"/>
                  </a:cubicBezTo>
                  <a:cubicBezTo>
                    <a:pt x="233" y="72"/>
                    <a:pt x="230" y="74"/>
                    <a:pt x="226" y="77"/>
                  </a:cubicBezTo>
                  <a:cubicBezTo>
                    <a:pt x="196" y="101"/>
                    <a:pt x="165" y="125"/>
                    <a:pt x="137" y="151"/>
                  </a:cubicBezTo>
                  <a:cubicBezTo>
                    <a:pt x="134" y="154"/>
                    <a:pt x="130" y="157"/>
                    <a:pt x="128" y="160"/>
                  </a:cubicBezTo>
                  <a:cubicBezTo>
                    <a:pt x="104" y="189"/>
                    <a:pt x="83" y="221"/>
                    <a:pt x="62" y="252"/>
                  </a:cubicBezTo>
                  <a:cubicBezTo>
                    <a:pt x="60" y="255"/>
                    <a:pt x="58" y="260"/>
                    <a:pt x="57" y="263"/>
                  </a:cubicBezTo>
                  <a:cubicBezTo>
                    <a:pt x="55" y="266"/>
                    <a:pt x="52" y="269"/>
                    <a:pt x="51" y="274"/>
                  </a:cubicBezTo>
                  <a:cubicBezTo>
                    <a:pt x="42" y="298"/>
                    <a:pt x="24" y="345"/>
                    <a:pt x="16" y="369"/>
                  </a:cubicBezTo>
                  <a:cubicBezTo>
                    <a:pt x="16" y="370"/>
                    <a:pt x="15" y="371"/>
                    <a:pt x="15" y="372"/>
                  </a:cubicBezTo>
                  <a:cubicBezTo>
                    <a:pt x="15" y="374"/>
                    <a:pt x="14" y="376"/>
                    <a:pt x="14" y="377"/>
                  </a:cubicBezTo>
                  <a:cubicBezTo>
                    <a:pt x="7" y="414"/>
                    <a:pt x="3" y="451"/>
                    <a:pt x="2" y="489"/>
                  </a:cubicBezTo>
                  <a:cubicBezTo>
                    <a:pt x="1" y="492"/>
                    <a:pt x="1" y="495"/>
                    <a:pt x="2" y="500"/>
                  </a:cubicBezTo>
                  <a:cubicBezTo>
                    <a:pt x="2" y="501"/>
                    <a:pt x="2" y="502"/>
                    <a:pt x="2" y="502"/>
                  </a:cubicBezTo>
                  <a:cubicBezTo>
                    <a:pt x="4" y="519"/>
                    <a:pt x="7" y="536"/>
                    <a:pt x="9" y="554"/>
                  </a:cubicBezTo>
                  <a:cubicBezTo>
                    <a:pt x="13" y="571"/>
                    <a:pt x="15" y="588"/>
                    <a:pt x="18" y="605"/>
                  </a:cubicBezTo>
                  <a:cubicBezTo>
                    <a:pt x="18" y="608"/>
                    <a:pt x="19" y="610"/>
                    <a:pt x="19" y="612"/>
                  </a:cubicBezTo>
                  <a:cubicBezTo>
                    <a:pt x="31" y="649"/>
                    <a:pt x="47" y="684"/>
                    <a:pt x="68" y="718"/>
                  </a:cubicBezTo>
                  <a:cubicBezTo>
                    <a:pt x="113" y="792"/>
                    <a:pt x="165" y="830"/>
                    <a:pt x="236" y="876"/>
                  </a:cubicBezTo>
                  <a:cubicBezTo>
                    <a:pt x="293" y="907"/>
                    <a:pt x="356" y="922"/>
                    <a:pt x="419" y="922"/>
                  </a:cubicBezTo>
                  <a:cubicBezTo>
                    <a:pt x="510" y="922"/>
                    <a:pt x="600" y="890"/>
                    <a:pt x="672" y="827"/>
                  </a:cubicBezTo>
                  <a:cubicBezTo>
                    <a:pt x="714" y="798"/>
                    <a:pt x="748" y="757"/>
                    <a:pt x="771" y="709"/>
                  </a:cubicBezTo>
                  <a:lnTo>
                    <a:pt x="772" y="708"/>
                  </a:lnTo>
                  <a:cubicBezTo>
                    <a:pt x="783" y="699"/>
                    <a:pt x="793" y="690"/>
                    <a:pt x="802" y="681"/>
                  </a:cubicBezTo>
                  <a:cubicBezTo>
                    <a:pt x="822" y="652"/>
                    <a:pt x="842" y="625"/>
                    <a:pt x="862" y="597"/>
                  </a:cubicBezTo>
                  <a:cubicBezTo>
                    <a:pt x="893" y="536"/>
                    <a:pt x="908" y="469"/>
                    <a:pt x="907" y="401"/>
                  </a:cubicBezTo>
                  <a:cubicBezTo>
                    <a:pt x="902" y="368"/>
                    <a:pt x="896" y="333"/>
                    <a:pt x="891" y="300"/>
                  </a:cubicBezTo>
                  <a:cubicBezTo>
                    <a:pt x="870" y="231"/>
                    <a:pt x="832" y="169"/>
                    <a:pt x="780" y="121"/>
                  </a:cubicBezTo>
                  <a:cubicBezTo>
                    <a:pt x="751" y="97"/>
                    <a:pt x="719" y="74"/>
                    <a:pt x="688" y="54"/>
                  </a:cubicBezTo>
                  <a:cubicBezTo>
                    <a:pt x="685" y="52"/>
                    <a:pt x="680" y="51"/>
                    <a:pt x="677" y="49"/>
                  </a:cubicBezTo>
                  <a:cubicBezTo>
                    <a:pt x="609" y="20"/>
                    <a:pt x="556" y="1"/>
                    <a:pt x="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9"/>
            <p:cNvSpPr/>
            <p:nvPr/>
          </p:nvSpPr>
          <p:spPr>
            <a:xfrm>
              <a:off x="4721850" y="1315175"/>
              <a:ext cx="24225" cy="22400"/>
            </a:xfrm>
            <a:custGeom>
              <a:avLst/>
              <a:gdLst/>
              <a:ahLst/>
              <a:cxnLst/>
              <a:rect l="l" t="t" r="r" b="b"/>
              <a:pathLst>
                <a:path w="969" h="896" extrusionOk="0">
                  <a:moveTo>
                    <a:pt x="414" y="1"/>
                  </a:moveTo>
                  <a:cubicBezTo>
                    <a:pt x="376" y="1"/>
                    <a:pt x="339" y="6"/>
                    <a:pt x="303" y="17"/>
                  </a:cubicBezTo>
                  <a:cubicBezTo>
                    <a:pt x="227" y="39"/>
                    <a:pt x="171" y="78"/>
                    <a:pt x="117" y="134"/>
                  </a:cubicBezTo>
                  <a:cubicBezTo>
                    <a:pt x="91" y="161"/>
                    <a:pt x="68" y="193"/>
                    <a:pt x="51" y="226"/>
                  </a:cubicBezTo>
                  <a:cubicBezTo>
                    <a:pt x="12" y="296"/>
                    <a:pt x="3" y="363"/>
                    <a:pt x="0" y="442"/>
                  </a:cubicBezTo>
                  <a:cubicBezTo>
                    <a:pt x="1" y="463"/>
                    <a:pt x="5" y="483"/>
                    <a:pt x="9" y="504"/>
                  </a:cubicBezTo>
                  <a:cubicBezTo>
                    <a:pt x="11" y="525"/>
                    <a:pt x="14" y="546"/>
                    <a:pt x="20" y="567"/>
                  </a:cubicBezTo>
                  <a:cubicBezTo>
                    <a:pt x="34" y="603"/>
                    <a:pt x="49" y="639"/>
                    <a:pt x="67" y="674"/>
                  </a:cubicBezTo>
                  <a:cubicBezTo>
                    <a:pt x="70" y="677"/>
                    <a:pt x="73" y="681"/>
                    <a:pt x="75" y="684"/>
                  </a:cubicBezTo>
                  <a:cubicBezTo>
                    <a:pt x="99" y="716"/>
                    <a:pt x="124" y="746"/>
                    <a:pt x="151" y="774"/>
                  </a:cubicBezTo>
                  <a:cubicBezTo>
                    <a:pt x="154" y="777"/>
                    <a:pt x="156" y="779"/>
                    <a:pt x="160" y="782"/>
                  </a:cubicBezTo>
                  <a:cubicBezTo>
                    <a:pt x="161" y="783"/>
                    <a:pt x="223" y="833"/>
                    <a:pt x="255" y="847"/>
                  </a:cubicBezTo>
                  <a:cubicBezTo>
                    <a:pt x="269" y="853"/>
                    <a:pt x="336" y="878"/>
                    <a:pt x="350" y="883"/>
                  </a:cubicBezTo>
                  <a:cubicBezTo>
                    <a:pt x="353" y="883"/>
                    <a:pt x="354" y="884"/>
                    <a:pt x="355" y="884"/>
                  </a:cubicBezTo>
                  <a:cubicBezTo>
                    <a:pt x="357" y="884"/>
                    <a:pt x="359" y="885"/>
                    <a:pt x="361" y="885"/>
                  </a:cubicBezTo>
                  <a:cubicBezTo>
                    <a:pt x="406" y="892"/>
                    <a:pt x="434" y="895"/>
                    <a:pt x="460" y="895"/>
                  </a:cubicBezTo>
                  <a:cubicBezTo>
                    <a:pt x="491" y="895"/>
                    <a:pt x="519" y="890"/>
                    <a:pt x="573" y="879"/>
                  </a:cubicBezTo>
                  <a:cubicBezTo>
                    <a:pt x="612" y="871"/>
                    <a:pt x="648" y="849"/>
                    <a:pt x="683" y="831"/>
                  </a:cubicBezTo>
                  <a:cubicBezTo>
                    <a:pt x="697" y="822"/>
                    <a:pt x="711" y="812"/>
                    <a:pt x="723" y="800"/>
                  </a:cubicBezTo>
                  <a:cubicBezTo>
                    <a:pt x="744" y="792"/>
                    <a:pt x="764" y="783"/>
                    <a:pt x="783" y="771"/>
                  </a:cubicBezTo>
                  <a:cubicBezTo>
                    <a:pt x="868" y="711"/>
                    <a:pt x="931" y="624"/>
                    <a:pt x="958" y="524"/>
                  </a:cubicBezTo>
                  <a:cubicBezTo>
                    <a:pt x="962" y="490"/>
                    <a:pt x="965" y="456"/>
                    <a:pt x="969" y="423"/>
                  </a:cubicBezTo>
                  <a:cubicBezTo>
                    <a:pt x="966" y="353"/>
                    <a:pt x="946" y="285"/>
                    <a:pt x="908" y="225"/>
                  </a:cubicBezTo>
                  <a:cubicBezTo>
                    <a:pt x="886" y="198"/>
                    <a:pt x="864" y="171"/>
                    <a:pt x="841" y="143"/>
                  </a:cubicBezTo>
                  <a:cubicBezTo>
                    <a:pt x="790" y="97"/>
                    <a:pt x="729" y="64"/>
                    <a:pt x="663" y="49"/>
                  </a:cubicBezTo>
                  <a:lnTo>
                    <a:pt x="555" y="22"/>
                  </a:lnTo>
                  <a:lnTo>
                    <a:pt x="530" y="17"/>
                  </a:lnTo>
                  <a:lnTo>
                    <a:pt x="516" y="13"/>
                  </a:lnTo>
                  <a:cubicBezTo>
                    <a:pt x="482" y="5"/>
                    <a:pt x="448"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9"/>
            <p:cNvSpPr/>
            <p:nvPr/>
          </p:nvSpPr>
          <p:spPr>
            <a:xfrm>
              <a:off x="4659725" y="1282000"/>
              <a:ext cx="29875" cy="23175"/>
            </a:xfrm>
            <a:custGeom>
              <a:avLst/>
              <a:gdLst/>
              <a:ahLst/>
              <a:cxnLst/>
              <a:rect l="l" t="t" r="r" b="b"/>
              <a:pathLst>
                <a:path w="1195" h="927" extrusionOk="0">
                  <a:moveTo>
                    <a:pt x="566" y="0"/>
                  </a:moveTo>
                  <a:cubicBezTo>
                    <a:pt x="540" y="0"/>
                    <a:pt x="514" y="2"/>
                    <a:pt x="489" y="5"/>
                  </a:cubicBezTo>
                  <a:cubicBezTo>
                    <a:pt x="421" y="12"/>
                    <a:pt x="354" y="25"/>
                    <a:pt x="289" y="44"/>
                  </a:cubicBezTo>
                  <a:cubicBezTo>
                    <a:pt x="237" y="57"/>
                    <a:pt x="189" y="84"/>
                    <a:pt x="150" y="122"/>
                  </a:cubicBezTo>
                  <a:cubicBezTo>
                    <a:pt x="107" y="151"/>
                    <a:pt x="73" y="192"/>
                    <a:pt x="51" y="239"/>
                  </a:cubicBezTo>
                  <a:cubicBezTo>
                    <a:pt x="39" y="271"/>
                    <a:pt x="27" y="302"/>
                    <a:pt x="15" y="333"/>
                  </a:cubicBezTo>
                  <a:cubicBezTo>
                    <a:pt x="0" y="400"/>
                    <a:pt x="2" y="471"/>
                    <a:pt x="22" y="536"/>
                  </a:cubicBezTo>
                  <a:cubicBezTo>
                    <a:pt x="37" y="574"/>
                    <a:pt x="54" y="614"/>
                    <a:pt x="74" y="651"/>
                  </a:cubicBezTo>
                  <a:cubicBezTo>
                    <a:pt x="78" y="659"/>
                    <a:pt x="82" y="665"/>
                    <a:pt x="87" y="671"/>
                  </a:cubicBezTo>
                  <a:cubicBezTo>
                    <a:pt x="115" y="713"/>
                    <a:pt x="147" y="750"/>
                    <a:pt x="184" y="785"/>
                  </a:cubicBezTo>
                  <a:cubicBezTo>
                    <a:pt x="215" y="810"/>
                    <a:pt x="248" y="834"/>
                    <a:pt x="281" y="854"/>
                  </a:cubicBezTo>
                  <a:cubicBezTo>
                    <a:pt x="288" y="859"/>
                    <a:pt x="295" y="864"/>
                    <a:pt x="303" y="868"/>
                  </a:cubicBezTo>
                  <a:cubicBezTo>
                    <a:pt x="346" y="891"/>
                    <a:pt x="392" y="908"/>
                    <a:pt x="440" y="919"/>
                  </a:cubicBezTo>
                  <a:cubicBezTo>
                    <a:pt x="467" y="924"/>
                    <a:pt x="495" y="927"/>
                    <a:pt x="522" y="927"/>
                  </a:cubicBezTo>
                  <a:cubicBezTo>
                    <a:pt x="597" y="927"/>
                    <a:pt x="672" y="907"/>
                    <a:pt x="738" y="869"/>
                  </a:cubicBezTo>
                  <a:cubicBezTo>
                    <a:pt x="755" y="858"/>
                    <a:pt x="772" y="847"/>
                    <a:pt x="787" y="834"/>
                  </a:cubicBezTo>
                  <a:cubicBezTo>
                    <a:pt x="795" y="834"/>
                    <a:pt x="804" y="835"/>
                    <a:pt x="812" y="835"/>
                  </a:cubicBezTo>
                  <a:cubicBezTo>
                    <a:pt x="844" y="835"/>
                    <a:pt x="875" y="830"/>
                    <a:pt x="905" y="820"/>
                  </a:cubicBezTo>
                  <a:cubicBezTo>
                    <a:pt x="958" y="807"/>
                    <a:pt x="1005" y="780"/>
                    <a:pt x="1043" y="742"/>
                  </a:cubicBezTo>
                  <a:cubicBezTo>
                    <a:pt x="1086" y="713"/>
                    <a:pt x="1121" y="673"/>
                    <a:pt x="1143" y="625"/>
                  </a:cubicBezTo>
                  <a:cubicBezTo>
                    <a:pt x="1155" y="593"/>
                    <a:pt x="1166" y="561"/>
                    <a:pt x="1178" y="530"/>
                  </a:cubicBezTo>
                  <a:cubicBezTo>
                    <a:pt x="1194" y="463"/>
                    <a:pt x="1192" y="394"/>
                    <a:pt x="1173" y="328"/>
                  </a:cubicBezTo>
                  <a:cubicBezTo>
                    <a:pt x="1157" y="295"/>
                    <a:pt x="1143" y="264"/>
                    <a:pt x="1128" y="231"/>
                  </a:cubicBezTo>
                  <a:cubicBezTo>
                    <a:pt x="1092" y="171"/>
                    <a:pt x="1040" y="123"/>
                    <a:pt x="977" y="90"/>
                  </a:cubicBezTo>
                  <a:cubicBezTo>
                    <a:pt x="916" y="63"/>
                    <a:pt x="853" y="40"/>
                    <a:pt x="788" y="24"/>
                  </a:cubicBezTo>
                  <a:cubicBezTo>
                    <a:pt x="772" y="21"/>
                    <a:pt x="755" y="18"/>
                    <a:pt x="738" y="16"/>
                  </a:cubicBezTo>
                  <a:cubicBezTo>
                    <a:pt x="688" y="9"/>
                    <a:pt x="639" y="4"/>
                    <a:pt x="590" y="0"/>
                  </a:cubicBezTo>
                  <a:cubicBezTo>
                    <a:pt x="582" y="0"/>
                    <a:pt x="574"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9"/>
            <p:cNvSpPr/>
            <p:nvPr/>
          </p:nvSpPr>
          <p:spPr>
            <a:xfrm>
              <a:off x="4622175" y="1365500"/>
              <a:ext cx="25175" cy="26225"/>
            </a:xfrm>
            <a:custGeom>
              <a:avLst/>
              <a:gdLst/>
              <a:ahLst/>
              <a:cxnLst/>
              <a:rect l="l" t="t" r="r" b="b"/>
              <a:pathLst>
                <a:path w="1007" h="1049" extrusionOk="0">
                  <a:moveTo>
                    <a:pt x="521" y="1"/>
                  </a:moveTo>
                  <a:cubicBezTo>
                    <a:pt x="515" y="1"/>
                    <a:pt x="509" y="2"/>
                    <a:pt x="503" y="3"/>
                  </a:cubicBezTo>
                  <a:cubicBezTo>
                    <a:pt x="470" y="7"/>
                    <a:pt x="430" y="13"/>
                    <a:pt x="399" y="19"/>
                  </a:cubicBezTo>
                  <a:lnTo>
                    <a:pt x="391" y="21"/>
                  </a:lnTo>
                  <a:cubicBezTo>
                    <a:pt x="387" y="21"/>
                    <a:pt x="384" y="22"/>
                    <a:pt x="381" y="24"/>
                  </a:cubicBezTo>
                  <a:cubicBezTo>
                    <a:pt x="340" y="38"/>
                    <a:pt x="300" y="55"/>
                    <a:pt x="262" y="77"/>
                  </a:cubicBezTo>
                  <a:cubicBezTo>
                    <a:pt x="254" y="80"/>
                    <a:pt x="247" y="85"/>
                    <a:pt x="240" y="90"/>
                  </a:cubicBezTo>
                  <a:cubicBezTo>
                    <a:pt x="210" y="114"/>
                    <a:pt x="180" y="139"/>
                    <a:pt x="150" y="164"/>
                  </a:cubicBezTo>
                  <a:cubicBezTo>
                    <a:pt x="147" y="168"/>
                    <a:pt x="144" y="171"/>
                    <a:pt x="140" y="174"/>
                  </a:cubicBezTo>
                  <a:cubicBezTo>
                    <a:pt x="114" y="206"/>
                    <a:pt x="90" y="239"/>
                    <a:pt x="68" y="275"/>
                  </a:cubicBezTo>
                  <a:cubicBezTo>
                    <a:pt x="63" y="282"/>
                    <a:pt x="59" y="290"/>
                    <a:pt x="54" y="299"/>
                  </a:cubicBezTo>
                  <a:cubicBezTo>
                    <a:pt x="41" y="332"/>
                    <a:pt x="27" y="369"/>
                    <a:pt x="16" y="402"/>
                  </a:cubicBezTo>
                  <a:cubicBezTo>
                    <a:pt x="15" y="407"/>
                    <a:pt x="13" y="411"/>
                    <a:pt x="13" y="414"/>
                  </a:cubicBezTo>
                  <a:cubicBezTo>
                    <a:pt x="12" y="419"/>
                    <a:pt x="11" y="423"/>
                    <a:pt x="11" y="427"/>
                  </a:cubicBezTo>
                  <a:cubicBezTo>
                    <a:pt x="7" y="459"/>
                    <a:pt x="2" y="500"/>
                    <a:pt x="0" y="530"/>
                  </a:cubicBezTo>
                  <a:lnTo>
                    <a:pt x="0" y="538"/>
                  </a:lnTo>
                  <a:cubicBezTo>
                    <a:pt x="0" y="635"/>
                    <a:pt x="29" y="701"/>
                    <a:pt x="72" y="784"/>
                  </a:cubicBezTo>
                  <a:cubicBezTo>
                    <a:pt x="75" y="791"/>
                    <a:pt x="79" y="799"/>
                    <a:pt x="85" y="806"/>
                  </a:cubicBezTo>
                  <a:cubicBezTo>
                    <a:pt x="109" y="841"/>
                    <a:pt x="138" y="875"/>
                    <a:pt x="169" y="906"/>
                  </a:cubicBezTo>
                  <a:cubicBezTo>
                    <a:pt x="200" y="933"/>
                    <a:pt x="235" y="958"/>
                    <a:pt x="271" y="979"/>
                  </a:cubicBezTo>
                  <a:cubicBezTo>
                    <a:pt x="279" y="985"/>
                    <a:pt x="288" y="989"/>
                    <a:pt x="297" y="993"/>
                  </a:cubicBezTo>
                  <a:cubicBezTo>
                    <a:pt x="336" y="1011"/>
                    <a:pt x="376" y="1025"/>
                    <a:pt x="417" y="1036"/>
                  </a:cubicBezTo>
                  <a:cubicBezTo>
                    <a:pt x="461" y="1044"/>
                    <a:pt x="504" y="1048"/>
                    <a:pt x="547" y="1048"/>
                  </a:cubicBezTo>
                  <a:cubicBezTo>
                    <a:pt x="642" y="1046"/>
                    <a:pt x="716" y="1019"/>
                    <a:pt x="798" y="975"/>
                  </a:cubicBezTo>
                  <a:cubicBezTo>
                    <a:pt x="935" y="893"/>
                    <a:pt x="1006" y="734"/>
                    <a:pt x="977" y="577"/>
                  </a:cubicBezTo>
                  <a:cubicBezTo>
                    <a:pt x="973" y="543"/>
                    <a:pt x="964" y="510"/>
                    <a:pt x="950" y="479"/>
                  </a:cubicBezTo>
                  <a:cubicBezTo>
                    <a:pt x="952" y="450"/>
                    <a:pt x="955" y="420"/>
                    <a:pt x="959" y="390"/>
                  </a:cubicBezTo>
                  <a:cubicBezTo>
                    <a:pt x="957" y="320"/>
                    <a:pt x="936" y="252"/>
                    <a:pt x="898" y="192"/>
                  </a:cubicBezTo>
                  <a:cubicBezTo>
                    <a:pt x="877" y="165"/>
                    <a:pt x="854" y="138"/>
                    <a:pt x="831" y="111"/>
                  </a:cubicBezTo>
                  <a:cubicBezTo>
                    <a:pt x="780" y="64"/>
                    <a:pt x="719" y="32"/>
                    <a:pt x="652" y="15"/>
                  </a:cubicBezTo>
                  <a:cubicBezTo>
                    <a:pt x="649" y="14"/>
                    <a:pt x="644" y="13"/>
                    <a:pt x="640" y="13"/>
                  </a:cubicBezTo>
                  <a:cubicBezTo>
                    <a:pt x="638" y="12"/>
                    <a:pt x="635" y="12"/>
                    <a:pt x="632" y="12"/>
                  </a:cubicBezTo>
                  <a:cubicBezTo>
                    <a:pt x="601" y="8"/>
                    <a:pt x="561" y="4"/>
                    <a:pt x="530" y="1"/>
                  </a:cubicBezTo>
                  <a:cubicBezTo>
                    <a:pt x="527" y="1"/>
                    <a:pt x="524"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9"/>
            <p:cNvSpPr/>
            <p:nvPr/>
          </p:nvSpPr>
          <p:spPr>
            <a:xfrm>
              <a:off x="4597125" y="1485000"/>
              <a:ext cx="26050" cy="24500"/>
            </a:xfrm>
            <a:custGeom>
              <a:avLst/>
              <a:gdLst/>
              <a:ahLst/>
              <a:cxnLst/>
              <a:rect l="l" t="t" r="r" b="b"/>
              <a:pathLst>
                <a:path w="1042" h="980" extrusionOk="0">
                  <a:moveTo>
                    <a:pt x="536" y="0"/>
                  </a:moveTo>
                  <a:cubicBezTo>
                    <a:pt x="528" y="0"/>
                    <a:pt x="519" y="1"/>
                    <a:pt x="512" y="2"/>
                  </a:cubicBezTo>
                  <a:cubicBezTo>
                    <a:pt x="467" y="5"/>
                    <a:pt x="423" y="12"/>
                    <a:pt x="380" y="24"/>
                  </a:cubicBezTo>
                  <a:cubicBezTo>
                    <a:pt x="358" y="33"/>
                    <a:pt x="338" y="42"/>
                    <a:pt x="317" y="51"/>
                  </a:cubicBezTo>
                  <a:cubicBezTo>
                    <a:pt x="298" y="60"/>
                    <a:pt x="274" y="70"/>
                    <a:pt x="255" y="81"/>
                  </a:cubicBezTo>
                  <a:cubicBezTo>
                    <a:pt x="249" y="83"/>
                    <a:pt x="245" y="86"/>
                    <a:pt x="241" y="89"/>
                  </a:cubicBezTo>
                  <a:cubicBezTo>
                    <a:pt x="224" y="101"/>
                    <a:pt x="207" y="116"/>
                    <a:pt x="193" y="128"/>
                  </a:cubicBezTo>
                  <a:cubicBezTo>
                    <a:pt x="179" y="140"/>
                    <a:pt x="162" y="153"/>
                    <a:pt x="147" y="167"/>
                  </a:cubicBezTo>
                  <a:cubicBezTo>
                    <a:pt x="142" y="170"/>
                    <a:pt x="139" y="175"/>
                    <a:pt x="136" y="179"/>
                  </a:cubicBezTo>
                  <a:cubicBezTo>
                    <a:pt x="111" y="209"/>
                    <a:pt x="87" y="242"/>
                    <a:pt x="67" y="275"/>
                  </a:cubicBezTo>
                  <a:cubicBezTo>
                    <a:pt x="1" y="400"/>
                    <a:pt x="6" y="549"/>
                    <a:pt x="81" y="669"/>
                  </a:cubicBezTo>
                  <a:cubicBezTo>
                    <a:pt x="105" y="712"/>
                    <a:pt x="131" y="754"/>
                    <a:pt x="156" y="796"/>
                  </a:cubicBezTo>
                  <a:cubicBezTo>
                    <a:pt x="182" y="842"/>
                    <a:pt x="220" y="881"/>
                    <a:pt x="266" y="908"/>
                  </a:cubicBezTo>
                  <a:cubicBezTo>
                    <a:pt x="335" y="955"/>
                    <a:pt x="416" y="979"/>
                    <a:pt x="496" y="979"/>
                  </a:cubicBezTo>
                  <a:cubicBezTo>
                    <a:pt x="567" y="979"/>
                    <a:pt x="638" y="961"/>
                    <a:pt x="702" y="923"/>
                  </a:cubicBezTo>
                  <a:cubicBezTo>
                    <a:pt x="729" y="901"/>
                    <a:pt x="756" y="878"/>
                    <a:pt x="784" y="855"/>
                  </a:cubicBezTo>
                  <a:cubicBezTo>
                    <a:pt x="808" y="830"/>
                    <a:pt x="827" y="801"/>
                    <a:pt x="843" y="771"/>
                  </a:cubicBezTo>
                  <a:cubicBezTo>
                    <a:pt x="878" y="754"/>
                    <a:pt x="909" y="730"/>
                    <a:pt x="935" y="701"/>
                  </a:cubicBezTo>
                  <a:cubicBezTo>
                    <a:pt x="955" y="673"/>
                    <a:pt x="974" y="645"/>
                    <a:pt x="995" y="616"/>
                  </a:cubicBezTo>
                  <a:cubicBezTo>
                    <a:pt x="1026" y="556"/>
                    <a:pt x="1041" y="489"/>
                    <a:pt x="1040" y="421"/>
                  </a:cubicBezTo>
                  <a:cubicBezTo>
                    <a:pt x="1035" y="387"/>
                    <a:pt x="1029" y="354"/>
                    <a:pt x="1024" y="319"/>
                  </a:cubicBezTo>
                  <a:cubicBezTo>
                    <a:pt x="1003" y="251"/>
                    <a:pt x="964" y="190"/>
                    <a:pt x="913" y="141"/>
                  </a:cubicBezTo>
                  <a:cubicBezTo>
                    <a:pt x="846" y="81"/>
                    <a:pt x="765" y="38"/>
                    <a:pt x="678" y="16"/>
                  </a:cubicBezTo>
                  <a:cubicBezTo>
                    <a:pt x="636" y="4"/>
                    <a:pt x="586" y="3"/>
                    <a:pt x="545" y="1"/>
                  </a:cubicBezTo>
                  <a:cubicBezTo>
                    <a:pt x="542" y="0"/>
                    <a:pt x="539"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9"/>
            <p:cNvSpPr/>
            <p:nvPr/>
          </p:nvSpPr>
          <p:spPr>
            <a:xfrm>
              <a:off x="4619675" y="1558825"/>
              <a:ext cx="20575" cy="20825"/>
            </a:xfrm>
            <a:custGeom>
              <a:avLst/>
              <a:gdLst/>
              <a:ahLst/>
              <a:cxnLst/>
              <a:rect l="l" t="t" r="r" b="b"/>
              <a:pathLst>
                <a:path w="823" h="833" extrusionOk="0">
                  <a:moveTo>
                    <a:pt x="393" y="1"/>
                  </a:moveTo>
                  <a:cubicBezTo>
                    <a:pt x="322" y="1"/>
                    <a:pt x="251" y="19"/>
                    <a:pt x="187" y="57"/>
                  </a:cubicBezTo>
                  <a:cubicBezTo>
                    <a:pt x="160" y="80"/>
                    <a:pt x="133" y="102"/>
                    <a:pt x="106" y="125"/>
                  </a:cubicBezTo>
                  <a:cubicBezTo>
                    <a:pt x="59" y="175"/>
                    <a:pt x="27" y="236"/>
                    <a:pt x="12" y="303"/>
                  </a:cubicBezTo>
                  <a:cubicBezTo>
                    <a:pt x="8" y="337"/>
                    <a:pt x="5" y="371"/>
                    <a:pt x="1" y="405"/>
                  </a:cubicBezTo>
                  <a:cubicBezTo>
                    <a:pt x="3" y="475"/>
                    <a:pt x="24" y="543"/>
                    <a:pt x="61" y="602"/>
                  </a:cubicBezTo>
                  <a:lnTo>
                    <a:pt x="91" y="649"/>
                  </a:lnTo>
                  <a:cubicBezTo>
                    <a:pt x="116" y="695"/>
                    <a:pt x="153" y="734"/>
                    <a:pt x="199" y="761"/>
                  </a:cubicBezTo>
                  <a:cubicBezTo>
                    <a:pt x="268" y="808"/>
                    <a:pt x="349" y="832"/>
                    <a:pt x="429" y="832"/>
                  </a:cubicBezTo>
                  <a:cubicBezTo>
                    <a:pt x="500" y="832"/>
                    <a:pt x="571" y="814"/>
                    <a:pt x="635" y="776"/>
                  </a:cubicBezTo>
                  <a:lnTo>
                    <a:pt x="717" y="708"/>
                  </a:lnTo>
                  <a:cubicBezTo>
                    <a:pt x="764" y="659"/>
                    <a:pt x="796" y="597"/>
                    <a:pt x="811" y="530"/>
                  </a:cubicBezTo>
                  <a:cubicBezTo>
                    <a:pt x="815" y="497"/>
                    <a:pt x="819" y="462"/>
                    <a:pt x="822" y="430"/>
                  </a:cubicBezTo>
                  <a:cubicBezTo>
                    <a:pt x="820" y="358"/>
                    <a:pt x="799" y="290"/>
                    <a:pt x="762" y="231"/>
                  </a:cubicBezTo>
                  <a:lnTo>
                    <a:pt x="732" y="184"/>
                  </a:lnTo>
                  <a:cubicBezTo>
                    <a:pt x="655" y="66"/>
                    <a:pt x="52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9"/>
            <p:cNvSpPr/>
            <p:nvPr/>
          </p:nvSpPr>
          <p:spPr>
            <a:xfrm>
              <a:off x="4600875" y="1648200"/>
              <a:ext cx="31475" cy="29275"/>
            </a:xfrm>
            <a:custGeom>
              <a:avLst/>
              <a:gdLst/>
              <a:ahLst/>
              <a:cxnLst/>
              <a:rect l="l" t="t" r="r" b="b"/>
              <a:pathLst>
                <a:path w="1259" h="1171" extrusionOk="0">
                  <a:moveTo>
                    <a:pt x="591" y="0"/>
                  </a:moveTo>
                  <a:cubicBezTo>
                    <a:pt x="575" y="0"/>
                    <a:pt x="560" y="1"/>
                    <a:pt x="544" y="3"/>
                  </a:cubicBezTo>
                  <a:cubicBezTo>
                    <a:pt x="499" y="8"/>
                    <a:pt x="455" y="15"/>
                    <a:pt x="410" y="26"/>
                  </a:cubicBezTo>
                  <a:cubicBezTo>
                    <a:pt x="382" y="36"/>
                    <a:pt x="355" y="46"/>
                    <a:pt x="329" y="59"/>
                  </a:cubicBezTo>
                  <a:cubicBezTo>
                    <a:pt x="303" y="70"/>
                    <a:pt x="277" y="83"/>
                    <a:pt x="253" y="97"/>
                  </a:cubicBezTo>
                  <a:cubicBezTo>
                    <a:pt x="247" y="100"/>
                    <a:pt x="243" y="104"/>
                    <a:pt x="237" y="107"/>
                  </a:cubicBezTo>
                  <a:cubicBezTo>
                    <a:pt x="205" y="132"/>
                    <a:pt x="173" y="158"/>
                    <a:pt x="142" y="186"/>
                  </a:cubicBezTo>
                  <a:cubicBezTo>
                    <a:pt x="134" y="193"/>
                    <a:pt x="126" y="202"/>
                    <a:pt x="119" y="212"/>
                  </a:cubicBezTo>
                  <a:cubicBezTo>
                    <a:pt x="95" y="241"/>
                    <a:pt x="72" y="274"/>
                    <a:pt x="52" y="306"/>
                  </a:cubicBezTo>
                  <a:cubicBezTo>
                    <a:pt x="49" y="309"/>
                    <a:pt x="47" y="312"/>
                    <a:pt x="46" y="314"/>
                  </a:cubicBezTo>
                  <a:cubicBezTo>
                    <a:pt x="34" y="347"/>
                    <a:pt x="22" y="378"/>
                    <a:pt x="11" y="409"/>
                  </a:cubicBezTo>
                  <a:cubicBezTo>
                    <a:pt x="7" y="443"/>
                    <a:pt x="4" y="476"/>
                    <a:pt x="1" y="510"/>
                  </a:cubicBezTo>
                  <a:cubicBezTo>
                    <a:pt x="3" y="568"/>
                    <a:pt x="16" y="627"/>
                    <a:pt x="39" y="681"/>
                  </a:cubicBezTo>
                  <a:cubicBezTo>
                    <a:pt x="60" y="735"/>
                    <a:pt x="83" y="792"/>
                    <a:pt x="116" y="842"/>
                  </a:cubicBezTo>
                  <a:cubicBezTo>
                    <a:pt x="123" y="853"/>
                    <a:pt x="130" y="862"/>
                    <a:pt x="138" y="872"/>
                  </a:cubicBezTo>
                  <a:cubicBezTo>
                    <a:pt x="167" y="910"/>
                    <a:pt x="197" y="945"/>
                    <a:pt x="230" y="980"/>
                  </a:cubicBezTo>
                  <a:cubicBezTo>
                    <a:pt x="272" y="1020"/>
                    <a:pt x="319" y="1055"/>
                    <a:pt x="369" y="1084"/>
                  </a:cubicBezTo>
                  <a:cubicBezTo>
                    <a:pt x="415" y="1114"/>
                    <a:pt x="474" y="1132"/>
                    <a:pt x="524" y="1149"/>
                  </a:cubicBezTo>
                  <a:cubicBezTo>
                    <a:pt x="574" y="1163"/>
                    <a:pt x="627" y="1170"/>
                    <a:pt x="681" y="1170"/>
                  </a:cubicBezTo>
                  <a:cubicBezTo>
                    <a:pt x="684" y="1170"/>
                    <a:pt x="688" y="1170"/>
                    <a:pt x="691" y="1170"/>
                  </a:cubicBezTo>
                  <a:cubicBezTo>
                    <a:pt x="702" y="1170"/>
                    <a:pt x="714" y="1170"/>
                    <a:pt x="726" y="1168"/>
                  </a:cubicBezTo>
                  <a:cubicBezTo>
                    <a:pt x="759" y="1165"/>
                    <a:pt x="819" y="1158"/>
                    <a:pt x="860" y="1144"/>
                  </a:cubicBezTo>
                  <a:cubicBezTo>
                    <a:pt x="959" y="1110"/>
                    <a:pt x="1008" y="1075"/>
                    <a:pt x="1086" y="1006"/>
                  </a:cubicBezTo>
                  <a:cubicBezTo>
                    <a:pt x="1126" y="970"/>
                    <a:pt x="1157" y="921"/>
                    <a:pt x="1183" y="874"/>
                  </a:cubicBezTo>
                  <a:cubicBezTo>
                    <a:pt x="1188" y="865"/>
                    <a:pt x="1193" y="856"/>
                    <a:pt x="1196" y="846"/>
                  </a:cubicBezTo>
                  <a:cubicBezTo>
                    <a:pt x="1214" y="806"/>
                    <a:pt x="1229" y="764"/>
                    <a:pt x="1241" y="722"/>
                  </a:cubicBezTo>
                  <a:cubicBezTo>
                    <a:pt x="1250" y="679"/>
                    <a:pt x="1255" y="634"/>
                    <a:pt x="1256" y="590"/>
                  </a:cubicBezTo>
                  <a:cubicBezTo>
                    <a:pt x="1259" y="577"/>
                    <a:pt x="1259" y="565"/>
                    <a:pt x="1257" y="552"/>
                  </a:cubicBezTo>
                  <a:cubicBezTo>
                    <a:pt x="1257" y="546"/>
                    <a:pt x="1256" y="539"/>
                    <a:pt x="1255" y="533"/>
                  </a:cubicBezTo>
                  <a:cubicBezTo>
                    <a:pt x="1251" y="495"/>
                    <a:pt x="1246" y="457"/>
                    <a:pt x="1237" y="419"/>
                  </a:cubicBezTo>
                  <a:cubicBezTo>
                    <a:pt x="1235" y="408"/>
                    <a:pt x="1232" y="398"/>
                    <a:pt x="1227" y="388"/>
                  </a:cubicBezTo>
                  <a:cubicBezTo>
                    <a:pt x="1215" y="358"/>
                    <a:pt x="1194" y="300"/>
                    <a:pt x="1168" y="266"/>
                  </a:cubicBezTo>
                  <a:cubicBezTo>
                    <a:pt x="1145" y="233"/>
                    <a:pt x="1120" y="203"/>
                    <a:pt x="1093" y="174"/>
                  </a:cubicBezTo>
                  <a:cubicBezTo>
                    <a:pt x="1089" y="171"/>
                    <a:pt x="1085" y="166"/>
                    <a:pt x="1080" y="162"/>
                  </a:cubicBezTo>
                  <a:cubicBezTo>
                    <a:pt x="1047" y="133"/>
                    <a:pt x="1011" y="108"/>
                    <a:pt x="972" y="89"/>
                  </a:cubicBezTo>
                  <a:cubicBezTo>
                    <a:pt x="937" y="72"/>
                    <a:pt x="901" y="59"/>
                    <a:pt x="864" y="49"/>
                  </a:cubicBezTo>
                  <a:cubicBezTo>
                    <a:pt x="858" y="46"/>
                    <a:pt x="850" y="45"/>
                    <a:pt x="845" y="44"/>
                  </a:cubicBezTo>
                  <a:cubicBezTo>
                    <a:pt x="829" y="41"/>
                    <a:pt x="813" y="39"/>
                    <a:pt x="798" y="38"/>
                  </a:cubicBezTo>
                  <a:cubicBezTo>
                    <a:pt x="783" y="32"/>
                    <a:pt x="768" y="25"/>
                    <a:pt x="753" y="21"/>
                  </a:cubicBezTo>
                  <a:cubicBezTo>
                    <a:pt x="740" y="16"/>
                    <a:pt x="727" y="14"/>
                    <a:pt x="713" y="12"/>
                  </a:cubicBezTo>
                  <a:cubicBezTo>
                    <a:pt x="673" y="6"/>
                    <a:pt x="632" y="0"/>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9"/>
            <p:cNvSpPr/>
            <p:nvPr/>
          </p:nvSpPr>
          <p:spPr>
            <a:xfrm>
              <a:off x="4562600" y="1580550"/>
              <a:ext cx="26775" cy="23800"/>
            </a:xfrm>
            <a:custGeom>
              <a:avLst/>
              <a:gdLst/>
              <a:ahLst/>
              <a:cxnLst/>
              <a:rect l="l" t="t" r="r" b="b"/>
              <a:pathLst>
                <a:path w="1071" h="952" extrusionOk="0">
                  <a:moveTo>
                    <a:pt x="546" y="1"/>
                  </a:moveTo>
                  <a:cubicBezTo>
                    <a:pt x="509" y="1"/>
                    <a:pt x="471" y="6"/>
                    <a:pt x="435" y="17"/>
                  </a:cubicBezTo>
                  <a:cubicBezTo>
                    <a:pt x="396" y="32"/>
                    <a:pt x="358" y="50"/>
                    <a:pt x="322" y="67"/>
                  </a:cubicBezTo>
                  <a:cubicBezTo>
                    <a:pt x="314" y="71"/>
                    <a:pt x="308" y="74"/>
                    <a:pt x="301" y="78"/>
                  </a:cubicBezTo>
                  <a:cubicBezTo>
                    <a:pt x="288" y="86"/>
                    <a:pt x="275" y="93"/>
                    <a:pt x="263" y="103"/>
                  </a:cubicBezTo>
                  <a:cubicBezTo>
                    <a:pt x="223" y="132"/>
                    <a:pt x="187" y="165"/>
                    <a:pt x="151" y="199"/>
                  </a:cubicBezTo>
                  <a:cubicBezTo>
                    <a:pt x="147" y="205"/>
                    <a:pt x="142" y="210"/>
                    <a:pt x="138" y="214"/>
                  </a:cubicBezTo>
                  <a:cubicBezTo>
                    <a:pt x="113" y="248"/>
                    <a:pt x="89" y="281"/>
                    <a:pt x="67" y="316"/>
                  </a:cubicBezTo>
                  <a:cubicBezTo>
                    <a:pt x="1" y="440"/>
                    <a:pt x="7" y="590"/>
                    <a:pt x="81" y="709"/>
                  </a:cubicBezTo>
                  <a:cubicBezTo>
                    <a:pt x="84" y="715"/>
                    <a:pt x="86" y="718"/>
                    <a:pt x="89" y="722"/>
                  </a:cubicBezTo>
                  <a:cubicBezTo>
                    <a:pt x="90" y="723"/>
                    <a:pt x="92" y="725"/>
                    <a:pt x="93" y="726"/>
                  </a:cubicBezTo>
                  <a:cubicBezTo>
                    <a:pt x="107" y="745"/>
                    <a:pt x="146" y="791"/>
                    <a:pt x="161" y="810"/>
                  </a:cubicBezTo>
                  <a:cubicBezTo>
                    <a:pt x="163" y="811"/>
                    <a:pt x="165" y="813"/>
                    <a:pt x="167" y="815"/>
                  </a:cubicBezTo>
                  <a:cubicBezTo>
                    <a:pt x="170" y="818"/>
                    <a:pt x="174" y="822"/>
                    <a:pt x="178" y="825"/>
                  </a:cubicBezTo>
                  <a:cubicBezTo>
                    <a:pt x="205" y="845"/>
                    <a:pt x="237" y="869"/>
                    <a:pt x="265" y="887"/>
                  </a:cubicBezTo>
                  <a:lnTo>
                    <a:pt x="272" y="891"/>
                  </a:lnTo>
                  <a:cubicBezTo>
                    <a:pt x="276" y="894"/>
                    <a:pt x="281" y="896"/>
                    <a:pt x="286" y="897"/>
                  </a:cubicBezTo>
                  <a:cubicBezTo>
                    <a:pt x="317" y="910"/>
                    <a:pt x="353" y="923"/>
                    <a:pt x="385" y="934"/>
                  </a:cubicBezTo>
                  <a:cubicBezTo>
                    <a:pt x="388" y="935"/>
                    <a:pt x="391" y="936"/>
                    <a:pt x="393" y="937"/>
                  </a:cubicBezTo>
                  <a:cubicBezTo>
                    <a:pt x="397" y="938"/>
                    <a:pt x="403" y="939"/>
                    <a:pt x="407" y="939"/>
                  </a:cubicBezTo>
                  <a:cubicBezTo>
                    <a:pt x="425" y="943"/>
                    <a:pt x="447" y="944"/>
                    <a:pt x="464" y="946"/>
                  </a:cubicBezTo>
                  <a:cubicBezTo>
                    <a:pt x="480" y="948"/>
                    <a:pt x="503" y="950"/>
                    <a:pt x="523" y="951"/>
                  </a:cubicBezTo>
                  <a:cubicBezTo>
                    <a:pt x="525" y="952"/>
                    <a:pt x="528" y="952"/>
                    <a:pt x="531" y="952"/>
                  </a:cubicBezTo>
                  <a:cubicBezTo>
                    <a:pt x="538" y="952"/>
                    <a:pt x="546" y="951"/>
                    <a:pt x="553" y="949"/>
                  </a:cubicBezTo>
                  <a:cubicBezTo>
                    <a:pt x="589" y="945"/>
                    <a:pt x="625" y="939"/>
                    <a:pt x="660" y="933"/>
                  </a:cubicBezTo>
                  <a:cubicBezTo>
                    <a:pt x="662" y="932"/>
                    <a:pt x="665" y="932"/>
                    <a:pt x="667" y="931"/>
                  </a:cubicBezTo>
                  <a:cubicBezTo>
                    <a:pt x="673" y="930"/>
                    <a:pt x="678" y="927"/>
                    <a:pt x="683" y="926"/>
                  </a:cubicBezTo>
                  <a:cubicBezTo>
                    <a:pt x="685" y="925"/>
                    <a:pt x="687" y="924"/>
                    <a:pt x="689" y="923"/>
                  </a:cubicBezTo>
                  <a:cubicBezTo>
                    <a:pt x="723" y="910"/>
                    <a:pt x="758" y="894"/>
                    <a:pt x="791" y="878"/>
                  </a:cubicBezTo>
                  <a:cubicBezTo>
                    <a:pt x="796" y="876"/>
                    <a:pt x="801" y="872"/>
                    <a:pt x="806" y="869"/>
                  </a:cubicBezTo>
                  <a:cubicBezTo>
                    <a:pt x="810" y="867"/>
                    <a:pt x="814" y="865"/>
                    <a:pt x="818" y="862"/>
                  </a:cubicBezTo>
                  <a:cubicBezTo>
                    <a:pt x="846" y="840"/>
                    <a:pt x="876" y="814"/>
                    <a:pt x="903" y="791"/>
                  </a:cubicBezTo>
                  <a:cubicBezTo>
                    <a:pt x="905" y="789"/>
                    <a:pt x="907" y="787"/>
                    <a:pt x="909" y="785"/>
                  </a:cubicBezTo>
                  <a:cubicBezTo>
                    <a:pt x="914" y="780"/>
                    <a:pt x="917" y="776"/>
                    <a:pt x="920" y="772"/>
                  </a:cubicBezTo>
                  <a:cubicBezTo>
                    <a:pt x="941" y="744"/>
                    <a:pt x="963" y="712"/>
                    <a:pt x="983" y="683"/>
                  </a:cubicBezTo>
                  <a:cubicBezTo>
                    <a:pt x="984" y="681"/>
                    <a:pt x="985" y="678"/>
                    <a:pt x="987" y="676"/>
                  </a:cubicBezTo>
                  <a:cubicBezTo>
                    <a:pt x="988" y="674"/>
                    <a:pt x="989" y="670"/>
                    <a:pt x="990" y="668"/>
                  </a:cubicBezTo>
                  <a:cubicBezTo>
                    <a:pt x="997" y="652"/>
                    <a:pt x="1006" y="627"/>
                    <a:pt x="1009" y="618"/>
                  </a:cubicBezTo>
                  <a:cubicBezTo>
                    <a:pt x="1014" y="604"/>
                    <a:pt x="1022" y="584"/>
                    <a:pt x="1028" y="567"/>
                  </a:cubicBezTo>
                  <a:cubicBezTo>
                    <a:pt x="1029" y="561"/>
                    <a:pt x="1030" y="555"/>
                    <a:pt x="1032" y="549"/>
                  </a:cubicBezTo>
                  <a:cubicBezTo>
                    <a:pt x="1070" y="393"/>
                    <a:pt x="1007" y="228"/>
                    <a:pt x="873" y="139"/>
                  </a:cubicBezTo>
                  <a:cubicBezTo>
                    <a:pt x="851" y="120"/>
                    <a:pt x="826" y="105"/>
                    <a:pt x="800" y="94"/>
                  </a:cubicBezTo>
                  <a:cubicBezTo>
                    <a:pt x="779" y="76"/>
                    <a:pt x="757" y="60"/>
                    <a:pt x="732" y="47"/>
                  </a:cubicBezTo>
                  <a:cubicBezTo>
                    <a:pt x="701" y="35"/>
                    <a:pt x="670" y="23"/>
                    <a:pt x="638" y="11"/>
                  </a:cubicBezTo>
                  <a:cubicBezTo>
                    <a:pt x="608" y="4"/>
                    <a:pt x="577"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9"/>
            <p:cNvSpPr/>
            <p:nvPr/>
          </p:nvSpPr>
          <p:spPr>
            <a:xfrm>
              <a:off x="4530375" y="1428375"/>
              <a:ext cx="26750" cy="20375"/>
            </a:xfrm>
            <a:custGeom>
              <a:avLst/>
              <a:gdLst/>
              <a:ahLst/>
              <a:cxnLst/>
              <a:rect l="l" t="t" r="r" b="b"/>
              <a:pathLst>
                <a:path w="1070" h="815" extrusionOk="0">
                  <a:moveTo>
                    <a:pt x="379" y="1"/>
                  </a:moveTo>
                  <a:cubicBezTo>
                    <a:pt x="330" y="1"/>
                    <a:pt x="280" y="14"/>
                    <a:pt x="236" y="39"/>
                  </a:cubicBezTo>
                  <a:cubicBezTo>
                    <a:pt x="185" y="56"/>
                    <a:pt x="140" y="87"/>
                    <a:pt x="106" y="128"/>
                  </a:cubicBezTo>
                  <a:cubicBezTo>
                    <a:pt x="40" y="206"/>
                    <a:pt x="3" y="306"/>
                    <a:pt x="1" y="407"/>
                  </a:cubicBezTo>
                  <a:cubicBezTo>
                    <a:pt x="6" y="442"/>
                    <a:pt x="11" y="475"/>
                    <a:pt x="17" y="509"/>
                  </a:cubicBezTo>
                  <a:cubicBezTo>
                    <a:pt x="37" y="578"/>
                    <a:pt x="76" y="639"/>
                    <a:pt x="128" y="688"/>
                  </a:cubicBezTo>
                  <a:lnTo>
                    <a:pt x="212" y="746"/>
                  </a:lnTo>
                  <a:cubicBezTo>
                    <a:pt x="269" y="777"/>
                    <a:pt x="332" y="792"/>
                    <a:pt x="395" y="792"/>
                  </a:cubicBezTo>
                  <a:cubicBezTo>
                    <a:pt x="400" y="792"/>
                    <a:pt x="404" y="792"/>
                    <a:pt x="408" y="792"/>
                  </a:cubicBezTo>
                  <a:lnTo>
                    <a:pt x="684" y="814"/>
                  </a:lnTo>
                  <a:cubicBezTo>
                    <a:pt x="686" y="814"/>
                    <a:pt x="688" y="814"/>
                    <a:pt x="690" y="814"/>
                  </a:cubicBezTo>
                  <a:cubicBezTo>
                    <a:pt x="741" y="814"/>
                    <a:pt x="790" y="802"/>
                    <a:pt x="834" y="777"/>
                  </a:cubicBezTo>
                  <a:cubicBezTo>
                    <a:pt x="977" y="710"/>
                    <a:pt x="1069" y="566"/>
                    <a:pt x="1069" y="408"/>
                  </a:cubicBezTo>
                  <a:cubicBezTo>
                    <a:pt x="1063" y="374"/>
                    <a:pt x="1059" y="340"/>
                    <a:pt x="1053" y="307"/>
                  </a:cubicBezTo>
                  <a:cubicBezTo>
                    <a:pt x="1033" y="237"/>
                    <a:pt x="994" y="176"/>
                    <a:pt x="941" y="127"/>
                  </a:cubicBezTo>
                  <a:cubicBezTo>
                    <a:pt x="914" y="108"/>
                    <a:pt x="886" y="88"/>
                    <a:pt x="858" y="69"/>
                  </a:cubicBezTo>
                  <a:cubicBezTo>
                    <a:pt x="801" y="38"/>
                    <a:pt x="738" y="23"/>
                    <a:pt x="675" y="23"/>
                  </a:cubicBezTo>
                  <a:cubicBezTo>
                    <a:pt x="670" y="23"/>
                    <a:pt x="666" y="23"/>
                    <a:pt x="662" y="23"/>
                  </a:cubicBezTo>
                  <a:lnTo>
                    <a:pt x="385" y="1"/>
                  </a:lnTo>
                  <a:cubicBezTo>
                    <a:pt x="383" y="1"/>
                    <a:pt x="381"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9"/>
            <p:cNvSpPr/>
            <p:nvPr/>
          </p:nvSpPr>
          <p:spPr>
            <a:xfrm>
              <a:off x="4610375" y="1413000"/>
              <a:ext cx="20550" cy="20825"/>
            </a:xfrm>
            <a:custGeom>
              <a:avLst/>
              <a:gdLst/>
              <a:ahLst/>
              <a:cxnLst/>
              <a:rect l="l" t="t" r="r" b="b"/>
              <a:pathLst>
                <a:path w="822" h="833" extrusionOk="0">
                  <a:moveTo>
                    <a:pt x="402" y="1"/>
                  </a:moveTo>
                  <a:cubicBezTo>
                    <a:pt x="327" y="1"/>
                    <a:pt x="252" y="20"/>
                    <a:pt x="186" y="57"/>
                  </a:cubicBezTo>
                  <a:cubicBezTo>
                    <a:pt x="159" y="80"/>
                    <a:pt x="132" y="103"/>
                    <a:pt x="105" y="125"/>
                  </a:cubicBezTo>
                  <a:cubicBezTo>
                    <a:pt x="58" y="175"/>
                    <a:pt x="26" y="237"/>
                    <a:pt x="10" y="304"/>
                  </a:cubicBezTo>
                  <a:cubicBezTo>
                    <a:pt x="7" y="337"/>
                    <a:pt x="3" y="372"/>
                    <a:pt x="0" y="405"/>
                  </a:cubicBezTo>
                  <a:cubicBezTo>
                    <a:pt x="2" y="475"/>
                    <a:pt x="23" y="543"/>
                    <a:pt x="60" y="603"/>
                  </a:cubicBezTo>
                  <a:lnTo>
                    <a:pt x="89" y="650"/>
                  </a:lnTo>
                  <a:cubicBezTo>
                    <a:pt x="115" y="696"/>
                    <a:pt x="152" y="735"/>
                    <a:pt x="198" y="761"/>
                  </a:cubicBezTo>
                  <a:cubicBezTo>
                    <a:pt x="267" y="808"/>
                    <a:pt x="347" y="832"/>
                    <a:pt x="428" y="832"/>
                  </a:cubicBezTo>
                  <a:cubicBezTo>
                    <a:pt x="499" y="832"/>
                    <a:pt x="570" y="813"/>
                    <a:pt x="634" y="776"/>
                  </a:cubicBezTo>
                  <a:cubicBezTo>
                    <a:pt x="661" y="753"/>
                    <a:pt x="688" y="731"/>
                    <a:pt x="716" y="709"/>
                  </a:cubicBezTo>
                  <a:cubicBezTo>
                    <a:pt x="763" y="658"/>
                    <a:pt x="795" y="596"/>
                    <a:pt x="810" y="529"/>
                  </a:cubicBezTo>
                  <a:cubicBezTo>
                    <a:pt x="814" y="496"/>
                    <a:pt x="818" y="462"/>
                    <a:pt x="821" y="429"/>
                  </a:cubicBezTo>
                  <a:cubicBezTo>
                    <a:pt x="819" y="359"/>
                    <a:pt x="799" y="291"/>
                    <a:pt x="761" y="231"/>
                  </a:cubicBezTo>
                  <a:lnTo>
                    <a:pt x="732" y="184"/>
                  </a:lnTo>
                  <a:cubicBezTo>
                    <a:pt x="673" y="98"/>
                    <a:pt x="586" y="36"/>
                    <a:pt x="485" y="9"/>
                  </a:cubicBezTo>
                  <a:cubicBezTo>
                    <a:pt x="458" y="3"/>
                    <a:pt x="430"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9"/>
            <p:cNvSpPr/>
            <p:nvPr/>
          </p:nvSpPr>
          <p:spPr>
            <a:xfrm>
              <a:off x="4583750" y="1254275"/>
              <a:ext cx="30700" cy="25050"/>
            </a:xfrm>
            <a:custGeom>
              <a:avLst/>
              <a:gdLst/>
              <a:ahLst/>
              <a:cxnLst/>
              <a:rect l="l" t="t" r="r" b="b"/>
              <a:pathLst>
                <a:path w="1228" h="1002" extrusionOk="0">
                  <a:moveTo>
                    <a:pt x="490" y="0"/>
                  </a:moveTo>
                  <a:cubicBezTo>
                    <a:pt x="482" y="0"/>
                    <a:pt x="475" y="1"/>
                    <a:pt x="468" y="2"/>
                  </a:cubicBezTo>
                  <a:cubicBezTo>
                    <a:pt x="428" y="5"/>
                    <a:pt x="389" y="13"/>
                    <a:pt x="350" y="20"/>
                  </a:cubicBezTo>
                  <a:cubicBezTo>
                    <a:pt x="342" y="21"/>
                    <a:pt x="335" y="24"/>
                    <a:pt x="327" y="26"/>
                  </a:cubicBezTo>
                  <a:cubicBezTo>
                    <a:pt x="320" y="28"/>
                    <a:pt x="312" y="30"/>
                    <a:pt x="304" y="33"/>
                  </a:cubicBezTo>
                  <a:cubicBezTo>
                    <a:pt x="267" y="50"/>
                    <a:pt x="228" y="66"/>
                    <a:pt x="191" y="85"/>
                  </a:cubicBezTo>
                  <a:cubicBezTo>
                    <a:pt x="164" y="108"/>
                    <a:pt x="137" y="131"/>
                    <a:pt x="110" y="153"/>
                  </a:cubicBezTo>
                  <a:cubicBezTo>
                    <a:pt x="73" y="190"/>
                    <a:pt x="46" y="234"/>
                    <a:pt x="33" y="284"/>
                  </a:cubicBezTo>
                  <a:cubicBezTo>
                    <a:pt x="17" y="314"/>
                    <a:pt x="9" y="348"/>
                    <a:pt x="11" y="382"/>
                  </a:cubicBezTo>
                  <a:cubicBezTo>
                    <a:pt x="1" y="433"/>
                    <a:pt x="4" y="485"/>
                    <a:pt x="21" y="534"/>
                  </a:cubicBezTo>
                  <a:cubicBezTo>
                    <a:pt x="56" y="641"/>
                    <a:pt x="117" y="738"/>
                    <a:pt x="199" y="816"/>
                  </a:cubicBezTo>
                  <a:cubicBezTo>
                    <a:pt x="240" y="851"/>
                    <a:pt x="283" y="883"/>
                    <a:pt x="330" y="910"/>
                  </a:cubicBezTo>
                  <a:cubicBezTo>
                    <a:pt x="376" y="938"/>
                    <a:pt x="432" y="955"/>
                    <a:pt x="481" y="972"/>
                  </a:cubicBezTo>
                  <a:cubicBezTo>
                    <a:pt x="501" y="980"/>
                    <a:pt x="523" y="985"/>
                    <a:pt x="545" y="987"/>
                  </a:cubicBezTo>
                  <a:cubicBezTo>
                    <a:pt x="589" y="994"/>
                    <a:pt x="636" y="1001"/>
                    <a:pt x="682" y="1001"/>
                  </a:cubicBezTo>
                  <a:cubicBezTo>
                    <a:pt x="690" y="1001"/>
                    <a:pt x="697" y="1001"/>
                    <a:pt x="705" y="1000"/>
                  </a:cubicBezTo>
                  <a:cubicBezTo>
                    <a:pt x="815" y="995"/>
                    <a:pt x="924" y="961"/>
                    <a:pt x="1020" y="904"/>
                  </a:cubicBezTo>
                  <a:cubicBezTo>
                    <a:pt x="1156" y="822"/>
                    <a:pt x="1227" y="663"/>
                    <a:pt x="1197" y="507"/>
                  </a:cubicBezTo>
                  <a:cubicBezTo>
                    <a:pt x="1194" y="454"/>
                    <a:pt x="1176" y="403"/>
                    <a:pt x="1146" y="359"/>
                  </a:cubicBezTo>
                  <a:cubicBezTo>
                    <a:pt x="1123" y="332"/>
                    <a:pt x="1101" y="305"/>
                    <a:pt x="1078" y="276"/>
                  </a:cubicBezTo>
                  <a:cubicBezTo>
                    <a:pt x="1045" y="247"/>
                    <a:pt x="1007" y="223"/>
                    <a:pt x="966" y="207"/>
                  </a:cubicBezTo>
                  <a:cubicBezTo>
                    <a:pt x="957" y="196"/>
                    <a:pt x="949" y="187"/>
                    <a:pt x="941" y="177"/>
                  </a:cubicBezTo>
                  <a:cubicBezTo>
                    <a:pt x="930" y="166"/>
                    <a:pt x="919" y="156"/>
                    <a:pt x="907" y="148"/>
                  </a:cubicBezTo>
                  <a:cubicBezTo>
                    <a:pt x="872" y="122"/>
                    <a:pt x="828" y="87"/>
                    <a:pt x="785" y="68"/>
                  </a:cubicBezTo>
                  <a:cubicBezTo>
                    <a:pt x="750" y="52"/>
                    <a:pt x="712" y="40"/>
                    <a:pt x="675" y="26"/>
                  </a:cubicBezTo>
                  <a:cubicBezTo>
                    <a:pt x="667" y="24"/>
                    <a:pt x="660" y="20"/>
                    <a:pt x="652" y="19"/>
                  </a:cubicBezTo>
                  <a:cubicBezTo>
                    <a:pt x="606" y="8"/>
                    <a:pt x="559" y="3"/>
                    <a:pt x="512" y="2"/>
                  </a:cubicBezTo>
                  <a:cubicBezTo>
                    <a:pt x="504" y="1"/>
                    <a:pt x="497" y="0"/>
                    <a:pt x="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9"/>
            <p:cNvSpPr/>
            <p:nvPr/>
          </p:nvSpPr>
          <p:spPr>
            <a:xfrm>
              <a:off x="4632875" y="1318700"/>
              <a:ext cx="32775" cy="22400"/>
            </a:xfrm>
            <a:custGeom>
              <a:avLst/>
              <a:gdLst/>
              <a:ahLst/>
              <a:cxnLst/>
              <a:rect l="l" t="t" r="r" b="b"/>
              <a:pathLst>
                <a:path w="1311" h="896" extrusionOk="0">
                  <a:moveTo>
                    <a:pt x="607" y="0"/>
                  </a:moveTo>
                  <a:cubicBezTo>
                    <a:pt x="601" y="0"/>
                    <a:pt x="596" y="1"/>
                    <a:pt x="590" y="1"/>
                  </a:cubicBezTo>
                  <a:cubicBezTo>
                    <a:pt x="520" y="3"/>
                    <a:pt x="450" y="14"/>
                    <a:pt x="382" y="31"/>
                  </a:cubicBezTo>
                  <a:cubicBezTo>
                    <a:pt x="88" y="119"/>
                    <a:pt x="0" y="494"/>
                    <a:pt x="226" y="702"/>
                  </a:cubicBezTo>
                  <a:cubicBezTo>
                    <a:pt x="236" y="712"/>
                    <a:pt x="247" y="721"/>
                    <a:pt x="257" y="729"/>
                  </a:cubicBezTo>
                  <a:cubicBezTo>
                    <a:pt x="295" y="758"/>
                    <a:pt x="334" y="785"/>
                    <a:pt x="374" y="809"/>
                  </a:cubicBezTo>
                  <a:cubicBezTo>
                    <a:pt x="386" y="816"/>
                    <a:pt x="399" y="821"/>
                    <a:pt x="412" y="826"/>
                  </a:cubicBezTo>
                  <a:cubicBezTo>
                    <a:pt x="454" y="845"/>
                    <a:pt x="498" y="861"/>
                    <a:pt x="544" y="874"/>
                  </a:cubicBezTo>
                  <a:cubicBezTo>
                    <a:pt x="602" y="888"/>
                    <a:pt x="661" y="896"/>
                    <a:pt x="721" y="896"/>
                  </a:cubicBezTo>
                  <a:cubicBezTo>
                    <a:pt x="773" y="896"/>
                    <a:pt x="825" y="889"/>
                    <a:pt x="874" y="876"/>
                  </a:cubicBezTo>
                  <a:cubicBezTo>
                    <a:pt x="892" y="879"/>
                    <a:pt x="910" y="881"/>
                    <a:pt x="928" y="881"/>
                  </a:cubicBezTo>
                  <a:cubicBezTo>
                    <a:pt x="960" y="881"/>
                    <a:pt x="992" y="876"/>
                    <a:pt x="1022" y="865"/>
                  </a:cubicBezTo>
                  <a:cubicBezTo>
                    <a:pt x="1074" y="852"/>
                    <a:pt x="1122" y="825"/>
                    <a:pt x="1160" y="788"/>
                  </a:cubicBezTo>
                  <a:cubicBezTo>
                    <a:pt x="1203" y="758"/>
                    <a:pt x="1237" y="717"/>
                    <a:pt x="1260" y="670"/>
                  </a:cubicBezTo>
                  <a:lnTo>
                    <a:pt x="1295" y="575"/>
                  </a:lnTo>
                  <a:cubicBezTo>
                    <a:pt x="1311" y="508"/>
                    <a:pt x="1309" y="439"/>
                    <a:pt x="1289" y="373"/>
                  </a:cubicBezTo>
                  <a:lnTo>
                    <a:pt x="1245" y="275"/>
                  </a:lnTo>
                  <a:cubicBezTo>
                    <a:pt x="1208" y="216"/>
                    <a:pt x="1156" y="167"/>
                    <a:pt x="1094" y="135"/>
                  </a:cubicBezTo>
                  <a:cubicBezTo>
                    <a:pt x="1062" y="113"/>
                    <a:pt x="1029" y="96"/>
                    <a:pt x="994" y="82"/>
                  </a:cubicBezTo>
                  <a:cubicBezTo>
                    <a:pt x="930" y="57"/>
                    <a:pt x="865" y="30"/>
                    <a:pt x="797" y="18"/>
                  </a:cubicBezTo>
                  <a:cubicBezTo>
                    <a:pt x="748" y="10"/>
                    <a:pt x="697" y="6"/>
                    <a:pt x="647" y="2"/>
                  </a:cubicBezTo>
                  <a:cubicBezTo>
                    <a:pt x="634" y="1"/>
                    <a:pt x="620"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9"/>
            <p:cNvSpPr/>
            <p:nvPr/>
          </p:nvSpPr>
          <p:spPr>
            <a:xfrm>
              <a:off x="4662600" y="1387000"/>
              <a:ext cx="20550" cy="20800"/>
            </a:xfrm>
            <a:custGeom>
              <a:avLst/>
              <a:gdLst/>
              <a:ahLst/>
              <a:cxnLst/>
              <a:rect l="l" t="t" r="r" b="b"/>
              <a:pathLst>
                <a:path w="822" h="832" extrusionOk="0">
                  <a:moveTo>
                    <a:pt x="394" y="0"/>
                  </a:moveTo>
                  <a:cubicBezTo>
                    <a:pt x="323" y="0"/>
                    <a:pt x="252" y="19"/>
                    <a:pt x="188" y="56"/>
                  </a:cubicBezTo>
                  <a:lnTo>
                    <a:pt x="106" y="124"/>
                  </a:lnTo>
                  <a:cubicBezTo>
                    <a:pt x="59" y="173"/>
                    <a:pt x="27" y="235"/>
                    <a:pt x="11" y="302"/>
                  </a:cubicBezTo>
                  <a:cubicBezTo>
                    <a:pt x="7" y="335"/>
                    <a:pt x="4" y="370"/>
                    <a:pt x="1" y="402"/>
                  </a:cubicBezTo>
                  <a:cubicBezTo>
                    <a:pt x="3" y="473"/>
                    <a:pt x="24" y="542"/>
                    <a:pt x="61" y="601"/>
                  </a:cubicBezTo>
                  <a:lnTo>
                    <a:pt x="89" y="648"/>
                  </a:lnTo>
                  <a:cubicBezTo>
                    <a:pt x="116" y="694"/>
                    <a:pt x="154" y="733"/>
                    <a:pt x="200" y="759"/>
                  </a:cubicBezTo>
                  <a:cubicBezTo>
                    <a:pt x="239" y="792"/>
                    <a:pt x="286" y="815"/>
                    <a:pt x="337" y="824"/>
                  </a:cubicBezTo>
                  <a:cubicBezTo>
                    <a:pt x="364" y="829"/>
                    <a:pt x="392" y="832"/>
                    <a:pt x="419" y="832"/>
                  </a:cubicBezTo>
                  <a:cubicBezTo>
                    <a:pt x="494" y="832"/>
                    <a:pt x="569" y="812"/>
                    <a:pt x="635" y="775"/>
                  </a:cubicBezTo>
                  <a:cubicBezTo>
                    <a:pt x="662" y="752"/>
                    <a:pt x="689" y="730"/>
                    <a:pt x="717" y="707"/>
                  </a:cubicBezTo>
                  <a:cubicBezTo>
                    <a:pt x="764" y="656"/>
                    <a:pt x="796" y="595"/>
                    <a:pt x="812" y="528"/>
                  </a:cubicBezTo>
                  <a:lnTo>
                    <a:pt x="822" y="427"/>
                  </a:lnTo>
                  <a:cubicBezTo>
                    <a:pt x="820" y="357"/>
                    <a:pt x="799" y="289"/>
                    <a:pt x="763" y="230"/>
                  </a:cubicBezTo>
                  <a:lnTo>
                    <a:pt x="733" y="182"/>
                  </a:lnTo>
                  <a:cubicBezTo>
                    <a:pt x="707" y="137"/>
                    <a:pt x="670" y="98"/>
                    <a:pt x="623" y="71"/>
                  </a:cubicBezTo>
                  <a:cubicBezTo>
                    <a:pt x="554" y="24"/>
                    <a:pt x="474"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9"/>
            <p:cNvSpPr/>
            <p:nvPr/>
          </p:nvSpPr>
          <p:spPr>
            <a:xfrm>
              <a:off x="4552025" y="1481700"/>
              <a:ext cx="23050" cy="28075"/>
            </a:xfrm>
            <a:custGeom>
              <a:avLst/>
              <a:gdLst/>
              <a:ahLst/>
              <a:cxnLst/>
              <a:rect l="l" t="t" r="r" b="b"/>
              <a:pathLst>
                <a:path w="922" h="1123" extrusionOk="0">
                  <a:moveTo>
                    <a:pt x="456" y="1"/>
                  </a:moveTo>
                  <a:cubicBezTo>
                    <a:pt x="386" y="3"/>
                    <a:pt x="318" y="23"/>
                    <a:pt x="258" y="60"/>
                  </a:cubicBezTo>
                  <a:cubicBezTo>
                    <a:pt x="216" y="90"/>
                    <a:pt x="171" y="123"/>
                    <a:pt x="140" y="165"/>
                  </a:cubicBezTo>
                  <a:cubicBezTo>
                    <a:pt x="84" y="228"/>
                    <a:pt x="44" y="303"/>
                    <a:pt x="24" y="385"/>
                  </a:cubicBezTo>
                  <a:cubicBezTo>
                    <a:pt x="8" y="433"/>
                    <a:pt x="7" y="489"/>
                    <a:pt x="3" y="537"/>
                  </a:cubicBezTo>
                  <a:cubicBezTo>
                    <a:pt x="0" y="586"/>
                    <a:pt x="14" y="645"/>
                    <a:pt x="23" y="690"/>
                  </a:cubicBezTo>
                  <a:cubicBezTo>
                    <a:pt x="26" y="708"/>
                    <a:pt x="32" y="727"/>
                    <a:pt x="39" y="744"/>
                  </a:cubicBezTo>
                  <a:cubicBezTo>
                    <a:pt x="57" y="788"/>
                    <a:pt x="77" y="844"/>
                    <a:pt x="109" y="885"/>
                  </a:cubicBezTo>
                  <a:cubicBezTo>
                    <a:pt x="134" y="919"/>
                    <a:pt x="162" y="953"/>
                    <a:pt x="193" y="984"/>
                  </a:cubicBezTo>
                  <a:cubicBezTo>
                    <a:pt x="224" y="1011"/>
                    <a:pt x="258" y="1036"/>
                    <a:pt x="294" y="1057"/>
                  </a:cubicBezTo>
                  <a:cubicBezTo>
                    <a:pt x="302" y="1063"/>
                    <a:pt x="310" y="1067"/>
                    <a:pt x="318" y="1072"/>
                  </a:cubicBezTo>
                  <a:cubicBezTo>
                    <a:pt x="357" y="1089"/>
                    <a:pt x="396" y="1103"/>
                    <a:pt x="437" y="1115"/>
                  </a:cubicBezTo>
                  <a:cubicBezTo>
                    <a:pt x="464" y="1120"/>
                    <a:pt x="490" y="1123"/>
                    <a:pt x="517" y="1123"/>
                  </a:cubicBezTo>
                  <a:cubicBezTo>
                    <a:pt x="699" y="1123"/>
                    <a:pt x="864" y="1001"/>
                    <a:pt x="911" y="819"/>
                  </a:cubicBezTo>
                  <a:cubicBezTo>
                    <a:pt x="915" y="784"/>
                    <a:pt x="919" y="751"/>
                    <a:pt x="922" y="717"/>
                  </a:cubicBezTo>
                  <a:cubicBezTo>
                    <a:pt x="920" y="647"/>
                    <a:pt x="899" y="579"/>
                    <a:pt x="861" y="519"/>
                  </a:cubicBezTo>
                  <a:lnTo>
                    <a:pt x="848" y="502"/>
                  </a:lnTo>
                  <a:cubicBezTo>
                    <a:pt x="849" y="497"/>
                    <a:pt x="852" y="492"/>
                    <a:pt x="853" y="486"/>
                  </a:cubicBezTo>
                  <a:cubicBezTo>
                    <a:pt x="872" y="384"/>
                    <a:pt x="855" y="278"/>
                    <a:pt x="804" y="188"/>
                  </a:cubicBezTo>
                  <a:cubicBezTo>
                    <a:pt x="780" y="161"/>
                    <a:pt x="759" y="134"/>
                    <a:pt x="736" y="106"/>
                  </a:cubicBezTo>
                  <a:cubicBezTo>
                    <a:pt x="685" y="59"/>
                    <a:pt x="624" y="27"/>
                    <a:pt x="558" y="12"/>
                  </a:cubicBezTo>
                  <a:cubicBezTo>
                    <a:pt x="524" y="7"/>
                    <a:pt x="490" y="4"/>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9"/>
            <p:cNvSpPr/>
            <p:nvPr/>
          </p:nvSpPr>
          <p:spPr>
            <a:xfrm>
              <a:off x="4562300" y="1359600"/>
              <a:ext cx="27650" cy="23675"/>
            </a:xfrm>
            <a:custGeom>
              <a:avLst/>
              <a:gdLst/>
              <a:ahLst/>
              <a:cxnLst/>
              <a:rect l="l" t="t" r="r" b="b"/>
              <a:pathLst>
                <a:path w="1106" h="947" extrusionOk="0">
                  <a:moveTo>
                    <a:pt x="543" y="1"/>
                  </a:moveTo>
                  <a:cubicBezTo>
                    <a:pt x="494" y="3"/>
                    <a:pt x="446" y="11"/>
                    <a:pt x="398" y="22"/>
                  </a:cubicBezTo>
                  <a:cubicBezTo>
                    <a:pt x="351" y="33"/>
                    <a:pt x="298" y="61"/>
                    <a:pt x="260" y="80"/>
                  </a:cubicBezTo>
                  <a:cubicBezTo>
                    <a:pt x="246" y="86"/>
                    <a:pt x="233" y="95"/>
                    <a:pt x="221" y="105"/>
                  </a:cubicBezTo>
                  <a:cubicBezTo>
                    <a:pt x="187" y="132"/>
                    <a:pt x="137" y="165"/>
                    <a:pt x="109" y="205"/>
                  </a:cubicBezTo>
                  <a:cubicBezTo>
                    <a:pt x="72" y="242"/>
                    <a:pt x="45" y="287"/>
                    <a:pt x="31" y="337"/>
                  </a:cubicBezTo>
                  <a:cubicBezTo>
                    <a:pt x="10" y="383"/>
                    <a:pt x="1" y="434"/>
                    <a:pt x="4" y="485"/>
                  </a:cubicBezTo>
                  <a:cubicBezTo>
                    <a:pt x="10" y="518"/>
                    <a:pt x="15" y="553"/>
                    <a:pt x="20" y="586"/>
                  </a:cubicBezTo>
                  <a:cubicBezTo>
                    <a:pt x="41" y="656"/>
                    <a:pt x="80" y="717"/>
                    <a:pt x="132" y="766"/>
                  </a:cubicBezTo>
                  <a:cubicBezTo>
                    <a:pt x="141" y="776"/>
                    <a:pt x="152" y="785"/>
                    <a:pt x="163" y="794"/>
                  </a:cubicBezTo>
                  <a:cubicBezTo>
                    <a:pt x="194" y="817"/>
                    <a:pt x="227" y="840"/>
                    <a:pt x="259" y="861"/>
                  </a:cubicBezTo>
                  <a:cubicBezTo>
                    <a:pt x="265" y="864"/>
                    <a:pt x="270" y="867"/>
                    <a:pt x="275" y="871"/>
                  </a:cubicBezTo>
                  <a:lnTo>
                    <a:pt x="294" y="880"/>
                  </a:lnTo>
                  <a:cubicBezTo>
                    <a:pt x="329" y="895"/>
                    <a:pt x="367" y="908"/>
                    <a:pt x="405" y="921"/>
                  </a:cubicBezTo>
                  <a:cubicBezTo>
                    <a:pt x="417" y="926"/>
                    <a:pt x="430" y="929"/>
                    <a:pt x="443" y="932"/>
                  </a:cubicBezTo>
                  <a:cubicBezTo>
                    <a:pt x="488" y="940"/>
                    <a:pt x="534" y="944"/>
                    <a:pt x="579" y="946"/>
                  </a:cubicBezTo>
                  <a:cubicBezTo>
                    <a:pt x="593" y="946"/>
                    <a:pt x="606" y="946"/>
                    <a:pt x="619" y="944"/>
                  </a:cubicBezTo>
                  <a:cubicBezTo>
                    <a:pt x="664" y="940"/>
                    <a:pt x="711" y="932"/>
                    <a:pt x="755" y="921"/>
                  </a:cubicBezTo>
                  <a:cubicBezTo>
                    <a:pt x="762" y="919"/>
                    <a:pt x="767" y="917"/>
                    <a:pt x="773" y="915"/>
                  </a:cubicBezTo>
                  <a:cubicBezTo>
                    <a:pt x="812" y="901"/>
                    <a:pt x="850" y="881"/>
                    <a:pt x="887" y="864"/>
                  </a:cubicBezTo>
                  <a:cubicBezTo>
                    <a:pt x="958" y="816"/>
                    <a:pt x="1013" y="747"/>
                    <a:pt x="1047" y="669"/>
                  </a:cubicBezTo>
                  <a:cubicBezTo>
                    <a:pt x="1068" y="633"/>
                    <a:pt x="1085" y="595"/>
                    <a:pt x="1094" y="556"/>
                  </a:cubicBezTo>
                  <a:cubicBezTo>
                    <a:pt x="1098" y="523"/>
                    <a:pt x="1101" y="488"/>
                    <a:pt x="1105" y="456"/>
                  </a:cubicBezTo>
                  <a:cubicBezTo>
                    <a:pt x="1103" y="385"/>
                    <a:pt x="1082" y="316"/>
                    <a:pt x="1045" y="257"/>
                  </a:cubicBezTo>
                  <a:cubicBezTo>
                    <a:pt x="1017" y="221"/>
                    <a:pt x="985" y="175"/>
                    <a:pt x="946" y="145"/>
                  </a:cubicBezTo>
                  <a:cubicBezTo>
                    <a:pt x="911" y="118"/>
                    <a:pt x="870" y="83"/>
                    <a:pt x="825" y="63"/>
                  </a:cubicBezTo>
                  <a:cubicBezTo>
                    <a:pt x="781" y="43"/>
                    <a:pt x="736" y="27"/>
                    <a:pt x="689" y="16"/>
                  </a:cubicBezTo>
                  <a:cubicBezTo>
                    <a:pt x="649" y="9"/>
                    <a:pt x="608" y="5"/>
                    <a:pt x="568" y="2"/>
                  </a:cubicBezTo>
                  <a:cubicBezTo>
                    <a:pt x="559" y="2"/>
                    <a:pt x="551" y="1"/>
                    <a:pt x="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9"/>
            <p:cNvSpPr/>
            <p:nvPr/>
          </p:nvSpPr>
          <p:spPr>
            <a:xfrm>
              <a:off x="4556925" y="1314325"/>
              <a:ext cx="24825" cy="20075"/>
            </a:xfrm>
            <a:custGeom>
              <a:avLst/>
              <a:gdLst/>
              <a:ahLst/>
              <a:cxnLst/>
              <a:rect l="l" t="t" r="r" b="b"/>
              <a:pathLst>
                <a:path w="993" h="803" extrusionOk="0">
                  <a:moveTo>
                    <a:pt x="380" y="1"/>
                  </a:moveTo>
                  <a:cubicBezTo>
                    <a:pt x="330" y="1"/>
                    <a:pt x="280" y="14"/>
                    <a:pt x="236" y="39"/>
                  </a:cubicBezTo>
                  <a:cubicBezTo>
                    <a:pt x="186" y="56"/>
                    <a:pt x="140" y="87"/>
                    <a:pt x="106" y="128"/>
                  </a:cubicBezTo>
                  <a:cubicBezTo>
                    <a:pt x="40" y="206"/>
                    <a:pt x="3" y="306"/>
                    <a:pt x="1" y="408"/>
                  </a:cubicBezTo>
                  <a:cubicBezTo>
                    <a:pt x="6" y="442"/>
                    <a:pt x="12" y="475"/>
                    <a:pt x="17" y="510"/>
                  </a:cubicBezTo>
                  <a:cubicBezTo>
                    <a:pt x="38" y="578"/>
                    <a:pt x="76" y="639"/>
                    <a:pt x="128" y="688"/>
                  </a:cubicBezTo>
                  <a:cubicBezTo>
                    <a:pt x="156" y="708"/>
                    <a:pt x="185" y="727"/>
                    <a:pt x="213" y="748"/>
                  </a:cubicBezTo>
                  <a:cubicBezTo>
                    <a:pt x="271" y="778"/>
                    <a:pt x="336" y="793"/>
                    <a:pt x="401" y="793"/>
                  </a:cubicBezTo>
                  <a:cubicBezTo>
                    <a:pt x="404" y="793"/>
                    <a:pt x="406" y="793"/>
                    <a:pt x="408" y="793"/>
                  </a:cubicBezTo>
                  <a:cubicBezTo>
                    <a:pt x="474" y="796"/>
                    <a:pt x="541" y="799"/>
                    <a:pt x="607" y="803"/>
                  </a:cubicBezTo>
                  <a:cubicBezTo>
                    <a:pt x="609" y="803"/>
                    <a:pt x="611" y="803"/>
                    <a:pt x="613" y="803"/>
                  </a:cubicBezTo>
                  <a:cubicBezTo>
                    <a:pt x="664" y="803"/>
                    <a:pt x="713" y="789"/>
                    <a:pt x="757" y="765"/>
                  </a:cubicBezTo>
                  <a:cubicBezTo>
                    <a:pt x="901" y="698"/>
                    <a:pt x="993" y="554"/>
                    <a:pt x="993" y="395"/>
                  </a:cubicBezTo>
                  <a:cubicBezTo>
                    <a:pt x="986" y="362"/>
                    <a:pt x="982" y="328"/>
                    <a:pt x="975" y="294"/>
                  </a:cubicBezTo>
                  <a:cubicBezTo>
                    <a:pt x="956" y="226"/>
                    <a:pt x="917" y="164"/>
                    <a:pt x="864" y="115"/>
                  </a:cubicBezTo>
                  <a:cubicBezTo>
                    <a:pt x="837" y="96"/>
                    <a:pt x="809" y="75"/>
                    <a:pt x="781" y="56"/>
                  </a:cubicBezTo>
                  <a:cubicBezTo>
                    <a:pt x="724" y="26"/>
                    <a:pt x="661" y="10"/>
                    <a:pt x="597" y="10"/>
                  </a:cubicBezTo>
                  <a:cubicBezTo>
                    <a:pt x="593" y="10"/>
                    <a:pt x="589" y="10"/>
                    <a:pt x="585" y="11"/>
                  </a:cubicBezTo>
                  <a:cubicBezTo>
                    <a:pt x="518" y="7"/>
                    <a:pt x="452" y="4"/>
                    <a:pt x="386" y="1"/>
                  </a:cubicBezTo>
                  <a:cubicBezTo>
                    <a:pt x="384" y="1"/>
                    <a:pt x="382"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9"/>
            <p:cNvSpPr/>
            <p:nvPr/>
          </p:nvSpPr>
          <p:spPr>
            <a:xfrm>
              <a:off x="4525200" y="1546825"/>
              <a:ext cx="24300" cy="23725"/>
            </a:xfrm>
            <a:custGeom>
              <a:avLst/>
              <a:gdLst/>
              <a:ahLst/>
              <a:cxnLst/>
              <a:rect l="l" t="t" r="r" b="b"/>
              <a:pathLst>
                <a:path w="972" h="949" extrusionOk="0">
                  <a:moveTo>
                    <a:pt x="469" y="0"/>
                  </a:moveTo>
                  <a:cubicBezTo>
                    <a:pt x="465" y="0"/>
                    <a:pt x="461" y="0"/>
                    <a:pt x="456" y="1"/>
                  </a:cubicBezTo>
                  <a:cubicBezTo>
                    <a:pt x="418" y="4"/>
                    <a:pt x="381" y="11"/>
                    <a:pt x="343" y="18"/>
                  </a:cubicBezTo>
                  <a:cubicBezTo>
                    <a:pt x="338" y="19"/>
                    <a:pt x="334" y="20"/>
                    <a:pt x="330" y="21"/>
                  </a:cubicBezTo>
                  <a:cubicBezTo>
                    <a:pt x="246" y="48"/>
                    <a:pt x="170" y="95"/>
                    <a:pt x="109" y="159"/>
                  </a:cubicBezTo>
                  <a:cubicBezTo>
                    <a:pt x="65" y="204"/>
                    <a:pt x="21" y="281"/>
                    <a:pt x="11" y="344"/>
                  </a:cubicBezTo>
                  <a:cubicBezTo>
                    <a:pt x="6" y="380"/>
                    <a:pt x="2" y="417"/>
                    <a:pt x="0" y="453"/>
                  </a:cubicBezTo>
                  <a:cubicBezTo>
                    <a:pt x="0" y="457"/>
                    <a:pt x="0" y="461"/>
                    <a:pt x="0" y="464"/>
                  </a:cubicBezTo>
                  <a:cubicBezTo>
                    <a:pt x="2" y="483"/>
                    <a:pt x="7" y="505"/>
                    <a:pt x="9" y="518"/>
                  </a:cubicBezTo>
                  <a:cubicBezTo>
                    <a:pt x="11" y="532"/>
                    <a:pt x="14" y="557"/>
                    <a:pt x="19" y="575"/>
                  </a:cubicBezTo>
                  <a:cubicBezTo>
                    <a:pt x="26" y="611"/>
                    <a:pt x="64" y="682"/>
                    <a:pt x="67" y="689"/>
                  </a:cubicBezTo>
                  <a:cubicBezTo>
                    <a:pt x="70" y="697"/>
                    <a:pt x="75" y="703"/>
                    <a:pt x="79" y="710"/>
                  </a:cubicBezTo>
                  <a:cubicBezTo>
                    <a:pt x="104" y="744"/>
                    <a:pt x="131" y="778"/>
                    <a:pt x="161" y="808"/>
                  </a:cubicBezTo>
                  <a:cubicBezTo>
                    <a:pt x="193" y="835"/>
                    <a:pt x="226" y="860"/>
                    <a:pt x="262" y="881"/>
                  </a:cubicBezTo>
                  <a:cubicBezTo>
                    <a:pt x="268" y="885"/>
                    <a:pt x="275" y="889"/>
                    <a:pt x="281" y="892"/>
                  </a:cubicBezTo>
                  <a:cubicBezTo>
                    <a:pt x="318" y="910"/>
                    <a:pt x="357" y="924"/>
                    <a:pt x="397" y="934"/>
                  </a:cubicBezTo>
                  <a:cubicBezTo>
                    <a:pt x="401" y="936"/>
                    <a:pt x="405" y="937"/>
                    <a:pt x="409" y="937"/>
                  </a:cubicBezTo>
                  <a:cubicBezTo>
                    <a:pt x="446" y="943"/>
                    <a:pt x="483" y="946"/>
                    <a:pt x="521" y="948"/>
                  </a:cubicBezTo>
                  <a:cubicBezTo>
                    <a:pt x="524" y="949"/>
                    <a:pt x="527" y="949"/>
                    <a:pt x="530" y="949"/>
                  </a:cubicBezTo>
                  <a:cubicBezTo>
                    <a:pt x="569" y="949"/>
                    <a:pt x="617" y="936"/>
                    <a:pt x="645" y="931"/>
                  </a:cubicBezTo>
                  <a:cubicBezTo>
                    <a:pt x="684" y="924"/>
                    <a:pt x="745" y="890"/>
                    <a:pt x="764" y="880"/>
                  </a:cubicBezTo>
                  <a:cubicBezTo>
                    <a:pt x="802" y="862"/>
                    <a:pt x="840" y="822"/>
                    <a:pt x="866" y="799"/>
                  </a:cubicBezTo>
                  <a:cubicBezTo>
                    <a:pt x="932" y="722"/>
                    <a:pt x="968" y="622"/>
                    <a:pt x="971" y="521"/>
                  </a:cubicBezTo>
                  <a:cubicBezTo>
                    <a:pt x="969" y="508"/>
                    <a:pt x="968" y="496"/>
                    <a:pt x="966" y="484"/>
                  </a:cubicBezTo>
                  <a:cubicBezTo>
                    <a:pt x="967" y="467"/>
                    <a:pt x="969" y="449"/>
                    <a:pt x="972" y="432"/>
                  </a:cubicBezTo>
                  <a:cubicBezTo>
                    <a:pt x="969" y="362"/>
                    <a:pt x="949" y="293"/>
                    <a:pt x="911" y="233"/>
                  </a:cubicBezTo>
                  <a:cubicBezTo>
                    <a:pt x="865" y="161"/>
                    <a:pt x="800" y="101"/>
                    <a:pt x="724" y="60"/>
                  </a:cubicBezTo>
                  <a:cubicBezTo>
                    <a:pt x="686" y="41"/>
                    <a:pt x="647" y="27"/>
                    <a:pt x="607" y="16"/>
                  </a:cubicBezTo>
                  <a:cubicBezTo>
                    <a:pt x="571" y="4"/>
                    <a:pt x="506" y="2"/>
                    <a:pt x="481" y="1"/>
                  </a:cubicBezTo>
                  <a:cubicBezTo>
                    <a:pt x="477" y="0"/>
                    <a:pt x="473"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9"/>
            <p:cNvSpPr/>
            <p:nvPr/>
          </p:nvSpPr>
          <p:spPr>
            <a:xfrm>
              <a:off x="4538550" y="1639725"/>
              <a:ext cx="25975" cy="23850"/>
            </a:xfrm>
            <a:custGeom>
              <a:avLst/>
              <a:gdLst/>
              <a:ahLst/>
              <a:cxnLst/>
              <a:rect l="l" t="t" r="r" b="b"/>
              <a:pathLst>
                <a:path w="1039" h="954" extrusionOk="0">
                  <a:moveTo>
                    <a:pt x="637" y="1"/>
                  </a:moveTo>
                  <a:cubicBezTo>
                    <a:pt x="599" y="1"/>
                    <a:pt x="562" y="6"/>
                    <a:pt x="525" y="17"/>
                  </a:cubicBezTo>
                  <a:cubicBezTo>
                    <a:pt x="484" y="25"/>
                    <a:pt x="442" y="31"/>
                    <a:pt x="400" y="39"/>
                  </a:cubicBezTo>
                  <a:cubicBezTo>
                    <a:pt x="379" y="42"/>
                    <a:pt x="358" y="45"/>
                    <a:pt x="337" y="48"/>
                  </a:cubicBezTo>
                  <a:lnTo>
                    <a:pt x="307" y="54"/>
                  </a:lnTo>
                  <a:cubicBezTo>
                    <a:pt x="305" y="54"/>
                    <a:pt x="303" y="54"/>
                    <a:pt x="300" y="55"/>
                  </a:cubicBezTo>
                  <a:lnTo>
                    <a:pt x="204" y="99"/>
                  </a:lnTo>
                  <a:lnTo>
                    <a:pt x="123" y="166"/>
                  </a:lnTo>
                  <a:cubicBezTo>
                    <a:pt x="121" y="168"/>
                    <a:pt x="119" y="170"/>
                    <a:pt x="117" y="173"/>
                  </a:cubicBezTo>
                  <a:cubicBezTo>
                    <a:pt x="116" y="174"/>
                    <a:pt x="115" y="175"/>
                    <a:pt x="115" y="176"/>
                  </a:cubicBezTo>
                  <a:cubicBezTo>
                    <a:pt x="107" y="184"/>
                    <a:pt x="61" y="251"/>
                    <a:pt x="54" y="260"/>
                  </a:cubicBezTo>
                  <a:cubicBezTo>
                    <a:pt x="53" y="262"/>
                    <a:pt x="52" y="264"/>
                    <a:pt x="51" y="267"/>
                  </a:cubicBezTo>
                  <a:lnTo>
                    <a:pt x="49" y="271"/>
                  </a:lnTo>
                  <a:cubicBezTo>
                    <a:pt x="44" y="282"/>
                    <a:pt x="17" y="355"/>
                    <a:pt x="14" y="366"/>
                  </a:cubicBezTo>
                  <a:cubicBezTo>
                    <a:pt x="13" y="369"/>
                    <a:pt x="12" y="371"/>
                    <a:pt x="11" y="375"/>
                  </a:cubicBezTo>
                  <a:cubicBezTo>
                    <a:pt x="11" y="377"/>
                    <a:pt x="11" y="379"/>
                    <a:pt x="10" y="381"/>
                  </a:cubicBezTo>
                  <a:cubicBezTo>
                    <a:pt x="6" y="404"/>
                    <a:pt x="0" y="462"/>
                    <a:pt x="0" y="485"/>
                  </a:cubicBezTo>
                  <a:lnTo>
                    <a:pt x="0" y="487"/>
                  </a:lnTo>
                  <a:cubicBezTo>
                    <a:pt x="0" y="490"/>
                    <a:pt x="0" y="492"/>
                    <a:pt x="0" y="495"/>
                  </a:cubicBezTo>
                  <a:lnTo>
                    <a:pt x="0" y="499"/>
                  </a:lnTo>
                  <a:cubicBezTo>
                    <a:pt x="2" y="527"/>
                    <a:pt x="11" y="575"/>
                    <a:pt x="16" y="603"/>
                  </a:cubicBezTo>
                  <a:cubicBezTo>
                    <a:pt x="17" y="607"/>
                    <a:pt x="18" y="612"/>
                    <a:pt x="19" y="617"/>
                  </a:cubicBezTo>
                  <a:cubicBezTo>
                    <a:pt x="21" y="619"/>
                    <a:pt x="22" y="622"/>
                    <a:pt x="23" y="624"/>
                  </a:cubicBezTo>
                  <a:cubicBezTo>
                    <a:pt x="30" y="643"/>
                    <a:pt x="57" y="703"/>
                    <a:pt x="67" y="721"/>
                  </a:cubicBezTo>
                  <a:lnTo>
                    <a:pt x="69" y="727"/>
                  </a:lnTo>
                  <a:cubicBezTo>
                    <a:pt x="71" y="731"/>
                    <a:pt x="73" y="736"/>
                    <a:pt x="77" y="740"/>
                  </a:cubicBezTo>
                  <a:cubicBezTo>
                    <a:pt x="99" y="773"/>
                    <a:pt x="125" y="804"/>
                    <a:pt x="153" y="833"/>
                  </a:cubicBezTo>
                  <a:cubicBezTo>
                    <a:pt x="184" y="859"/>
                    <a:pt x="215" y="880"/>
                    <a:pt x="250" y="900"/>
                  </a:cubicBezTo>
                  <a:cubicBezTo>
                    <a:pt x="252" y="902"/>
                    <a:pt x="254" y="903"/>
                    <a:pt x="256" y="904"/>
                  </a:cubicBezTo>
                  <a:cubicBezTo>
                    <a:pt x="259" y="905"/>
                    <a:pt x="259" y="905"/>
                    <a:pt x="260" y="905"/>
                  </a:cubicBezTo>
                  <a:cubicBezTo>
                    <a:pt x="283" y="915"/>
                    <a:pt x="334" y="934"/>
                    <a:pt x="358" y="941"/>
                  </a:cubicBezTo>
                  <a:cubicBezTo>
                    <a:pt x="360" y="942"/>
                    <a:pt x="363" y="943"/>
                    <a:pt x="366" y="944"/>
                  </a:cubicBezTo>
                  <a:lnTo>
                    <a:pt x="370" y="944"/>
                  </a:lnTo>
                  <a:cubicBezTo>
                    <a:pt x="403" y="947"/>
                    <a:pt x="437" y="951"/>
                    <a:pt x="470" y="954"/>
                  </a:cubicBezTo>
                  <a:lnTo>
                    <a:pt x="473" y="954"/>
                  </a:lnTo>
                  <a:cubicBezTo>
                    <a:pt x="512" y="953"/>
                    <a:pt x="552" y="947"/>
                    <a:pt x="590" y="936"/>
                  </a:cubicBezTo>
                  <a:cubicBezTo>
                    <a:pt x="642" y="924"/>
                    <a:pt x="689" y="897"/>
                    <a:pt x="728" y="859"/>
                  </a:cubicBezTo>
                  <a:cubicBezTo>
                    <a:pt x="769" y="831"/>
                    <a:pt x="803" y="792"/>
                    <a:pt x="824" y="747"/>
                  </a:cubicBezTo>
                  <a:cubicBezTo>
                    <a:pt x="848" y="734"/>
                    <a:pt x="869" y="718"/>
                    <a:pt x="888" y="699"/>
                  </a:cubicBezTo>
                  <a:cubicBezTo>
                    <a:pt x="971" y="636"/>
                    <a:pt x="1023" y="540"/>
                    <a:pt x="1029" y="436"/>
                  </a:cubicBezTo>
                  <a:cubicBezTo>
                    <a:pt x="1038" y="385"/>
                    <a:pt x="1034" y="334"/>
                    <a:pt x="1018" y="285"/>
                  </a:cubicBezTo>
                  <a:cubicBezTo>
                    <a:pt x="1004" y="253"/>
                    <a:pt x="989" y="220"/>
                    <a:pt x="975" y="188"/>
                  </a:cubicBezTo>
                  <a:cubicBezTo>
                    <a:pt x="937" y="128"/>
                    <a:pt x="885" y="80"/>
                    <a:pt x="822" y="46"/>
                  </a:cubicBezTo>
                  <a:cubicBezTo>
                    <a:pt x="791" y="34"/>
                    <a:pt x="760" y="22"/>
                    <a:pt x="728" y="12"/>
                  </a:cubicBezTo>
                  <a:cubicBezTo>
                    <a:pt x="698" y="4"/>
                    <a:pt x="668" y="1"/>
                    <a:pt x="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9"/>
            <p:cNvSpPr/>
            <p:nvPr/>
          </p:nvSpPr>
          <p:spPr>
            <a:xfrm>
              <a:off x="4613475" y="1598575"/>
              <a:ext cx="20525" cy="20800"/>
            </a:xfrm>
            <a:custGeom>
              <a:avLst/>
              <a:gdLst/>
              <a:ahLst/>
              <a:cxnLst/>
              <a:rect l="l" t="t" r="r" b="b"/>
              <a:pathLst>
                <a:path w="821" h="832" extrusionOk="0">
                  <a:moveTo>
                    <a:pt x="392" y="1"/>
                  </a:moveTo>
                  <a:cubicBezTo>
                    <a:pt x="322" y="1"/>
                    <a:pt x="251" y="19"/>
                    <a:pt x="186" y="57"/>
                  </a:cubicBezTo>
                  <a:lnTo>
                    <a:pt x="105" y="124"/>
                  </a:lnTo>
                  <a:cubicBezTo>
                    <a:pt x="59" y="175"/>
                    <a:pt x="26" y="237"/>
                    <a:pt x="11" y="304"/>
                  </a:cubicBezTo>
                  <a:cubicBezTo>
                    <a:pt x="8" y="337"/>
                    <a:pt x="4" y="371"/>
                    <a:pt x="0" y="404"/>
                  </a:cubicBezTo>
                  <a:cubicBezTo>
                    <a:pt x="3" y="474"/>
                    <a:pt x="23" y="542"/>
                    <a:pt x="61" y="603"/>
                  </a:cubicBezTo>
                  <a:lnTo>
                    <a:pt x="90" y="649"/>
                  </a:lnTo>
                  <a:cubicBezTo>
                    <a:pt x="115" y="696"/>
                    <a:pt x="153" y="734"/>
                    <a:pt x="198" y="761"/>
                  </a:cubicBezTo>
                  <a:cubicBezTo>
                    <a:pt x="268" y="808"/>
                    <a:pt x="348" y="832"/>
                    <a:pt x="429" y="832"/>
                  </a:cubicBezTo>
                  <a:cubicBezTo>
                    <a:pt x="500" y="832"/>
                    <a:pt x="571" y="813"/>
                    <a:pt x="635" y="776"/>
                  </a:cubicBezTo>
                  <a:lnTo>
                    <a:pt x="716" y="709"/>
                  </a:lnTo>
                  <a:cubicBezTo>
                    <a:pt x="762" y="658"/>
                    <a:pt x="796" y="597"/>
                    <a:pt x="811" y="530"/>
                  </a:cubicBezTo>
                  <a:cubicBezTo>
                    <a:pt x="814" y="496"/>
                    <a:pt x="817" y="463"/>
                    <a:pt x="820" y="429"/>
                  </a:cubicBezTo>
                  <a:cubicBezTo>
                    <a:pt x="819" y="359"/>
                    <a:pt x="799" y="291"/>
                    <a:pt x="761" y="231"/>
                  </a:cubicBezTo>
                  <a:lnTo>
                    <a:pt x="732" y="184"/>
                  </a:lnTo>
                  <a:cubicBezTo>
                    <a:pt x="654" y="66"/>
                    <a:pt x="525" y="1"/>
                    <a:pt x="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9"/>
            <p:cNvSpPr/>
            <p:nvPr/>
          </p:nvSpPr>
          <p:spPr>
            <a:xfrm>
              <a:off x="4477250" y="1495825"/>
              <a:ext cx="25250" cy="21875"/>
            </a:xfrm>
            <a:custGeom>
              <a:avLst/>
              <a:gdLst/>
              <a:ahLst/>
              <a:cxnLst/>
              <a:rect l="l" t="t" r="r" b="b"/>
              <a:pathLst>
                <a:path w="1010" h="875" extrusionOk="0">
                  <a:moveTo>
                    <a:pt x="612" y="1"/>
                  </a:moveTo>
                  <a:cubicBezTo>
                    <a:pt x="607" y="1"/>
                    <a:pt x="603" y="1"/>
                    <a:pt x="599" y="1"/>
                  </a:cubicBezTo>
                  <a:cubicBezTo>
                    <a:pt x="546" y="3"/>
                    <a:pt x="494" y="11"/>
                    <a:pt x="442" y="21"/>
                  </a:cubicBezTo>
                  <a:cubicBezTo>
                    <a:pt x="424" y="25"/>
                    <a:pt x="406" y="30"/>
                    <a:pt x="387" y="37"/>
                  </a:cubicBezTo>
                  <a:cubicBezTo>
                    <a:pt x="336" y="55"/>
                    <a:pt x="288" y="76"/>
                    <a:pt x="241" y="101"/>
                  </a:cubicBezTo>
                  <a:cubicBezTo>
                    <a:pt x="224" y="111"/>
                    <a:pt x="207" y="122"/>
                    <a:pt x="192" y="135"/>
                  </a:cubicBezTo>
                  <a:lnTo>
                    <a:pt x="109" y="202"/>
                  </a:lnTo>
                  <a:cubicBezTo>
                    <a:pt x="90" y="230"/>
                    <a:pt x="71" y="258"/>
                    <a:pt x="51" y="286"/>
                  </a:cubicBezTo>
                  <a:cubicBezTo>
                    <a:pt x="39" y="317"/>
                    <a:pt x="27" y="349"/>
                    <a:pt x="15" y="380"/>
                  </a:cubicBezTo>
                  <a:cubicBezTo>
                    <a:pt x="1" y="430"/>
                    <a:pt x="0" y="482"/>
                    <a:pt x="13" y="532"/>
                  </a:cubicBezTo>
                  <a:cubicBezTo>
                    <a:pt x="24" y="602"/>
                    <a:pt x="54" y="666"/>
                    <a:pt x="99" y="720"/>
                  </a:cubicBezTo>
                  <a:lnTo>
                    <a:pt x="99" y="722"/>
                  </a:lnTo>
                  <a:cubicBezTo>
                    <a:pt x="117" y="752"/>
                    <a:pt x="144" y="776"/>
                    <a:pt x="174" y="793"/>
                  </a:cubicBezTo>
                  <a:cubicBezTo>
                    <a:pt x="214" y="825"/>
                    <a:pt x="261" y="848"/>
                    <a:pt x="312" y="857"/>
                  </a:cubicBezTo>
                  <a:cubicBezTo>
                    <a:pt x="319" y="860"/>
                    <a:pt x="327" y="862"/>
                    <a:pt x="334" y="863"/>
                  </a:cubicBezTo>
                  <a:cubicBezTo>
                    <a:pt x="375" y="871"/>
                    <a:pt x="415" y="874"/>
                    <a:pt x="456" y="875"/>
                  </a:cubicBezTo>
                  <a:cubicBezTo>
                    <a:pt x="497" y="872"/>
                    <a:pt x="538" y="866"/>
                    <a:pt x="578" y="857"/>
                  </a:cubicBezTo>
                  <a:cubicBezTo>
                    <a:pt x="587" y="856"/>
                    <a:pt x="595" y="853"/>
                    <a:pt x="602" y="851"/>
                  </a:cubicBezTo>
                  <a:cubicBezTo>
                    <a:pt x="642" y="837"/>
                    <a:pt x="681" y="819"/>
                    <a:pt x="718" y="799"/>
                  </a:cubicBezTo>
                  <a:cubicBezTo>
                    <a:pt x="725" y="795"/>
                    <a:pt x="732" y="791"/>
                    <a:pt x="738" y="785"/>
                  </a:cubicBezTo>
                  <a:cubicBezTo>
                    <a:pt x="756" y="773"/>
                    <a:pt x="774" y="758"/>
                    <a:pt x="791" y="744"/>
                  </a:cubicBezTo>
                  <a:cubicBezTo>
                    <a:pt x="881" y="703"/>
                    <a:pt x="949" y="628"/>
                    <a:pt x="978" y="534"/>
                  </a:cubicBezTo>
                  <a:cubicBezTo>
                    <a:pt x="1000" y="487"/>
                    <a:pt x="1010" y="436"/>
                    <a:pt x="1006" y="386"/>
                  </a:cubicBezTo>
                  <a:cubicBezTo>
                    <a:pt x="1001" y="351"/>
                    <a:pt x="995" y="317"/>
                    <a:pt x="990" y="284"/>
                  </a:cubicBezTo>
                  <a:cubicBezTo>
                    <a:pt x="970" y="215"/>
                    <a:pt x="931" y="153"/>
                    <a:pt x="879" y="105"/>
                  </a:cubicBezTo>
                  <a:lnTo>
                    <a:pt x="795" y="46"/>
                  </a:lnTo>
                  <a:cubicBezTo>
                    <a:pt x="739" y="16"/>
                    <a:pt x="675" y="1"/>
                    <a:pt x="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9"/>
            <p:cNvSpPr/>
            <p:nvPr/>
          </p:nvSpPr>
          <p:spPr>
            <a:xfrm>
              <a:off x="4567325" y="1531450"/>
              <a:ext cx="28625" cy="19975"/>
            </a:xfrm>
            <a:custGeom>
              <a:avLst/>
              <a:gdLst/>
              <a:ahLst/>
              <a:cxnLst/>
              <a:rect l="l" t="t" r="r" b="b"/>
              <a:pathLst>
                <a:path w="1145" h="799" extrusionOk="0">
                  <a:moveTo>
                    <a:pt x="570" y="1"/>
                  </a:moveTo>
                  <a:cubicBezTo>
                    <a:pt x="504" y="1"/>
                    <a:pt x="434" y="20"/>
                    <a:pt x="364" y="64"/>
                  </a:cubicBezTo>
                  <a:cubicBezTo>
                    <a:pt x="1" y="290"/>
                    <a:pt x="236" y="799"/>
                    <a:pt x="576" y="799"/>
                  </a:cubicBezTo>
                  <a:cubicBezTo>
                    <a:pt x="642" y="799"/>
                    <a:pt x="712" y="780"/>
                    <a:pt x="782" y="736"/>
                  </a:cubicBezTo>
                  <a:cubicBezTo>
                    <a:pt x="1144" y="509"/>
                    <a:pt x="910"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9"/>
            <p:cNvSpPr/>
            <p:nvPr/>
          </p:nvSpPr>
          <p:spPr>
            <a:xfrm>
              <a:off x="4479375" y="1602325"/>
              <a:ext cx="31100" cy="27650"/>
            </a:xfrm>
            <a:custGeom>
              <a:avLst/>
              <a:gdLst/>
              <a:ahLst/>
              <a:cxnLst/>
              <a:rect l="l" t="t" r="r" b="b"/>
              <a:pathLst>
                <a:path w="1244" h="1106" extrusionOk="0">
                  <a:moveTo>
                    <a:pt x="455" y="1"/>
                  </a:moveTo>
                  <a:cubicBezTo>
                    <a:pt x="399" y="1"/>
                    <a:pt x="345" y="12"/>
                    <a:pt x="287" y="22"/>
                  </a:cubicBezTo>
                  <a:lnTo>
                    <a:pt x="190" y="65"/>
                  </a:lnTo>
                  <a:cubicBezTo>
                    <a:pt x="144" y="91"/>
                    <a:pt x="105" y="129"/>
                    <a:pt x="78" y="174"/>
                  </a:cubicBezTo>
                  <a:cubicBezTo>
                    <a:pt x="56" y="200"/>
                    <a:pt x="40" y="230"/>
                    <a:pt x="31" y="264"/>
                  </a:cubicBezTo>
                  <a:cubicBezTo>
                    <a:pt x="10" y="310"/>
                    <a:pt x="1" y="361"/>
                    <a:pt x="4" y="413"/>
                  </a:cubicBezTo>
                  <a:cubicBezTo>
                    <a:pt x="14" y="471"/>
                    <a:pt x="18" y="534"/>
                    <a:pt x="42" y="590"/>
                  </a:cubicBezTo>
                  <a:cubicBezTo>
                    <a:pt x="64" y="646"/>
                    <a:pt x="88" y="707"/>
                    <a:pt x="123" y="757"/>
                  </a:cubicBezTo>
                  <a:cubicBezTo>
                    <a:pt x="148" y="794"/>
                    <a:pt x="179" y="829"/>
                    <a:pt x="209" y="865"/>
                  </a:cubicBezTo>
                  <a:cubicBezTo>
                    <a:pt x="219" y="877"/>
                    <a:pt x="229" y="887"/>
                    <a:pt x="241" y="898"/>
                  </a:cubicBezTo>
                  <a:cubicBezTo>
                    <a:pt x="285" y="938"/>
                    <a:pt x="332" y="974"/>
                    <a:pt x="384" y="1005"/>
                  </a:cubicBezTo>
                  <a:cubicBezTo>
                    <a:pt x="435" y="1036"/>
                    <a:pt x="494" y="1055"/>
                    <a:pt x="551" y="1075"/>
                  </a:cubicBezTo>
                  <a:cubicBezTo>
                    <a:pt x="593" y="1088"/>
                    <a:pt x="636" y="1097"/>
                    <a:pt x="680" y="1099"/>
                  </a:cubicBezTo>
                  <a:cubicBezTo>
                    <a:pt x="708" y="1103"/>
                    <a:pt x="738" y="1106"/>
                    <a:pt x="766" y="1106"/>
                  </a:cubicBezTo>
                  <a:cubicBezTo>
                    <a:pt x="801" y="1102"/>
                    <a:pt x="837" y="1097"/>
                    <a:pt x="873" y="1089"/>
                  </a:cubicBezTo>
                  <a:cubicBezTo>
                    <a:pt x="875" y="1089"/>
                    <a:pt x="877" y="1088"/>
                    <a:pt x="879" y="1088"/>
                  </a:cubicBezTo>
                  <a:cubicBezTo>
                    <a:pt x="902" y="1081"/>
                    <a:pt x="923" y="1071"/>
                    <a:pt x="944" y="1061"/>
                  </a:cubicBezTo>
                  <a:cubicBezTo>
                    <a:pt x="970" y="1052"/>
                    <a:pt x="995" y="1039"/>
                    <a:pt x="1017" y="1024"/>
                  </a:cubicBezTo>
                  <a:cubicBezTo>
                    <a:pt x="1050" y="1000"/>
                    <a:pt x="1080" y="975"/>
                    <a:pt x="1109" y="947"/>
                  </a:cubicBezTo>
                  <a:cubicBezTo>
                    <a:pt x="1114" y="942"/>
                    <a:pt x="1118" y="937"/>
                    <a:pt x="1122" y="933"/>
                  </a:cubicBezTo>
                  <a:cubicBezTo>
                    <a:pt x="1146" y="902"/>
                    <a:pt x="1168" y="871"/>
                    <a:pt x="1188" y="839"/>
                  </a:cubicBezTo>
                  <a:cubicBezTo>
                    <a:pt x="1190" y="834"/>
                    <a:pt x="1192" y="829"/>
                    <a:pt x="1195" y="824"/>
                  </a:cubicBezTo>
                  <a:cubicBezTo>
                    <a:pt x="1211" y="790"/>
                    <a:pt x="1223" y="754"/>
                    <a:pt x="1232" y="718"/>
                  </a:cubicBezTo>
                  <a:cubicBezTo>
                    <a:pt x="1235" y="709"/>
                    <a:pt x="1243" y="624"/>
                    <a:pt x="1243" y="615"/>
                  </a:cubicBezTo>
                  <a:lnTo>
                    <a:pt x="1243" y="608"/>
                  </a:lnTo>
                  <a:cubicBezTo>
                    <a:pt x="1243" y="600"/>
                    <a:pt x="1228" y="511"/>
                    <a:pt x="1227" y="505"/>
                  </a:cubicBezTo>
                  <a:cubicBezTo>
                    <a:pt x="1220" y="479"/>
                    <a:pt x="1170" y="391"/>
                    <a:pt x="1172" y="391"/>
                  </a:cubicBezTo>
                  <a:lnTo>
                    <a:pt x="1172" y="391"/>
                  </a:lnTo>
                  <a:cubicBezTo>
                    <a:pt x="1173" y="391"/>
                    <a:pt x="1173" y="391"/>
                    <a:pt x="1173" y="391"/>
                  </a:cubicBezTo>
                  <a:cubicBezTo>
                    <a:pt x="1157" y="371"/>
                    <a:pt x="1118" y="323"/>
                    <a:pt x="1109" y="316"/>
                  </a:cubicBezTo>
                  <a:cubicBezTo>
                    <a:pt x="1095" y="304"/>
                    <a:pt x="1080" y="293"/>
                    <a:pt x="1064" y="283"/>
                  </a:cubicBezTo>
                  <a:cubicBezTo>
                    <a:pt x="1049" y="271"/>
                    <a:pt x="1039" y="265"/>
                    <a:pt x="1029" y="258"/>
                  </a:cubicBezTo>
                  <a:cubicBezTo>
                    <a:pt x="1019" y="243"/>
                    <a:pt x="1007" y="229"/>
                    <a:pt x="995" y="215"/>
                  </a:cubicBezTo>
                  <a:cubicBezTo>
                    <a:pt x="902" y="122"/>
                    <a:pt x="788" y="68"/>
                    <a:pt x="665" y="28"/>
                  </a:cubicBezTo>
                  <a:cubicBezTo>
                    <a:pt x="606" y="10"/>
                    <a:pt x="541" y="6"/>
                    <a:pt x="480" y="1"/>
                  </a:cubicBezTo>
                  <a:cubicBezTo>
                    <a:pt x="472" y="1"/>
                    <a:pt x="464"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9"/>
            <p:cNvSpPr/>
            <p:nvPr/>
          </p:nvSpPr>
          <p:spPr>
            <a:xfrm>
              <a:off x="4508650" y="1612075"/>
              <a:ext cx="100" cy="100"/>
            </a:xfrm>
            <a:custGeom>
              <a:avLst/>
              <a:gdLst/>
              <a:ahLst/>
              <a:cxnLst/>
              <a:rect l="l" t="t" r="r" b="b"/>
              <a:pathLst>
                <a:path w="4" h="4" extrusionOk="0">
                  <a:moveTo>
                    <a:pt x="1" y="0"/>
                  </a:moveTo>
                  <a:cubicBezTo>
                    <a:pt x="1" y="1"/>
                    <a:pt x="2" y="2"/>
                    <a:pt x="3" y="4"/>
                  </a:cubicBezTo>
                  <a:cubicBezTo>
                    <a:pt x="2" y="2"/>
                    <a:pt x="2" y="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9"/>
            <p:cNvSpPr/>
            <p:nvPr/>
          </p:nvSpPr>
          <p:spPr>
            <a:xfrm>
              <a:off x="4508725" y="1612150"/>
              <a:ext cx="175" cy="275"/>
            </a:xfrm>
            <a:custGeom>
              <a:avLst/>
              <a:gdLst/>
              <a:ahLst/>
              <a:cxnLst/>
              <a:rect l="l" t="t" r="r" b="b"/>
              <a:pathLst>
                <a:path w="7" h="11" extrusionOk="0">
                  <a:moveTo>
                    <a:pt x="0" y="1"/>
                  </a:moveTo>
                  <a:cubicBezTo>
                    <a:pt x="1" y="2"/>
                    <a:pt x="1" y="3"/>
                    <a:pt x="3" y="4"/>
                  </a:cubicBezTo>
                  <a:lnTo>
                    <a:pt x="3" y="4"/>
                  </a:lnTo>
                  <a:lnTo>
                    <a:pt x="0" y="1"/>
                  </a:lnTo>
                  <a:close/>
                  <a:moveTo>
                    <a:pt x="3" y="4"/>
                  </a:moveTo>
                  <a:lnTo>
                    <a:pt x="4" y="7"/>
                  </a:lnTo>
                  <a:cubicBezTo>
                    <a:pt x="5" y="7"/>
                    <a:pt x="5" y="7"/>
                    <a:pt x="5" y="8"/>
                  </a:cubicBezTo>
                  <a:lnTo>
                    <a:pt x="5" y="8"/>
                  </a:lnTo>
                  <a:cubicBezTo>
                    <a:pt x="4" y="6"/>
                    <a:pt x="3" y="5"/>
                    <a:pt x="3" y="4"/>
                  </a:cubicBezTo>
                  <a:close/>
                  <a:moveTo>
                    <a:pt x="5" y="8"/>
                  </a:moveTo>
                  <a:cubicBezTo>
                    <a:pt x="5" y="8"/>
                    <a:pt x="5" y="8"/>
                    <a:pt x="5" y="8"/>
                  </a:cubicBezTo>
                  <a:lnTo>
                    <a:pt x="5" y="8"/>
                  </a:lnTo>
                  <a:cubicBezTo>
                    <a:pt x="5" y="8"/>
                    <a:pt x="5" y="8"/>
                    <a:pt x="5" y="8"/>
                  </a:cubicBezTo>
                  <a:close/>
                  <a:moveTo>
                    <a:pt x="5" y="8"/>
                  </a:moveTo>
                  <a:cubicBezTo>
                    <a:pt x="6" y="9"/>
                    <a:pt x="6" y="9"/>
                    <a:pt x="7" y="10"/>
                  </a:cubicBezTo>
                  <a:cubicBezTo>
                    <a:pt x="6" y="9"/>
                    <a:pt x="6" y="9"/>
                    <a:pt x="5" y="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9"/>
            <p:cNvSpPr/>
            <p:nvPr/>
          </p:nvSpPr>
          <p:spPr>
            <a:xfrm>
              <a:off x="4498125" y="1689500"/>
              <a:ext cx="36650" cy="28975"/>
            </a:xfrm>
            <a:custGeom>
              <a:avLst/>
              <a:gdLst/>
              <a:ahLst/>
              <a:cxnLst/>
              <a:rect l="l" t="t" r="r" b="b"/>
              <a:pathLst>
                <a:path w="1466" h="1159" extrusionOk="0">
                  <a:moveTo>
                    <a:pt x="623" y="1"/>
                  </a:moveTo>
                  <a:cubicBezTo>
                    <a:pt x="559" y="1"/>
                    <a:pt x="495" y="9"/>
                    <a:pt x="433" y="24"/>
                  </a:cubicBezTo>
                  <a:cubicBezTo>
                    <a:pt x="375" y="37"/>
                    <a:pt x="321" y="65"/>
                    <a:pt x="270" y="91"/>
                  </a:cubicBezTo>
                  <a:cubicBezTo>
                    <a:pt x="218" y="117"/>
                    <a:pt x="172" y="161"/>
                    <a:pt x="128" y="198"/>
                  </a:cubicBezTo>
                  <a:cubicBezTo>
                    <a:pt x="34" y="300"/>
                    <a:pt x="1" y="444"/>
                    <a:pt x="39" y="578"/>
                  </a:cubicBezTo>
                  <a:cubicBezTo>
                    <a:pt x="82" y="702"/>
                    <a:pt x="151" y="816"/>
                    <a:pt x="243" y="909"/>
                  </a:cubicBezTo>
                  <a:cubicBezTo>
                    <a:pt x="288" y="956"/>
                    <a:pt x="345" y="993"/>
                    <a:pt x="398" y="1029"/>
                  </a:cubicBezTo>
                  <a:cubicBezTo>
                    <a:pt x="425" y="1047"/>
                    <a:pt x="453" y="1062"/>
                    <a:pt x="484" y="1075"/>
                  </a:cubicBezTo>
                  <a:cubicBezTo>
                    <a:pt x="600" y="1128"/>
                    <a:pt x="726" y="1156"/>
                    <a:pt x="854" y="1158"/>
                  </a:cubicBezTo>
                  <a:cubicBezTo>
                    <a:pt x="859" y="1159"/>
                    <a:pt x="864" y="1159"/>
                    <a:pt x="868" y="1159"/>
                  </a:cubicBezTo>
                  <a:cubicBezTo>
                    <a:pt x="928" y="1159"/>
                    <a:pt x="987" y="1147"/>
                    <a:pt x="1044" y="1136"/>
                  </a:cubicBezTo>
                  <a:cubicBezTo>
                    <a:pt x="1110" y="1122"/>
                    <a:pt x="1170" y="1090"/>
                    <a:pt x="1230" y="1063"/>
                  </a:cubicBezTo>
                  <a:cubicBezTo>
                    <a:pt x="1411" y="943"/>
                    <a:pt x="1466" y="704"/>
                    <a:pt x="1357" y="518"/>
                  </a:cubicBezTo>
                  <a:cubicBezTo>
                    <a:pt x="1336" y="488"/>
                    <a:pt x="1313" y="463"/>
                    <a:pt x="1287" y="439"/>
                  </a:cubicBezTo>
                  <a:cubicBezTo>
                    <a:pt x="1278" y="404"/>
                    <a:pt x="1265" y="371"/>
                    <a:pt x="1246" y="339"/>
                  </a:cubicBezTo>
                  <a:cubicBezTo>
                    <a:pt x="1240" y="329"/>
                    <a:pt x="1233" y="319"/>
                    <a:pt x="1226" y="309"/>
                  </a:cubicBezTo>
                  <a:cubicBezTo>
                    <a:pt x="1199" y="272"/>
                    <a:pt x="1170" y="238"/>
                    <a:pt x="1138" y="204"/>
                  </a:cubicBezTo>
                  <a:cubicBezTo>
                    <a:pt x="1098" y="163"/>
                    <a:pt x="1048" y="131"/>
                    <a:pt x="1000" y="101"/>
                  </a:cubicBezTo>
                  <a:cubicBezTo>
                    <a:pt x="965" y="80"/>
                    <a:pt x="928" y="63"/>
                    <a:pt x="889" y="51"/>
                  </a:cubicBezTo>
                  <a:cubicBezTo>
                    <a:pt x="851" y="35"/>
                    <a:pt x="810" y="22"/>
                    <a:pt x="769" y="14"/>
                  </a:cubicBezTo>
                  <a:cubicBezTo>
                    <a:pt x="721" y="5"/>
                    <a:pt x="672"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9"/>
            <p:cNvSpPr/>
            <p:nvPr/>
          </p:nvSpPr>
          <p:spPr>
            <a:xfrm>
              <a:off x="4463925" y="1406125"/>
              <a:ext cx="39450" cy="29900"/>
            </a:xfrm>
            <a:custGeom>
              <a:avLst/>
              <a:gdLst/>
              <a:ahLst/>
              <a:cxnLst/>
              <a:rect l="l" t="t" r="r" b="b"/>
              <a:pathLst>
                <a:path w="1578" h="1196" extrusionOk="0">
                  <a:moveTo>
                    <a:pt x="389" y="1"/>
                  </a:moveTo>
                  <a:cubicBezTo>
                    <a:pt x="258" y="1"/>
                    <a:pt x="127" y="103"/>
                    <a:pt x="68" y="213"/>
                  </a:cubicBezTo>
                  <a:cubicBezTo>
                    <a:pt x="1" y="340"/>
                    <a:pt x="13" y="485"/>
                    <a:pt x="83" y="607"/>
                  </a:cubicBezTo>
                  <a:cubicBezTo>
                    <a:pt x="284" y="960"/>
                    <a:pt x="695" y="1196"/>
                    <a:pt x="1102" y="1196"/>
                  </a:cubicBezTo>
                  <a:cubicBezTo>
                    <a:pt x="1130" y="1196"/>
                    <a:pt x="1159" y="1195"/>
                    <a:pt x="1187" y="1192"/>
                  </a:cubicBezTo>
                  <a:cubicBezTo>
                    <a:pt x="1316" y="1181"/>
                    <a:pt x="1422" y="1130"/>
                    <a:pt x="1496" y="1023"/>
                  </a:cubicBezTo>
                  <a:cubicBezTo>
                    <a:pt x="1530" y="984"/>
                    <a:pt x="1551" y="936"/>
                    <a:pt x="1561" y="885"/>
                  </a:cubicBezTo>
                  <a:cubicBezTo>
                    <a:pt x="1577" y="818"/>
                    <a:pt x="1575" y="749"/>
                    <a:pt x="1555" y="683"/>
                  </a:cubicBezTo>
                  <a:cubicBezTo>
                    <a:pt x="1547" y="635"/>
                    <a:pt x="1538" y="585"/>
                    <a:pt x="1530" y="536"/>
                  </a:cubicBezTo>
                  <a:cubicBezTo>
                    <a:pt x="1513" y="441"/>
                    <a:pt x="1416" y="341"/>
                    <a:pt x="1335" y="299"/>
                  </a:cubicBezTo>
                  <a:cubicBezTo>
                    <a:pt x="1275" y="268"/>
                    <a:pt x="1210" y="253"/>
                    <a:pt x="1143" y="253"/>
                  </a:cubicBezTo>
                  <a:cubicBezTo>
                    <a:pt x="1131" y="253"/>
                    <a:pt x="1119" y="253"/>
                    <a:pt x="1107" y="254"/>
                  </a:cubicBezTo>
                  <a:cubicBezTo>
                    <a:pt x="1039" y="201"/>
                    <a:pt x="966" y="156"/>
                    <a:pt x="887" y="119"/>
                  </a:cubicBezTo>
                  <a:cubicBezTo>
                    <a:pt x="812" y="85"/>
                    <a:pt x="735" y="57"/>
                    <a:pt x="657" y="36"/>
                  </a:cubicBezTo>
                  <a:cubicBezTo>
                    <a:pt x="574" y="17"/>
                    <a:pt x="491" y="6"/>
                    <a:pt x="407" y="2"/>
                  </a:cubicBezTo>
                  <a:cubicBezTo>
                    <a:pt x="401" y="1"/>
                    <a:pt x="39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9"/>
            <p:cNvSpPr/>
            <p:nvPr/>
          </p:nvSpPr>
          <p:spPr>
            <a:xfrm>
              <a:off x="4478050" y="1317300"/>
              <a:ext cx="36075" cy="28225"/>
            </a:xfrm>
            <a:custGeom>
              <a:avLst/>
              <a:gdLst/>
              <a:ahLst/>
              <a:cxnLst/>
              <a:rect l="l" t="t" r="r" b="b"/>
              <a:pathLst>
                <a:path w="1443" h="1129" extrusionOk="0">
                  <a:moveTo>
                    <a:pt x="737" y="0"/>
                  </a:moveTo>
                  <a:cubicBezTo>
                    <a:pt x="716" y="0"/>
                    <a:pt x="696" y="1"/>
                    <a:pt x="675" y="3"/>
                  </a:cubicBezTo>
                  <a:cubicBezTo>
                    <a:pt x="592" y="9"/>
                    <a:pt x="511" y="24"/>
                    <a:pt x="432" y="48"/>
                  </a:cubicBezTo>
                  <a:cubicBezTo>
                    <a:pt x="377" y="66"/>
                    <a:pt x="324" y="88"/>
                    <a:pt x="272" y="115"/>
                  </a:cubicBezTo>
                  <a:cubicBezTo>
                    <a:pt x="190" y="158"/>
                    <a:pt x="126" y="232"/>
                    <a:pt x="80" y="310"/>
                  </a:cubicBezTo>
                  <a:cubicBezTo>
                    <a:pt x="14" y="420"/>
                    <a:pt x="1" y="572"/>
                    <a:pt x="43" y="693"/>
                  </a:cubicBezTo>
                  <a:cubicBezTo>
                    <a:pt x="58" y="743"/>
                    <a:pt x="82" y="791"/>
                    <a:pt x="112" y="833"/>
                  </a:cubicBezTo>
                  <a:cubicBezTo>
                    <a:pt x="147" y="876"/>
                    <a:pt x="179" y="921"/>
                    <a:pt x="222" y="955"/>
                  </a:cubicBezTo>
                  <a:cubicBezTo>
                    <a:pt x="262" y="987"/>
                    <a:pt x="304" y="1016"/>
                    <a:pt x="350" y="1040"/>
                  </a:cubicBezTo>
                  <a:cubicBezTo>
                    <a:pt x="399" y="1064"/>
                    <a:pt x="451" y="1082"/>
                    <a:pt x="504" y="1097"/>
                  </a:cubicBezTo>
                  <a:cubicBezTo>
                    <a:pt x="583" y="1117"/>
                    <a:pt x="664" y="1128"/>
                    <a:pt x="746" y="1129"/>
                  </a:cubicBezTo>
                  <a:cubicBezTo>
                    <a:pt x="833" y="1129"/>
                    <a:pt x="920" y="1118"/>
                    <a:pt x="1005" y="1095"/>
                  </a:cubicBezTo>
                  <a:cubicBezTo>
                    <a:pt x="1093" y="1073"/>
                    <a:pt x="1177" y="1037"/>
                    <a:pt x="1256" y="990"/>
                  </a:cubicBezTo>
                  <a:cubicBezTo>
                    <a:pt x="1342" y="931"/>
                    <a:pt x="1403" y="845"/>
                    <a:pt x="1431" y="744"/>
                  </a:cubicBezTo>
                  <a:cubicBezTo>
                    <a:pt x="1435" y="711"/>
                    <a:pt x="1438" y="676"/>
                    <a:pt x="1442" y="643"/>
                  </a:cubicBezTo>
                  <a:cubicBezTo>
                    <a:pt x="1440" y="572"/>
                    <a:pt x="1418" y="504"/>
                    <a:pt x="1382" y="445"/>
                  </a:cubicBezTo>
                  <a:lnTo>
                    <a:pt x="1374" y="432"/>
                  </a:lnTo>
                  <a:cubicBezTo>
                    <a:pt x="1376" y="358"/>
                    <a:pt x="1357" y="287"/>
                    <a:pt x="1317" y="225"/>
                  </a:cubicBezTo>
                  <a:cubicBezTo>
                    <a:pt x="1294" y="198"/>
                    <a:pt x="1271" y="171"/>
                    <a:pt x="1250" y="144"/>
                  </a:cubicBezTo>
                  <a:cubicBezTo>
                    <a:pt x="1199" y="98"/>
                    <a:pt x="1137" y="64"/>
                    <a:pt x="1070" y="49"/>
                  </a:cubicBezTo>
                  <a:cubicBezTo>
                    <a:pt x="1023" y="33"/>
                    <a:pt x="973" y="21"/>
                    <a:pt x="923" y="15"/>
                  </a:cubicBezTo>
                  <a:cubicBezTo>
                    <a:pt x="861" y="7"/>
                    <a:pt x="799" y="0"/>
                    <a:pt x="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9"/>
            <p:cNvSpPr/>
            <p:nvPr/>
          </p:nvSpPr>
          <p:spPr>
            <a:xfrm>
              <a:off x="4490250" y="1243325"/>
              <a:ext cx="34525" cy="25375"/>
            </a:xfrm>
            <a:custGeom>
              <a:avLst/>
              <a:gdLst/>
              <a:ahLst/>
              <a:cxnLst/>
              <a:rect l="l" t="t" r="r" b="b"/>
              <a:pathLst>
                <a:path w="1381" h="1015" extrusionOk="0">
                  <a:moveTo>
                    <a:pt x="925" y="0"/>
                  </a:moveTo>
                  <a:cubicBezTo>
                    <a:pt x="874" y="0"/>
                    <a:pt x="823" y="9"/>
                    <a:pt x="775" y="27"/>
                  </a:cubicBezTo>
                  <a:cubicBezTo>
                    <a:pt x="646" y="36"/>
                    <a:pt x="519" y="44"/>
                    <a:pt x="390" y="54"/>
                  </a:cubicBezTo>
                  <a:cubicBezTo>
                    <a:pt x="320" y="55"/>
                    <a:pt x="252" y="77"/>
                    <a:pt x="191" y="114"/>
                  </a:cubicBezTo>
                  <a:cubicBezTo>
                    <a:pt x="106" y="172"/>
                    <a:pt x="43" y="260"/>
                    <a:pt x="15" y="360"/>
                  </a:cubicBezTo>
                  <a:cubicBezTo>
                    <a:pt x="0" y="427"/>
                    <a:pt x="1" y="497"/>
                    <a:pt x="22" y="563"/>
                  </a:cubicBezTo>
                  <a:cubicBezTo>
                    <a:pt x="39" y="610"/>
                    <a:pt x="61" y="655"/>
                    <a:pt x="85" y="698"/>
                  </a:cubicBezTo>
                  <a:cubicBezTo>
                    <a:pt x="112" y="738"/>
                    <a:pt x="143" y="776"/>
                    <a:pt x="176" y="811"/>
                  </a:cubicBezTo>
                  <a:cubicBezTo>
                    <a:pt x="218" y="859"/>
                    <a:pt x="277" y="897"/>
                    <a:pt x="330" y="928"/>
                  </a:cubicBezTo>
                  <a:cubicBezTo>
                    <a:pt x="385" y="960"/>
                    <a:pt x="443" y="983"/>
                    <a:pt x="506" y="996"/>
                  </a:cubicBezTo>
                  <a:cubicBezTo>
                    <a:pt x="550" y="1006"/>
                    <a:pt x="595" y="1012"/>
                    <a:pt x="642" y="1013"/>
                  </a:cubicBezTo>
                  <a:cubicBezTo>
                    <a:pt x="651" y="1014"/>
                    <a:pt x="659" y="1014"/>
                    <a:pt x="667" y="1014"/>
                  </a:cubicBezTo>
                  <a:cubicBezTo>
                    <a:pt x="676" y="1014"/>
                    <a:pt x="684" y="1014"/>
                    <a:pt x="693" y="1013"/>
                  </a:cubicBezTo>
                  <a:cubicBezTo>
                    <a:pt x="740" y="1009"/>
                    <a:pt x="787" y="1001"/>
                    <a:pt x="833" y="990"/>
                  </a:cubicBezTo>
                  <a:cubicBezTo>
                    <a:pt x="880" y="975"/>
                    <a:pt x="925" y="955"/>
                    <a:pt x="968" y="933"/>
                  </a:cubicBezTo>
                  <a:cubicBezTo>
                    <a:pt x="1027" y="906"/>
                    <a:pt x="1076" y="860"/>
                    <a:pt x="1124" y="818"/>
                  </a:cubicBezTo>
                  <a:cubicBezTo>
                    <a:pt x="1148" y="797"/>
                    <a:pt x="1168" y="772"/>
                    <a:pt x="1188" y="746"/>
                  </a:cubicBezTo>
                  <a:cubicBezTo>
                    <a:pt x="1220" y="727"/>
                    <a:pt x="1250" y="705"/>
                    <a:pt x="1276" y="678"/>
                  </a:cubicBezTo>
                  <a:cubicBezTo>
                    <a:pt x="1343" y="599"/>
                    <a:pt x="1380" y="500"/>
                    <a:pt x="1381" y="398"/>
                  </a:cubicBezTo>
                  <a:cubicBezTo>
                    <a:pt x="1373" y="294"/>
                    <a:pt x="1336" y="186"/>
                    <a:pt x="1253" y="118"/>
                  </a:cubicBezTo>
                  <a:cubicBezTo>
                    <a:pt x="1192" y="63"/>
                    <a:pt x="1115" y="28"/>
                    <a:pt x="1034" y="16"/>
                  </a:cubicBezTo>
                  <a:cubicBezTo>
                    <a:pt x="1027" y="13"/>
                    <a:pt x="1019" y="11"/>
                    <a:pt x="1011" y="9"/>
                  </a:cubicBezTo>
                  <a:cubicBezTo>
                    <a:pt x="983" y="3"/>
                    <a:pt x="954" y="0"/>
                    <a:pt x="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9"/>
            <p:cNvSpPr/>
            <p:nvPr/>
          </p:nvSpPr>
          <p:spPr>
            <a:xfrm>
              <a:off x="4437250" y="1262575"/>
              <a:ext cx="20900" cy="20725"/>
            </a:xfrm>
            <a:custGeom>
              <a:avLst/>
              <a:gdLst/>
              <a:ahLst/>
              <a:cxnLst/>
              <a:rect l="l" t="t" r="r" b="b"/>
              <a:pathLst>
                <a:path w="836" h="829" extrusionOk="0">
                  <a:moveTo>
                    <a:pt x="433" y="1"/>
                  </a:moveTo>
                  <a:cubicBezTo>
                    <a:pt x="355" y="1"/>
                    <a:pt x="277" y="25"/>
                    <a:pt x="211" y="74"/>
                  </a:cubicBezTo>
                  <a:cubicBezTo>
                    <a:pt x="172" y="95"/>
                    <a:pt x="136" y="121"/>
                    <a:pt x="106" y="152"/>
                  </a:cubicBezTo>
                  <a:cubicBezTo>
                    <a:pt x="87" y="180"/>
                    <a:pt x="66" y="208"/>
                    <a:pt x="47" y="236"/>
                  </a:cubicBezTo>
                  <a:cubicBezTo>
                    <a:pt x="15" y="297"/>
                    <a:pt x="0" y="364"/>
                    <a:pt x="1" y="432"/>
                  </a:cubicBezTo>
                  <a:cubicBezTo>
                    <a:pt x="1" y="433"/>
                    <a:pt x="1" y="433"/>
                    <a:pt x="1" y="434"/>
                  </a:cubicBezTo>
                  <a:lnTo>
                    <a:pt x="1" y="435"/>
                  </a:lnTo>
                  <a:cubicBezTo>
                    <a:pt x="1" y="436"/>
                    <a:pt x="17" y="535"/>
                    <a:pt x="17" y="537"/>
                  </a:cubicBezTo>
                  <a:lnTo>
                    <a:pt x="17" y="538"/>
                  </a:lnTo>
                  <a:cubicBezTo>
                    <a:pt x="17" y="538"/>
                    <a:pt x="17" y="539"/>
                    <a:pt x="17" y="540"/>
                  </a:cubicBezTo>
                  <a:cubicBezTo>
                    <a:pt x="30" y="573"/>
                    <a:pt x="44" y="606"/>
                    <a:pt x="62" y="638"/>
                  </a:cubicBezTo>
                  <a:cubicBezTo>
                    <a:pt x="69" y="638"/>
                    <a:pt x="69" y="639"/>
                    <a:pt x="69" y="639"/>
                  </a:cubicBezTo>
                  <a:cubicBezTo>
                    <a:pt x="70" y="640"/>
                    <a:pt x="136" y="720"/>
                    <a:pt x="137" y="721"/>
                  </a:cubicBezTo>
                  <a:cubicBezTo>
                    <a:pt x="162" y="746"/>
                    <a:pt x="191" y="767"/>
                    <a:pt x="224" y="782"/>
                  </a:cubicBezTo>
                  <a:lnTo>
                    <a:pt x="319" y="817"/>
                  </a:lnTo>
                  <a:lnTo>
                    <a:pt x="321" y="817"/>
                  </a:lnTo>
                  <a:cubicBezTo>
                    <a:pt x="321" y="817"/>
                    <a:pt x="421" y="828"/>
                    <a:pt x="423" y="828"/>
                  </a:cubicBezTo>
                  <a:lnTo>
                    <a:pt x="424" y="828"/>
                  </a:lnTo>
                  <a:cubicBezTo>
                    <a:pt x="459" y="825"/>
                    <a:pt x="494" y="820"/>
                    <a:pt x="530" y="811"/>
                  </a:cubicBezTo>
                  <a:cubicBezTo>
                    <a:pt x="531" y="811"/>
                    <a:pt x="532" y="811"/>
                    <a:pt x="533" y="810"/>
                  </a:cubicBezTo>
                  <a:cubicBezTo>
                    <a:pt x="567" y="797"/>
                    <a:pt x="601" y="782"/>
                    <a:pt x="633" y="765"/>
                  </a:cubicBezTo>
                  <a:lnTo>
                    <a:pt x="638" y="763"/>
                  </a:lnTo>
                  <a:cubicBezTo>
                    <a:pt x="639" y="762"/>
                    <a:pt x="640" y="761"/>
                    <a:pt x="641" y="760"/>
                  </a:cubicBezTo>
                  <a:cubicBezTo>
                    <a:pt x="642" y="760"/>
                    <a:pt x="642" y="759"/>
                    <a:pt x="643" y="759"/>
                  </a:cubicBezTo>
                  <a:cubicBezTo>
                    <a:pt x="653" y="750"/>
                    <a:pt x="715" y="700"/>
                    <a:pt x="725" y="691"/>
                  </a:cubicBezTo>
                  <a:cubicBezTo>
                    <a:pt x="726" y="690"/>
                    <a:pt x="727" y="689"/>
                    <a:pt x="728" y="688"/>
                  </a:cubicBezTo>
                  <a:lnTo>
                    <a:pt x="729" y="687"/>
                  </a:lnTo>
                  <a:cubicBezTo>
                    <a:pt x="732" y="682"/>
                    <a:pt x="786" y="606"/>
                    <a:pt x="788" y="602"/>
                  </a:cubicBezTo>
                  <a:cubicBezTo>
                    <a:pt x="788" y="602"/>
                    <a:pt x="788" y="601"/>
                    <a:pt x="788" y="601"/>
                  </a:cubicBezTo>
                  <a:cubicBezTo>
                    <a:pt x="789" y="600"/>
                    <a:pt x="790" y="599"/>
                    <a:pt x="790" y="598"/>
                  </a:cubicBezTo>
                  <a:cubicBezTo>
                    <a:pt x="791" y="595"/>
                    <a:pt x="825" y="506"/>
                    <a:pt x="826" y="503"/>
                  </a:cubicBezTo>
                  <a:lnTo>
                    <a:pt x="826" y="502"/>
                  </a:lnTo>
                  <a:lnTo>
                    <a:pt x="826" y="500"/>
                  </a:lnTo>
                  <a:cubicBezTo>
                    <a:pt x="826" y="499"/>
                    <a:pt x="835" y="400"/>
                    <a:pt x="835" y="399"/>
                  </a:cubicBezTo>
                  <a:lnTo>
                    <a:pt x="835" y="398"/>
                  </a:lnTo>
                  <a:cubicBezTo>
                    <a:pt x="834" y="364"/>
                    <a:pt x="828" y="329"/>
                    <a:pt x="819" y="296"/>
                  </a:cubicBezTo>
                  <a:cubicBezTo>
                    <a:pt x="809" y="260"/>
                    <a:pt x="794" y="226"/>
                    <a:pt x="775" y="195"/>
                  </a:cubicBezTo>
                  <a:cubicBezTo>
                    <a:pt x="755" y="164"/>
                    <a:pt x="732" y="135"/>
                    <a:pt x="705" y="111"/>
                  </a:cubicBezTo>
                  <a:cubicBezTo>
                    <a:pt x="678" y="88"/>
                    <a:pt x="648" y="69"/>
                    <a:pt x="618" y="50"/>
                  </a:cubicBezTo>
                  <a:cubicBezTo>
                    <a:pt x="618" y="49"/>
                    <a:pt x="617" y="49"/>
                    <a:pt x="616" y="48"/>
                  </a:cubicBezTo>
                  <a:cubicBezTo>
                    <a:pt x="559" y="16"/>
                    <a:pt x="496" y="1"/>
                    <a:pt x="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9"/>
            <p:cNvSpPr/>
            <p:nvPr/>
          </p:nvSpPr>
          <p:spPr>
            <a:xfrm>
              <a:off x="4414825" y="1360850"/>
              <a:ext cx="22725" cy="20550"/>
            </a:xfrm>
            <a:custGeom>
              <a:avLst/>
              <a:gdLst/>
              <a:ahLst/>
              <a:cxnLst/>
              <a:rect l="l" t="t" r="r" b="b"/>
              <a:pathLst>
                <a:path w="909" h="822" extrusionOk="0">
                  <a:moveTo>
                    <a:pt x="452" y="1"/>
                  </a:moveTo>
                  <a:cubicBezTo>
                    <a:pt x="382" y="3"/>
                    <a:pt x="314" y="23"/>
                    <a:pt x="254" y="60"/>
                  </a:cubicBezTo>
                  <a:lnTo>
                    <a:pt x="207" y="89"/>
                  </a:lnTo>
                  <a:cubicBezTo>
                    <a:pt x="161" y="115"/>
                    <a:pt x="122" y="153"/>
                    <a:pt x="95" y="199"/>
                  </a:cubicBezTo>
                  <a:cubicBezTo>
                    <a:pt x="7" y="329"/>
                    <a:pt x="0" y="499"/>
                    <a:pt x="80" y="635"/>
                  </a:cubicBezTo>
                  <a:cubicBezTo>
                    <a:pt x="103" y="662"/>
                    <a:pt x="126" y="690"/>
                    <a:pt x="147" y="717"/>
                  </a:cubicBezTo>
                  <a:cubicBezTo>
                    <a:pt x="198" y="763"/>
                    <a:pt x="260" y="796"/>
                    <a:pt x="327" y="812"/>
                  </a:cubicBezTo>
                  <a:lnTo>
                    <a:pt x="427" y="822"/>
                  </a:lnTo>
                  <a:cubicBezTo>
                    <a:pt x="497" y="820"/>
                    <a:pt x="566" y="799"/>
                    <a:pt x="626" y="762"/>
                  </a:cubicBezTo>
                  <a:lnTo>
                    <a:pt x="672" y="732"/>
                  </a:lnTo>
                  <a:cubicBezTo>
                    <a:pt x="853" y="613"/>
                    <a:pt x="909" y="373"/>
                    <a:pt x="799" y="187"/>
                  </a:cubicBezTo>
                  <a:cubicBezTo>
                    <a:pt x="777" y="160"/>
                    <a:pt x="754" y="133"/>
                    <a:pt x="732" y="105"/>
                  </a:cubicBezTo>
                  <a:cubicBezTo>
                    <a:pt x="681" y="59"/>
                    <a:pt x="619" y="26"/>
                    <a:pt x="553" y="10"/>
                  </a:cubicBezTo>
                  <a:cubicBezTo>
                    <a:pt x="519" y="7"/>
                    <a:pt x="485" y="4"/>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9"/>
            <p:cNvSpPr/>
            <p:nvPr/>
          </p:nvSpPr>
          <p:spPr>
            <a:xfrm>
              <a:off x="4416275" y="1452550"/>
              <a:ext cx="23625" cy="20675"/>
            </a:xfrm>
            <a:custGeom>
              <a:avLst/>
              <a:gdLst/>
              <a:ahLst/>
              <a:cxnLst/>
              <a:rect l="l" t="t" r="r" b="b"/>
              <a:pathLst>
                <a:path w="945" h="827" extrusionOk="0">
                  <a:moveTo>
                    <a:pt x="408" y="1"/>
                  </a:moveTo>
                  <a:cubicBezTo>
                    <a:pt x="384" y="1"/>
                    <a:pt x="359" y="4"/>
                    <a:pt x="336" y="10"/>
                  </a:cubicBezTo>
                  <a:cubicBezTo>
                    <a:pt x="178" y="38"/>
                    <a:pt x="51" y="153"/>
                    <a:pt x="11" y="308"/>
                  </a:cubicBezTo>
                  <a:cubicBezTo>
                    <a:pt x="8" y="341"/>
                    <a:pt x="4" y="376"/>
                    <a:pt x="1" y="409"/>
                  </a:cubicBezTo>
                  <a:cubicBezTo>
                    <a:pt x="3" y="478"/>
                    <a:pt x="23" y="548"/>
                    <a:pt x="61" y="607"/>
                  </a:cubicBezTo>
                  <a:lnTo>
                    <a:pt x="128" y="688"/>
                  </a:lnTo>
                  <a:cubicBezTo>
                    <a:pt x="179" y="735"/>
                    <a:pt x="240" y="767"/>
                    <a:pt x="307" y="782"/>
                  </a:cubicBezTo>
                  <a:lnTo>
                    <a:pt x="460" y="818"/>
                  </a:lnTo>
                  <a:cubicBezTo>
                    <a:pt x="487" y="823"/>
                    <a:pt x="515" y="826"/>
                    <a:pt x="542" y="826"/>
                  </a:cubicBezTo>
                  <a:cubicBezTo>
                    <a:pt x="723" y="826"/>
                    <a:pt x="888" y="704"/>
                    <a:pt x="935" y="522"/>
                  </a:cubicBezTo>
                  <a:cubicBezTo>
                    <a:pt x="938" y="488"/>
                    <a:pt x="942" y="455"/>
                    <a:pt x="945" y="421"/>
                  </a:cubicBezTo>
                  <a:cubicBezTo>
                    <a:pt x="944" y="351"/>
                    <a:pt x="922" y="283"/>
                    <a:pt x="886" y="222"/>
                  </a:cubicBezTo>
                  <a:cubicBezTo>
                    <a:pt x="863" y="195"/>
                    <a:pt x="840" y="168"/>
                    <a:pt x="819" y="141"/>
                  </a:cubicBezTo>
                  <a:cubicBezTo>
                    <a:pt x="768" y="95"/>
                    <a:pt x="706" y="62"/>
                    <a:pt x="639" y="47"/>
                  </a:cubicBezTo>
                  <a:cubicBezTo>
                    <a:pt x="588" y="35"/>
                    <a:pt x="538" y="24"/>
                    <a:pt x="487" y="12"/>
                  </a:cubicBezTo>
                  <a:cubicBezTo>
                    <a:pt x="461" y="4"/>
                    <a:pt x="434" y="1"/>
                    <a:pt x="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9"/>
            <p:cNvSpPr/>
            <p:nvPr/>
          </p:nvSpPr>
          <p:spPr>
            <a:xfrm>
              <a:off x="4421725" y="1533350"/>
              <a:ext cx="29125" cy="26175"/>
            </a:xfrm>
            <a:custGeom>
              <a:avLst/>
              <a:gdLst/>
              <a:ahLst/>
              <a:cxnLst/>
              <a:rect l="l" t="t" r="r" b="b"/>
              <a:pathLst>
                <a:path w="1165" h="1047" extrusionOk="0">
                  <a:moveTo>
                    <a:pt x="490" y="1"/>
                  </a:moveTo>
                  <a:cubicBezTo>
                    <a:pt x="473" y="1"/>
                    <a:pt x="455" y="2"/>
                    <a:pt x="437" y="5"/>
                  </a:cubicBezTo>
                  <a:cubicBezTo>
                    <a:pt x="388" y="10"/>
                    <a:pt x="338" y="19"/>
                    <a:pt x="290" y="32"/>
                  </a:cubicBezTo>
                  <a:cubicBezTo>
                    <a:pt x="238" y="45"/>
                    <a:pt x="190" y="72"/>
                    <a:pt x="152" y="110"/>
                  </a:cubicBezTo>
                  <a:cubicBezTo>
                    <a:pt x="109" y="139"/>
                    <a:pt x="74" y="180"/>
                    <a:pt x="52" y="228"/>
                  </a:cubicBezTo>
                  <a:lnTo>
                    <a:pt x="17" y="322"/>
                  </a:lnTo>
                  <a:cubicBezTo>
                    <a:pt x="1" y="389"/>
                    <a:pt x="3" y="458"/>
                    <a:pt x="22" y="524"/>
                  </a:cubicBezTo>
                  <a:cubicBezTo>
                    <a:pt x="30" y="547"/>
                    <a:pt x="38" y="570"/>
                    <a:pt x="47" y="593"/>
                  </a:cubicBezTo>
                  <a:cubicBezTo>
                    <a:pt x="57" y="619"/>
                    <a:pt x="69" y="645"/>
                    <a:pt x="81" y="670"/>
                  </a:cubicBezTo>
                  <a:cubicBezTo>
                    <a:pt x="93" y="695"/>
                    <a:pt x="102" y="721"/>
                    <a:pt x="116" y="745"/>
                  </a:cubicBezTo>
                  <a:cubicBezTo>
                    <a:pt x="145" y="796"/>
                    <a:pt x="185" y="840"/>
                    <a:pt x="221" y="881"/>
                  </a:cubicBezTo>
                  <a:cubicBezTo>
                    <a:pt x="229" y="890"/>
                    <a:pt x="236" y="896"/>
                    <a:pt x="244" y="903"/>
                  </a:cubicBezTo>
                  <a:cubicBezTo>
                    <a:pt x="260" y="917"/>
                    <a:pt x="280" y="929"/>
                    <a:pt x="296" y="940"/>
                  </a:cubicBezTo>
                  <a:cubicBezTo>
                    <a:pt x="312" y="952"/>
                    <a:pt x="329" y="966"/>
                    <a:pt x="348" y="976"/>
                  </a:cubicBezTo>
                  <a:cubicBezTo>
                    <a:pt x="355" y="981"/>
                    <a:pt x="363" y="984"/>
                    <a:pt x="371" y="987"/>
                  </a:cubicBezTo>
                  <a:cubicBezTo>
                    <a:pt x="404" y="1001"/>
                    <a:pt x="441" y="1014"/>
                    <a:pt x="475" y="1026"/>
                  </a:cubicBezTo>
                  <a:cubicBezTo>
                    <a:pt x="480" y="1028"/>
                    <a:pt x="484" y="1029"/>
                    <a:pt x="488" y="1030"/>
                  </a:cubicBezTo>
                  <a:cubicBezTo>
                    <a:pt x="529" y="1041"/>
                    <a:pt x="571" y="1046"/>
                    <a:pt x="614" y="1046"/>
                  </a:cubicBezTo>
                  <a:cubicBezTo>
                    <a:pt x="622" y="1046"/>
                    <a:pt x="630" y="1046"/>
                    <a:pt x="638" y="1046"/>
                  </a:cubicBezTo>
                  <a:cubicBezTo>
                    <a:pt x="775" y="1038"/>
                    <a:pt x="908" y="984"/>
                    <a:pt x="1000" y="880"/>
                  </a:cubicBezTo>
                  <a:cubicBezTo>
                    <a:pt x="1036" y="843"/>
                    <a:pt x="1063" y="799"/>
                    <a:pt x="1076" y="749"/>
                  </a:cubicBezTo>
                  <a:cubicBezTo>
                    <a:pt x="1090" y="730"/>
                    <a:pt x="1104" y="711"/>
                    <a:pt x="1118" y="691"/>
                  </a:cubicBezTo>
                  <a:cubicBezTo>
                    <a:pt x="1149" y="631"/>
                    <a:pt x="1165" y="563"/>
                    <a:pt x="1164" y="494"/>
                  </a:cubicBezTo>
                  <a:cubicBezTo>
                    <a:pt x="1158" y="461"/>
                    <a:pt x="1153" y="427"/>
                    <a:pt x="1147" y="394"/>
                  </a:cubicBezTo>
                  <a:cubicBezTo>
                    <a:pt x="1127" y="325"/>
                    <a:pt x="1088" y="263"/>
                    <a:pt x="1036" y="215"/>
                  </a:cubicBezTo>
                  <a:cubicBezTo>
                    <a:pt x="1024" y="202"/>
                    <a:pt x="1011" y="191"/>
                    <a:pt x="997" y="180"/>
                  </a:cubicBezTo>
                  <a:cubicBezTo>
                    <a:pt x="957" y="149"/>
                    <a:pt x="916" y="120"/>
                    <a:pt x="873" y="95"/>
                  </a:cubicBezTo>
                  <a:cubicBezTo>
                    <a:pt x="859" y="86"/>
                    <a:pt x="844" y="78"/>
                    <a:pt x="829" y="73"/>
                  </a:cubicBezTo>
                  <a:cubicBezTo>
                    <a:pt x="782" y="53"/>
                    <a:pt x="736" y="36"/>
                    <a:pt x="688" y="22"/>
                  </a:cubicBezTo>
                  <a:cubicBezTo>
                    <a:pt x="672" y="18"/>
                    <a:pt x="656" y="15"/>
                    <a:pt x="638" y="14"/>
                  </a:cubicBezTo>
                  <a:cubicBezTo>
                    <a:pt x="590" y="5"/>
                    <a:pt x="540"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9"/>
            <p:cNvSpPr/>
            <p:nvPr/>
          </p:nvSpPr>
          <p:spPr>
            <a:xfrm>
              <a:off x="4425625" y="1628050"/>
              <a:ext cx="28925" cy="24300"/>
            </a:xfrm>
            <a:custGeom>
              <a:avLst/>
              <a:gdLst/>
              <a:ahLst/>
              <a:cxnLst/>
              <a:rect l="l" t="t" r="r" b="b"/>
              <a:pathLst>
                <a:path w="1157" h="972" extrusionOk="0">
                  <a:moveTo>
                    <a:pt x="607" y="0"/>
                  </a:moveTo>
                  <a:cubicBezTo>
                    <a:pt x="594" y="0"/>
                    <a:pt x="581" y="1"/>
                    <a:pt x="568" y="1"/>
                  </a:cubicBezTo>
                  <a:cubicBezTo>
                    <a:pt x="505" y="5"/>
                    <a:pt x="442" y="14"/>
                    <a:pt x="381" y="27"/>
                  </a:cubicBezTo>
                  <a:cubicBezTo>
                    <a:pt x="349" y="32"/>
                    <a:pt x="318" y="40"/>
                    <a:pt x="288" y="50"/>
                  </a:cubicBezTo>
                  <a:lnTo>
                    <a:pt x="192" y="94"/>
                  </a:lnTo>
                  <a:cubicBezTo>
                    <a:pt x="145" y="120"/>
                    <a:pt x="106" y="158"/>
                    <a:pt x="79" y="203"/>
                  </a:cubicBezTo>
                  <a:cubicBezTo>
                    <a:pt x="57" y="229"/>
                    <a:pt x="40" y="259"/>
                    <a:pt x="33" y="293"/>
                  </a:cubicBezTo>
                  <a:cubicBezTo>
                    <a:pt x="10" y="339"/>
                    <a:pt x="0" y="390"/>
                    <a:pt x="5" y="442"/>
                  </a:cubicBezTo>
                  <a:cubicBezTo>
                    <a:pt x="9" y="482"/>
                    <a:pt x="16" y="523"/>
                    <a:pt x="24" y="562"/>
                  </a:cubicBezTo>
                  <a:cubicBezTo>
                    <a:pt x="26" y="569"/>
                    <a:pt x="29" y="576"/>
                    <a:pt x="32" y="582"/>
                  </a:cubicBezTo>
                  <a:cubicBezTo>
                    <a:pt x="48" y="622"/>
                    <a:pt x="67" y="677"/>
                    <a:pt x="97" y="714"/>
                  </a:cubicBezTo>
                  <a:cubicBezTo>
                    <a:pt x="124" y="748"/>
                    <a:pt x="156" y="794"/>
                    <a:pt x="193" y="823"/>
                  </a:cubicBezTo>
                  <a:cubicBezTo>
                    <a:pt x="224" y="849"/>
                    <a:pt x="258" y="872"/>
                    <a:pt x="292" y="893"/>
                  </a:cubicBezTo>
                  <a:cubicBezTo>
                    <a:pt x="299" y="898"/>
                    <a:pt x="304" y="902"/>
                    <a:pt x="312" y="905"/>
                  </a:cubicBezTo>
                  <a:cubicBezTo>
                    <a:pt x="354" y="926"/>
                    <a:pt x="398" y="942"/>
                    <a:pt x="443" y="954"/>
                  </a:cubicBezTo>
                  <a:cubicBezTo>
                    <a:pt x="450" y="956"/>
                    <a:pt x="458" y="957"/>
                    <a:pt x="464" y="958"/>
                  </a:cubicBezTo>
                  <a:cubicBezTo>
                    <a:pt x="504" y="965"/>
                    <a:pt x="544" y="969"/>
                    <a:pt x="585" y="971"/>
                  </a:cubicBezTo>
                  <a:cubicBezTo>
                    <a:pt x="592" y="971"/>
                    <a:pt x="599" y="970"/>
                    <a:pt x="607" y="970"/>
                  </a:cubicBezTo>
                  <a:cubicBezTo>
                    <a:pt x="646" y="966"/>
                    <a:pt x="686" y="959"/>
                    <a:pt x="724" y="951"/>
                  </a:cubicBezTo>
                  <a:cubicBezTo>
                    <a:pt x="773" y="941"/>
                    <a:pt x="819" y="915"/>
                    <a:pt x="862" y="892"/>
                  </a:cubicBezTo>
                  <a:cubicBezTo>
                    <a:pt x="908" y="866"/>
                    <a:pt x="947" y="829"/>
                    <a:pt x="973" y="782"/>
                  </a:cubicBezTo>
                  <a:cubicBezTo>
                    <a:pt x="1001" y="728"/>
                    <a:pt x="1038" y="680"/>
                    <a:pt x="1081" y="637"/>
                  </a:cubicBezTo>
                  <a:cubicBezTo>
                    <a:pt x="1114" y="599"/>
                    <a:pt x="1137" y="551"/>
                    <a:pt x="1146" y="501"/>
                  </a:cubicBezTo>
                  <a:lnTo>
                    <a:pt x="1157" y="400"/>
                  </a:lnTo>
                  <a:cubicBezTo>
                    <a:pt x="1154" y="331"/>
                    <a:pt x="1134" y="261"/>
                    <a:pt x="1096" y="202"/>
                  </a:cubicBezTo>
                  <a:cubicBezTo>
                    <a:pt x="1073" y="175"/>
                    <a:pt x="1052" y="148"/>
                    <a:pt x="1029" y="120"/>
                  </a:cubicBezTo>
                  <a:cubicBezTo>
                    <a:pt x="978" y="73"/>
                    <a:pt x="917" y="41"/>
                    <a:pt x="850" y="26"/>
                  </a:cubicBezTo>
                  <a:cubicBezTo>
                    <a:pt x="788" y="14"/>
                    <a:pt x="724" y="6"/>
                    <a:pt x="661" y="2"/>
                  </a:cubicBezTo>
                  <a:cubicBezTo>
                    <a:pt x="643" y="1"/>
                    <a:pt x="625"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9"/>
            <p:cNvSpPr/>
            <p:nvPr/>
          </p:nvSpPr>
          <p:spPr>
            <a:xfrm>
              <a:off x="4364600" y="1581700"/>
              <a:ext cx="24700" cy="21300"/>
            </a:xfrm>
            <a:custGeom>
              <a:avLst/>
              <a:gdLst/>
              <a:ahLst/>
              <a:cxnLst/>
              <a:rect l="l" t="t" r="r" b="b"/>
              <a:pathLst>
                <a:path w="988" h="852" extrusionOk="0">
                  <a:moveTo>
                    <a:pt x="530" y="1"/>
                  </a:moveTo>
                  <a:cubicBezTo>
                    <a:pt x="460" y="3"/>
                    <a:pt x="392" y="24"/>
                    <a:pt x="331" y="60"/>
                  </a:cubicBezTo>
                  <a:lnTo>
                    <a:pt x="237" y="120"/>
                  </a:lnTo>
                  <a:cubicBezTo>
                    <a:pt x="57" y="239"/>
                    <a:pt x="1" y="478"/>
                    <a:pt x="111" y="664"/>
                  </a:cubicBezTo>
                  <a:cubicBezTo>
                    <a:pt x="133" y="691"/>
                    <a:pt x="155" y="719"/>
                    <a:pt x="178" y="746"/>
                  </a:cubicBezTo>
                  <a:cubicBezTo>
                    <a:pt x="229" y="793"/>
                    <a:pt x="290" y="825"/>
                    <a:pt x="357" y="841"/>
                  </a:cubicBezTo>
                  <a:lnTo>
                    <a:pt x="458" y="851"/>
                  </a:lnTo>
                  <a:cubicBezTo>
                    <a:pt x="528" y="849"/>
                    <a:pt x="596" y="828"/>
                    <a:pt x="655" y="792"/>
                  </a:cubicBezTo>
                  <a:lnTo>
                    <a:pt x="750" y="733"/>
                  </a:lnTo>
                  <a:cubicBezTo>
                    <a:pt x="931" y="615"/>
                    <a:pt x="987" y="375"/>
                    <a:pt x="877" y="188"/>
                  </a:cubicBezTo>
                  <a:cubicBezTo>
                    <a:pt x="854" y="161"/>
                    <a:pt x="831" y="133"/>
                    <a:pt x="810" y="106"/>
                  </a:cubicBezTo>
                  <a:cubicBezTo>
                    <a:pt x="759" y="59"/>
                    <a:pt x="698" y="27"/>
                    <a:pt x="631" y="12"/>
                  </a:cubicBezTo>
                  <a:lnTo>
                    <a:pt x="5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9"/>
            <p:cNvSpPr/>
            <p:nvPr/>
          </p:nvSpPr>
          <p:spPr>
            <a:xfrm>
              <a:off x="4328100" y="1465425"/>
              <a:ext cx="35975" cy="26225"/>
            </a:xfrm>
            <a:custGeom>
              <a:avLst/>
              <a:gdLst/>
              <a:ahLst/>
              <a:cxnLst/>
              <a:rect l="l" t="t" r="r" b="b"/>
              <a:pathLst>
                <a:path w="1439" h="1049" extrusionOk="0">
                  <a:moveTo>
                    <a:pt x="539" y="0"/>
                  </a:moveTo>
                  <a:cubicBezTo>
                    <a:pt x="521" y="0"/>
                    <a:pt x="503" y="1"/>
                    <a:pt x="486" y="3"/>
                  </a:cubicBezTo>
                  <a:cubicBezTo>
                    <a:pt x="443" y="9"/>
                    <a:pt x="396" y="12"/>
                    <a:pt x="355" y="28"/>
                  </a:cubicBezTo>
                  <a:cubicBezTo>
                    <a:pt x="270" y="63"/>
                    <a:pt x="222" y="86"/>
                    <a:pt x="157" y="153"/>
                  </a:cubicBezTo>
                  <a:cubicBezTo>
                    <a:pt x="152" y="158"/>
                    <a:pt x="148" y="163"/>
                    <a:pt x="142" y="170"/>
                  </a:cubicBezTo>
                  <a:cubicBezTo>
                    <a:pt x="120" y="198"/>
                    <a:pt x="99" y="227"/>
                    <a:pt x="81" y="258"/>
                  </a:cubicBezTo>
                  <a:cubicBezTo>
                    <a:pt x="60" y="296"/>
                    <a:pt x="45" y="337"/>
                    <a:pt x="36" y="379"/>
                  </a:cubicBezTo>
                  <a:cubicBezTo>
                    <a:pt x="1" y="556"/>
                    <a:pt x="63" y="719"/>
                    <a:pt x="188" y="842"/>
                  </a:cubicBezTo>
                  <a:cubicBezTo>
                    <a:pt x="270" y="923"/>
                    <a:pt x="368" y="964"/>
                    <a:pt x="474" y="1001"/>
                  </a:cubicBezTo>
                  <a:cubicBezTo>
                    <a:pt x="527" y="1018"/>
                    <a:pt x="581" y="1029"/>
                    <a:pt x="635" y="1034"/>
                  </a:cubicBezTo>
                  <a:cubicBezTo>
                    <a:pt x="693" y="1043"/>
                    <a:pt x="753" y="1047"/>
                    <a:pt x="812" y="1048"/>
                  </a:cubicBezTo>
                  <a:cubicBezTo>
                    <a:pt x="825" y="1048"/>
                    <a:pt x="839" y="1046"/>
                    <a:pt x="853" y="1044"/>
                  </a:cubicBezTo>
                  <a:cubicBezTo>
                    <a:pt x="902" y="1040"/>
                    <a:pt x="949" y="1031"/>
                    <a:pt x="996" y="1019"/>
                  </a:cubicBezTo>
                  <a:cubicBezTo>
                    <a:pt x="1023" y="1009"/>
                    <a:pt x="1050" y="999"/>
                    <a:pt x="1076" y="986"/>
                  </a:cubicBezTo>
                  <a:cubicBezTo>
                    <a:pt x="1096" y="976"/>
                    <a:pt x="1118" y="967"/>
                    <a:pt x="1139" y="955"/>
                  </a:cubicBezTo>
                  <a:cubicBezTo>
                    <a:pt x="1222" y="918"/>
                    <a:pt x="1291" y="855"/>
                    <a:pt x="1336" y="776"/>
                  </a:cubicBezTo>
                  <a:cubicBezTo>
                    <a:pt x="1341" y="768"/>
                    <a:pt x="1343" y="761"/>
                    <a:pt x="1346" y="753"/>
                  </a:cubicBezTo>
                  <a:cubicBezTo>
                    <a:pt x="1376" y="705"/>
                    <a:pt x="1400" y="651"/>
                    <a:pt x="1416" y="596"/>
                  </a:cubicBezTo>
                  <a:cubicBezTo>
                    <a:pt x="1434" y="540"/>
                    <a:pt x="1439" y="482"/>
                    <a:pt x="1431" y="425"/>
                  </a:cubicBezTo>
                  <a:cubicBezTo>
                    <a:pt x="1432" y="373"/>
                    <a:pt x="1420" y="321"/>
                    <a:pt x="1394" y="276"/>
                  </a:cubicBezTo>
                  <a:cubicBezTo>
                    <a:pt x="1327" y="132"/>
                    <a:pt x="1183" y="40"/>
                    <a:pt x="1025" y="40"/>
                  </a:cubicBezTo>
                  <a:cubicBezTo>
                    <a:pt x="968" y="44"/>
                    <a:pt x="913" y="59"/>
                    <a:pt x="861" y="82"/>
                  </a:cubicBezTo>
                  <a:cubicBezTo>
                    <a:pt x="825" y="68"/>
                    <a:pt x="789" y="54"/>
                    <a:pt x="752" y="41"/>
                  </a:cubicBezTo>
                  <a:cubicBezTo>
                    <a:pt x="684" y="18"/>
                    <a:pt x="611"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9"/>
            <p:cNvSpPr/>
            <p:nvPr/>
          </p:nvSpPr>
          <p:spPr>
            <a:xfrm>
              <a:off x="4357300" y="1404575"/>
              <a:ext cx="27325" cy="23250"/>
            </a:xfrm>
            <a:custGeom>
              <a:avLst/>
              <a:gdLst/>
              <a:ahLst/>
              <a:cxnLst/>
              <a:rect l="l" t="t" r="r" b="b"/>
              <a:pathLst>
                <a:path w="1093" h="930" extrusionOk="0">
                  <a:moveTo>
                    <a:pt x="394" y="1"/>
                  </a:moveTo>
                  <a:lnTo>
                    <a:pt x="293" y="17"/>
                  </a:lnTo>
                  <a:lnTo>
                    <a:pt x="195" y="60"/>
                  </a:lnTo>
                  <a:cubicBezTo>
                    <a:pt x="149" y="86"/>
                    <a:pt x="111" y="124"/>
                    <a:pt x="84" y="169"/>
                  </a:cubicBezTo>
                  <a:cubicBezTo>
                    <a:pt x="25" y="254"/>
                    <a:pt x="1" y="356"/>
                    <a:pt x="17" y="458"/>
                  </a:cubicBezTo>
                  <a:cubicBezTo>
                    <a:pt x="20" y="511"/>
                    <a:pt x="39" y="562"/>
                    <a:pt x="69" y="606"/>
                  </a:cubicBezTo>
                  <a:cubicBezTo>
                    <a:pt x="96" y="651"/>
                    <a:pt x="123" y="697"/>
                    <a:pt x="150" y="742"/>
                  </a:cubicBezTo>
                  <a:cubicBezTo>
                    <a:pt x="187" y="802"/>
                    <a:pt x="240" y="850"/>
                    <a:pt x="301" y="884"/>
                  </a:cubicBezTo>
                  <a:cubicBezTo>
                    <a:pt x="358" y="913"/>
                    <a:pt x="421" y="929"/>
                    <a:pt x="485" y="929"/>
                  </a:cubicBezTo>
                  <a:cubicBezTo>
                    <a:pt x="489" y="929"/>
                    <a:pt x="493" y="929"/>
                    <a:pt x="497" y="929"/>
                  </a:cubicBezTo>
                  <a:cubicBezTo>
                    <a:pt x="538" y="926"/>
                    <a:pt x="579" y="919"/>
                    <a:pt x="619" y="911"/>
                  </a:cubicBezTo>
                  <a:cubicBezTo>
                    <a:pt x="626" y="909"/>
                    <a:pt x="634" y="906"/>
                    <a:pt x="641" y="903"/>
                  </a:cubicBezTo>
                  <a:cubicBezTo>
                    <a:pt x="680" y="889"/>
                    <a:pt x="718" y="872"/>
                    <a:pt x="756" y="851"/>
                  </a:cubicBezTo>
                  <a:cubicBezTo>
                    <a:pt x="760" y="849"/>
                    <a:pt x="765" y="846"/>
                    <a:pt x="769" y="844"/>
                  </a:cubicBezTo>
                  <a:cubicBezTo>
                    <a:pt x="921" y="812"/>
                    <a:pt x="1044" y="698"/>
                    <a:pt x="1082" y="547"/>
                  </a:cubicBezTo>
                  <a:cubicBezTo>
                    <a:pt x="1086" y="513"/>
                    <a:pt x="1089" y="480"/>
                    <a:pt x="1092" y="446"/>
                  </a:cubicBezTo>
                  <a:cubicBezTo>
                    <a:pt x="1091" y="376"/>
                    <a:pt x="1071" y="308"/>
                    <a:pt x="1033" y="248"/>
                  </a:cubicBezTo>
                  <a:lnTo>
                    <a:pt x="966" y="166"/>
                  </a:lnTo>
                  <a:cubicBezTo>
                    <a:pt x="915" y="120"/>
                    <a:pt x="853" y="87"/>
                    <a:pt x="786" y="72"/>
                  </a:cubicBezTo>
                  <a:lnTo>
                    <a:pt x="716" y="57"/>
                  </a:lnTo>
                  <a:lnTo>
                    <a:pt x="705" y="53"/>
                  </a:lnTo>
                  <a:cubicBezTo>
                    <a:pt x="702" y="52"/>
                    <a:pt x="699" y="52"/>
                    <a:pt x="696" y="52"/>
                  </a:cubicBezTo>
                  <a:cubicBezTo>
                    <a:pt x="693" y="52"/>
                    <a:pt x="690" y="52"/>
                    <a:pt x="687" y="52"/>
                  </a:cubicBezTo>
                  <a:cubicBezTo>
                    <a:pt x="622" y="38"/>
                    <a:pt x="558" y="25"/>
                    <a:pt x="495" y="11"/>
                  </a:cubicBezTo>
                  <a:cubicBezTo>
                    <a:pt x="461" y="7"/>
                    <a:pt x="427" y="4"/>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9"/>
            <p:cNvSpPr/>
            <p:nvPr/>
          </p:nvSpPr>
          <p:spPr>
            <a:xfrm>
              <a:off x="4389275" y="1490450"/>
              <a:ext cx="21250" cy="21950"/>
            </a:xfrm>
            <a:custGeom>
              <a:avLst/>
              <a:gdLst/>
              <a:ahLst/>
              <a:cxnLst/>
              <a:rect l="l" t="t" r="r" b="b"/>
              <a:pathLst>
                <a:path w="850" h="878" extrusionOk="0">
                  <a:moveTo>
                    <a:pt x="392" y="0"/>
                  </a:moveTo>
                  <a:cubicBezTo>
                    <a:pt x="322" y="0"/>
                    <a:pt x="251" y="18"/>
                    <a:pt x="187" y="56"/>
                  </a:cubicBezTo>
                  <a:lnTo>
                    <a:pt x="105" y="123"/>
                  </a:lnTo>
                  <a:cubicBezTo>
                    <a:pt x="58" y="174"/>
                    <a:pt x="26" y="235"/>
                    <a:pt x="10" y="302"/>
                  </a:cubicBezTo>
                  <a:cubicBezTo>
                    <a:pt x="7" y="336"/>
                    <a:pt x="3" y="369"/>
                    <a:pt x="0" y="403"/>
                  </a:cubicBezTo>
                  <a:cubicBezTo>
                    <a:pt x="1" y="473"/>
                    <a:pt x="23" y="541"/>
                    <a:pt x="60" y="602"/>
                  </a:cubicBezTo>
                  <a:cubicBezTo>
                    <a:pt x="79" y="633"/>
                    <a:pt x="98" y="664"/>
                    <a:pt x="117" y="696"/>
                  </a:cubicBezTo>
                  <a:cubicBezTo>
                    <a:pt x="143" y="742"/>
                    <a:pt x="181" y="780"/>
                    <a:pt x="227" y="807"/>
                  </a:cubicBezTo>
                  <a:cubicBezTo>
                    <a:pt x="296" y="854"/>
                    <a:pt x="376" y="878"/>
                    <a:pt x="457" y="878"/>
                  </a:cubicBezTo>
                  <a:cubicBezTo>
                    <a:pt x="528" y="878"/>
                    <a:pt x="599" y="859"/>
                    <a:pt x="662" y="822"/>
                  </a:cubicBezTo>
                  <a:lnTo>
                    <a:pt x="745" y="755"/>
                  </a:lnTo>
                  <a:cubicBezTo>
                    <a:pt x="791" y="704"/>
                    <a:pt x="823" y="643"/>
                    <a:pt x="839" y="576"/>
                  </a:cubicBezTo>
                  <a:cubicBezTo>
                    <a:pt x="843" y="542"/>
                    <a:pt x="846" y="509"/>
                    <a:pt x="849" y="475"/>
                  </a:cubicBezTo>
                  <a:cubicBezTo>
                    <a:pt x="847" y="405"/>
                    <a:pt x="827" y="337"/>
                    <a:pt x="789" y="277"/>
                  </a:cubicBezTo>
                  <a:cubicBezTo>
                    <a:pt x="770" y="245"/>
                    <a:pt x="751" y="214"/>
                    <a:pt x="732" y="182"/>
                  </a:cubicBezTo>
                  <a:cubicBezTo>
                    <a:pt x="654" y="64"/>
                    <a:pt x="525"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9"/>
            <p:cNvSpPr/>
            <p:nvPr/>
          </p:nvSpPr>
          <p:spPr>
            <a:xfrm>
              <a:off x="4364600" y="1317100"/>
              <a:ext cx="29975" cy="21875"/>
            </a:xfrm>
            <a:custGeom>
              <a:avLst/>
              <a:gdLst/>
              <a:ahLst/>
              <a:cxnLst/>
              <a:rect l="l" t="t" r="r" b="b"/>
              <a:pathLst>
                <a:path w="1199" h="875" extrusionOk="0">
                  <a:moveTo>
                    <a:pt x="793" y="0"/>
                  </a:moveTo>
                  <a:cubicBezTo>
                    <a:pt x="756" y="0"/>
                    <a:pt x="718" y="6"/>
                    <a:pt x="681" y="16"/>
                  </a:cubicBezTo>
                  <a:cubicBezTo>
                    <a:pt x="663" y="23"/>
                    <a:pt x="643" y="28"/>
                    <a:pt x="624" y="32"/>
                  </a:cubicBezTo>
                  <a:lnTo>
                    <a:pt x="622" y="31"/>
                  </a:lnTo>
                  <a:cubicBezTo>
                    <a:pt x="599" y="25"/>
                    <a:pt x="578" y="20"/>
                    <a:pt x="554" y="16"/>
                  </a:cubicBezTo>
                  <a:cubicBezTo>
                    <a:pt x="511" y="10"/>
                    <a:pt x="466" y="5"/>
                    <a:pt x="422" y="2"/>
                  </a:cubicBezTo>
                  <a:cubicBezTo>
                    <a:pt x="415" y="2"/>
                    <a:pt x="409" y="1"/>
                    <a:pt x="403" y="1"/>
                  </a:cubicBezTo>
                  <a:cubicBezTo>
                    <a:pt x="397" y="1"/>
                    <a:pt x="391" y="2"/>
                    <a:pt x="385" y="2"/>
                  </a:cubicBezTo>
                  <a:lnTo>
                    <a:pt x="284" y="18"/>
                  </a:lnTo>
                  <a:cubicBezTo>
                    <a:pt x="232" y="31"/>
                    <a:pt x="183" y="57"/>
                    <a:pt x="145" y="95"/>
                  </a:cubicBezTo>
                  <a:cubicBezTo>
                    <a:pt x="116" y="114"/>
                    <a:pt x="91" y="141"/>
                    <a:pt x="75" y="171"/>
                  </a:cubicBezTo>
                  <a:cubicBezTo>
                    <a:pt x="42" y="211"/>
                    <a:pt x="20" y="257"/>
                    <a:pt x="10" y="308"/>
                  </a:cubicBezTo>
                  <a:cubicBezTo>
                    <a:pt x="7" y="342"/>
                    <a:pt x="4" y="375"/>
                    <a:pt x="1" y="409"/>
                  </a:cubicBezTo>
                  <a:cubicBezTo>
                    <a:pt x="5" y="443"/>
                    <a:pt x="11" y="477"/>
                    <a:pt x="17" y="510"/>
                  </a:cubicBezTo>
                  <a:cubicBezTo>
                    <a:pt x="30" y="562"/>
                    <a:pt x="57" y="609"/>
                    <a:pt x="95" y="648"/>
                  </a:cubicBezTo>
                  <a:cubicBezTo>
                    <a:pt x="124" y="692"/>
                    <a:pt x="165" y="726"/>
                    <a:pt x="212" y="748"/>
                  </a:cubicBezTo>
                  <a:cubicBezTo>
                    <a:pt x="273" y="776"/>
                    <a:pt x="337" y="798"/>
                    <a:pt x="401" y="813"/>
                  </a:cubicBezTo>
                  <a:cubicBezTo>
                    <a:pt x="417" y="816"/>
                    <a:pt x="432" y="817"/>
                    <a:pt x="448" y="819"/>
                  </a:cubicBezTo>
                  <a:cubicBezTo>
                    <a:pt x="468" y="831"/>
                    <a:pt x="489" y="840"/>
                    <a:pt x="512" y="846"/>
                  </a:cubicBezTo>
                  <a:cubicBezTo>
                    <a:pt x="552" y="865"/>
                    <a:pt x="596" y="875"/>
                    <a:pt x="641" y="875"/>
                  </a:cubicBezTo>
                  <a:cubicBezTo>
                    <a:pt x="647" y="875"/>
                    <a:pt x="653" y="875"/>
                    <a:pt x="660" y="874"/>
                  </a:cubicBezTo>
                  <a:cubicBezTo>
                    <a:pt x="750" y="868"/>
                    <a:pt x="838" y="833"/>
                    <a:pt x="908" y="776"/>
                  </a:cubicBezTo>
                  <a:cubicBezTo>
                    <a:pt x="960" y="763"/>
                    <a:pt x="1007" y="736"/>
                    <a:pt x="1044" y="699"/>
                  </a:cubicBezTo>
                  <a:cubicBezTo>
                    <a:pt x="1088" y="669"/>
                    <a:pt x="1122" y="629"/>
                    <a:pt x="1144" y="581"/>
                  </a:cubicBezTo>
                  <a:cubicBezTo>
                    <a:pt x="1188" y="488"/>
                    <a:pt x="1199" y="384"/>
                    <a:pt x="1174" y="284"/>
                  </a:cubicBezTo>
                  <a:lnTo>
                    <a:pt x="1130" y="187"/>
                  </a:lnTo>
                  <a:cubicBezTo>
                    <a:pt x="1093" y="128"/>
                    <a:pt x="1040" y="79"/>
                    <a:pt x="978" y="45"/>
                  </a:cubicBezTo>
                  <a:lnTo>
                    <a:pt x="883" y="11"/>
                  </a:lnTo>
                  <a:cubicBezTo>
                    <a:pt x="854" y="4"/>
                    <a:pt x="824"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9"/>
            <p:cNvSpPr/>
            <p:nvPr/>
          </p:nvSpPr>
          <p:spPr>
            <a:xfrm>
              <a:off x="4356900" y="1253750"/>
              <a:ext cx="29400" cy="23625"/>
            </a:xfrm>
            <a:custGeom>
              <a:avLst/>
              <a:gdLst/>
              <a:ahLst/>
              <a:cxnLst/>
              <a:rect l="l" t="t" r="r" b="b"/>
              <a:pathLst>
                <a:path w="1176" h="945" extrusionOk="0">
                  <a:moveTo>
                    <a:pt x="492" y="0"/>
                  </a:moveTo>
                  <a:cubicBezTo>
                    <a:pt x="486" y="0"/>
                    <a:pt x="478" y="0"/>
                    <a:pt x="473" y="1"/>
                  </a:cubicBezTo>
                  <a:cubicBezTo>
                    <a:pt x="434" y="7"/>
                    <a:pt x="395" y="12"/>
                    <a:pt x="356" y="20"/>
                  </a:cubicBezTo>
                  <a:cubicBezTo>
                    <a:pt x="344" y="23"/>
                    <a:pt x="331" y="26"/>
                    <a:pt x="319" y="31"/>
                  </a:cubicBezTo>
                  <a:cubicBezTo>
                    <a:pt x="283" y="45"/>
                    <a:pt x="246" y="63"/>
                    <a:pt x="210" y="79"/>
                  </a:cubicBezTo>
                  <a:cubicBezTo>
                    <a:pt x="204" y="82"/>
                    <a:pt x="197" y="86"/>
                    <a:pt x="191" y="89"/>
                  </a:cubicBezTo>
                  <a:cubicBezTo>
                    <a:pt x="164" y="112"/>
                    <a:pt x="137" y="134"/>
                    <a:pt x="110" y="157"/>
                  </a:cubicBezTo>
                  <a:cubicBezTo>
                    <a:pt x="73" y="194"/>
                    <a:pt x="46" y="238"/>
                    <a:pt x="32" y="288"/>
                  </a:cubicBezTo>
                  <a:cubicBezTo>
                    <a:pt x="17" y="318"/>
                    <a:pt x="9" y="351"/>
                    <a:pt x="10" y="386"/>
                  </a:cubicBezTo>
                  <a:cubicBezTo>
                    <a:pt x="1" y="437"/>
                    <a:pt x="4" y="489"/>
                    <a:pt x="21" y="538"/>
                  </a:cubicBezTo>
                  <a:cubicBezTo>
                    <a:pt x="35" y="585"/>
                    <a:pt x="56" y="629"/>
                    <a:pt x="82" y="671"/>
                  </a:cubicBezTo>
                  <a:cubicBezTo>
                    <a:pt x="96" y="692"/>
                    <a:pt x="111" y="711"/>
                    <a:pt x="128" y="730"/>
                  </a:cubicBezTo>
                  <a:cubicBezTo>
                    <a:pt x="142" y="749"/>
                    <a:pt x="158" y="767"/>
                    <a:pt x="176" y="785"/>
                  </a:cubicBezTo>
                  <a:cubicBezTo>
                    <a:pt x="180" y="790"/>
                    <a:pt x="186" y="794"/>
                    <a:pt x="192" y="799"/>
                  </a:cubicBezTo>
                  <a:cubicBezTo>
                    <a:pt x="224" y="824"/>
                    <a:pt x="257" y="846"/>
                    <a:pt x="291" y="868"/>
                  </a:cubicBezTo>
                  <a:cubicBezTo>
                    <a:pt x="298" y="872"/>
                    <a:pt x="304" y="875"/>
                    <a:pt x="311" y="879"/>
                  </a:cubicBezTo>
                  <a:cubicBezTo>
                    <a:pt x="347" y="895"/>
                    <a:pt x="385" y="908"/>
                    <a:pt x="423" y="921"/>
                  </a:cubicBezTo>
                  <a:cubicBezTo>
                    <a:pt x="437" y="926"/>
                    <a:pt x="451" y="930"/>
                    <a:pt x="466" y="932"/>
                  </a:cubicBezTo>
                  <a:cubicBezTo>
                    <a:pt x="505" y="938"/>
                    <a:pt x="546" y="941"/>
                    <a:pt x="586" y="945"/>
                  </a:cubicBezTo>
                  <a:lnTo>
                    <a:pt x="608" y="945"/>
                  </a:lnTo>
                  <a:cubicBezTo>
                    <a:pt x="615" y="945"/>
                    <a:pt x="623" y="945"/>
                    <a:pt x="631" y="944"/>
                  </a:cubicBezTo>
                  <a:cubicBezTo>
                    <a:pt x="671" y="938"/>
                    <a:pt x="712" y="932"/>
                    <a:pt x="752" y="923"/>
                  </a:cubicBezTo>
                  <a:cubicBezTo>
                    <a:pt x="782" y="914"/>
                    <a:pt x="812" y="904"/>
                    <a:pt x="840" y="888"/>
                  </a:cubicBezTo>
                  <a:cubicBezTo>
                    <a:pt x="863" y="879"/>
                    <a:pt x="886" y="868"/>
                    <a:pt x="907" y="856"/>
                  </a:cubicBezTo>
                  <a:cubicBezTo>
                    <a:pt x="912" y="854"/>
                    <a:pt x="914" y="852"/>
                    <a:pt x="917" y="850"/>
                  </a:cubicBezTo>
                  <a:cubicBezTo>
                    <a:pt x="948" y="827"/>
                    <a:pt x="977" y="801"/>
                    <a:pt x="1007" y="776"/>
                  </a:cubicBezTo>
                  <a:cubicBezTo>
                    <a:pt x="1013" y="771"/>
                    <a:pt x="1018" y="765"/>
                    <a:pt x="1024" y="760"/>
                  </a:cubicBezTo>
                  <a:cubicBezTo>
                    <a:pt x="1027" y="757"/>
                    <a:pt x="1030" y="753"/>
                    <a:pt x="1033" y="749"/>
                  </a:cubicBezTo>
                  <a:cubicBezTo>
                    <a:pt x="1055" y="720"/>
                    <a:pt x="1077" y="687"/>
                    <a:pt x="1098" y="657"/>
                  </a:cubicBezTo>
                  <a:cubicBezTo>
                    <a:pt x="1175" y="517"/>
                    <a:pt x="1156" y="343"/>
                    <a:pt x="1050" y="222"/>
                  </a:cubicBezTo>
                  <a:cubicBezTo>
                    <a:pt x="1021" y="179"/>
                    <a:pt x="980" y="144"/>
                    <a:pt x="932" y="122"/>
                  </a:cubicBezTo>
                  <a:cubicBezTo>
                    <a:pt x="901" y="110"/>
                    <a:pt x="869" y="99"/>
                    <a:pt x="838" y="87"/>
                  </a:cubicBezTo>
                  <a:cubicBezTo>
                    <a:pt x="835" y="87"/>
                    <a:pt x="833" y="87"/>
                    <a:pt x="830" y="86"/>
                  </a:cubicBezTo>
                  <a:cubicBezTo>
                    <a:pt x="828" y="86"/>
                    <a:pt x="826" y="83"/>
                    <a:pt x="824" y="81"/>
                  </a:cubicBezTo>
                  <a:cubicBezTo>
                    <a:pt x="813" y="75"/>
                    <a:pt x="801" y="68"/>
                    <a:pt x="789" y="64"/>
                  </a:cubicBezTo>
                  <a:cubicBezTo>
                    <a:pt x="748" y="46"/>
                    <a:pt x="706" y="29"/>
                    <a:pt x="664" y="18"/>
                  </a:cubicBezTo>
                  <a:cubicBezTo>
                    <a:pt x="635" y="11"/>
                    <a:pt x="607" y="8"/>
                    <a:pt x="578" y="6"/>
                  </a:cubicBezTo>
                  <a:cubicBezTo>
                    <a:pt x="550" y="2"/>
                    <a:pt x="520" y="0"/>
                    <a:pt x="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9"/>
            <p:cNvSpPr/>
            <p:nvPr/>
          </p:nvSpPr>
          <p:spPr>
            <a:xfrm>
              <a:off x="4287100" y="1337650"/>
              <a:ext cx="27800" cy="21975"/>
            </a:xfrm>
            <a:custGeom>
              <a:avLst/>
              <a:gdLst/>
              <a:ahLst/>
              <a:cxnLst/>
              <a:rect l="l" t="t" r="r" b="b"/>
              <a:pathLst>
                <a:path w="1112" h="879" extrusionOk="0">
                  <a:moveTo>
                    <a:pt x="545" y="0"/>
                  </a:moveTo>
                  <a:cubicBezTo>
                    <a:pt x="531" y="0"/>
                    <a:pt x="517" y="0"/>
                    <a:pt x="503" y="3"/>
                  </a:cubicBezTo>
                  <a:cubicBezTo>
                    <a:pt x="457" y="7"/>
                    <a:pt x="410" y="14"/>
                    <a:pt x="365" y="25"/>
                  </a:cubicBezTo>
                  <a:cubicBezTo>
                    <a:pt x="351" y="28"/>
                    <a:pt x="337" y="32"/>
                    <a:pt x="324" y="37"/>
                  </a:cubicBezTo>
                  <a:cubicBezTo>
                    <a:pt x="277" y="54"/>
                    <a:pt x="232" y="76"/>
                    <a:pt x="189" y="100"/>
                  </a:cubicBezTo>
                  <a:cubicBezTo>
                    <a:pt x="68" y="169"/>
                    <a:pt x="1" y="310"/>
                    <a:pt x="3" y="447"/>
                  </a:cubicBezTo>
                  <a:cubicBezTo>
                    <a:pt x="3" y="484"/>
                    <a:pt x="8" y="522"/>
                    <a:pt x="20" y="558"/>
                  </a:cubicBezTo>
                  <a:cubicBezTo>
                    <a:pt x="20" y="560"/>
                    <a:pt x="21" y="562"/>
                    <a:pt x="22" y="564"/>
                  </a:cubicBezTo>
                  <a:cubicBezTo>
                    <a:pt x="27" y="578"/>
                    <a:pt x="58" y="651"/>
                    <a:pt x="66" y="664"/>
                  </a:cubicBezTo>
                  <a:cubicBezTo>
                    <a:pt x="87" y="702"/>
                    <a:pt x="115" y="735"/>
                    <a:pt x="149" y="762"/>
                  </a:cubicBezTo>
                  <a:cubicBezTo>
                    <a:pt x="221" y="820"/>
                    <a:pt x="256" y="840"/>
                    <a:pt x="345" y="865"/>
                  </a:cubicBezTo>
                  <a:cubicBezTo>
                    <a:pt x="350" y="867"/>
                    <a:pt x="354" y="867"/>
                    <a:pt x="358" y="868"/>
                  </a:cubicBezTo>
                  <a:cubicBezTo>
                    <a:pt x="385" y="872"/>
                    <a:pt x="435" y="878"/>
                    <a:pt x="462" y="879"/>
                  </a:cubicBezTo>
                  <a:lnTo>
                    <a:pt x="470" y="879"/>
                  </a:lnTo>
                  <a:cubicBezTo>
                    <a:pt x="474" y="879"/>
                    <a:pt x="478" y="879"/>
                    <a:pt x="482" y="878"/>
                  </a:cubicBezTo>
                  <a:lnTo>
                    <a:pt x="583" y="862"/>
                  </a:lnTo>
                  <a:cubicBezTo>
                    <a:pt x="585" y="862"/>
                    <a:pt x="586" y="860"/>
                    <a:pt x="587" y="860"/>
                  </a:cubicBezTo>
                  <a:lnTo>
                    <a:pt x="594" y="859"/>
                  </a:lnTo>
                  <a:lnTo>
                    <a:pt x="599" y="857"/>
                  </a:lnTo>
                  <a:lnTo>
                    <a:pt x="602" y="856"/>
                  </a:lnTo>
                  <a:cubicBezTo>
                    <a:pt x="620" y="849"/>
                    <a:pt x="638" y="840"/>
                    <a:pt x="655" y="832"/>
                  </a:cubicBezTo>
                  <a:cubicBezTo>
                    <a:pt x="661" y="832"/>
                    <a:pt x="666" y="835"/>
                    <a:pt x="672" y="835"/>
                  </a:cubicBezTo>
                  <a:cubicBezTo>
                    <a:pt x="683" y="835"/>
                    <a:pt x="694" y="836"/>
                    <a:pt x="705" y="836"/>
                  </a:cubicBezTo>
                  <a:cubicBezTo>
                    <a:pt x="851" y="836"/>
                    <a:pt x="988" y="757"/>
                    <a:pt x="1062" y="628"/>
                  </a:cubicBezTo>
                  <a:cubicBezTo>
                    <a:pt x="1072" y="597"/>
                    <a:pt x="1084" y="564"/>
                    <a:pt x="1096" y="533"/>
                  </a:cubicBezTo>
                  <a:cubicBezTo>
                    <a:pt x="1111" y="466"/>
                    <a:pt x="1110" y="397"/>
                    <a:pt x="1091" y="331"/>
                  </a:cubicBezTo>
                  <a:cubicBezTo>
                    <a:pt x="1076" y="299"/>
                    <a:pt x="1062" y="266"/>
                    <a:pt x="1047" y="234"/>
                  </a:cubicBezTo>
                  <a:cubicBezTo>
                    <a:pt x="1010" y="174"/>
                    <a:pt x="957" y="126"/>
                    <a:pt x="895" y="93"/>
                  </a:cubicBezTo>
                  <a:cubicBezTo>
                    <a:pt x="882" y="85"/>
                    <a:pt x="870" y="78"/>
                    <a:pt x="856" y="72"/>
                  </a:cubicBezTo>
                  <a:cubicBezTo>
                    <a:pt x="851" y="70"/>
                    <a:pt x="844" y="66"/>
                    <a:pt x="837" y="64"/>
                  </a:cubicBezTo>
                  <a:cubicBezTo>
                    <a:pt x="801" y="50"/>
                    <a:pt x="765" y="35"/>
                    <a:pt x="727" y="23"/>
                  </a:cubicBezTo>
                  <a:cubicBezTo>
                    <a:pt x="713" y="19"/>
                    <a:pt x="698" y="15"/>
                    <a:pt x="683" y="14"/>
                  </a:cubicBezTo>
                  <a:cubicBezTo>
                    <a:pt x="646" y="8"/>
                    <a:pt x="607" y="6"/>
                    <a:pt x="568" y="1"/>
                  </a:cubicBezTo>
                  <a:cubicBezTo>
                    <a:pt x="560" y="1"/>
                    <a:pt x="553" y="0"/>
                    <a:pt x="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9"/>
            <p:cNvSpPr/>
            <p:nvPr/>
          </p:nvSpPr>
          <p:spPr>
            <a:xfrm>
              <a:off x="4233075" y="1371725"/>
              <a:ext cx="20950" cy="24800"/>
            </a:xfrm>
            <a:custGeom>
              <a:avLst/>
              <a:gdLst/>
              <a:ahLst/>
              <a:cxnLst/>
              <a:rect l="l" t="t" r="r" b="b"/>
              <a:pathLst>
                <a:path w="838" h="992" extrusionOk="0">
                  <a:moveTo>
                    <a:pt x="435" y="1"/>
                  </a:moveTo>
                  <a:cubicBezTo>
                    <a:pt x="433" y="1"/>
                    <a:pt x="431" y="1"/>
                    <a:pt x="428" y="1"/>
                  </a:cubicBezTo>
                  <a:cubicBezTo>
                    <a:pt x="394" y="6"/>
                    <a:pt x="360" y="12"/>
                    <a:pt x="327" y="17"/>
                  </a:cubicBezTo>
                  <a:cubicBezTo>
                    <a:pt x="259" y="38"/>
                    <a:pt x="197" y="77"/>
                    <a:pt x="149" y="128"/>
                  </a:cubicBezTo>
                  <a:cubicBezTo>
                    <a:pt x="144" y="133"/>
                    <a:pt x="141" y="136"/>
                    <a:pt x="138" y="139"/>
                  </a:cubicBezTo>
                  <a:lnTo>
                    <a:pt x="133" y="145"/>
                  </a:lnTo>
                  <a:cubicBezTo>
                    <a:pt x="112" y="173"/>
                    <a:pt x="91" y="204"/>
                    <a:pt x="72" y="232"/>
                  </a:cubicBezTo>
                  <a:cubicBezTo>
                    <a:pt x="66" y="241"/>
                    <a:pt x="61" y="248"/>
                    <a:pt x="58" y="258"/>
                  </a:cubicBezTo>
                  <a:cubicBezTo>
                    <a:pt x="39" y="296"/>
                    <a:pt x="24" y="337"/>
                    <a:pt x="15" y="378"/>
                  </a:cubicBezTo>
                  <a:cubicBezTo>
                    <a:pt x="14" y="382"/>
                    <a:pt x="12" y="388"/>
                    <a:pt x="11" y="393"/>
                  </a:cubicBezTo>
                  <a:cubicBezTo>
                    <a:pt x="7" y="427"/>
                    <a:pt x="4" y="465"/>
                    <a:pt x="1" y="499"/>
                  </a:cubicBezTo>
                  <a:cubicBezTo>
                    <a:pt x="1" y="501"/>
                    <a:pt x="1" y="503"/>
                    <a:pt x="1" y="507"/>
                  </a:cubicBezTo>
                  <a:cubicBezTo>
                    <a:pt x="1" y="516"/>
                    <a:pt x="1" y="526"/>
                    <a:pt x="3" y="535"/>
                  </a:cubicBezTo>
                  <a:cubicBezTo>
                    <a:pt x="7" y="566"/>
                    <a:pt x="11" y="623"/>
                    <a:pt x="25" y="662"/>
                  </a:cubicBezTo>
                  <a:cubicBezTo>
                    <a:pt x="39" y="704"/>
                    <a:pt x="58" y="745"/>
                    <a:pt x="79" y="783"/>
                  </a:cubicBezTo>
                  <a:cubicBezTo>
                    <a:pt x="83" y="788"/>
                    <a:pt x="85" y="792"/>
                    <a:pt x="88" y="795"/>
                  </a:cubicBezTo>
                  <a:cubicBezTo>
                    <a:pt x="110" y="824"/>
                    <a:pt x="135" y="853"/>
                    <a:pt x="158" y="881"/>
                  </a:cubicBezTo>
                  <a:lnTo>
                    <a:pt x="165" y="887"/>
                  </a:lnTo>
                  <a:cubicBezTo>
                    <a:pt x="243" y="954"/>
                    <a:pt x="341" y="991"/>
                    <a:pt x="444" y="992"/>
                  </a:cubicBezTo>
                  <a:cubicBezTo>
                    <a:pt x="446" y="992"/>
                    <a:pt x="448" y="992"/>
                    <a:pt x="450" y="992"/>
                  </a:cubicBezTo>
                  <a:cubicBezTo>
                    <a:pt x="500" y="992"/>
                    <a:pt x="550" y="979"/>
                    <a:pt x="594" y="954"/>
                  </a:cubicBezTo>
                  <a:cubicBezTo>
                    <a:pt x="645" y="937"/>
                    <a:pt x="689" y="905"/>
                    <a:pt x="723" y="864"/>
                  </a:cubicBezTo>
                  <a:cubicBezTo>
                    <a:pt x="744" y="836"/>
                    <a:pt x="763" y="808"/>
                    <a:pt x="783" y="781"/>
                  </a:cubicBezTo>
                  <a:cubicBezTo>
                    <a:pt x="814" y="721"/>
                    <a:pt x="830" y="653"/>
                    <a:pt x="828" y="584"/>
                  </a:cubicBezTo>
                  <a:cubicBezTo>
                    <a:pt x="824" y="560"/>
                    <a:pt x="821" y="534"/>
                    <a:pt x="816" y="508"/>
                  </a:cubicBezTo>
                  <a:cubicBezTo>
                    <a:pt x="831" y="469"/>
                    <a:pt x="838" y="428"/>
                    <a:pt x="836" y="386"/>
                  </a:cubicBezTo>
                  <a:cubicBezTo>
                    <a:pt x="828" y="281"/>
                    <a:pt x="783" y="181"/>
                    <a:pt x="708" y="106"/>
                  </a:cubicBezTo>
                  <a:lnTo>
                    <a:pt x="624" y="46"/>
                  </a:lnTo>
                  <a:cubicBezTo>
                    <a:pt x="566" y="16"/>
                    <a:pt x="501" y="1"/>
                    <a:pt x="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9"/>
            <p:cNvSpPr/>
            <p:nvPr/>
          </p:nvSpPr>
          <p:spPr>
            <a:xfrm>
              <a:off x="4297750" y="1412900"/>
              <a:ext cx="21800" cy="21725"/>
            </a:xfrm>
            <a:custGeom>
              <a:avLst/>
              <a:gdLst/>
              <a:ahLst/>
              <a:cxnLst/>
              <a:rect l="l" t="t" r="r" b="b"/>
              <a:pathLst>
                <a:path w="872" h="869" extrusionOk="0">
                  <a:moveTo>
                    <a:pt x="431" y="1"/>
                  </a:moveTo>
                  <a:cubicBezTo>
                    <a:pt x="361" y="3"/>
                    <a:pt x="292" y="23"/>
                    <a:pt x="233" y="60"/>
                  </a:cubicBezTo>
                  <a:lnTo>
                    <a:pt x="152" y="128"/>
                  </a:lnTo>
                  <a:cubicBezTo>
                    <a:pt x="104" y="178"/>
                    <a:pt x="72" y="239"/>
                    <a:pt x="56" y="306"/>
                  </a:cubicBezTo>
                  <a:lnTo>
                    <a:pt x="38" y="383"/>
                  </a:lnTo>
                  <a:cubicBezTo>
                    <a:pt x="0" y="540"/>
                    <a:pt x="64" y="704"/>
                    <a:pt x="198" y="794"/>
                  </a:cubicBezTo>
                  <a:lnTo>
                    <a:pt x="199" y="794"/>
                  </a:lnTo>
                  <a:cubicBezTo>
                    <a:pt x="238" y="826"/>
                    <a:pt x="286" y="849"/>
                    <a:pt x="335" y="859"/>
                  </a:cubicBezTo>
                  <a:cubicBezTo>
                    <a:pt x="370" y="862"/>
                    <a:pt x="403" y="865"/>
                    <a:pt x="437" y="868"/>
                  </a:cubicBezTo>
                  <a:cubicBezTo>
                    <a:pt x="507" y="867"/>
                    <a:pt x="575" y="847"/>
                    <a:pt x="635" y="809"/>
                  </a:cubicBezTo>
                  <a:cubicBezTo>
                    <a:pt x="662" y="786"/>
                    <a:pt x="689" y="764"/>
                    <a:pt x="716" y="742"/>
                  </a:cubicBezTo>
                  <a:cubicBezTo>
                    <a:pt x="762" y="691"/>
                    <a:pt x="794" y="630"/>
                    <a:pt x="811" y="563"/>
                  </a:cubicBezTo>
                  <a:cubicBezTo>
                    <a:pt x="816" y="537"/>
                    <a:pt x="821" y="512"/>
                    <a:pt x="828" y="486"/>
                  </a:cubicBezTo>
                  <a:cubicBezTo>
                    <a:pt x="871" y="274"/>
                    <a:pt x="740" y="66"/>
                    <a:pt x="532" y="10"/>
                  </a:cubicBezTo>
                  <a:cubicBezTo>
                    <a:pt x="498" y="7"/>
                    <a:pt x="464" y="4"/>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9"/>
            <p:cNvSpPr/>
            <p:nvPr/>
          </p:nvSpPr>
          <p:spPr>
            <a:xfrm>
              <a:off x="4264525" y="1484250"/>
              <a:ext cx="27475" cy="26275"/>
            </a:xfrm>
            <a:custGeom>
              <a:avLst/>
              <a:gdLst/>
              <a:ahLst/>
              <a:cxnLst/>
              <a:rect l="l" t="t" r="r" b="b"/>
              <a:pathLst>
                <a:path w="1099" h="1051" extrusionOk="0">
                  <a:moveTo>
                    <a:pt x="546" y="1"/>
                  </a:moveTo>
                  <a:cubicBezTo>
                    <a:pt x="542" y="1"/>
                    <a:pt x="538" y="1"/>
                    <a:pt x="534" y="1"/>
                  </a:cubicBezTo>
                  <a:cubicBezTo>
                    <a:pt x="488" y="5"/>
                    <a:pt x="442" y="12"/>
                    <a:pt x="397" y="23"/>
                  </a:cubicBezTo>
                  <a:cubicBezTo>
                    <a:pt x="351" y="34"/>
                    <a:pt x="301" y="61"/>
                    <a:pt x="264" y="79"/>
                  </a:cubicBezTo>
                  <a:cubicBezTo>
                    <a:pt x="252" y="85"/>
                    <a:pt x="241" y="91"/>
                    <a:pt x="232" y="100"/>
                  </a:cubicBezTo>
                  <a:cubicBezTo>
                    <a:pt x="204" y="120"/>
                    <a:pt x="173" y="146"/>
                    <a:pt x="147" y="170"/>
                  </a:cubicBezTo>
                  <a:cubicBezTo>
                    <a:pt x="145" y="172"/>
                    <a:pt x="142" y="174"/>
                    <a:pt x="140" y="176"/>
                  </a:cubicBezTo>
                  <a:cubicBezTo>
                    <a:pt x="134" y="182"/>
                    <a:pt x="130" y="187"/>
                    <a:pt x="126" y="193"/>
                  </a:cubicBezTo>
                  <a:cubicBezTo>
                    <a:pt x="102" y="224"/>
                    <a:pt x="69" y="262"/>
                    <a:pt x="52" y="302"/>
                  </a:cubicBezTo>
                  <a:cubicBezTo>
                    <a:pt x="10" y="400"/>
                    <a:pt x="9" y="416"/>
                    <a:pt x="1" y="521"/>
                  </a:cubicBezTo>
                  <a:cubicBezTo>
                    <a:pt x="0" y="530"/>
                    <a:pt x="0" y="538"/>
                    <a:pt x="1" y="547"/>
                  </a:cubicBezTo>
                  <a:cubicBezTo>
                    <a:pt x="4" y="590"/>
                    <a:pt x="11" y="632"/>
                    <a:pt x="23" y="673"/>
                  </a:cubicBezTo>
                  <a:cubicBezTo>
                    <a:pt x="38" y="716"/>
                    <a:pt x="55" y="756"/>
                    <a:pt x="77" y="793"/>
                  </a:cubicBezTo>
                  <a:cubicBezTo>
                    <a:pt x="98" y="830"/>
                    <a:pt x="140" y="874"/>
                    <a:pt x="161" y="898"/>
                  </a:cubicBezTo>
                  <a:cubicBezTo>
                    <a:pt x="194" y="937"/>
                    <a:pt x="241" y="966"/>
                    <a:pt x="283" y="991"/>
                  </a:cubicBezTo>
                  <a:cubicBezTo>
                    <a:pt x="355" y="1030"/>
                    <a:pt x="435" y="1051"/>
                    <a:pt x="516" y="1051"/>
                  </a:cubicBezTo>
                  <a:cubicBezTo>
                    <a:pt x="521" y="1051"/>
                    <a:pt x="525" y="1051"/>
                    <a:pt x="529" y="1051"/>
                  </a:cubicBezTo>
                  <a:cubicBezTo>
                    <a:pt x="572" y="1049"/>
                    <a:pt x="615" y="1043"/>
                    <a:pt x="656" y="1029"/>
                  </a:cubicBezTo>
                  <a:cubicBezTo>
                    <a:pt x="757" y="990"/>
                    <a:pt x="776" y="975"/>
                    <a:pt x="857" y="903"/>
                  </a:cubicBezTo>
                  <a:cubicBezTo>
                    <a:pt x="893" y="866"/>
                    <a:pt x="920" y="820"/>
                    <a:pt x="934" y="771"/>
                  </a:cubicBezTo>
                  <a:cubicBezTo>
                    <a:pt x="937" y="761"/>
                    <a:pt x="940" y="751"/>
                    <a:pt x="942" y="742"/>
                  </a:cubicBezTo>
                  <a:cubicBezTo>
                    <a:pt x="945" y="740"/>
                    <a:pt x="946" y="739"/>
                    <a:pt x="947" y="738"/>
                  </a:cubicBezTo>
                  <a:cubicBezTo>
                    <a:pt x="990" y="709"/>
                    <a:pt x="1025" y="668"/>
                    <a:pt x="1047" y="621"/>
                  </a:cubicBezTo>
                  <a:lnTo>
                    <a:pt x="1083" y="527"/>
                  </a:lnTo>
                  <a:cubicBezTo>
                    <a:pt x="1098" y="460"/>
                    <a:pt x="1096" y="389"/>
                    <a:pt x="1076" y="323"/>
                  </a:cubicBezTo>
                  <a:cubicBezTo>
                    <a:pt x="1062" y="292"/>
                    <a:pt x="1047" y="260"/>
                    <a:pt x="1033" y="227"/>
                  </a:cubicBezTo>
                  <a:cubicBezTo>
                    <a:pt x="995" y="168"/>
                    <a:pt x="944" y="119"/>
                    <a:pt x="882" y="86"/>
                  </a:cubicBezTo>
                  <a:cubicBezTo>
                    <a:pt x="870" y="79"/>
                    <a:pt x="858" y="73"/>
                    <a:pt x="846" y="67"/>
                  </a:cubicBezTo>
                  <a:cubicBezTo>
                    <a:pt x="802" y="48"/>
                    <a:pt x="758" y="32"/>
                    <a:pt x="712" y="19"/>
                  </a:cubicBezTo>
                  <a:cubicBezTo>
                    <a:pt x="667" y="10"/>
                    <a:pt x="620" y="5"/>
                    <a:pt x="574" y="2"/>
                  </a:cubicBezTo>
                  <a:cubicBezTo>
                    <a:pt x="565" y="2"/>
                    <a:pt x="555"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9"/>
            <p:cNvSpPr/>
            <p:nvPr/>
          </p:nvSpPr>
          <p:spPr>
            <a:xfrm>
              <a:off x="4333375" y="1534950"/>
              <a:ext cx="29300" cy="20400"/>
            </a:xfrm>
            <a:custGeom>
              <a:avLst/>
              <a:gdLst/>
              <a:ahLst/>
              <a:cxnLst/>
              <a:rect l="l" t="t" r="r" b="b"/>
              <a:pathLst>
                <a:path w="1172" h="816" extrusionOk="0">
                  <a:moveTo>
                    <a:pt x="598" y="0"/>
                  </a:moveTo>
                  <a:cubicBezTo>
                    <a:pt x="532" y="0"/>
                    <a:pt x="462" y="19"/>
                    <a:pt x="392" y="63"/>
                  </a:cubicBezTo>
                  <a:lnTo>
                    <a:pt x="362" y="81"/>
                  </a:lnTo>
                  <a:cubicBezTo>
                    <a:pt x="0" y="306"/>
                    <a:pt x="235" y="815"/>
                    <a:pt x="575" y="815"/>
                  </a:cubicBezTo>
                  <a:cubicBezTo>
                    <a:pt x="641" y="815"/>
                    <a:pt x="711" y="796"/>
                    <a:pt x="781" y="752"/>
                  </a:cubicBezTo>
                  <a:lnTo>
                    <a:pt x="810" y="735"/>
                  </a:lnTo>
                  <a:cubicBezTo>
                    <a:pt x="1172" y="509"/>
                    <a:pt x="938"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9"/>
            <p:cNvSpPr/>
            <p:nvPr/>
          </p:nvSpPr>
          <p:spPr>
            <a:xfrm>
              <a:off x="4210200" y="1441775"/>
              <a:ext cx="22150" cy="25475"/>
            </a:xfrm>
            <a:custGeom>
              <a:avLst/>
              <a:gdLst/>
              <a:ahLst/>
              <a:cxnLst/>
              <a:rect l="l" t="t" r="r" b="b"/>
              <a:pathLst>
                <a:path w="886" h="1019" extrusionOk="0">
                  <a:moveTo>
                    <a:pt x="430" y="1"/>
                  </a:moveTo>
                  <a:cubicBezTo>
                    <a:pt x="425" y="1"/>
                    <a:pt x="421" y="1"/>
                    <a:pt x="417" y="1"/>
                  </a:cubicBezTo>
                  <a:lnTo>
                    <a:pt x="316" y="17"/>
                  </a:lnTo>
                  <a:cubicBezTo>
                    <a:pt x="248" y="37"/>
                    <a:pt x="186" y="75"/>
                    <a:pt x="138" y="128"/>
                  </a:cubicBezTo>
                  <a:cubicBezTo>
                    <a:pt x="116" y="158"/>
                    <a:pt x="81" y="200"/>
                    <a:pt x="63" y="238"/>
                  </a:cubicBezTo>
                  <a:cubicBezTo>
                    <a:pt x="60" y="244"/>
                    <a:pt x="59" y="248"/>
                    <a:pt x="57" y="254"/>
                  </a:cubicBezTo>
                  <a:cubicBezTo>
                    <a:pt x="43" y="288"/>
                    <a:pt x="27" y="324"/>
                    <a:pt x="18" y="361"/>
                  </a:cubicBezTo>
                  <a:cubicBezTo>
                    <a:pt x="14" y="370"/>
                    <a:pt x="12" y="381"/>
                    <a:pt x="11" y="392"/>
                  </a:cubicBezTo>
                  <a:cubicBezTo>
                    <a:pt x="4" y="435"/>
                    <a:pt x="0" y="478"/>
                    <a:pt x="0" y="523"/>
                  </a:cubicBezTo>
                  <a:cubicBezTo>
                    <a:pt x="4" y="567"/>
                    <a:pt x="10" y="610"/>
                    <a:pt x="20" y="653"/>
                  </a:cubicBezTo>
                  <a:cubicBezTo>
                    <a:pt x="22" y="663"/>
                    <a:pt x="25" y="674"/>
                    <a:pt x="30" y="684"/>
                  </a:cubicBezTo>
                  <a:cubicBezTo>
                    <a:pt x="45" y="727"/>
                    <a:pt x="64" y="768"/>
                    <a:pt x="87" y="807"/>
                  </a:cubicBezTo>
                  <a:cubicBezTo>
                    <a:pt x="90" y="812"/>
                    <a:pt x="92" y="817"/>
                    <a:pt x="97" y="821"/>
                  </a:cubicBezTo>
                  <a:cubicBezTo>
                    <a:pt x="108" y="836"/>
                    <a:pt x="121" y="852"/>
                    <a:pt x="133" y="866"/>
                  </a:cubicBezTo>
                  <a:cubicBezTo>
                    <a:pt x="145" y="880"/>
                    <a:pt x="159" y="899"/>
                    <a:pt x="173" y="914"/>
                  </a:cubicBezTo>
                  <a:cubicBezTo>
                    <a:pt x="251" y="986"/>
                    <a:pt x="346" y="1019"/>
                    <a:pt x="439" y="1019"/>
                  </a:cubicBezTo>
                  <a:cubicBezTo>
                    <a:pt x="613" y="1019"/>
                    <a:pt x="782" y="904"/>
                    <a:pt x="827" y="712"/>
                  </a:cubicBezTo>
                  <a:cubicBezTo>
                    <a:pt x="840" y="666"/>
                    <a:pt x="854" y="621"/>
                    <a:pt x="867" y="576"/>
                  </a:cubicBezTo>
                  <a:cubicBezTo>
                    <a:pt x="885" y="473"/>
                    <a:pt x="868" y="367"/>
                    <a:pt x="817" y="277"/>
                  </a:cubicBezTo>
                  <a:cubicBezTo>
                    <a:pt x="809" y="263"/>
                    <a:pt x="798" y="249"/>
                    <a:pt x="787" y="237"/>
                  </a:cubicBezTo>
                  <a:cubicBezTo>
                    <a:pt x="787" y="237"/>
                    <a:pt x="787" y="236"/>
                    <a:pt x="787" y="235"/>
                  </a:cubicBezTo>
                  <a:cubicBezTo>
                    <a:pt x="769" y="186"/>
                    <a:pt x="738" y="140"/>
                    <a:pt x="697" y="106"/>
                  </a:cubicBezTo>
                  <a:cubicBezTo>
                    <a:pt x="669" y="86"/>
                    <a:pt x="641" y="66"/>
                    <a:pt x="613" y="46"/>
                  </a:cubicBezTo>
                  <a:cubicBezTo>
                    <a:pt x="556" y="17"/>
                    <a:pt x="493"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9"/>
            <p:cNvSpPr/>
            <p:nvPr/>
          </p:nvSpPr>
          <p:spPr>
            <a:xfrm>
              <a:off x="4273000" y="1276225"/>
              <a:ext cx="28600" cy="19950"/>
            </a:xfrm>
            <a:custGeom>
              <a:avLst/>
              <a:gdLst/>
              <a:ahLst/>
              <a:cxnLst/>
              <a:rect l="l" t="t" r="r" b="b"/>
              <a:pathLst>
                <a:path w="1144" h="798" extrusionOk="0">
                  <a:moveTo>
                    <a:pt x="569" y="0"/>
                  </a:moveTo>
                  <a:cubicBezTo>
                    <a:pt x="504" y="0"/>
                    <a:pt x="434" y="19"/>
                    <a:pt x="364" y="63"/>
                  </a:cubicBezTo>
                  <a:cubicBezTo>
                    <a:pt x="1" y="289"/>
                    <a:pt x="235" y="798"/>
                    <a:pt x="576" y="798"/>
                  </a:cubicBezTo>
                  <a:cubicBezTo>
                    <a:pt x="642" y="798"/>
                    <a:pt x="712" y="779"/>
                    <a:pt x="782"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9"/>
            <p:cNvSpPr/>
            <p:nvPr/>
          </p:nvSpPr>
          <p:spPr>
            <a:xfrm>
              <a:off x="4167500" y="1326350"/>
              <a:ext cx="27475" cy="22450"/>
            </a:xfrm>
            <a:custGeom>
              <a:avLst/>
              <a:gdLst/>
              <a:ahLst/>
              <a:cxnLst/>
              <a:rect l="l" t="t" r="r" b="b"/>
              <a:pathLst>
                <a:path w="1099" h="898" extrusionOk="0">
                  <a:moveTo>
                    <a:pt x="539" y="1"/>
                  </a:moveTo>
                  <a:cubicBezTo>
                    <a:pt x="513" y="1"/>
                    <a:pt x="486" y="2"/>
                    <a:pt x="461" y="5"/>
                  </a:cubicBezTo>
                  <a:cubicBezTo>
                    <a:pt x="401" y="12"/>
                    <a:pt x="342" y="22"/>
                    <a:pt x="283" y="37"/>
                  </a:cubicBezTo>
                  <a:cubicBezTo>
                    <a:pt x="215" y="58"/>
                    <a:pt x="152" y="97"/>
                    <a:pt x="105" y="149"/>
                  </a:cubicBezTo>
                  <a:cubicBezTo>
                    <a:pt x="38" y="228"/>
                    <a:pt x="1" y="326"/>
                    <a:pt x="0" y="429"/>
                  </a:cubicBezTo>
                  <a:cubicBezTo>
                    <a:pt x="2" y="499"/>
                    <a:pt x="23" y="567"/>
                    <a:pt x="59" y="627"/>
                  </a:cubicBezTo>
                  <a:cubicBezTo>
                    <a:pt x="89" y="664"/>
                    <a:pt x="117" y="705"/>
                    <a:pt x="154" y="737"/>
                  </a:cubicBezTo>
                  <a:cubicBezTo>
                    <a:pt x="188" y="767"/>
                    <a:pt x="227" y="794"/>
                    <a:pt x="267" y="818"/>
                  </a:cubicBezTo>
                  <a:cubicBezTo>
                    <a:pt x="279" y="825"/>
                    <a:pt x="291" y="831"/>
                    <a:pt x="304" y="836"/>
                  </a:cubicBezTo>
                  <a:cubicBezTo>
                    <a:pt x="385" y="875"/>
                    <a:pt x="474" y="896"/>
                    <a:pt x="565" y="896"/>
                  </a:cubicBezTo>
                  <a:cubicBezTo>
                    <a:pt x="567" y="896"/>
                    <a:pt x="569" y="896"/>
                    <a:pt x="572" y="896"/>
                  </a:cubicBezTo>
                  <a:cubicBezTo>
                    <a:pt x="577" y="897"/>
                    <a:pt x="583" y="897"/>
                    <a:pt x="589" y="897"/>
                  </a:cubicBezTo>
                  <a:cubicBezTo>
                    <a:pt x="598" y="897"/>
                    <a:pt x="606" y="897"/>
                    <a:pt x="615" y="895"/>
                  </a:cubicBezTo>
                  <a:cubicBezTo>
                    <a:pt x="654" y="891"/>
                    <a:pt x="694" y="885"/>
                    <a:pt x="732" y="877"/>
                  </a:cubicBezTo>
                  <a:cubicBezTo>
                    <a:pt x="738" y="876"/>
                    <a:pt x="745" y="874"/>
                    <a:pt x="751" y="873"/>
                  </a:cubicBezTo>
                  <a:cubicBezTo>
                    <a:pt x="797" y="856"/>
                    <a:pt x="842" y="837"/>
                    <a:pt x="884" y="813"/>
                  </a:cubicBezTo>
                  <a:cubicBezTo>
                    <a:pt x="980" y="735"/>
                    <a:pt x="1050" y="632"/>
                    <a:pt x="1089" y="515"/>
                  </a:cubicBezTo>
                  <a:cubicBezTo>
                    <a:pt x="1092" y="482"/>
                    <a:pt x="1096" y="447"/>
                    <a:pt x="1099" y="413"/>
                  </a:cubicBezTo>
                  <a:cubicBezTo>
                    <a:pt x="1097" y="343"/>
                    <a:pt x="1076" y="275"/>
                    <a:pt x="1040" y="216"/>
                  </a:cubicBezTo>
                  <a:cubicBezTo>
                    <a:pt x="1017" y="189"/>
                    <a:pt x="994" y="162"/>
                    <a:pt x="971" y="134"/>
                  </a:cubicBezTo>
                  <a:cubicBezTo>
                    <a:pt x="922" y="87"/>
                    <a:pt x="860" y="55"/>
                    <a:pt x="793" y="40"/>
                  </a:cubicBezTo>
                  <a:cubicBezTo>
                    <a:pt x="767" y="30"/>
                    <a:pt x="741" y="23"/>
                    <a:pt x="715" y="19"/>
                  </a:cubicBezTo>
                  <a:cubicBezTo>
                    <a:pt x="657" y="8"/>
                    <a:pt x="599" y="3"/>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9"/>
            <p:cNvSpPr/>
            <p:nvPr/>
          </p:nvSpPr>
          <p:spPr>
            <a:xfrm>
              <a:off x="4215550" y="1298675"/>
              <a:ext cx="23475" cy="20550"/>
            </a:xfrm>
            <a:custGeom>
              <a:avLst/>
              <a:gdLst/>
              <a:ahLst/>
              <a:cxnLst/>
              <a:rect l="l" t="t" r="r" b="b"/>
              <a:pathLst>
                <a:path w="939" h="822" extrusionOk="0">
                  <a:moveTo>
                    <a:pt x="482" y="0"/>
                  </a:moveTo>
                  <a:cubicBezTo>
                    <a:pt x="412" y="2"/>
                    <a:pt x="343" y="23"/>
                    <a:pt x="283" y="60"/>
                  </a:cubicBezTo>
                  <a:lnTo>
                    <a:pt x="237" y="89"/>
                  </a:lnTo>
                  <a:cubicBezTo>
                    <a:pt x="55" y="208"/>
                    <a:pt x="0" y="448"/>
                    <a:pt x="109" y="634"/>
                  </a:cubicBezTo>
                  <a:cubicBezTo>
                    <a:pt x="132" y="661"/>
                    <a:pt x="155" y="688"/>
                    <a:pt x="178" y="717"/>
                  </a:cubicBezTo>
                  <a:cubicBezTo>
                    <a:pt x="228" y="763"/>
                    <a:pt x="290" y="795"/>
                    <a:pt x="356" y="811"/>
                  </a:cubicBezTo>
                  <a:cubicBezTo>
                    <a:pt x="390" y="814"/>
                    <a:pt x="424" y="817"/>
                    <a:pt x="457" y="821"/>
                  </a:cubicBezTo>
                  <a:cubicBezTo>
                    <a:pt x="528" y="819"/>
                    <a:pt x="596" y="799"/>
                    <a:pt x="655" y="761"/>
                  </a:cubicBezTo>
                  <a:lnTo>
                    <a:pt x="703" y="732"/>
                  </a:lnTo>
                  <a:cubicBezTo>
                    <a:pt x="883" y="613"/>
                    <a:pt x="938" y="373"/>
                    <a:pt x="829" y="186"/>
                  </a:cubicBezTo>
                  <a:cubicBezTo>
                    <a:pt x="806" y="159"/>
                    <a:pt x="784" y="132"/>
                    <a:pt x="761" y="105"/>
                  </a:cubicBezTo>
                  <a:cubicBezTo>
                    <a:pt x="711" y="57"/>
                    <a:pt x="650" y="25"/>
                    <a:pt x="583" y="10"/>
                  </a:cubicBez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9"/>
            <p:cNvSpPr/>
            <p:nvPr/>
          </p:nvSpPr>
          <p:spPr>
            <a:xfrm>
              <a:off x="4144675" y="1396925"/>
              <a:ext cx="33675" cy="26675"/>
            </a:xfrm>
            <a:custGeom>
              <a:avLst/>
              <a:gdLst/>
              <a:ahLst/>
              <a:cxnLst/>
              <a:rect l="l" t="t" r="r" b="b"/>
              <a:pathLst>
                <a:path w="1347" h="1067" extrusionOk="0">
                  <a:moveTo>
                    <a:pt x="542" y="0"/>
                  </a:moveTo>
                  <a:cubicBezTo>
                    <a:pt x="486" y="0"/>
                    <a:pt x="431" y="8"/>
                    <a:pt x="379" y="29"/>
                  </a:cubicBezTo>
                  <a:cubicBezTo>
                    <a:pt x="335" y="48"/>
                    <a:pt x="286" y="65"/>
                    <a:pt x="246" y="94"/>
                  </a:cubicBezTo>
                  <a:cubicBezTo>
                    <a:pt x="214" y="119"/>
                    <a:pt x="182" y="146"/>
                    <a:pt x="151" y="174"/>
                  </a:cubicBezTo>
                  <a:cubicBezTo>
                    <a:pt x="145" y="180"/>
                    <a:pt x="138" y="188"/>
                    <a:pt x="133" y="194"/>
                  </a:cubicBezTo>
                  <a:cubicBezTo>
                    <a:pt x="108" y="227"/>
                    <a:pt x="84" y="259"/>
                    <a:pt x="64" y="294"/>
                  </a:cubicBezTo>
                  <a:cubicBezTo>
                    <a:pt x="59" y="300"/>
                    <a:pt x="56" y="307"/>
                    <a:pt x="54" y="313"/>
                  </a:cubicBezTo>
                  <a:cubicBezTo>
                    <a:pt x="19" y="386"/>
                    <a:pt x="1" y="466"/>
                    <a:pt x="0" y="546"/>
                  </a:cubicBezTo>
                  <a:cubicBezTo>
                    <a:pt x="0" y="554"/>
                    <a:pt x="0" y="562"/>
                    <a:pt x="1" y="569"/>
                  </a:cubicBezTo>
                  <a:cubicBezTo>
                    <a:pt x="3" y="608"/>
                    <a:pt x="11" y="647"/>
                    <a:pt x="21" y="684"/>
                  </a:cubicBezTo>
                  <a:cubicBezTo>
                    <a:pt x="27" y="703"/>
                    <a:pt x="40" y="727"/>
                    <a:pt x="45" y="741"/>
                  </a:cubicBezTo>
                  <a:cubicBezTo>
                    <a:pt x="54" y="761"/>
                    <a:pt x="63" y="780"/>
                    <a:pt x="72" y="799"/>
                  </a:cubicBezTo>
                  <a:cubicBezTo>
                    <a:pt x="95" y="835"/>
                    <a:pt x="123" y="870"/>
                    <a:pt x="155" y="899"/>
                  </a:cubicBezTo>
                  <a:cubicBezTo>
                    <a:pt x="233" y="975"/>
                    <a:pt x="340" y="1021"/>
                    <a:pt x="445" y="1045"/>
                  </a:cubicBezTo>
                  <a:cubicBezTo>
                    <a:pt x="511" y="1060"/>
                    <a:pt x="577" y="1067"/>
                    <a:pt x="644" y="1067"/>
                  </a:cubicBezTo>
                  <a:cubicBezTo>
                    <a:pt x="653" y="1067"/>
                    <a:pt x="663" y="1067"/>
                    <a:pt x="672" y="1066"/>
                  </a:cubicBezTo>
                  <a:cubicBezTo>
                    <a:pt x="728" y="1062"/>
                    <a:pt x="783" y="1055"/>
                    <a:pt x="840" y="1043"/>
                  </a:cubicBezTo>
                  <a:cubicBezTo>
                    <a:pt x="864" y="1037"/>
                    <a:pt x="889" y="1031"/>
                    <a:pt x="914" y="1022"/>
                  </a:cubicBezTo>
                  <a:cubicBezTo>
                    <a:pt x="992" y="995"/>
                    <a:pt x="1073" y="960"/>
                    <a:pt x="1140" y="910"/>
                  </a:cubicBezTo>
                  <a:cubicBezTo>
                    <a:pt x="1185" y="884"/>
                    <a:pt x="1224" y="846"/>
                    <a:pt x="1251" y="800"/>
                  </a:cubicBezTo>
                  <a:cubicBezTo>
                    <a:pt x="1340" y="670"/>
                    <a:pt x="1346" y="500"/>
                    <a:pt x="1266" y="364"/>
                  </a:cubicBezTo>
                  <a:cubicBezTo>
                    <a:pt x="1211" y="283"/>
                    <a:pt x="1131" y="215"/>
                    <a:pt x="1033" y="192"/>
                  </a:cubicBezTo>
                  <a:cubicBezTo>
                    <a:pt x="985" y="155"/>
                    <a:pt x="937" y="121"/>
                    <a:pt x="885" y="90"/>
                  </a:cubicBezTo>
                  <a:cubicBezTo>
                    <a:pt x="867" y="80"/>
                    <a:pt x="848" y="70"/>
                    <a:pt x="829" y="63"/>
                  </a:cubicBezTo>
                  <a:cubicBezTo>
                    <a:pt x="783" y="45"/>
                    <a:pt x="732" y="22"/>
                    <a:pt x="680" y="13"/>
                  </a:cubicBezTo>
                  <a:cubicBezTo>
                    <a:pt x="635" y="6"/>
                    <a:pt x="589"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9"/>
            <p:cNvSpPr/>
            <p:nvPr/>
          </p:nvSpPr>
          <p:spPr>
            <a:xfrm>
              <a:off x="4257175" y="1561600"/>
              <a:ext cx="30150" cy="25600"/>
            </a:xfrm>
            <a:custGeom>
              <a:avLst/>
              <a:gdLst/>
              <a:ahLst/>
              <a:cxnLst/>
              <a:rect l="l" t="t" r="r" b="b"/>
              <a:pathLst>
                <a:path w="1206" h="1024" extrusionOk="0">
                  <a:moveTo>
                    <a:pt x="586" y="1"/>
                  </a:moveTo>
                  <a:cubicBezTo>
                    <a:pt x="568" y="1"/>
                    <a:pt x="550" y="2"/>
                    <a:pt x="533" y="4"/>
                  </a:cubicBezTo>
                  <a:cubicBezTo>
                    <a:pt x="482" y="8"/>
                    <a:pt x="433" y="17"/>
                    <a:pt x="384" y="30"/>
                  </a:cubicBezTo>
                  <a:cubicBezTo>
                    <a:pt x="367" y="34"/>
                    <a:pt x="350" y="40"/>
                    <a:pt x="334" y="47"/>
                  </a:cubicBezTo>
                  <a:cubicBezTo>
                    <a:pt x="288" y="68"/>
                    <a:pt x="235" y="88"/>
                    <a:pt x="192" y="117"/>
                  </a:cubicBezTo>
                  <a:cubicBezTo>
                    <a:pt x="165" y="139"/>
                    <a:pt x="138" y="162"/>
                    <a:pt x="110" y="185"/>
                  </a:cubicBezTo>
                  <a:cubicBezTo>
                    <a:pt x="73" y="220"/>
                    <a:pt x="47" y="266"/>
                    <a:pt x="33" y="315"/>
                  </a:cubicBezTo>
                  <a:cubicBezTo>
                    <a:pt x="17" y="346"/>
                    <a:pt x="9" y="379"/>
                    <a:pt x="10" y="414"/>
                  </a:cubicBezTo>
                  <a:cubicBezTo>
                    <a:pt x="0" y="464"/>
                    <a:pt x="5" y="516"/>
                    <a:pt x="21" y="565"/>
                  </a:cubicBezTo>
                  <a:cubicBezTo>
                    <a:pt x="62" y="673"/>
                    <a:pt x="113" y="764"/>
                    <a:pt x="199" y="842"/>
                  </a:cubicBezTo>
                  <a:cubicBezTo>
                    <a:pt x="240" y="878"/>
                    <a:pt x="285" y="911"/>
                    <a:pt x="333" y="938"/>
                  </a:cubicBezTo>
                  <a:cubicBezTo>
                    <a:pt x="380" y="961"/>
                    <a:pt x="429" y="982"/>
                    <a:pt x="480" y="997"/>
                  </a:cubicBezTo>
                  <a:cubicBezTo>
                    <a:pt x="501" y="1004"/>
                    <a:pt x="520" y="1008"/>
                    <a:pt x="542" y="1011"/>
                  </a:cubicBezTo>
                  <a:cubicBezTo>
                    <a:pt x="582" y="1016"/>
                    <a:pt x="627" y="1024"/>
                    <a:pt x="671" y="1024"/>
                  </a:cubicBezTo>
                  <a:cubicBezTo>
                    <a:pt x="682" y="1024"/>
                    <a:pt x="693" y="1023"/>
                    <a:pt x="704" y="1022"/>
                  </a:cubicBezTo>
                  <a:cubicBezTo>
                    <a:pt x="816" y="1012"/>
                    <a:pt x="917" y="986"/>
                    <a:pt x="1014" y="925"/>
                  </a:cubicBezTo>
                  <a:cubicBezTo>
                    <a:pt x="1100" y="866"/>
                    <a:pt x="1163" y="779"/>
                    <a:pt x="1191" y="678"/>
                  </a:cubicBezTo>
                  <a:cubicBezTo>
                    <a:pt x="1204" y="629"/>
                    <a:pt x="1205" y="577"/>
                    <a:pt x="1192" y="527"/>
                  </a:cubicBezTo>
                  <a:cubicBezTo>
                    <a:pt x="1190" y="512"/>
                    <a:pt x="1188" y="498"/>
                    <a:pt x="1184" y="483"/>
                  </a:cubicBezTo>
                  <a:cubicBezTo>
                    <a:pt x="1188" y="436"/>
                    <a:pt x="1184" y="390"/>
                    <a:pt x="1171" y="346"/>
                  </a:cubicBezTo>
                  <a:cubicBezTo>
                    <a:pt x="1157" y="313"/>
                    <a:pt x="1142" y="281"/>
                    <a:pt x="1127" y="248"/>
                  </a:cubicBezTo>
                  <a:cubicBezTo>
                    <a:pt x="1091" y="189"/>
                    <a:pt x="1038" y="140"/>
                    <a:pt x="976" y="108"/>
                  </a:cubicBezTo>
                  <a:cubicBezTo>
                    <a:pt x="921" y="69"/>
                    <a:pt x="851" y="46"/>
                    <a:pt x="788" y="27"/>
                  </a:cubicBezTo>
                  <a:cubicBezTo>
                    <a:pt x="771" y="21"/>
                    <a:pt x="752" y="17"/>
                    <a:pt x="734" y="14"/>
                  </a:cubicBezTo>
                  <a:cubicBezTo>
                    <a:pt x="685" y="6"/>
                    <a:pt x="636" y="2"/>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9"/>
            <p:cNvSpPr/>
            <p:nvPr/>
          </p:nvSpPr>
          <p:spPr>
            <a:xfrm>
              <a:off x="4358175" y="1638425"/>
              <a:ext cx="40100" cy="32400"/>
            </a:xfrm>
            <a:custGeom>
              <a:avLst/>
              <a:gdLst/>
              <a:ahLst/>
              <a:cxnLst/>
              <a:rect l="l" t="t" r="r" b="b"/>
              <a:pathLst>
                <a:path w="1604" h="1296" extrusionOk="0">
                  <a:moveTo>
                    <a:pt x="644" y="1"/>
                  </a:moveTo>
                  <a:cubicBezTo>
                    <a:pt x="621" y="1"/>
                    <a:pt x="597" y="1"/>
                    <a:pt x="574" y="3"/>
                  </a:cubicBezTo>
                  <a:cubicBezTo>
                    <a:pt x="480" y="12"/>
                    <a:pt x="383" y="27"/>
                    <a:pt x="296" y="65"/>
                  </a:cubicBezTo>
                  <a:cubicBezTo>
                    <a:pt x="227" y="84"/>
                    <a:pt x="166" y="123"/>
                    <a:pt x="117" y="176"/>
                  </a:cubicBezTo>
                  <a:cubicBezTo>
                    <a:pt x="80" y="212"/>
                    <a:pt x="54" y="257"/>
                    <a:pt x="40" y="307"/>
                  </a:cubicBezTo>
                  <a:cubicBezTo>
                    <a:pt x="0" y="417"/>
                    <a:pt x="0" y="554"/>
                    <a:pt x="73" y="654"/>
                  </a:cubicBezTo>
                  <a:cubicBezTo>
                    <a:pt x="204" y="838"/>
                    <a:pt x="374" y="994"/>
                    <a:pt x="572" y="1107"/>
                  </a:cubicBezTo>
                  <a:cubicBezTo>
                    <a:pt x="669" y="1160"/>
                    <a:pt x="772" y="1204"/>
                    <a:pt x="879" y="1236"/>
                  </a:cubicBezTo>
                  <a:cubicBezTo>
                    <a:pt x="988" y="1272"/>
                    <a:pt x="1098" y="1283"/>
                    <a:pt x="1213" y="1294"/>
                  </a:cubicBezTo>
                  <a:cubicBezTo>
                    <a:pt x="1219" y="1295"/>
                    <a:pt x="1225" y="1295"/>
                    <a:pt x="1231" y="1295"/>
                  </a:cubicBezTo>
                  <a:cubicBezTo>
                    <a:pt x="1322" y="1295"/>
                    <a:pt x="1435" y="1230"/>
                    <a:pt x="1493" y="1167"/>
                  </a:cubicBezTo>
                  <a:cubicBezTo>
                    <a:pt x="1557" y="1098"/>
                    <a:pt x="1604" y="984"/>
                    <a:pt x="1597" y="888"/>
                  </a:cubicBezTo>
                  <a:cubicBezTo>
                    <a:pt x="1590" y="784"/>
                    <a:pt x="1552" y="676"/>
                    <a:pt x="1470" y="607"/>
                  </a:cubicBezTo>
                  <a:lnTo>
                    <a:pt x="1459" y="600"/>
                  </a:lnTo>
                  <a:cubicBezTo>
                    <a:pt x="1469" y="480"/>
                    <a:pt x="1423" y="362"/>
                    <a:pt x="1337" y="279"/>
                  </a:cubicBezTo>
                  <a:cubicBezTo>
                    <a:pt x="1202" y="147"/>
                    <a:pt x="1032" y="58"/>
                    <a:pt x="848" y="21"/>
                  </a:cubicBezTo>
                  <a:cubicBezTo>
                    <a:pt x="781" y="8"/>
                    <a:pt x="712"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9"/>
            <p:cNvSpPr/>
            <p:nvPr/>
          </p:nvSpPr>
          <p:spPr>
            <a:xfrm>
              <a:off x="4416325" y="1706425"/>
              <a:ext cx="31900" cy="26625"/>
            </a:xfrm>
            <a:custGeom>
              <a:avLst/>
              <a:gdLst/>
              <a:ahLst/>
              <a:cxnLst/>
              <a:rect l="l" t="t" r="r" b="b"/>
              <a:pathLst>
                <a:path w="1276" h="1065" extrusionOk="0">
                  <a:moveTo>
                    <a:pt x="463" y="1"/>
                  </a:moveTo>
                  <a:cubicBezTo>
                    <a:pt x="444" y="1"/>
                    <a:pt x="425" y="1"/>
                    <a:pt x="406" y="2"/>
                  </a:cubicBezTo>
                  <a:cubicBezTo>
                    <a:pt x="263" y="9"/>
                    <a:pt x="135" y="85"/>
                    <a:pt x="67" y="213"/>
                  </a:cubicBezTo>
                  <a:cubicBezTo>
                    <a:pt x="1" y="338"/>
                    <a:pt x="7" y="488"/>
                    <a:pt x="82" y="607"/>
                  </a:cubicBezTo>
                  <a:cubicBezTo>
                    <a:pt x="109" y="665"/>
                    <a:pt x="142" y="719"/>
                    <a:pt x="181" y="771"/>
                  </a:cubicBezTo>
                  <a:cubicBezTo>
                    <a:pt x="219" y="819"/>
                    <a:pt x="258" y="871"/>
                    <a:pt x="307" y="909"/>
                  </a:cubicBezTo>
                  <a:cubicBezTo>
                    <a:pt x="343" y="940"/>
                    <a:pt x="382" y="967"/>
                    <a:pt x="422" y="990"/>
                  </a:cubicBezTo>
                  <a:cubicBezTo>
                    <a:pt x="462" y="1010"/>
                    <a:pt x="504" y="1027"/>
                    <a:pt x="548" y="1040"/>
                  </a:cubicBezTo>
                  <a:cubicBezTo>
                    <a:pt x="602" y="1058"/>
                    <a:pt x="660" y="1061"/>
                    <a:pt x="715" y="1064"/>
                  </a:cubicBezTo>
                  <a:cubicBezTo>
                    <a:pt x="721" y="1064"/>
                    <a:pt x="728" y="1064"/>
                    <a:pt x="734" y="1064"/>
                  </a:cubicBezTo>
                  <a:cubicBezTo>
                    <a:pt x="784" y="1064"/>
                    <a:pt x="835" y="1057"/>
                    <a:pt x="884" y="1042"/>
                  </a:cubicBezTo>
                  <a:cubicBezTo>
                    <a:pt x="926" y="1031"/>
                    <a:pt x="978" y="1004"/>
                    <a:pt x="1010" y="988"/>
                  </a:cubicBezTo>
                  <a:cubicBezTo>
                    <a:pt x="1021" y="984"/>
                    <a:pt x="1030" y="977"/>
                    <a:pt x="1041" y="970"/>
                  </a:cubicBezTo>
                  <a:cubicBezTo>
                    <a:pt x="1118" y="914"/>
                    <a:pt x="1176" y="857"/>
                    <a:pt x="1222" y="771"/>
                  </a:cubicBezTo>
                  <a:cubicBezTo>
                    <a:pt x="1265" y="679"/>
                    <a:pt x="1276" y="573"/>
                    <a:pt x="1251" y="474"/>
                  </a:cubicBezTo>
                  <a:cubicBezTo>
                    <a:pt x="1244" y="453"/>
                    <a:pt x="1236" y="433"/>
                    <a:pt x="1226" y="413"/>
                  </a:cubicBezTo>
                  <a:cubicBezTo>
                    <a:pt x="1222" y="354"/>
                    <a:pt x="1203" y="298"/>
                    <a:pt x="1171" y="248"/>
                  </a:cubicBezTo>
                  <a:lnTo>
                    <a:pt x="1103" y="166"/>
                  </a:lnTo>
                  <a:cubicBezTo>
                    <a:pt x="1053" y="119"/>
                    <a:pt x="992" y="87"/>
                    <a:pt x="925" y="72"/>
                  </a:cubicBezTo>
                  <a:cubicBezTo>
                    <a:pt x="857" y="47"/>
                    <a:pt x="786" y="31"/>
                    <a:pt x="715" y="20"/>
                  </a:cubicBezTo>
                  <a:cubicBezTo>
                    <a:pt x="632" y="7"/>
                    <a:pt x="548" y="1"/>
                    <a:pt x="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9"/>
            <p:cNvSpPr/>
            <p:nvPr/>
          </p:nvSpPr>
          <p:spPr>
            <a:xfrm>
              <a:off x="4137675" y="1478575"/>
              <a:ext cx="35975" cy="31375"/>
            </a:xfrm>
            <a:custGeom>
              <a:avLst/>
              <a:gdLst/>
              <a:ahLst/>
              <a:cxnLst/>
              <a:rect l="l" t="t" r="r" b="b"/>
              <a:pathLst>
                <a:path w="1439" h="1255" extrusionOk="0">
                  <a:moveTo>
                    <a:pt x="429" y="0"/>
                  </a:moveTo>
                  <a:cubicBezTo>
                    <a:pt x="391" y="0"/>
                    <a:pt x="353" y="6"/>
                    <a:pt x="316" y="18"/>
                  </a:cubicBezTo>
                  <a:cubicBezTo>
                    <a:pt x="248" y="37"/>
                    <a:pt x="186" y="76"/>
                    <a:pt x="137" y="129"/>
                  </a:cubicBezTo>
                  <a:cubicBezTo>
                    <a:pt x="50" y="223"/>
                    <a:pt x="0" y="384"/>
                    <a:pt x="49" y="509"/>
                  </a:cubicBezTo>
                  <a:cubicBezTo>
                    <a:pt x="76" y="583"/>
                    <a:pt x="109" y="653"/>
                    <a:pt x="148" y="720"/>
                  </a:cubicBezTo>
                  <a:cubicBezTo>
                    <a:pt x="190" y="786"/>
                    <a:pt x="238" y="848"/>
                    <a:pt x="291" y="905"/>
                  </a:cubicBezTo>
                  <a:cubicBezTo>
                    <a:pt x="321" y="938"/>
                    <a:pt x="355" y="971"/>
                    <a:pt x="390" y="999"/>
                  </a:cubicBezTo>
                  <a:cubicBezTo>
                    <a:pt x="452" y="1049"/>
                    <a:pt x="517" y="1093"/>
                    <a:pt x="585" y="1131"/>
                  </a:cubicBezTo>
                  <a:cubicBezTo>
                    <a:pt x="693" y="1190"/>
                    <a:pt x="809" y="1229"/>
                    <a:pt x="931" y="1246"/>
                  </a:cubicBezTo>
                  <a:cubicBezTo>
                    <a:pt x="966" y="1251"/>
                    <a:pt x="1000" y="1254"/>
                    <a:pt x="1034" y="1254"/>
                  </a:cubicBezTo>
                  <a:cubicBezTo>
                    <a:pt x="1104" y="1254"/>
                    <a:pt x="1172" y="1241"/>
                    <a:pt x="1235" y="1198"/>
                  </a:cubicBezTo>
                  <a:cubicBezTo>
                    <a:pt x="1296" y="1158"/>
                    <a:pt x="1347" y="1104"/>
                    <a:pt x="1381" y="1040"/>
                  </a:cubicBezTo>
                  <a:cubicBezTo>
                    <a:pt x="1419" y="970"/>
                    <a:pt x="1438" y="890"/>
                    <a:pt x="1437" y="810"/>
                  </a:cubicBezTo>
                  <a:cubicBezTo>
                    <a:pt x="1434" y="682"/>
                    <a:pt x="1379" y="561"/>
                    <a:pt x="1286" y="475"/>
                  </a:cubicBezTo>
                  <a:cubicBezTo>
                    <a:pt x="1267" y="416"/>
                    <a:pt x="1232" y="365"/>
                    <a:pt x="1187" y="325"/>
                  </a:cubicBezTo>
                  <a:cubicBezTo>
                    <a:pt x="995" y="167"/>
                    <a:pt x="765" y="49"/>
                    <a:pt x="519" y="11"/>
                  </a:cubicBezTo>
                  <a:cubicBezTo>
                    <a:pt x="489" y="4"/>
                    <a:pt x="459"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9"/>
            <p:cNvSpPr/>
            <p:nvPr/>
          </p:nvSpPr>
          <p:spPr>
            <a:xfrm>
              <a:off x="4071775" y="1392225"/>
              <a:ext cx="26550" cy="23725"/>
            </a:xfrm>
            <a:custGeom>
              <a:avLst/>
              <a:gdLst/>
              <a:ahLst/>
              <a:cxnLst/>
              <a:rect l="l" t="t" r="r" b="b"/>
              <a:pathLst>
                <a:path w="1062" h="949" extrusionOk="0">
                  <a:moveTo>
                    <a:pt x="405" y="1"/>
                  </a:moveTo>
                  <a:cubicBezTo>
                    <a:pt x="367" y="1"/>
                    <a:pt x="329" y="6"/>
                    <a:pt x="293" y="17"/>
                  </a:cubicBezTo>
                  <a:cubicBezTo>
                    <a:pt x="260" y="31"/>
                    <a:pt x="229" y="46"/>
                    <a:pt x="195" y="61"/>
                  </a:cubicBezTo>
                  <a:cubicBezTo>
                    <a:pt x="136" y="97"/>
                    <a:pt x="87" y="150"/>
                    <a:pt x="55" y="212"/>
                  </a:cubicBezTo>
                  <a:cubicBezTo>
                    <a:pt x="16" y="304"/>
                    <a:pt x="5" y="341"/>
                    <a:pt x="2" y="442"/>
                  </a:cubicBezTo>
                  <a:cubicBezTo>
                    <a:pt x="1" y="478"/>
                    <a:pt x="17" y="550"/>
                    <a:pt x="18" y="559"/>
                  </a:cubicBezTo>
                  <a:cubicBezTo>
                    <a:pt x="19" y="564"/>
                    <a:pt x="21" y="569"/>
                    <a:pt x="23" y="575"/>
                  </a:cubicBezTo>
                  <a:cubicBezTo>
                    <a:pt x="36" y="614"/>
                    <a:pt x="54" y="650"/>
                    <a:pt x="72" y="685"/>
                  </a:cubicBezTo>
                  <a:cubicBezTo>
                    <a:pt x="75" y="690"/>
                    <a:pt x="79" y="696"/>
                    <a:pt x="83" y="700"/>
                  </a:cubicBezTo>
                  <a:cubicBezTo>
                    <a:pt x="107" y="734"/>
                    <a:pt x="133" y="765"/>
                    <a:pt x="161" y="794"/>
                  </a:cubicBezTo>
                  <a:cubicBezTo>
                    <a:pt x="166" y="800"/>
                    <a:pt x="170" y="804"/>
                    <a:pt x="176" y="808"/>
                  </a:cubicBezTo>
                  <a:cubicBezTo>
                    <a:pt x="210" y="838"/>
                    <a:pt x="249" y="864"/>
                    <a:pt x="290" y="887"/>
                  </a:cubicBezTo>
                  <a:cubicBezTo>
                    <a:pt x="331" y="908"/>
                    <a:pt x="376" y="923"/>
                    <a:pt x="421" y="935"/>
                  </a:cubicBezTo>
                  <a:cubicBezTo>
                    <a:pt x="427" y="936"/>
                    <a:pt x="433" y="937"/>
                    <a:pt x="438" y="938"/>
                  </a:cubicBezTo>
                  <a:cubicBezTo>
                    <a:pt x="473" y="943"/>
                    <a:pt x="511" y="947"/>
                    <a:pt x="545" y="949"/>
                  </a:cubicBezTo>
                  <a:lnTo>
                    <a:pt x="556" y="949"/>
                  </a:lnTo>
                  <a:cubicBezTo>
                    <a:pt x="562" y="949"/>
                    <a:pt x="567" y="949"/>
                    <a:pt x="573" y="948"/>
                  </a:cubicBezTo>
                  <a:cubicBezTo>
                    <a:pt x="592" y="947"/>
                    <a:pt x="616" y="941"/>
                    <a:pt x="628" y="939"/>
                  </a:cubicBezTo>
                  <a:cubicBezTo>
                    <a:pt x="639" y="937"/>
                    <a:pt x="664" y="935"/>
                    <a:pt x="683" y="930"/>
                  </a:cubicBezTo>
                  <a:cubicBezTo>
                    <a:pt x="685" y="930"/>
                    <a:pt x="688" y="929"/>
                    <a:pt x="691" y="928"/>
                  </a:cubicBezTo>
                  <a:cubicBezTo>
                    <a:pt x="785" y="901"/>
                    <a:pt x="831" y="863"/>
                    <a:pt x="902" y="801"/>
                  </a:cubicBezTo>
                  <a:cubicBezTo>
                    <a:pt x="906" y="796"/>
                    <a:pt x="911" y="792"/>
                    <a:pt x="915" y="787"/>
                  </a:cubicBezTo>
                  <a:cubicBezTo>
                    <a:pt x="942" y="756"/>
                    <a:pt x="966" y="722"/>
                    <a:pt x="985" y="685"/>
                  </a:cubicBezTo>
                  <a:cubicBezTo>
                    <a:pt x="1062" y="545"/>
                    <a:pt x="1042" y="371"/>
                    <a:pt x="937" y="251"/>
                  </a:cubicBezTo>
                  <a:cubicBezTo>
                    <a:pt x="907" y="207"/>
                    <a:pt x="866" y="173"/>
                    <a:pt x="819" y="150"/>
                  </a:cubicBezTo>
                  <a:lnTo>
                    <a:pt x="725" y="116"/>
                  </a:lnTo>
                  <a:cubicBezTo>
                    <a:pt x="709" y="112"/>
                    <a:pt x="691" y="110"/>
                    <a:pt x="675" y="110"/>
                  </a:cubicBezTo>
                  <a:cubicBezTo>
                    <a:pt x="650" y="84"/>
                    <a:pt x="622" y="63"/>
                    <a:pt x="590" y="46"/>
                  </a:cubicBezTo>
                  <a:lnTo>
                    <a:pt x="496" y="11"/>
                  </a:lnTo>
                  <a:cubicBezTo>
                    <a:pt x="466" y="4"/>
                    <a:pt x="435"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9"/>
            <p:cNvSpPr/>
            <p:nvPr/>
          </p:nvSpPr>
          <p:spPr>
            <a:xfrm>
              <a:off x="4118100" y="1546875"/>
              <a:ext cx="23650" cy="20625"/>
            </a:xfrm>
            <a:custGeom>
              <a:avLst/>
              <a:gdLst/>
              <a:ahLst/>
              <a:cxnLst/>
              <a:rect l="l" t="t" r="r" b="b"/>
              <a:pathLst>
                <a:path w="946" h="825" extrusionOk="0">
                  <a:moveTo>
                    <a:pt x="405" y="0"/>
                  </a:moveTo>
                  <a:cubicBezTo>
                    <a:pt x="224" y="0"/>
                    <a:pt x="59" y="122"/>
                    <a:pt x="12" y="305"/>
                  </a:cubicBezTo>
                  <a:lnTo>
                    <a:pt x="1" y="405"/>
                  </a:lnTo>
                  <a:cubicBezTo>
                    <a:pt x="3" y="475"/>
                    <a:pt x="24" y="545"/>
                    <a:pt x="61" y="604"/>
                  </a:cubicBezTo>
                  <a:cubicBezTo>
                    <a:pt x="83" y="631"/>
                    <a:pt x="107" y="658"/>
                    <a:pt x="128" y="685"/>
                  </a:cubicBezTo>
                  <a:cubicBezTo>
                    <a:pt x="179" y="731"/>
                    <a:pt x="241" y="765"/>
                    <a:pt x="308" y="780"/>
                  </a:cubicBezTo>
                  <a:lnTo>
                    <a:pt x="460" y="816"/>
                  </a:lnTo>
                  <a:cubicBezTo>
                    <a:pt x="488" y="821"/>
                    <a:pt x="515" y="824"/>
                    <a:pt x="542" y="824"/>
                  </a:cubicBezTo>
                  <a:cubicBezTo>
                    <a:pt x="723" y="824"/>
                    <a:pt x="888" y="702"/>
                    <a:pt x="936" y="520"/>
                  </a:cubicBezTo>
                  <a:cubicBezTo>
                    <a:pt x="939" y="486"/>
                    <a:pt x="942" y="453"/>
                    <a:pt x="945" y="419"/>
                  </a:cubicBezTo>
                  <a:cubicBezTo>
                    <a:pt x="943" y="349"/>
                    <a:pt x="923" y="281"/>
                    <a:pt x="886" y="221"/>
                  </a:cubicBezTo>
                  <a:cubicBezTo>
                    <a:pt x="863" y="193"/>
                    <a:pt x="840" y="166"/>
                    <a:pt x="818" y="139"/>
                  </a:cubicBezTo>
                  <a:cubicBezTo>
                    <a:pt x="768" y="93"/>
                    <a:pt x="706" y="59"/>
                    <a:pt x="639" y="44"/>
                  </a:cubicBezTo>
                  <a:cubicBezTo>
                    <a:pt x="589" y="32"/>
                    <a:pt x="538" y="20"/>
                    <a:pt x="487" y="9"/>
                  </a:cubicBezTo>
                  <a:cubicBezTo>
                    <a:pt x="460" y="3"/>
                    <a:pt x="432" y="0"/>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9"/>
            <p:cNvSpPr/>
            <p:nvPr/>
          </p:nvSpPr>
          <p:spPr>
            <a:xfrm>
              <a:off x="4193675" y="1571300"/>
              <a:ext cx="22700" cy="21500"/>
            </a:xfrm>
            <a:custGeom>
              <a:avLst/>
              <a:gdLst/>
              <a:ahLst/>
              <a:cxnLst/>
              <a:rect l="l" t="t" r="r" b="b"/>
              <a:pathLst>
                <a:path w="908" h="860" extrusionOk="0">
                  <a:moveTo>
                    <a:pt x="402" y="0"/>
                  </a:moveTo>
                  <a:cubicBezTo>
                    <a:pt x="312" y="0"/>
                    <a:pt x="222" y="32"/>
                    <a:pt x="151" y="95"/>
                  </a:cubicBezTo>
                  <a:cubicBezTo>
                    <a:pt x="108" y="125"/>
                    <a:pt x="74" y="165"/>
                    <a:pt x="51" y="213"/>
                  </a:cubicBezTo>
                  <a:cubicBezTo>
                    <a:pt x="39" y="245"/>
                    <a:pt x="27" y="276"/>
                    <a:pt x="15" y="308"/>
                  </a:cubicBezTo>
                  <a:cubicBezTo>
                    <a:pt x="0" y="375"/>
                    <a:pt x="2" y="444"/>
                    <a:pt x="22" y="510"/>
                  </a:cubicBezTo>
                  <a:cubicBezTo>
                    <a:pt x="36" y="542"/>
                    <a:pt x="51" y="575"/>
                    <a:pt x="65" y="607"/>
                  </a:cubicBezTo>
                  <a:cubicBezTo>
                    <a:pt x="103" y="666"/>
                    <a:pt x="155" y="715"/>
                    <a:pt x="217" y="747"/>
                  </a:cubicBezTo>
                  <a:lnTo>
                    <a:pt x="322" y="812"/>
                  </a:lnTo>
                  <a:cubicBezTo>
                    <a:pt x="380" y="844"/>
                    <a:pt x="443" y="859"/>
                    <a:pt x="506" y="859"/>
                  </a:cubicBezTo>
                  <a:cubicBezTo>
                    <a:pt x="596" y="859"/>
                    <a:pt x="686" y="827"/>
                    <a:pt x="758" y="765"/>
                  </a:cubicBezTo>
                  <a:cubicBezTo>
                    <a:pt x="801" y="734"/>
                    <a:pt x="835" y="695"/>
                    <a:pt x="857" y="647"/>
                  </a:cubicBezTo>
                  <a:cubicBezTo>
                    <a:pt x="869" y="616"/>
                    <a:pt x="881" y="583"/>
                    <a:pt x="893" y="552"/>
                  </a:cubicBezTo>
                  <a:cubicBezTo>
                    <a:pt x="908" y="485"/>
                    <a:pt x="907" y="416"/>
                    <a:pt x="886" y="350"/>
                  </a:cubicBezTo>
                  <a:cubicBezTo>
                    <a:pt x="872" y="317"/>
                    <a:pt x="858" y="285"/>
                    <a:pt x="843" y="253"/>
                  </a:cubicBezTo>
                  <a:cubicBezTo>
                    <a:pt x="806" y="193"/>
                    <a:pt x="753" y="145"/>
                    <a:pt x="692" y="112"/>
                  </a:cubicBezTo>
                  <a:cubicBezTo>
                    <a:pt x="656" y="91"/>
                    <a:pt x="621" y="69"/>
                    <a:pt x="586" y="47"/>
                  </a:cubicBezTo>
                  <a:cubicBezTo>
                    <a:pt x="528" y="16"/>
                    <a:pt x="465"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9"/>
            <p:cNvSpPr/>
            <p:nvPr/>
          </p:nvSpPr>
          <p:spPr>
            <a:xfrm>
              <a:off x="4210175" y="1507775"/>
              <a:ext cx="28600" cy="19975"/>
            </a:xfrm>
            <a:custGeom>
              <a:avLst/>
              <a:gdLst/>
              <a:ahLst/>
              <a:cxnLst/>
              <a:rect l="l" t="t" r="r" b="b"/>
              <a:pathLst>
                <a:path w="1144" h="799" extrusionOk="0">
                  <a:moveTo>
                    <a:pt x="569" y="0"/>
                  </a:moveTo>
                  <a:cubicBezTo>
                    <a:pt x="503" y="0"/>
                    <a:pt x="434" y="19"/>
                    <a:pt x="363" y="63"/>
                  </a:cubicBezTo>
                  <a:cubicBezTo>
                    <a:pt x="0" y="289"/>
                    <a:pt x="235" y="798"/>
                    <a:pt x="576" y="798"/>
                  </a:cubicBezTo>
                  <a:cubicBezTo>
                    <a:pt x="641" y="798"/>
                    <a:pt x="711" y="779"/>
                    <a:pt x="781"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9"/>
            <p:cNvSpPr/>
            <p:nvPr/>
          </p:nvSpPr>
          <p:spPr>
            <a:xfrm>
              <a:off x="4299750" y="1628050"/>
              <a:ext cx="28625" cy="19950"/>
            </a:xfrm>
            <a:custGeom>
              <a:avLst/>
              <a:gdLst/>
              <a:ahLst/>
              <a:cxnLst/>
              <a:rect l="l" t="t" r="r" b="b"/>
              <a:pathLst>
                <a:path w="1145" h="798" extrusionOk="0">
                  <a:moveTo>
                    <a:pt x="569" y="0"/>
                  </a:moveTo>
                  <a:cubicBezTo>
                    <a:pt x="503" y="0"/>
                    <a:pt x="433" y="19"/>
                    <a:pt x="363" y="63"/>
                  </a:cubicBezTo>
                  <a:cubicBezTo>
                    <a:pt x="0" y="289"/>
                    <a:pt x="237" y="797"/>
                    <a:pt x="577" y="797"/>
                  </a:cubicBezTo>
                  <a:cubicBezTo>
                    <a:pt x="643" y="797"/>
                    <a:pt x="713" y="778"/>
                    <a:pt x="783" y="735"/>
                  </a:cubicBezTo>
                  <a:cubicBezTo>
                    <a:pt x="1145"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9"/>
            <p:cNvSpPr/>
            <p:nvPr/>
          </p:nvSpPr>
          <p:spPr>
            <a:xfrm>
              <a:off x="4296425" y="1706875"/>
              <a:ext cx="37300" cy="33525"/>
            </a:xfrm>
            <a:custGeom>
              <a:avLst/>
              <a:gdLst/>
              <a:ahLst/>
              <a:cxnLst/>
              <a:rect l="l" t="t" r="r" b="b"/>
              <a:pathLst>
                <a:path w="1492" h="1341" extrusionOk="0">
                  <a:moveTo>
                    <a:pt x="560" y="1"/>
                  </a:moveTo>
                  <a:cubicBezTo>
                    <a:pt x="484" y="1"/>
                    <a:pt x="404" y="9"/>
                    <a:pt x="336" y="36"/>
                  </a:cubicBezTo>
                  <a:cubicBezTo>
                    <a:pt x="222" y="78"/>
                    <a:pt x="115" y="151"/>
                    <a:pt x="61" y="265"/>
                  </a:cubicBezTo>
                  <a:cubicBezTo>
                    <a:pt x="7" y="378"/>
                    <a:pt x="0" y="493"/>
                    <a:pt x="27" y="613"/>
                  </a:cubicBezTo>
                  <a:cubicBezTo>
                    <a:pt x="37" y="656"/>
                    <a:pt x="58" y="696"/>
                    <a:pt x="76" y="736"/>
                  </a:cubicBezTo>
                  <a:cubicBezTo>
                    <a:pt x="99" y="785"/>
                    <a:pt x="120" y="835"/>
                    <a:pt x="147" y="884"/>
                  </a:cubicBezTo>
                  <a:cubicBezTo>
                    <a:pt x="196" y="971"/>
                    <a:pt x="256" y="1051"/>
                    <a:pt x="328" y="1121"/>
                  </a:cubicBezTo>
                  <a:cubicBezTo>
                    <a:pt x="421" y="1213"/>
                    <a:pt x="528" y="1268"/>
                    <a:pt x="649" y="1309"/>
                  </a:cubicBezTo>
                  <a:cubicBezTo>
                    <a:pt x="708" y="1330"/>
                    <a:pt x="771" y="1334"/>
                    <a:pt x="833" y="1339"/>
                  </a:cubicBezTo>
                  <a:cubicBezTo>
                    <a:pt x="845" y="1340"/>
                    <a:pt x="856" y="1340"/>
                    <a:pt x="868" y="1340"/>
                  </a:cubicBezTo>
                  <a:cubicBezTo>
                    <a:pt x="919" y="1340"/>
                    <a:pt x="971" y="1331"/>
                    <a:pt x="1024" y="1320"/>
                  </a:cubicBezTo>
                  <a:cubicBezTo>
                    <a:pt x="1150" y="1293"/>
                    <a:pt x="1266" y="1225"/>
                    <a:pt x="1351" y="1127"/>
                  </a:cubicBezTo>
                  <a:cubicBezTo>
                    <a:pt x="1419" y="1050"/>
                    <a:pt x="1456" y="951"/>
                    <a:pt x="1456" y="847"/>
                  </a:cubicBezTo>
                  <a:cubicBezTo>
                    <a:pt x="1455" y="821"/>
                    <a:pt x="1450" y="795"/>
                    <a:pt x="1444" y="769"/>
                  </a:cubicBezTo>
                  <a:cubicBezTo>
                    <a:pt x="1476" y="712"/>
                    <a:pt x="1491" y="647"/>
                    <a:pt x="1488" y="582"/>
                  </a:cubicBezTo>
                  <a:cubicBezTo>
                    <a:pt x="1481" y="476"/>
                    <a:pt x="1442" y="375"/>
                    <a:pt x="1361" y="302"/>
                  </a:cubicBezTo>
                  <a:cubicBezTo>
                    <a:pt x="1224" y="180"/>
                    <a:pt x="1059" y="91"/>
                    <a:pt x="882" y="42"/>
                  </a:cubicBezTo>
                  <a:cubicBezTo>
                    <a:pt x="795" y="16"/>
                    <a:pt x="702" y="7"/>
                    <a:pt x="612" y="2"/>
                  </a:cubicBezTo>
                  <a:cubicBezTo>
                    <a:pt x="595" y="1"/>
                    <a:pt x="577"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9"/>
            <p:cNvSpPr/>
            <p:nvPr/>
          </p:nvSpPr>
          <p:spPr>
            <a:xfrm>
              <a:off x="4237225" y="1661175"/>
              <a:ext cx="28525" cy="25825"/>
            </a:xfrm>
            <a:custGeom>
              <a:avLst/>
              <a:gdLst/>
              <a:ahLst/>
              <a:cxnLst/>
              <a:rect l="l" t="t" r="r" b="b"/>
              <a:pathLst>
                <a:path w="1141" h="1033" extrusionOk="0">
                  <a:moveTo>
                    <a:pt x="477" y="1"/>
                  </a:moveTo>
                  <a:cubicBezTo>
                    <a:pt x="414" y="1"/>
                    <a:pt x="351" y="13"/>
                    <a:pt x="288" y="23"/>
                  </a:cubicBezTo>
                  <a:cubicBezTo>
                    <a:pt x="256" y="39"/>
                    <a:pt x="224" y="53"/>
                    <a:pt x="192" y="68"/>
                  </a:cubicBezTo>
                  <a:cubicBezTo>
                    <a:pt x="146" y="94"/>
                    <a:pt x="107" y="131"/>
                    <a:pt x="80" y="177"/>
                  </a:cubicBezTo>
                  <a:cubicBezTo>
                    <a:pt x="57" y="202"/>
                    <a:pt x="41" y="233"/>
                    <a:pt x="33" y="267"/>
                  </a:cubicBezTo>
                  <a:cubicBezTo>
                    <a:pt x="11" y="313"/>
                    <a:pt x="1" y="364"/>
                    <a:pt x="5" y="415"/>
                  </a:cubicBezTo>
                  <a:cubicBezTo>
                    <a:pt x="12" y="463"/>
                    <a:pt x="16" y="514"/>
                    <a:pt x="31" y="560"/>
                  </a:cubicBezTo>
                  <a:cubicBezTo>
                    <a:pt x="34" y="569"/>
                    <a:pt x="38" y="578"/>
                    <a:pt x="41" y="586"/>
                  </a:cubicBezTo>
                  <a:cubicBezTo>
                    <a:pt x="57" y="624"/>
                    <a:pt x="73" y="663"/>
                    <a:pt x="93" y="700"/>
                  </a:cubicBezTo>
                  <a:cubicBezTo>
                    <a:pt x="100" y="714"/>
                    <a:pt x="110" y="728"/>
                    <a:pt x="121" y="741"/>
                  </a:cubicBezTo>
                  <a:cubicBezTo>
                    <a:pt x="150" y="783"/>
                    <a:pt x="184" y="822"/>
                    <a:pt x="221" y="858"/>
                  </a:cubicBezTo>
                  <a:cubicBezTo>
                    <a:pt x="227" y="863"/>
                    <a:pt x="233" y="868"/>
                    <a:pt x="240" y="874"/>
                  </a:cubicBezTo>
                  <a:cubicBezTo>
                    <a:pt x="273" y="899"/>
                    <a:pt x="307" y="922"/>
                    <a:pt x="341" y="945"/>
                  </a:cubicBezTo>
                  <a:cubicBezTo>
                    <a:pt x="355" y="954"/>
                    <a:pt x="369" y="961"/>
                    <a:pt x="386" y="968"/>
                  </a:cubicBezTo>
                  <a:cubicBezTo>
                    <a:pt x="430" y="988"/>
                    <a:pt x="475" y="1005"/>
                    <a:pt x="523" y="1017"/>
                  </a:cubicBezTo>
                  <a:cubicBezTo>
                    <a:pt x="531" y="1019"/>
                    <a:pt x="539" y="1021"/>
                    <a:pt x="548" y="1021"/>
                  </a:cubicBezTo>
                  <a:cubicBezTo>
                    <a:pt x="589" y="1026"/>
                    <a:pt x="630" y="1032"/>
                    <a:pt x="672" y="1033"/>
                  </a:cubicBezTo>
                  <a:cubicBezTo>
                    <a:pt x="674" y="1033"/>
                    <a:pt x="676" y="1033"/>
                    <a:pt x="678" y="1033"/>
                  </a:cubicBezTo>
                  <a:cubicBezTo>
                    <a:pt x="728" y="1033"/>
                    <a:pt x="777" y="1020"/>
                    <a:pt x="821" y="995"/>
                  </a:cubicBezTo>
                  <a:cubicBezTo>
                    <a:pt x="919" y="956"/>
                    <a:pt x="995" y="875"/>
                    <a:pt x="1029" y="774"/>
                  </a:cubicBezTo>
                  <a:cubicBezTo>
                    <a:pt x="1036" y="756"/>
                    <a:pt x="1043" y="738"/>
                    <a:pt x="1046" y="718"/>
                  </a:cubicBezTo>
                  <a:cubicBezTo>
                    <a:pt x="1064" y="698"/>
                    <a:pt x="1078" y="675"/>
                    <a:pt x="1090" y="651"/>
                  </a:cubicBezTo>
                  <a:cubicBezTo>
                    <a:pt x="1102" y="619"/>
                    <a:pt x="1114" y="587"/>
                    <a:pt x="1126" y="556"/>
                  </a:cubicBezTo>
                  <a:cubicBezTo>
                    <a:pt x="1141" y="489"/>
                    <a:pt x="1139" y="419"/>
                    <a:pt x="1119" y="354"/>
                  </a:cubicBezTo>
                  <a:cubicBezTo>
                    <a:pt x="1105" y="322"/>
                    <a:pt x="1090" y="289"/>
                    <a:pt x="1076" y="257"/>
                  </a:cubicBezTo>
                  <a:cubicBezTo>
                    <a:pt x="1038" y="197"/>
                    <a:pt x="986" y="149"/>
                    <a:pt x="925" y="115"/>
                  </a:cubicBezTo>
                  <a:cubicBezTo>
                    <a:pt x="884" y="94"/>
                    <a:pt x="842" y="74"/>
                    <a:pt x="797" y="60"/>
                  </a:cubicBezTo>
                  <a:cubicBezTo>
                    <a:pt x="754" y="42"/>
                    <a:pt x="709" y="28"/>
                    <a:pt x="663" y="18"/>
                  </a:cubicBezTo>
                  <a:cubicBezTo>
                    <a:pt x="617" y="10"/>
                    <a:pt x="570" y="7"/>
                    <a:pt x="524" y="3"/>
                  </a:cubicBezTo>
                  <a:cubicBezTo>
                    <a:pt x="509" y="2"/>
                    <a:pt x="493" y="1"/>
                    <a:pt x="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9"/>
            <p:cNvSpPr/>
            <p:nvPr/>
          </p:nvSpPr>
          <p:spPr>
            <a:xfrm>
              <a:off x="4148100" y="1621975"/>
              <a:ext cx="29050" cy="26425"/>
            </a:xfrm>
            <a:custGeom>
              <a:avLst/>
              <a:gdLst/>
              <a:ahLst/>
              <a:cxnLst/>
              <a:rect l="l" t="t" r="r" b="b"/>
              <a:pathLst>
                <a:path w="1162" h="1057" extrusionOk="0">
                  <a:moveTo>
                    <a:pt x="481" y="0"/>
                  </a:moveTo>
                  <a:cubicBezTo>
                    <a:pt x="456" y="0"/>
                    <a:pt x="432" y="3"/>
                    <a:pt x="397" y="8"/>
                  </a:cubicBezTo>
                  <a:cubicBezTo>
                    <a:pt x="375" y="12"/>
                    <a:pt x="354" y="15"/>
                    <a:pt x="332" y="20"/>
                  </a:cubicBezTo>
                  <a:cubicBezTo>
                    <a:pt x="329" y="21"/>
                    <a:pt x="325" y="22"/>
                    <a:pt x="322" y="24"/>
                  </a:cubicBezTo>
                  <a:cubicBezTo>
                    <a:pt x="292" y="34"/>
                    <a:pt x="251" y="54"/>
                    <a:pt x="222" y="69"/>
                  </a:cubicBezTo>
                  <a:cubicBezTo>
                    <a:pt x="181" y="92"/>
                    <a:pt x="143" y="121"/>
                    <a:pt x="112" y="154"/>
                  </a:cubicBezTo>
                  <a:cubicBezTo>
                    <a:pt x="108" y="158"/>
                    <a:pt x="106" y="160"/>
                    <a:pt x="104" y="162"/>
                  </a:cubicBezTo>
                  <a:cubicBezTo>
                    <a:pt x="94" y="176"/>
                    <a:pt x="85" y="190"/>
                    <a:pt x="75" y="204"/>
                  </a:cubicBezTo>
                  <a:cubicBezTo>
                    <a:pt x="41" y="243"/>
                    <a:pt x="20" y="290"/>
                    <a:pt x="10" y="340"/>
                  </a:cubicBezTo>
                  <a:cubicBezTo>
                    <a:pt x="4" y="376"/>
                    <a:pt x="0" y="410"/>
                    <a:pt x="0" y="446"/>
                  </a:cubicBezTo>
                  <a:cubicBezTo>
                    <a:pt x="1" y="467"/>
                    <a:pt x="13" y="530"/>
                    <a:pt x="18" y="550"/>
                  </a:cubicBezTo>
                  <a:cubicBezTo>
                    <a:pt x="20" y="563"/>
                    <a:pt x="23" y="576"/>
                    <a:pt x="27" y="589"/>
                  </a:cubicBezTo>
                  <a:cubicBezTo>
                    <a:pt x="46" y="644"/>
                    <a:pt x="70" y="697"/>
                    <a:pt x="103" y="745"/>
                  </a:cubicBezTo>
                  <a:cubicBezTo>
                    <a:pt x="130" y="782"/>
                    <a:pt x="158" y="818"/>
                    <a:pt x="189" y="851"/>
                  </a:cubicBezTo>
                  <a:cubicBezTo>
                    <a:pt x="198" y="861"/>
                    <a:pt x="207" y="870"/>
                    <a:pt x="216" y="878"/>
                  </a:cubicBezTo>
                  <a:cubicBezTo>
                    <a:pt x="238" y="897"/>
                    <a:pt x="262" y="912"/>
                    <a:pt x="284" y="928"/>
                  </a:cubicBezTo>
                  <a:cubicBezTo>
                    <a:pt x="308" y="946"/>
                    <a:pt x="333" y="963"/>
                    <a:pt x="359" y="978"/>
                  </a:cubicBezTo>
                  <a:cubicBezTo>
                    <a:pt x="369" y="983"/>
                    <a:pt x="378" y="987"/>
                    <a:pt x="389" y="991"/>
                  </a:cubicBezTo>
                  <a:cubicBezTo>
                    <a:pt x="430" y="1009"/>
                    <a:pt x="474" y="1024"/>
                    <a:pt x="518" y="1037"/>
                  </a:cubicBezTo>
                  <a:cubicBezTo>
                    <a:pt x="531" y="1040"/>
                    <a:pt x="544" y="1042"/>
                    <a:pt x="557" y="1045"/>
                  </a:cubicBezTo>
                  <a:cubicBezTo>
                    <a:pt x="602" y="1052"/>
                    <a:pt x="649" y="1055"/>
                    <a:pt x="695" y="1057"/>
                  </a:cubicBezTo>
                  <a:cubicBezTo>
                    <a:pt x="741" y="1053"/>
                    <a:pt x="788" y="1047"/>
                    <a:pt x="833" y="1036"/>
                  </a:cubicBezTo>
                  <a:cubicBezTo>
                    <a:pt x="847" y="1033"/>
                    <a:pt x="861" y="1030"/>
                    <a:pt x="874" y="1024"/>
                  </a:cubicBezTo>
                  <a:cubicBezTo>
                    <a:pt x="974" y="990"/>
                    <a:pt x="1059" y="920"/>
                    <a:pt x="1112" y="830"/>
                  </a:cubicBezTo>
                  <a:cubicBezTo>
                    <a:pt x="1138" y="785"/>
                    <a:pt x="1152" y="735"/>
                    <a:pt x="1153" y="684"/>
                  </a:cubicBezTo>
                  <a:cubicBezTo>
                    <a:pt x="1162" y="633"/>
                    <a:pt x="1159" y="581"/>
                    <a:pt x="1141" y="532"/>
                  </a:cubicBezTo>
                  <a:cubicBezTo>
                    <a:pt x="1127" y="500"/>
                    <a:pt x="1113" y="468"/>
                    <a:pt x="1098" y="435"/>
                  </a:cubicBezTo>
                  <a:cubicBezTo>
                    <a:pt x="1061" y="376"/>
                    <a:pt x="1008" y="327"/>
                    <a:pt x="947" y="295"/>
                  </a:cubicBezTo>
                  <a:lnTo>
                    <a:pt x="937" y="290"/>
                  </a:lnTo>
                  <a:cubicBezTo>
                    <a:pt x="930" y="271"/>
                    <a:pt x="921" y="252"/>
                    <a:pt x="911" y="233"/>
                  </a:cubicBezTo>
                  <a:cubicBezTo>
                    <a:pt x="909" y="230"/>
                    <a:pt x="907" y="228"/>
                    <a:pt x="905" y="226"/>
                  </a:cubicBezTo>
                  <a:cubicBezTo>
                    <a:pt x="883" y="195"/>
                    <a:pt x="859" y="167"/>
                    <a:pt x="834" y="139"/>
                  </a:cubicBezTo>
                  <a:cubicBezTo>
                    <a:pt x="830" y="136"/>
                    <a:pt x="826" y="132"/>
                    <a:pt x="821" y="128"/>
                  </a:cubicBezTo>
                  <a:cubicBezTo>
                    <a:pt x="808" y="116"/>
                    <a:pt x="783" y="100"/>
                    <a:pt x="774" y="94"/>
                  </a:cubicBezTo>
                  <a:cubicBezTo>
                    <a:pt x="765" y="88"/>
                    <a:pt x="741" y="70"/>
                    <a:pt x="726" y="61"/>
                  </a:cubicBezTo>
                  <a:cubicBezTo>
                    <a:pt x="720" y="57"/>
                    <a:pt x="712" y="55"/>
                    <a:pt x="706" y="52"/>
                  </a:cubicBezTo>
                  <a:cubicBezTo>
                    <a:pt x="666" y="35"/>
                    <a:pt x="625" y="16"/>
                    <a:pt x="583" y="11"/>
                  </a:cubicBezTo>
                  <a:cubicBezTo>
                    <a:pt x="537" y="4"/>
                    <a:pt x="509"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9"/>
            <p:cNvSpPr/>
            <p:nvPr/>
          </p:nvSpPr>
          <p:spPr>
            <a:xfrm>
              <a:off x="4042250" y="1492800"/>
              <a:ext cx="32075" cy="30525"/>
            </a:xfrm>
            <a:custGeom>
              <a:avLst/>
              <a:gdLst/>
              <a:ahLst/>
              <a:cxnLst/>
              <a:rect l="l" t="t" r="r" b="b"/>
              <a:pathLst>
                <a:path w="1283" h="1221" extrusionOk="0">
                  <a:moveTo>
                    <a:pt x="421" y="0"/>
                  </a:moveTo>
                  <a:cubicBezTo>
                    <a:pt x="412" y="0"/>
                    <a:pt x="402" y="0"/>
                    <a:pt x="392" y="1"/>
                  </a:cubicBezTo>
                  <a:cubicBezTo>
                    <a:pt x="322" y="3"/>
                    <a:pt x="253" y="24"/>
                    <a:pt x="193" y="61"/>
                  </a:cubicBezTo>
                  <a:cubicBezTo>
                    <a:pt x="147" y="87"/>
                    <a:pt x="109" y="125"/>
                    <a:pt x="82" y="170"/>
                  </a:cubicBezTo>
                  <a:cubicBezTo>
                    <a:pt x="48" y="209"/>
                    <a:pt x="27" y="257"/>
                    <a:pt x="17" y="308"/>
                  </a:cubicBezTo>
                  <a:cubicBezTo>
                    <a:pt x="1" y="375"/>
                    <a:pt x="3" y="444"/>
                    <a:pt x="23" y="510"/>
                  </a:cubicBezTo>
                  <a:cubicBezTo>
                    <a:pt x="34" y="589"/>
                    <a:pt x="56" y="666"/>
                    <a:pt x="86" y="741"/>
                  </a:cubicBezTo>
                  <a:cubicBezTo>
                    <a:pt x="115" y="808"/>
                    <a:pt x="142" y="875"/>
                    <a:pt x="189" y="932"/>
                  </a:cubicBezTo>
                  <a:cubicBezTo>
                    <a:pt x="218" y="972"/>
                    <a:pt x="250" y="1010"/>
                    <a:pt x="286" y="1045"/>
                  </a:cubicBezTo>
                  <a:cubicBezTo>
                    <a:pt x="323" y="1076"/>
                    <a:pt x="362" y="1104"/>
                    <a:pt x="402" y="1129"/>
                  </a:cubicBezTo>
                  <a:cubicBezTo>
                    <a:pt x="454" y="1163"/>
                    <a:pt x="516" y="1183"/>
                    <a:pt x="575" y="1200"/>
                  </a:cubicBezTo>
                  <a:cubicBezTo>
                    <a:pt x="590" y="1205"/>
                    <a:pt x="606" y="1208"/>
                    <a:pt x="622" y="1209"/>
                  </a:cubicBezTo>
                  <a:cubicBezTo>
                    <a:pt x="666" y="1216"/>
                    <a:pt x="712" y="1221"/>
                    <a:pt x="758" y="1221"/>
                  </a:cubicBezTo>
                  <a:cubicBezTo>
                    <a:pt x="914" y="1215"/>
                    <a:pt x="1073" y="1149"/>
                    <a:pt x="1176" y="1029"/>
                  </a:cubicBezTo>
                  <a:cubicBezTo>
                    <a:pt x="1244" y="953"/>
                    <a:pt x="1282" y="853"/>
                    <a:pt x="1281" y="751"/>
                  </a:cubicBezTo>
                  <a:cubicBezTo>
                    <a:pt x="1282" y="698"/>
                    <a:pt x="1269" y="646"/>
                    <a:pt x="1243" y="601"/>
                  </a:cubicBezTo>
                  <a:cubicBezTo>
                    <a:pt x="1225" y="550"/>
                    <a:pt x="1195" y="505"/>
                    <a:pt x="1154" y="471"/>
                  </a:cubicBezTo>
                  <a:cubicBezTo>
                    <a:pt x="1127" y="448"/>
                    <a:pt x="1099" y="430"/>
                    <a:pt x="1068" y="414"/>
                  </a:cubicBezTo>
                  <a:cubicBezTo>
                    <a:pt x="1022" y="319"/>
                    <a:pt x="956" y="230"/>
                    <a:pt x="876" y="170"/>
                  </a:cubicBezTo>
                  <a:cubicBezTo>
                    <a:pt x="835" y="137"/>
                    <a:pt x="792" y="108"/>
                    <a:pt x="745" y="82"/>
                  </a:cubicBezTo>
                  <a:cubicBezTo>
                    <a:pt x="701" y="60"/>
                    <a:pt x="655" y="43"/>
                    <a:pt x="608" y="28"/>
                  </a:cubicBezTo>
                  <a:cubicBezTo>
                    <a:pt x="547" y="9"/>
                    <a:pt x="484" y="0"/>
                    <a:pt x="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9" name="Google Shape;1009;p19"/>
          <p:cNvGrpSpPr/>
          <p:nvPr/>
        </p:nvGrpSpPr>
        <p:grpSpPr>
          <a:xfrm>
            <a:off x="8157690" y="730060"/>
            <a:ext cx="546184" cy="502678"/>
            <a:chOff x="-357900" y="2348840"/>
            <a:chExt cx="1101177" cy="1013464"/>
          </a:xfrm>
        </p:grpSpPr>
        <p:sp>
          <p:nvSpPr>
            <p:cNvPr id="1010" name="Google Shape;1010;p19"/>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9"/>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9"/>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9"/>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9"/>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9"/>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9"/>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9"/>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4">
  <p:cSld name="CUSTOM_4_4">
    <p:spTree>
      <p:nvGrpSpPr>
        <p:cNvPr id="1" name="Shape 1018"/>
        <p:cNvGrpSpPr/>
        <p:nvPr/>
      </p:nvGrpSpPr>
      <p:grpSpPr>
        <a:xfrm>
          <a:off x="0" y="0"/>
          <a:ext cx="0" cy="0"/>
          <a:chOff x="0" y="0"/>
          <a:chExt cx="0" cy="0"/>
        </a:xfrm>
      </p:grpSpPr>
      <p:sp>
        <p:nvSpPr>
          <p:cNvPr id="1019" name="Google Shape;1019;p20"/>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0"/>
          <p:cNvSpPr txBox="1">
            <a:spLocks noGrp="1"/>
          </p:cNvSpPr>
          <p:nvPr>
            <p:ph type="title"/>
          </p:nvPr>
        </p:nvSpPr>
        <p:spPr>
          <a:xfrm>
            <a:off x="722376" y="448056"/>
            <a:ext cx="7708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21" name="Google Shape;1021;p20"/>
          <p:cNvSpPr txBox="1">
            <a:spLocks noGrp="1"/>
          </p:cNvSpPr>
          <p:nvPr>
            <p:ph type="subTitle" idx="1"/>
          </p:nvPr>
        </p:nvSpPr>
        <p:spPr>
          <a:xfrm>
            <a:off x="713225" y="1143000"/>
            <a:ext cx="3047400" cy="229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1022" name="Google Shape;1022;p20"/>
          <p:cNvSpPr/>
          <p:nvPr/>
        </p:nvSpPr>
        <p:spPr>
          <a:xfrm>
            <a:off x="-779150" y="3850875"/>
            <a:ext cx="3195460" cy="1577340"/>
          </a:xfrm>
          <a:custGeom>
            <a:avLst/>
            <a:gdLst/>
            <a:ahLst/>
            <a:cxnLst/>
            <a:rect l="l" t="t" r="r" b="b"/>
            <a:pathLst>
              <a:path w="71383" h="35236" extrusionOk="0">
                <a:moveTo>
                  <a:pt x="13565" y="0"/>
                </a:moveTo>
                <a:cubicBezTo>
                  <a:pt x="12001" y="0"/>
                  <a:pt x="10428" y="68"/>
                  <a:pt x="8860" y="143"/>
                </a:cubicBezTo>
                <a:cubicBezTo>
                  <a:pt x="3820" y="382"/>
                  <a:pt x="644" y="5800"/>
                  <a:pt x="5" y="10476"/>
                </a:cubicBezTo>
                <a:cubicBezTo>
                  <a:pt x="1" y="25435"/>
                  <a:pt x="16985" y="34921"/>
                  <a:pt x="30670" y="35128"/>
                </a:cubicBezTo>
                <a:cubicBezTo>
                  <a:pt x="31173" y="35200"/>
                  <a:pt x="31739" y="35235"/>
                  <a:pt x="32361" y="35235"/>
                </a:cubicBezTo>
                <a:cubicBezTo>
                  <a:pt x="43330" y="35235"/>
                  <a:pt x="71383" y="24231"/>
                  <a:pt x="67336" y="12687"/>
                </a:cubicBezTo>
                <a:cubicBezTo>
                  <a:pt x="66159" y="10114"/>
                  <a:pt x="63153" y="8901"/>
                  <a:pt x="60344" y="8558"/>
                </a:cubicBezTo>
                <a:cubicBezTo>
                  <a:pt x="60268" y="8557"/>
                  <a:pt x="60192" y="8557"/>
                  <a:pt x="60116" y="8557"/>
                </a:cubicBezTo>
                <a:cubicBezTo>
                  <a:pt x="51295" y="8557"/>
                  <a:pt x="46835" y="9728"/>
                  <a:pt x="42719" y="9728"/>
                </a:cubicBezTo>
                <a:cubicBezTo>
                  <a:pt x="38107" y="9728"/>
                  <a:pt x="33926" y="8258"/>
                  <a:pt x="24526" y="2024"/>
                </a:cubicBezTo>
                <a:cubicBezTo>
                  <a:pt x="21031" y="392"/>
                  <a:pt x="17321" y="0"/>
                  <a:pt x="135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0"/>
          <p:cNvSpPr/>
          <p:nvPr/>
        </p:nvSpPr>
        <p:spPr>
          <a:xfrm rot="3709997">
            <a:off x="6455555" y="-2100192"/>
            <a:ext cx="3597700" cy="271182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title"/>
          </p:nvPr>
        </p:nvSpPr>
        <p:spPr>
          <a:xfrm>
            <a:off x="713225" y="1458125"/>
            <a:ext cx="50676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713225" y="549375"/>
            <a:ext cx="1186200" cy="947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5500" b="1"/>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 name="Google Shape;16;p3"/>
          <p:cNvSpPr txBox="1">
            <a:spLocks noGrp="1"/>
          </p:cNvSpPr>
          <p:nvPr>
            <p:ph type="subTitle" idx="1"/>
          </p:nvPr>
        </p:nvSpPr>
        <p:spPr>
          <a:xfrm>
            <a:off x="713225" y="2456400"/>
            <a:ext cx="5067600" cy="37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 name="Google Shape;17;p3"/>
          <p:cNvSpPr/>
          <p:nvPr/>
        </p:nvSpPr>
        <p:spPr>
          <a:xfrm>
            <a:off x="7858826" y="-436886"/>
            <a:ext cx="1732987" cy="1828695"/>
          </a:xfrm>
          <a:custGeom>
            <a:avLst/>
            <a:gdLst/>
            <a:ahLst/>
            <a:cxnLst/>
            <a:rect l="l" t="t" r="r" b="b"/>
            <a:pathLst>
              <a:path w="38713" h="40851" extrusionOk="0">
                <a:moveTo>
                  <a:pt x="15907" y="1"/>
                </a:moveTo>
                <a:cubicBezTo>
                  <a:pt x="9995" y="1"/>
                  <a:pt x="4480" y="4588"/>
                  <a:pt x="2149" y="16262"/>
                </a:cubicBezTo>
                <a:cubicBezTo>
                  <a:pt x="1" y="21923"/>
                  <a:pt x="246" y="31078"/>
                  <a:pt x="7483" y="32409"/>
                </a:cubicBezTo>
                <a:cubicBezTo>
                  <a:pt x="7777" y="32448"/>
                  <a:pt x="8071" y="32464"/>
                  <a:pt x="8363" y="32464"/>
                </a:cubicBezTo>
                <a:cubicBezTo>
                  <a:pt x="10472" y="32464"/>
                  <a:pt x="12562" y="31592"/>
                  <a:pt x="14695" y="31587"/>
                </a:cubicBezTo>
                <a:cubicBezTo>
                  <a:pt x="22517" y="31783"/>
                  <a:pt x="21179" y="39012"/>
                  <a:pt x="25847" y="40805"/>
                </a:cubicBezTo>
                <a:cubicBezTo>
                  <a:pt x="26114" y="40835"/>
                  <a:pt x="26376" y="40850"/>
                  <a:pt x="26632" y="40850"/>
                </a:cubicBezTo>
                <a:cubicBezTo>
                  <a:pt x="31729" y="40850"/>
                  <a:pt x="34717" y="34999"/>
                  <a:pt x="35353" y="30458"/>
                </a:cubicBezTo>
                <a:cubicBezTo>
                  <a:pt x="38712" y="15157"/>
                  <a:pt x="26653" y="1"/>
                  <a:pt x="159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3"/>
          <p:cNvGrpSpPr/>
          <p:nvPr/>
        </p:nvGrpSpPr>
        <p:grpSpPr>
          <a:xfrm>
            <a:off x="6818084" y="94474"/>
            <a:ext cx="1365914" cy="890062"/>
            <a:chOff x="4042250" y="1243325"/>
            <a:chExt cx="762825" cy="497075"/>
          </a:xfrm>
        </p:grpSpPr>
        <p:sp>
          <p:nvSpPr>
            <p:cNvPr id="19" name="Google Shape;19;p3"/>
            <p:cNvSpPr/>
            <p:nvPr/>
          </p:nvSpPr>
          <p:spPr>
            <a:xfrm>
              <a:off x="4738250" y="1510075"/>
              <a:ext cx="35925" cy="38725"/>
            </a:xfrm>
            <a:custGeom>
              <a:avLst/>
              <a:gdLst/>
              <a:ahLst/>
              <a:cxnLst/>
              <a:rect l="l" t="t" r="r" b="b"/>
              <a:pathLst>
                <a:path w="1437" h="1549" extrusionOk="0">
                  <a:moveTo>
                    <a:pt x="759" y="1"/>
                  </a:moveTo>
                  <a:cubicBezTo>
                    <a:pt x="702" y="1"/>
                    <a:pt x="646" y="8"/>
                    <a:pt x="588" y="20"/>
                  </a:cubicBezTo>
                  <a:cubicBezTo>
                    <a:pt x="569" y="23"/>
                    <a:pt x="549" y="27"/>
                    <a:pt x="531" y="35"/>
                  </a:cubicBezTo>
                  <a:cubicBezTo>
                    <a:pt x="478" y="53"/>
                    <a:pt x="428" y="76"/>
                    <a:pt x="380" y="104"/>
                  </a:cubicBezTo>
                  <a:cubicBezTo>
                    <a:pt x="314" y="144"/>
                    <a:pt x="254" y="194"/>
                    <a:pt x="204" y="253"/>
                  </a:cubicBezTo>
                  <a:cubicBezTo>
                    <a:pt x="154" y="309"/>
                    <a:pt x="113" y="373"/>
                    <a:pt x="81" y="442"/>
                  </a:cubicBezTo>
                  <a:cubicBezTo>
                    <a:pt x="61" y="489"/>
                    <a:pt x="43" y="537"/>
                    <a:pt x="28" y="587"/>
                  </a:cubicBezTo>
                  <a:cubicBezTo>
                    <a:pt x="14" y="639"/>
                    <a:pt x="12" y="695"/>
                    <a:pt x="7" y="748"/>
                  </a:cubicBezTo>
                  <a:cubicBezTo>
                    <a:pt x="0" y="824"/>
                    <a:pt x="13" y="900"/>
                    <a:pt x="32" y="974"/>
                  </a:cubicBezTo>
                  <a:cubicBezTo>
                    <a:pt x="36" y="993"/>
                    <a:pt x="42" y="1012"/>
                    <a:pt x="50" y="1030"/>
                  </a:cubicBezTo>
                  <a:cubicBezTo>
                    <a:pt x="69" y="1082"/>
                    <a:pt x="93" y="1132"/>
                    <a:pt x="121" y="1180"/>
                  </a:cubicBezTo>
                  <a:cubicBezTo>
                    <a:pt x="196" y="1302"/>
                    <a:pt x="317" y="1422"/>
                    <a:pt x="450" y="1478"/>
                  </a:cubicBezTo>
                  <a:cubicBezTo>
                    <a:pt x="544" y="1521"/>
                    <a:pt x="645" y="1545"/>
                    <a:pt x="749" y="1549"/>
                  </a:cubicBezTo>
                  <a:cubicBezTo>
                    <a:pt x="786" y="1549"/>
                    <a:pt x="823" y="1545"/>
                    <a:pt x="858" y="1538"/>
                  </a:cubicBezTo>
                  <a:cubicBezTo>
                    <a:pt x="895" y="1534"/>
                    <a:pt x="931" y="1525"/>
                    <a:pt x="966" y="1513"/>
                  </a:cubicBezTo>
                  <a:cubicBezTo>
                    <a:pt x="1073" y="1470"/>
                    <a:pt x="1164" y="1417"/>
                    <a:pt x="1243" y="1330"/>
                  </a:cubicBezTo>
                  <a:cubicBezTo>
                    <a:pt x="1306" y="1260"/>
                    <a:pt x="1353" y="1179"/>
                    <a:pt x="1384" y="1091"/>
                  </a:cubicBezTo>
                  <a:cubicBezTo>
                    <a:pt x="1417" y="1005"/>
                    <a:pt x="1436" y="915"/>
                    <a:pt x="1428" y="821"/>
                  </a:cubicBezTo>
                  <a:cubicBezTo>
                    <a:pt x="1427" y="807"/>
                    <a:pt x="1424" y="792"/>
                    <a:pt x="1422" y="777"/>
                  </a:cubicBezTo>
                  <a:cubicBezTo>
                    <a:pt x="1425" y="752"/>
                    <a:pt x="1431" y="729"/>
                    <a:pt x="1432" y="703"/>
                  </a:cubicBezTo>
                  <a:cubicBezTo>
                    <a:pt x="1434" y="633"/>
                    <a:pt x="1424" y="564"/>
                    <a:pt x="1403" y="499"/>
                  </a:cubicBezTo>
                  <a:cubicBezTo>
                    <a:pt x="1385" y="451"/>
                    <a:pt x="1365" y="403"/>
                    <a:pt x="1340" y="358"/>
                  </a:cubicBezTo>
                  <a:cubicBezTo>
                    <a:pt x="1331" y="340"/>
                    <a:pt x="1321" y="323"/>
                    <a:pt x="1308" y="307"/>
                  </a:cubicBezTo>
                  <a:cubicBezTo>
                    <a:pt x="1277" y="266"/>
                    <a:pt x="1245" y="227"/>
                    <a:pt x="1210" y="190"/>
                  </a:cubicBezTo>
                  <a:cubicBezTo>
                    <a:pt x="1172" y="156"/>
                    <a:pt x="1129" y="125"/>
                    <a:pt x="1085" y="98"/>
                  </a:cubicBezTo>
                  <a:cubicBezTo>
                    <a:pt x="1028" y="61"/>
                    <a:pt x="963" y="33"/>
                    <a:pt x="896" y="18"/>
                  </a:cubicBezTo>
                  <a:cubicBezTo>
                    <a:pt x="849" y="6"/>
                    <a:pt x="804"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4662775" y="1512200"/>
              <a:ext cx="35550" cy="32650"/>
            </a:xfrm>
            <a:custGeom>
              <a:avLst/>
              <a:gdLst/>
              <a:ahLst/>
              <a:cxnLst/>
              <a:rect l="l" t="t" r="r" b="b"/>
              <a:pathLst>
                <a:path w="1422" h="1306" extrusionOk="0">
                  <a:moveTo>
                    <a:pt x="623" y="1"/>
                  </a:moveTo>
                  <a:cubicBezTo>
                    <a:pt x="609" y="1"/>
                    <a:pt x="595" y="1"/>
                    <a:pt x="582" y="3"/>
                  </a:cubicBezTo>
                  <a:cubicBezTo>
                    <a:pt x="534" y="7"/>
                    <a:pt x="488" y="15"/>
                    <a:pt x="442" y="27"/>
                  </a:cubicBezTo>
                  <a:cubicBezTo>
                    <a:pt x="413" y="35"/>
                    <a:pt x="385" y="47"/>
                    <a:pt x="358" y="61"/>
                  </a:cubicBezTo>
                  <a:cubicBezTo>
                    <a:pt x="329" y="72"/>
                    <a:pt x="301" y="86"/>
                    <a:pt x="275" y="103"/>
                  </a:cubicBezTo>
                  <a:cubicBezTo>
                    <a:pt x="237" y="130"/>
                    <a:pt x="201" y="159"/>
                    <a:pt x="168" y="192"/>
                  </a:cubicBezTo>
                  <a:cubicBezTo>
                    <a:pt x="136" y="226"/>
                    <a:pt x="108" y="265"/>
                    <a:pt x="86" y="305"/>
                  </a:cubicBezTo>
                  <a:cubicBezTo>
                    <a:pt x="55" y="356"/>
                    <a:pt x="33" y="410"/>
                    <a:pt x="20" y="467"/>
                  </a:cubicBezTo>
                  <a:cubicBezTo>
                    <a:pt x="6" y="523"/>
                    <a:pt x="0" y="580"/>
                    <a:pt x="2" y="638"/>
                  </a:cubicBezTo>
                  <a:cubicBezTo>
                    <a:pt x="5" y="666"/>
                    <a:pt x="8" y="695"/>
                    <a:pt x="13" y="724"/>
                  </a:cubicBezTo>
                  <a:cubicBezTo>
                    <a:pt x="18" y="754"/>
                    <a:pt x="23" y="783"/>
                    <a:pt x="31" y="812"/>
                  </a:cubicBezTo>
                  <a:cubicBezTo>
                    <a:pt x="34" y="824"/>
                    <a:pt x="37" y="835"/>
                    <a:pt x="42" y="847"/>
                  </a:cubicBezTo>
                  <a:cubicBezTo>
                    <a:pt x="60" y="890"/>
                    <a:pt x="79" y="933"/>
                    <a:pt x="102" y="975"/>
                  </a:cubicBezTo>
                  <a:cubicBezTo>
                    <a:pt x="108" y="987"/>
                    <a:pt x="116" y="998"/>
                    <a:pt x="123" y="1008"/>
                  </a:cubicBezTo>
                  <a:cubicBezTo>
                    <a:pt x="152" y="1047"/>
                    <a:pt x="182" y="1082"/>
                    <a:pt x="214" y="1118"/>
                  </a:cubicBezTo>
                  <a:cubicBezTo>
                    <a:pt x="253" y="1159"/>
                    <a:pt x="306" y="1192"/>
                    <a:pt x="354" y="1223"/>
                  </a:cubicBezTo>
                  <a:cubicBezTo>
                    <a:pt x="364" y="1229"/>
                    <a:pt x="376" y="1235"/>
                    <a:pt x="387" y="1240"/>
                  </a:cubicBezTo>
                  <a:cubicBezTo>
                    <a:pt x="429" y="1258"/>
                    <a:pt x="472" y="1275"/>
                    <a:pt x="517" y="1288"/>
                  </a:cubicBezTo>
                  <a:cubicBezTo>
                    <a:pt x="565" y="1299"/>
                    <a:pt x="615" y="1306"/>
                    <a:pt x="665" y="1306"/>
                  </a:cubicBezTo>
                  <a:cubicBezTo>
                    <a:pt x="676" y="1306"/>
                    <a:pt x="686" y="1305"/>
                    <a:pt x="696" y="1305"/>
                  </a:cubicBezTo>
                  <a:cubicBezTo>
                    <a:pt x="743" y="1302"/>
                    <a:pt x="789" y="1294"/>
                    <a:pt x="834" y="1284"/>
                  </a:cubicBezTo>
                  <a:cubicBezTo>
                    <a:pt x="850" y="1282"/>
                    <a:pt x="864" y="1278"/>
                    <a:pt x="879" y="1273"/>
                  </a:cubicBezTo>
                  <a:cubicBezTo>
                    <a:pt x="1006" y="1231"/>
                    <a:pt x="1120" y="1158"/>
                    <a:pt x="1209" y="1058"/>
                  </a:cubicBezTo>
                  <a:cubicBezTo>
                    <a:pt x="1254" y="1010"/>
                    <a:pt x="1290" y="955"/>
                    <a:pt x="1321" y="896"/>
                  </a:cubicBezTo>
                  <a:cubicBezTo>
                    <a:pt x="1341" y="852"/>
                    <a:pt x="1357" y="808"/>
                    <a:pt x="1373" y="761"/>
                  </a:cubicBezTo>
                  <a:cubicBezTo>
                    <a:pt x="1378" y="744"/>
                    <a:pt x="1381" y="727"/>
                    <a:pt x="1384" y="709"/>
                  </a:cubicBezTo>
                  <a:cubicBezTo>
                    <a:pt x="1421" y="518"/>
                    <a:pt x="1320" y="327"/>
                    <a:pt x="1141" y="251"/>
                  </a:cubicBezTo>
                  <a:cubicBezTo>
                    <a:pt x="1122" y="225"/>
                    <a:pt x="1100" y="199"/>
                    <a:pt x="1078" y="177"/>
                  </a:cubicBezTo>
                  <a:cubicBezTo>
                    <a:pt x="1045" y="143"/>
                    <a:pt x="1003" y="118"/>
                    <a:pt x="965" y="94"/>
                  </a:cubicBezTo>
                  <a:cubicBezTo>
                    <a:pt x="954" y="86"/>
                    <a:pt x="943" y="78"/>
                    <a:pt x="931" y="73"/>
                  </a:cubicBezTo>
                  <a:cubicBezTo>
                    <a:pt x="888" y="54"/>
                    <a:pt x="844" y="37"/>
                    <a:pt x="800" y="23"/>
                  </a:cubicBezTo>
                  <a:cubicBezTo>
                    <a:pt x="744" y="6"/>
                    <a:pt x="680" y="3"/>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4675500" y="1607700"/>
              <a:ext cx="31625" cy="31875"/>
            </a:xfrm>
            <a:custGeom>
              <a:avLst/>
              <a:gdLst/>
              <a:ahLst/>
              <a:cxnLst/>
              <a:rect l="l" t="t" r="r" b="b"/>
              <a:pathLst>
                <a:path w="1265" h="1275" extrusionOk="0">
                  <a:moveTo>
                    <a:pt x="583" y="1"/>
                  </a:moveTo>
                  <a:cubicBezTo>
                    <a:pt x="575" y="1"/>
                    <a:pt x="566" y="1"/>
                    <a:pt x="558" y="1"/>
                  </a:cubicBezTo>
                  <a:cubicBezTo>
                    <a:pt x="296" y="15"/>
                    <a:pt x="72" y="220"/>
                    <a:pt x="22" y="477"/>
                  </a:cubicBezTo>
                  <a:cubicBezTo>
                    <a:pt x="1" y="588"/>
                    <a:pt x="0" y="713"/>
                    <a:pt x="41" y="820"/>
                  </a:cubicBezTo>
                  <a:cubicBezTo>
                    <a:pt x="82" y="927"/>
                    <a:pt x="144" y="1034"/>
                    <a:pt x="238" y="1106"/>
                  </a:cubicBezTo>
                  <a:cubicBezTo>
                    <a:pt x="337" y="1180"/>
                    <a:pt x="443" y="1241"/>
                    <a:pt x="567" y="1261"/>
                  </a:cubicBezTo>
                  <a:cubicBezTo>
                    <a:pt x="619" y="1270"/>
                    <a:pt x="672" y="1274"/>
                    <a:pt x="724" y="1274"/>
                  </a:cubicBezTo>
                  <a:cubicBezTo>
                    <a:pt x="795" y="1274"/>
                    <a:pt x="866" y="1266"/>
                    <a:pt x="936" y="1249"/>
                  </a:cubicBezTo>
                  <a:cubicBezTo>
                    <a:pt x="1067" y="1220"/>
                    <a:pt x="1186" y="1089"/>
                    <a:pt x="1209" y="959"/>
                  </a:cubicBezTo>
                  <a:cubicBezTo>
                    <a:pt x="1221" y="893"/>
                    <a:pt x="1233" y="827"/>
                    <a:pt x="1245" y="762"/>
                  </a:cubicBezTo>
                  <a:cubicBezTo>
                    <a:pt x="1264" y="658"/>
                    <a:pt x="1251" y="554"/>
                    <a:pt x="1195" y="463"/>
                  </a:cubicBezTo>
                  <a:cubicBezTo>
                    <a:pt x="1173" y="424"/>
                    <a:pt x="1141" y="390"/>
                    <a:pt x="1103" y="364"/>
                  </a:cubicBezTo>
                  <a:cubicBezTo>
                    <a:pt x="1093" y="337"/>
                    <a:pt x="1080" y="310"/>
                    <a:pt x="1065" y="284"/>
                  </a:cubicBezTo>
                  <a:cubicBezTo>
                    <a:pt x="970" y="117"/>
                    <a:pt x="776"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4696975" y="1561575"/>
              <a:ext cx="28625" cy="19975"/>
            </a:xfrm>
            <a:custGeom>
              <a:avLst/>
              <a:gdLst/>
              <a:ahLst/>
              <a:cxnLst/>
              <a:rect l="l" t="t" r="r" b="b"/>
              <a:pathLst>
                <a:path w="1145" h="799" extrusionOk="0">
                  <a:moveTo>
                    <a:pt x="569" y="1"/>
                  </a:moveTo>
                  <a:cubicBezTo>
                    <a:pt x="503" y="1"/>
                    <a:pt x="433" y="20"/>
                    <a:pt x="363" y="64"/>
                  </a:cubicBezTo>
                  <a:cubicBezTo>
                    <a:pt x="0" y="290"/>
                    <a:pt x="236" y="798"/>
                    <a:pt x="577" y="798"/>
                  </a:cubicBezTo>
                  <a:cubicBezTo>
                    <a:pt x="642" y="798"/>
                    <a:pt x="712" y="779"/>
                    <a:pt x="783" y="736"/>
                  </a:cubicBezTo>
                  <a:cubicBezTo>
                    <a:pt x="1145" y="510"/>
                    <a:pt x="910"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4729300" y="1434075"/>
              <a:ext cx="35075" cy="28775"/>
            </a:xfrm>
            <a:custGeom>
              <a:avLst/>
              <a:gdLst/>
              <a:ahLst/>
              <a:cxnLst/>
              <a:rect l="l" t="t" r="r" b="b"/>
              <a:pathLst>
                <a:path w="1403" h="1151" extrusionOk="0">
                  <a:moveTo>
                    <a:pt x="641" y="0"/>
                  </a:moveTo>
                  <a:cubicBezTo>
                    <a:pt x="630" y="0"/>
                    <a:pt x="619" y="1"/>
                    <a:pt x="608" y="2"/>
                  </a:cubicBezTo>
                  <a:cubicBezTo>
                    <a:pt x="501" y="11"/>
                    <a:pt x="397" y="43"/>
                    <a:pt x="305" y="97"/>
                  </a:cubicBezTo>
                  <a:cubicBezTo>
                    <a:pt x="208" y="153"/>
                    <a:pt x="142" y="231"/>
                    <a:pt x="82" y="323"/>
                  </a:cubicBezTo>
                  <a:cubicBezTo>
                    <a:pt x="55" y="365"/>
                    <a:pt x="38" y="415"/>
                    <a:pt x="23" y="462"/>
                  </a:cubicBezTo>
                  <a:cubicBezTo>
                    <a:pt x="8" y="513"/>
                    <a:pt x="1" y="565"/>
                    <a:pt x="2" y="618"/>
                  </a:cubicBezTo>
                  <a:cubicBezTo>
                    <a:pt x="3" y="644"/>
                    <a:pt x="6" y="670"/>
                    <a:pt x="11" y="694"/>
                  </a:cubicBezTo>
                  <a:cubicBezTo>
                    <a:pt x="14" y="719"/>
                    <a:pt x="18" y="744"/>
                    <a:pt x="24" y="768"/>
                  </a:cubicBezTo>
                  <a:cubicBezTo>
                    <a:pt x="59" y="864"/>
                    <a:pt x="92" y="913"/>
                    <a:pt x="161" y="986"/>
                  </a:cubicBezTo>
                  <a:cubicBezTo>
                    <a:pt x="229" y="1061"/>
                    <a:pt x="325" y="1103"/>
                    <a:pt x="420" y="1132"/>
                  </a:cubicBezTo>
                  <a:cubicBezTo>
                    <a:pt x="466" y="1145"/>
                    <a:pt x="515" y="1151"/>
                    <a:pt x="563" y="1151"/>
                  </a:cubicBezTo>
                  <a:cubicBezTo>
                    <a:pt x="568" y="1151"/>
                    <a:pt x="572" y="1151"/>
                    <a:pt x="577" y="1150"/>
                  </a:cubicBezTo>
                  <a:cubicBezTo>
                    <a:pt x="618" y="1148"/>
                    <a:pt x="660" y="1142"/>
                    <a:pt x="701" y="1133"/>
                  </a:cubicBezTo>
                  <a:cubicBezTo>
                    <a:pt x="710" y="1131"/>
                    <a:pt x="720" y="1128"/>
                    <a:pt x="730" y="1125"/>
                  </a:cubicBezTo>
                  <a:cubicBezTo>
                    <a:pt x="811" y="1096"/>
                    <a:pt x="888" y="1054"/>
                    <a:pt x="946" y="989"/>
                  </a:cubicBezTo>
                  <a:cubicBezTo>
                    <a:pt x="953" y="983"/>
                    <a:pt x="957" y="975"/>
                    <a:pt x="963" y="968"/>
                  </a:cubicBezTo>
                  <a:cubicBezTo>
                    <a:pt x="978" y="970"/>
                    <a:pt x="994" y="971"/>
                    <a:pt x="1010" y="972"/>
                  </a:cubicBezTo>
                  <a:cubicBezTo>
                    <a:pt x="1115" y="964"/>
                    <a:pt x="1214" y="919"/>
                    <a:pt x="1290" y="844"/>
                  </a:cubicBezTo>
                  <a:cubicBezTo>
                    <a:pt x="1354" y="767"/>
                    <a:pt x="1402" y="667"/>
                    <a:pt x="1394" y="565"/>
                  </a:cubicBezTo>
                  <a:cubicBezTo>
                    <a:pt x="1389" y="458"/>
                    <a:pt x="1344" y="358"/>
                    <a:pt x="1267" y="285"/>
                  </a:cubicBezTo>
                  <a:cubicBezTo>
                    <a:pt x="1204" y="228"/>
                    <a:pt x="1137" y="176"/>
                    <a:pt x="1067" y="129"/>
                  </a:cubicBezTo>
                  <a:cubicBezTo>
                    <a:pt x="998" y="83"/>
                    <a:pt x="920" y="54"/>
                    <a:pt x="841" y="28"/>
                  </a:cubicBezTo>
                  <a:cubicBezTo>
                    <a:pt x="817" y="20"/>
                    <a:pt x="794" y="15"/>
                    <a:pt x="770" y="13"/>
                  </a:cubicBezTo>
                  <a:cubicBezTo>
                    <a:pt x="728" y="8"/>
                    <a:pt x="684" y="0"/>
                    <a:pt x="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4680575" y="1437325"/>
              <a:ext cx="21500" cy="24000"/>
            </a:xfrm>
            <a:custGeom>
              <a:avLst/>
              <a:gdLst/>
              <a:ahLst/>
              <a:cxnLst/>
              <a:rect l="l" t="t" r="r" b="b"/>
              <a:pathLst>
                <a:path w="860" h="960" extrusionOk="0">
                  <a:moveTo>
                    <a:pt x="411" y="0"/>
                  </a:moveTo>
                  <a:cubicBezTo>
                    <a:pt x="373" y="0"/>
                    <a:pt x="335" y="6"/>
                    <a:pt x="297" y="17"/>
                  </a:cubicBezTo>
                  <a:lnTo>
                    <a:pt x="200" y="60"/>
                  </a:lnTo>
                  <a:cubicBezTo>
                    <a:pt x="141" y="97"/>
                    <a:pt x="92" y="150"/>
                    <a:pt x="60" y="211"/>
                  </a:cubicBezTo>
                  <a:cubicBezTo>
                    <a:pt x="58" y="215"/>
                    <a:pt x="55" y="220"/>
                    <a:pt x="54" y="223"/>
                  </a:cubicBezTo>
                  <a:cubicBezTo>
                    <a:pt x="40" y="255"/>
                    <a:pt x="28" y="290"/>
                    <a:pt x="18" y="322"/>
                  </a:cubicBezTo>
                  <a:cubicBezTo>
                    <a:pt x="17" y="325"/>
                    <a:pt x="17" y="326"/>
                    <a:pt x="15" y="328"/>
                  </a:cubicBezTo>
                  <a:cubicBezTo>
                    <a:pt x="14" y="332"/>
                    <a:pt x="13" y="335"/>
                    <a:pt x="13" y="340"/>
                  </a:cubicBezTo>
                  <a:cubicBezTo>
                    <a:pt x="13" y="342"/>
                    <a:pt x="12" y="344"/>
                    <a:pt x="12" y="346"/>
                  </a:cubicBezTo>
                  <a:cubicBezTo>
                    <a:pt x="8" y="379"/>
                    <a:pt x="4" y="419"/>
                    <a:pt x="1" y="452"/>
                  </a:cubicBezTo>
                  <a:cubicBezTo>
                    <a:pt x="0" y="460"/>
                    <a:pt x="0" y="468"/>
                    <a:pt x="1" y="477"/>
                  </a:cubicBezTo>
                  <a:cubicBezTo>
                    <a:pt x="5" y="562"/>
                    <a:pt x="30" y="646"/>
                    <a:pt x="74" y="719"/>
                  </a:cubicBezTo>
                  <a:cubicBezTo>
                    <a:pt x="78" y="727"/>
                    <a:pt x="82" y="734"/>
                    <a:pt x="87" y="742"/>
                  </a:cubicBezTo>
                  <a:cubicBezTo>
                    <a:pt x="112" y="777"/>
                    <a:pt x="140" y="810"/>
                    <a:pt x="170" y="840"/>
                  </a:cubicBezTo>
                  <a:cubicBezTo>
                    <a:pt x="202" y="868"/>
                    <a:pt x="237" y="893"/>
                    <a:pt x="274" y="913"/>
                  </a:cubicBezTo>
                  <a:cubicBezTo>
                    <a:pt x="318" y="939"/>
                    <a:pt x="368" y="953"/>
                    <a:pt x="419" y="955"/>
                  </a:cubicBezTo>
                  <a:cubicBezTo>
                    <a:pt x="437" y="958"/>
                    <a:pt x="455" y="960"/>
                    <a:pt x="473" y="960"/>
                  </a:cubicBezTo>
                  <a:cubicBezTo>
                    <a:pt x="506" y="960"/>
                    <a:pt x="540" y="954"/>
                    <a:pt x="571" y="944"/>
                  </a:cubicBezTo>
                  <a:cubicBezTo>
                    <a:pt x="623" y="930"/>
                    <a:pt x="670" y="904"/>
                    <a:pt x="709" y="866"/>
                  </a:cubicBezTo>
                  <a:cubicBezTo>
                    <a:pt x="751" y="836"/>
                    <a:pt x="786" y="796"/>
                    <a:pt x="809" y="748"/>
                  </a:cubicBezTo>
                  <a:cubicBezTo>
                    <a:pt x="820" y="717"/>
                    <a:pt x="832" y="684"/>
                    <a:pt x="844" y="653"/>
                  </a:cubicBezTo>
                  <a:cubicBezTo>
                    <a:pt x="859" y="586"/>
                    <a:pt x="857" y="517"/>
                    <a:pt x="838" y="451"/>
                  </a:cubicBezTo>
                  <a:cubicBezTo>
                    <a:pt x="827" y="426"/>
                    <a:pt x="815" y="401"/>
                    <a:pt x="804" y="376"/>
                  </a:cubicBezTo>
                  <a:cubicBezTo>
                    <a:pt x="802" y="291"/>
                    <a:pt x="770" y="209"/>
                    <a:pt x="712" y="145"/>
                  </a:cubicBezTo>
                  <a:cubicBezTo>
                    <a:pt x="682" y="102"/>
                    <a:pt x="642" y="67"/>
                    <a:pt x="595" y="46"/>
                  </a:cubicBezTo>
                  <a:cubicBezTo>
                    <a:pt x="563" y="34"/>
                    <a:pt x="531" y="22"/>
                    <a:pt x="501" y="10"/>
                  </a:cubicBezTo>
                  <a:cubicBezTo>
                    <a:pt x="471" y="4"/>
                    <a:pt x="441" y="0"/>
                    <a:pt x="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4783050" y="1478250"/>
              <a:ext cx="22025" cy="23250"/>
            </a:xfrm>
            <a:custGeom>
              <a:avLst/>
              <a:gdLst/>
              <a:ahLst/>
              <a:cxnLst/>
              <a:rect l="l" t="t" r="r" b="b"/>
              <a:pathLst>
                <a:path w="881" h="930" extrusionOk="0">
                  <a:moveTo>
                    <a:pt x="404" y="0"/>
                  </a:moveTo>
                  <a:cubicBezTo>
                    <a:pt x="328" y="0"/>
                    <a:pt x="254" y="20"/>
                    <a:pt x="188" y="58"/>
                  </a:cubicBezTo>
                  <a:cubicBezTo>
                    <a:pt x="161" y="79"/>
                    <a:pt x="134" y="103"/>
                    <a:pt x="106" y="125"/>
                  </a:cubicBezTo>
                  <a:cubicBezTo>
                    <a:pt x="59" y="175"/>
                    <a:pt x="27" y="237"/>
                    <a:pt x="11" y="303"/>
                  </a:cubicBezTo>
                  <a:cubicBezTo>
                    <a:pt x="7" y="336"/>
                    <a:pt x="4" y="371"/>
                    <a:pt x="1" y="405"/>
                  </a:cubicBezTo>
                  <a:cubicBezTo>
                    <a:pt x="3" y="475"/>
                    <a:pt x="24" y="543"/>
                    <a:pt x="60" y="602"/>
                  </a:cubicBezTo>
                  <a:lnTo>
                    <a:pt x="149" y="744"/>
                  </a:lnTo>
                  <a:cubicBezTo>
                    <a:pt x="175" y="789"/>
                    <a:pt x="213" y="828"/>
                    <a:pt x="258" y="854"/>
                  </a:cubicBezTo>
                  <a:cubicBezTo>
                    <a:pt x="321" y="903"/>
                    <a:pt x="398" y="929"/>
                    <a:pt x="476" y="929"/>
                  </a:cubicBezTo>
                  <a:cubicBezTo>
                    <a:pt x="500" y="929"/>
                    <a:pt x="523" y="927"/>
                    <a:pt x="546" y="922"/>
                  </a:cubicBezTo>
                  <a:cubicBezTo>
                    <a:pt x="599" y="918"/>
                    <a:pt x="650" y="901"/>
                    <a:pt x="695" y="870"/>
                  </a:cubicBezTo>
                  <a:lnTo>
                    <a:pt x="776" y="802"/>
                  </a:lnTo>
                  <a:cubicBezTo>
                    <a:pt x="822" y="752"/>
                    <a:pt x="854" y="691"/>
                    <a:pt x="871" y="624"/>
                  </a:cubicBezTo>
                  <a:cubicBezTo>
                    <a:pt x="874" y="590"/>
                    <a:pt x="877" y="557"/>
                    <a:pt x="880" y="523"/>
                  </a:cubicBezTo>
                  <a:cubicBezTo>
                    <a:pt x="878" y="453"/>
                    <a:pt x="858" y="384"/>
                    <a:pt x="821" y="325"/>
                  </a:cubicBezTo>
                  <a:lnTo>
                    <a:pt x="733" y="184"/>
                  </a:lnTo>
                  <a:cubicBezTo>
                    <a:pt x="674" y="98"/>
                    <a:pt x="586" y="35"/>
                    <a:pt x="486" y="8"/>
                  </a:cubicBezTo>
                  <a:cubicBezTo>
                    <a:pt x="459" y="3"/>
                    <a:pt x="431" y="0"/>
                    <a:pt x="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4763525" y="1372300"/>
              <a:ext cx="34800" cy="33875"/>
            </a:xfrm>
            <a:custGeom>
              <a:avLst/>
              <a:gdLst/>
              <a:ahLst/>
              <a:cxnLst/>
              <a:rect l="l" t="t" r="r" b="b"/>
              <a:pathLst>
                <a:path w="1392" h="1355" extrusionOk="0">
                  <a:moveTo>
                    <a:pt x="600" y="1"/>
                  </a:moveTo>
                  <a:cubicBezTo>
                    <a:pt x="535" y="1"/>
                    <a:pt x="470" y="9"/>
                    <a:pt x="407" y="33"/>
                  </a:cubicBezTo>
                  <a:cubicBezTo>
                    <a:pt x="355" y="50"/>
                    <a:pt x="305" y="74"/>
                    <a:pt x="260" y="103"/>
                  </a:cubicBezTo>
                  <a:cubicBezTo>
                    <a:pt x="188" y="153"/>
                    <a:pt x="126" y="218"/>
                    <a:pt x="82" y="293"/>
                  </a:cubicBezTo>
                  <a:cubicBezTo>
                    <a:pt x="56" y="337"/>
                    <a:pt x="36" y="384"/>
                    <a:pt x="24" y="434"/>
                  </a:cubicBezTo>
                  <a:cubicBezTo>
                    <a:pt x="1" y="526"/>
                    <a:pt x="9" y="611"/>
                    <a:pt x="29" y="702"/>
                  </a:cubicBezTo>
                  <a:cubicBezTo>
                    <a:pt x="31" y="717"/>
                    <a:pt x="36" y="732"/>
                    <a:pt x="42" y="746"/>
                  </a:cubicBezTo>
                  <a:cubicBezTo>
                    <a:pt x="58" y="789"/>
                    <a:pt x="77" y="830"/>
                    <a:pt x="100" y="872"/>
                  </a:cubicBezTo>
                  <a:cubicBezTo>
                    <a:pt x="135" y="927"/>
                    <a:pt x="176" y="977"/>
                    <a:pt x="222" y="1024"/>
                  </a:cubicBezTo>
                  <a:cubicBezTo>
                    <a:pt x="285" y="1090"/>
                    <a:pt x="363" y="1144"/>
                    <a:pt x="439" y="1192"/>
                  </a:cubicBezTo>
                  <a:cubicBezTo>
                    <a:pt x="608" y="1301"/>
                    <a:pt x="809" y="1347"/>
                    <a:pt x="1007" y="1355"/>
                  </a:cubicBezTo>
                  <a:cubicBezTo>
                    <a:pt x="1009" y="1355"/>
                    <a:pt x="1011" y="1355"/>
                    <a:pt x="1013" y="1355"/>
                  </a:cubicBezTo>
                  <a:cubicBezTo>
                    <a:pt x="1064" y="1355"/>
                    <a:pt x="1113" y="1342"/>
                    <a:pt x="1157" y="1317"/>
                  </a:cubicBezTo>
                  <a:cubicBezTo>
                    <a:pt x="1208" y="1299"/>
                    <a:pt x="1252" y="1268"/>
                    <a:pt x="1286" y="1228"/>
                  </a:cubicBezTo>
                  <a:cubicBezTo>
                    <a:pt x="1354" y="1150"/>
                    <a:pt x="1391" y="1051"/>
                    <a:pt x="1391" y="948"/>
                  </a:cubicBezTo>
                  <a:cubicBezTo>
                    <a:pt x="1391" y="885"/>
                    <a:pt x="1391" y="822"/>
                    <a:pt x="1390" y="759"/>
                  </a:cubicBezTo>
                  <a:cubicBezTo>
                    <a:pt x="1390" y="663"/>
                    <a:pt x="1342" y="560"/>
                    <a:pt x="1275" y="492"/>
                  </a:cubicBezTo>
                  <a:cubicBezTo>
                    <a:pt x="1258" y="456"/>
                    <a:pt x="1241" y="419"/>
                    <a:pt x="1222" y="383"/>
                  </a:cubicBezTo>
                  <a:cubicBezTo>
                    <a:pt x="1205" y="354"/>
                    <a:pt x="1187" y="326"/>
                    <a:pt x="1166" y="300"/>
                  </a:cubicBezTo>
                  <a:cubicBezTo>
                    <a:pt x="1128" y="250"/>
                    <a:pt x="1088" y="197"/>
                    <a:pt x="1037" y="157"/>
                  </a:cubicBezTo>
                  <a:cubicBezTo>
                    <a:pt x="948" y="87"/>
                    <a:pt x="848" y="26"/>
                    <a:pt x="733" y="10"/>
                  </a:cubicBezTo>
                  <a:cubicBezTo>
                    <a:pt x="689" y="5"/>
                    <a:pt x="644" y="1"/>
                    <a:pt x="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4699450" y="1378250"/>
              <a:ext cx="22725" cy="23075"/>
            </a:xfrm>
            <a:custGeom>
              <a:avLst/>
              <a:gdLst/>
              <a:ahLst/>
              <a:cxnLst/>
              <a:rect l="l" t="t" r="r" b="b"/>
              <a:pathLst>
                <a:path w="909" h="923" extrusionOk="0">
                  <a:moveTo>
                    <a:pt x="485" y="1"/>
                  </a:moveTo>
                  <a:cubicBezTo>
                    <a:pt x="478" y="1"/>
                    <a:pt x="471" y="1"/>
                    <a:pt x="463" y="1"/>
                  </a:cubicBezTo>
                  <a:cubicBezTo>
                    <a:pt x="425" y="4"/>
                    <a:pt x="389" y="9"/>
                    <a:pt x="353" y="19"/>
                  </a:cubicBezTo>
                  <a:cubicBezTo>
                    <a:pt x="349" y="19"/>
                    <a:pt x="345" y="21"/>
                    <a:pt x="342" y="22"/>
                  </a:cubicBezTo>
                  <a:cubicBezTo>
                    <a:pt x="305" y="35"/>
                    <a:pt x="271" y="51"/>
                    <a:pt x="237" y="70"/>
                  </a:cubicBezTo>
                  <a:cubicBezTo>
                    <a:pt x="233" y="72"/>
                    <a:pt x="230" y="74"/>
                    <a:pt x="226" y="77"/>
                  </a:cubicBezTo>
                  <a:cubicBezTo>
                    <a:pt x="196" y="101"/>
                    <a:pt x="165" y="125"/>
                    <a:pt x="137" y="151"/>
                  </a:cubicBezTo>
                  <a:cubicBezTo>
                    <a:pt x="134" y="154"/>
                    <a:pt x="130" y="157"/>
                    <a:pt x="128" y="160"/>
                  </a:cubicBezTo>
                  <a:cubicBezTo>
                    <a:pt x="104" y="189"/>
                    <a:pt x="83" y="221"/>
                    <a:pt x="62" y="252"/>
                  </a:cubicBezTo>
                  <a:cubicBezTo>
                    <a:pt x="60" y="255"/>
                    <a:pt x="58" y="260"/>
                    <a:pt x="57" y="263"/>
                  </a:cubicBezTo>
                  <a:cubicBezTo>
                    <a:pt x="55" y="266"/>
                    <a:pt x="52" y="269"/>
                    <a:pt x="51" y="274"/>
                  </a:cubicBezTo>
                  <a:cubicBezTo>
                    <a:pt x="42" y="298"/>
                    <a:pt x="24" y="345"/>
                    <a:pt x="16" y="369"/>
                  </a:cubicBezTo>
                  <a:cubicBezTo>
                    <a:pt x="16" y="370"/>
                    <a:pt x="15" y="371"/>
                    <a:pt x="15" y="372"/>
                  </a:cubicBezTo>
                  <a:cubicBezTo>
                    <a:pt x="15" y="374"/>
                    <a:pt x="14" y="376"/>
                    <a:pt x="14" y="377"/>
                  </a:cubicBezTo>
                  <a:cubicBezTo>
                    <a:pt x="7" y="414"/>
                    <a:pt x="3" y="451"/>
                    <a:pt x="2" y="489"/>
                  </a:cubicBezTo>
                  <a:cubicBezTo>
                    <a:pt x="1" y="492"/>
                    <a:pt x="1" y="495"/>
                    <a:pt x="2" y="500"/>
                  </a:cubicBezTo>
                  <a:cubicBezTo>
                    <a:pt x="2" y="501"/>
                    <a:pt x="2" y="502"/>
                    <a:pt x="2" y="502"/>
                  </a:cubicBezTo>
                  <a:cubicBezTo>
                    <a:pt x="4" y="519"/>
                    <a:pt x="7" y="536"/>
                    <a:pt x="9" y="554"/>
                  </a:cubicBezTo>
                  <a:cubicBezTo>
                    <a:pt x="13" y="571"/>
                    <a:pt x="15" y="588"/>
                    <a:pt x="18" y="605"/>
                  </a:cubicBezTo>
                  <a:cubicBezTo>
                    <a:pt x="18" y="608"/>
                    <a:pt x="19" y="610"/>
                    <a:pt x="19" y="612"/>
                  </a:cubicBezTo>
                  <a:cubicBezTo>
                    <a:pt x="31" y="649"/>
                    <a:pt x="47" y="684"/>
                    <a:pt x="68" y="718"/>
                  </a:cubicBezTo>
                  <a:cubicBezTo>
                    <a:pt x="113" y="792"/>
                    <a:pt x="165" y="830"/>
                    <a:pt x="236" y="876"/>
                  </a:cubicBezTo>
                  <a:cubicBezTo>
                    <a:pt x="293" y="907"/>
                    <a:pt x="356" y="922"/>
                    <a:pt x="419" y="922"/>
                  </a:cubicBezTo>
                  <a:cubicBezTo>
                    <a:pt x="510" y="922"/>
                    <a:pt x="600" y="890"/>
                    <a:pt x="672" y="827"/>
                  </a:cubicBezTo>
                  <a:cubicBezTo>
                    <a:pt x="714" y="798"/>
                    <a:pt x="748" y="757"/>
                    <a:pt x="771" y="709"/>
                  </a:cubicBezTo>
                  <a:lnTo>
                    <a:pt x="772" y="708"/>
                  </a:lnTo>
                  <a:cubicBezTo>
                    <a:pt x="783" y="699"/>
                    <a:pt x="793" y="690"/>
                    <a:pt x="802" y="681"/>
                  </a:cubicBezTo>
                  <a:cubicBezTo>
                    <a:pt x="822" y="652"/>
                    <a:pt x="842" y="625"/>
                    <a:pt x="862" y="597"/>
                  </a:cubicBezTo>
                  <a:cubicBezTo>
                    <a:pt x="893" y="536"/>
                    <a:pt x="908" y="469"/>
                    <a:pt x="907" y="401"/>
                  </a:cubicBezTo>
                  <a:cubicBezTo>
                    <a:pt x="902" y="368"/>
                    <a:pt x="896" y="333"/>
                    <a:pt x="891" y="300"/>
                  </a:cubicBezTo>
                  <a:cubicBezTo>
                    <a:pt x="870" y="231"/>
                    <a:pt x="832" y="169"/>
                    <a:pt x="780" y="121"/>
                  </a:cubicBezTo>
                  <a:cubicBezTo>
                    <a:pt x="751" y="97"/>
                    <a:pt x="719" y="74"/>
                    <a:pt x="688" y="54"/>
                  </a:cubicBezTo>
                  <a:cubicBezTo>
                    <a:pt x="685" y="52"/>
                    <a:pt x="680" y="51"/>
                    <a:pt x="677" y="49"/>
                  </a:cubicBezTo>
                  <a:cubicBezTo>
                    <a:pt x="609" y="20"/>
                    <a:pt x="556" y="1"/>
                    <a:pt x="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4721850" y="1315175"/>
              <a:ext cx="24225" cy="22400"/>
            </a:xfrm>
            <a:custGeom>
              <a:avLst/>
              <a:gdLst/>
              <a:ahLst/>
              <a:cxnLst/>
              <a:rect l="l" t="t" r="r" b="b"/>
              <a:pathLst>
                <a:path w="969" h="896" extrusionOk="0">
                  <a:moveTo>
                    <a:pt x="414" y="1"/>
                  </a:moveTo>
                  <a:cubicBezTo>
                    <a:pt x="376" y="1"/>
                    <a:pt x="339" y="6"/>
                    <a:pt x="303" y="17"/>
                  </a:cubicBezTo>
                  <a:cubicBezTo>
                    <a:pt x="227" y="39"/>
                    <a:pt x="171" y="78"/>
                    <a:pt x="117" y="134"/>
                  </a:cubicBezTo>
                  <a:cubicBezTo>
                    <a:pt x="91" y="161"/>
                    <a:pt x="68" y="193"/>
                    <a:pt x="51" y="226"/>
                  </a:cubicBezTo>
                  <a:cubicBezTo>
                    <a:pt x="12" y="296"/>
                    <a:pt x="3" y="363"/>
                    <a:pt x="0" y="442"/>
                  </a:cubicBezTo>
                  <a:cubicBezTo>
                    <a:pt x="1" y="463"/>
                    <a:pt x="5" y="483"/>
                    <a:pt x="9" y="504"/>
                  </a:cubicBezTo>
                  <a:cubicBezTo>
                    <a:pt x="11" y="525"/>
                    <a:pt x="14" y="546"/>
                    <a:pt x="20" y="567"/>
                  </a:cubicBezTo>
                  <a:cubicBezTo>
                    <a:pt x="34" y="603"/>
                    <a:pt x="49" y="639"/>
                    <a:pt x="67" y="674"/>
                  </a:cubicBezTo>
                  <a:cubicBezTo>
                    <a:pt x="70" y="677"/>
                    <a:pt x="73" y="681"/>
                    <a:pt x="75" y="684"/>
                  </a:cubicBezTo>
                  <a:cubicBezTo>
                    <a:pt x="99" y="716"/>
                    <a:pt x="124" y="746"/>
                    <a:pt x="151" y="774"/>
                  </a:cubicBezTo>
                  <a:cubicBezTo>
                    <a:pt x="154" y="777"/>
                    <a:pt x="156" y="779"/>
                    <a:pt x="160" y="782"/>
                  </a:cubicBezTo>
                  <a:cubicBezTo>
                    <a:pt x="161" y="783"/>
                    <a:pt x="223" y="833"/>
                    <a:pt x="255" y="847"/>
                  </a:cubicBezTo>
                  <a:cubicBezTo>
                    <a:pt x="269" y="853"/>
                    <a:pt x="336" y="878"/>
                    <a:pt x="350" y="883"/>
                  </a:cubicBezTo>
                  <a:cubicBezTo>
                    <a:pt x="353" y="883"/>
                    <a:pt x="354" y="884"/>
                    <a:pt x="355" y="884"/>
                  </a:cubicBezTo>
                  <a:cubicBezTo>
                    <a:pt x="357" y="884"/>
                    <a:pt x="359" y="885"/>
                    <a:pt x="361" y="885"/>
                  </a:cubicBezTo>
                  <a:cubicBezTo>
                    <a:pt x="406" y="892"/>
                    <a:pt x="434" y="895"/>
                    <a:pt x="460" y="895"/>
                  </a:cubicBezTo>
                  <a:cubicBezTo>
                    <a:pt x="491" y="895"/>
                    <a:pt x="519" y="890"/>
                    <a:pt x="573" y="879"/>
                  </a:cubicBezTo>
                  <a:cubicBezTo>
                    <a:pt x="612" y="871"/>
                    <a:pt x="648" y="849"/>
                    <a:pt x="683" y="831"/>
                  </a:cubicBezTo>
                  <a:cubicBezTo>
                    <a:pt x="697" y="822"/>
                    <a:pt x="711" y="812"/>
                    <a:pt x="723" y="800"/>
                  </a:cubicBezTo>
                  <a:cubicBezTo>
                    <a:pt x="744" y="792"/>
                    <a:pt x="764" y="783"/>
                    <a:pt x="783" y="771"/>
                  </a:cubicBezTo>
                  <a:cubicBezTo>
                    <a:pt x="868" y="711"/>
                    <a:pt x="931" y="624"/>
                    <a:pt x="958" y="524"/>
                  </a:cubicBezTo>
                  <a:cubicBezTo>
                    <a:pt x="962" y="490"/>
                    <a:pt x="965" y="456"/>
                    <a:pt x="969" y="423"/>
                  </a:cubicBezTo>
                  <a:cubicBezTo>
                    <a:pt x="966" y="353"/>
                    <a:pt x="946" y="285"/>
                    <a:pt x="908" y="225"/>
                  </a:cubicBezTo>
                  <a:cubicBezTo>
                    <a:pt x="886" y="198"/>
                    <a:pt x="864" y="171"/>
                    <a:pt x="841" y="143"/>
                  </a:cubicBezTo>
                  <a:cubicBezTo>
                    <a:pt x="790" y="97"/>
                    <a:pt x="729" y="64"/>
                    <a:pt x="663" y="49"/>
                  </a:cubicBezTo>
                  <a:lnTo>
                    <a:pt x="555" y="22"/>
                  </a:lnTo>
                  <a:lnTo>
                    <a:pt x="530" y="17"/>
                  </a:lnTo>
                  <a:lnTo>
                    <a:pt x="516" y="13"/>
                  </a:lnTo>
                  <a:cubicBezTo>
                    <a:pt x="482" y="5"/>
                    <a:pt x="448"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4659725" y="1282000"/>
              <a:ext cx="29875" cy="23175"/>
            </a:xfrm>
            <a:custGeom>
              <a:avLst/>
              <a:gdLst/>
              <a:ahLst/>
              <a:cxnLst/>
              <a:rect l="l" t="t" r="r" b="b"/>
              <a:pathLst>
                <a:path w="1195" h="927" extrusionOk="0">
                  <a:moveTo>
                    <a:pt x="566" y="0"/>
                  </a:moveTo>
                  <a:cubicBezTo>
                    <a:pt x="540" y="0"/>
                    <a:pt x="514" y="2"/>
                    <a:pt x="489" y="5"/>
                  </a:cubicBezTo>
                  <a:cubicBezTo>
                    <a:pt x="421" y="12"/>
                    <a:pt x="354" y="25"/>
                    <a:pt x="289" y="44"/>
                  </a:cubicBezTo>
                  <a:cubicBezTo>
                    <a:pt x="237" y="57"/>
                    <a:pt x="189" y="84"/>
                    <a:pt x="150" y="122"/>
                  </a:cubicBezTo>
                  <a:cubicBezTo>
                    <a:pt x="107" y="151"/>
                    <a:pt x="73" y="192"/>
                    <a:pt x="51" y="239"/>
                  </a:cubicBezTo>
                  <a:cubicBezTo>
                    <a:pt x="39" y="271"/>
                    <a:pt x="27" y="302"/>
                    <a:pt x="15" y="333"/>
                  </a:cubicBezTo>
                  <a:cubicBezTo>
                    <a:pt x="0" y="400"/>
                    <a:pt x="2" y="471"/>
                    <a:pt x="22" y="536"/>
                  </a:cubicBezTo>
                  <a:cubicBezTo>
                    <a:pt x="37" y="574"/>
                    <a:pt x="54" y="614"/>
                    <a:pt x="74" y="651"/>
                  </a:cubicBezTo>
                  <a:cubicBezTo>
                    <a:pt x="78" y="659"/>
                    <a:pt x="82" y="665"/>
                    <a:pt x="87" y="671"/>
                  </a:cubicBezTo>
                  <a:cubicBezTo>
                    <a:pt x="115" y="713"/>
                    <a:pt x="147" y="750"/>
                    <a:pt x="184" y="785"/>
                  </a:cubicBezTo>
                  <a:cubicBezTo>
                    <a:pt x="215" y="810"/>
                    <a:pt x="248" y="834"/>
                    <a:pt x="281" y="854"/>
                  </a:cubicBezTo>
                  <a:cubicBezTo>
                    <a:pt x="288" y="859"/>
                    <a:pt x="295" y="864"/>
                    <a:pt x="303" y="868"/>
                  </a:cubicBezTo>
                  <a:cubicBezTo>
                    <a:pt x="346" y="891"/>
                    <a:pt x="392" y="908"/>
                    <a:pt x="440" y="919"/>
                  </a:cubicBezTo>
                  <a:cubicBezTo>
                    <a:pt x="467" y="924"/>
                    <a:pt x="495" y="927"/>
                    <a:pt x="522" y="927"/>
                  </a:cubicBezTo>
                  <a:cubicBezTo>
                    <a:pt x="597" y="927"/>
                    <a:pt x="672" y="907"/>
                    <a:pt x="738" y="869"/>
                  </a:cubicBezTo>
                  <a:cubicBezTo>
                    <a:pt x="755" y="858"/>
                    <a:pt x="772" y="847"/>
                    <a:pt x="787" y="834"/>
                  </a:cubicBezTo>
                  <a:cubicBezTo>
                    <a:pt x="795" y="834"/>
                    <a:pt x="804" y="835"/>
                    <a:pt x="812" y="835"/>
                  </a:cubicBezTo>
                  <a:cubicBezTo>
                    <a:pt x="844" y="835"/>
                    <a:pt x="875" y="830"/>
                    <a:pt x="905" y="820"/>
                  </a:cubicBezTo>
                  <a:cubicBezTo>
                    <a:pt x="958" y="807"/>
                    <a:pt x="1005" y="780"/>
                    <a:pt x="1043" y="742"/>
                  </a:cubicBezTo>
                  <a:cubicBezTo>
                    <a:pt x="1086" y="713"/>
                    <a:pt x="1121" y="673"/>
                    <a:pt x="1143" y="625"/>
                  </a:cubicBezTo>
                  <a:cubicBezTo>
                    <a:pt x="1155" y="593"/>
                    <a:pt x="1166" y="561"/>
                    <a:pt x="1178" y="530"/>
                  </a:cubicBezTo>
                  <a:cubicBezTo>
                    <a:pt x="1194" y="463"/>
                    <a:pt x="1192" y="394"/>
                    <a:pt x="1173" y="328"/>
                  </a:cubicBezTo>
                  <a:cubicBezTo>
                    <a:pt x="1157" y="295"/>
                    <a:pt x="1143" y="264"/>
                    <a:pt x="1128" y="231"/>
                  </a:cubicBezTo>
                  <a:cubicBezTo>
                    <a:pt x="1092" y="171"/>
                    <a:pt x="1040" y="123"/>
                    <a:pt x="977" y="90"/>
                  </a:cubicBezTo>
                  <a:cubicBezTo>
                    <a:pt x="916" y="63"/>
                    <a:pt x="853" y="40"/>
                    <a:pt x="788" y="24"/>
                  </a:cubicBezTo>
                  <a:cubicBezTo>
                    <a:pt x="772" y="21"/>
                    <a:pt x="755" y="18"/>
                    <a:pt x="738" y="16"/>
                  </a:cubicBezTo>
                  <a:cubicBezTo>
                    <a:pt x="688" y="9"/>
                    <a:pt x="639" y="4"/>
                    <a:pt x="590" y="0"/>
                  </a:cubicBezTo>
                  <a:cubicBezTo>
                    <a:pt x="582" y="0"/>
                    <a:pt x="574"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4622175" y="1365500"/>
              <a:ext cx="25175" cy="26225"/>
            </a:xfrm>
            <a:custGeom>
              <a:avLst/>
              <a:gdLst/>
              <a:ahLst/>
              <a:cxnLst/>
              <a:rect l="l" t="t" r="r" b="b"/>
              <a:pathLst>
                <a:path w="1007" h="1049" extrusionOk="0">
                  <a:moveTo>
                    <a:pt x="521" y="1"/>
                  </a:moveTo>
                  <a:cubicBezTo>
                    <a:pt x="515" y="1"/>
                    <a:pt x="509" y="2"/>
                    <a:pt x="503" y="3"/>
                  </a:cubicBezTo>
                  <a:cubicBezTo>
                    <a:pt x="470" y="7"/>
                    <a:pt x="430" y="13"/>
                    <a:pt x="399" y="19"/>
                  </a:cubicBezTo>
                  <a:lnTo>
                    <a:pt x="391" y="21"/>
                  </a:lnTo>
                  <a:cubicBezTo>
                    <a:pt x="387" y="21"/>
                    <a:pt x="384" y="22"/>
                    <a:pt x="381" y="24"/>
                  </a:cubicBezTo>
                  <a:cubicBezTo>
                    <a:pt x="340" y="38"/>
                    <a:pt x="300" y="55"/>
                    <a:pt x="262" y="77"/>
                  </a:cubicBezTo>
                  <a:cubicBezTo>
                    <a:pt x="254" y="80"/>
                    <a:pt x="247" y="85"/>
                    <a:pt x="240" y="90"/>
                  </a:cubicBezTo>
                  <a:cubicBezTo>
                    <a:pt x="210" y="114"/>
                    <a:pt x="180" y="139"/>
                    <a:pt x="150" y="164"/>
                  </a:cubicBezTo>
                  <a:cubicBezTo>
                    <a:pt x="147" y="168"/>
                    <a:pt x="144" y="171"/>
                    <a:pt x="140" y="174"/>
                  </a:cubicBezTo>
                  <a:cubicBezTo>
                    <a:pt x="114" y="206"/>
                    <a:pt x="90" y="239"/>
                    <a:pt x="68" y="275"/>
                  </a:cubicBezTo>
                  <a:cubicBezTo>
                    <a:pt x="63" y="282"/>
                    <a:pt x="59" y="290"/>
                    <a:pt x="54" y="299"/>
                  </a:cubicBezTo>
                  <a:cubicBezTo>
                    <a:pt x="41" y="332"/>
                    <a:pt x="27" y="369"/>
                    <a:pt x="16" y="402"/>
                  </a:cubicBezTo>
                  <a:cubicBezTo>
                    <a:pt x="15" y="407"/>
                    <a:pt x="13" y="411"/>
                    <a:pt x="13" y="414"/>
                  </a:cubicBezTo>
                  <a:cubicBezTo>
                    <a:pt x="12" y="419"/>
                    <a:pt x="11" y="423"/>
                    <a:pt x="11" y="427"/>
                  </a:cubicBezTo>
                  <a:cubicBezTo>
                    <a:pt x="7" y="459"/>
                    <a:pt x="2" y="500"/>
                    <a:pt x="0" y="530"/>
                  </a:cubicBezTo>
                  <a:lnTo>
                    <a:pt x="0" y="538"/>
                  </a:lnTo>
                  <a:cubicBezTo>
                    <a:pt x="0" y="635"/>
                    <a:pt x="29" y="701"/>
                    <a:pt x="72" y="784"/>
                  </a:cubicBezTo>
                  <a:cubicBezTo>
                    <a:pt x="75" y="791"/>
                    <a:pt x="79" y="799"/>
                    <a:pt x="85" y="806"/>
                  </a:cubicBezTo>
                  <a:cubicBezTo>
                    <a:pt x="109" y="841"/>
                    <a:pt x="138" y="875"/>
                    <a:pt x="169" y="906"/>
                  </a:cubicBezTo>
                  <a:cubicBezTo>
                    <a:pt x="200" y="933"/>
                    <a:pt x="235" y="958"/>
                    <a:pt x="271" y="979"/>
                  </a:cubicBezTo>
                  <a:cubicBezTo>
                    <a:pt x="279" y="985"/>
                    <a:pt x="288" y="989"/>
                    <a:pt x="297" y="993"/>
                  </a:cubicBezTo>
                  <a:cubicBezTo>
                    <a:pt x="336" y="1011"/>
                    <a:pt x="376" y="1025"/>
                    <a:pt x="417" y="1036"/>
                  </a:cubicBezTo>
                  <a:cubicBezTo>
                    <a:pt x="461" y="1044"/>
                    <a:pt x="504" y="1048"/>
                    <a:pt x="547" y="1048"/>
                  </a:cubicBezTo>
                  <a:cubicBezTo>
                    <a:pt x="642" y="1046"/>
                    <a:pt x="716" y="1019"/>
                    <a:pt x="798" y="975"/>
                  </a:cubicBezTo>
                  <a:cubicBezTo>
                    <a:pt x="935" y="893"/>
                    <a:pt x="1006" y="734"/>
                    <a:pt x="977" y="577"/>
                  </a:cubicBezTo>
                  <a:cubicBezTo>
                    <a:pt x="973" y="543"/>
                    <a:pt x="964" y="510"/>
                    <a:pt x="950" y="479"/>
                  </a:cubicBezTo>
                  <a:cubicBezTo>
                    <a:pt x="952" y="450"/>
                    <a:pt x="955" y="420"/>
                    <a:pt x="959" y="390"/>
                  </a:cubicBezTo>
                  <a:cubicBezTo>
                    <a:pt x="957" y="320"/>
                    <a:pt x="936" y="252"/>
                    <a:pt x="898" y="192"/>
                  </a:cubicBezTo>
                  <a:cubicBezTo>
                    <a:pt x="877" y="165"/>
                    <a:pt x="854" y="138"/>
                    <a:pt x="831" y="111"/>
                  </a:cubicBezTo>
                  <a:cubicBezTo>
                    <a:pt x="780" y="64"/>
                    <a:pt x="719" y="32"/>
                    <a:pt x="652" y="15"/>
                  </a:cubicBezTo>
                  <a:cubicBezTo>
                    <a:pt x="649" y="14"/>
                    <a:pt x="644" y="13"/>
                    <a:pt x="640" y="13"/>
                  </a:cubicBezTo>
                  <a:cubicBezTo>
                    <a:pt x="638" y="12"/>
                    <a:pt x="635" y="12"/>
                    <a:pt x="632" y="12"/>
                  </a:cubicBezTo>
                  <a:cubicBezTo>
                    <a:pt x="601" y="8"/>
                    <a:pt x="561" y="4"/>
                    <a:pt x="530" y="1"/>
                  </a:cubicBezTo>
                  <a:cubicBezTo>
                    <a:pt x="527" y="1"/>
                    <a:pt x="524"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4597125" y="1485000"/>
              <a:ext cx="26050" cy="24500"/>
            </a:xfrm>
            <a:custGeom>
              <a:avLst/>
              <a:gdLst/>
              <a:ahLst/>
              <a:cxnLst/>
              <a:rect l="l" t="t" r="r" b="b"/>
              <a:pathLst>
                <a:path w="1042" h="980" extrusionOk="0">
                  <a:moveTo>
                    <a:pt x="536" y="0"/>
                  </a:moveTo>
                  <a:cubicBezTo>
                    <a:pt x="528" y="0"/>
                    <a:pt x="519" y="1"/>
                    <a:pt x="512" y="2"/>
                  </a:cubicBezTo>
                  <a:cubicBezTo>
                    <a:pt x="467" y="5"/>
                    <a:pt x="423" y="12"/>
                    <a:pt x="380" y="24"/>
                  </a:cubicBezTo>
                  <a:cubicBezTo>
                    <a:pt x="358" y="33"/>
                    <a:pt x="338" y="42"/>
                    <a:pt x="317" y="51"/>
                  </a:cubicBezTo>
                  <a:cubicBezTo>
                    <a:pt x="298" y="60"/>
                    <a:pt x="274" y="70"/>
                    <a:pt x="255" y="81"/>
                  </a:cubicBezTo>
                  <a:cubicBezTo>
                    <a:pt x="249" y="83"/>
                    <a:pt x="245" y="86"/>
                    <a:pt x="241" y="89"/>
                  </a:cubicBezTo>
                  <a:cubicBezTo>
                    <a:pt x="224" y="101"/>
                    <a:pt x="207" y="116"/>
                    <a:pt x="193" y="128"/>
                  </a:cubicBezTo>
                  <a:cubicBezTo>
                    <a:pt x="179" y="140"/>
                    <a:pt x="162" y="153"/>
                    <a:pt x="147" y="167"/>
                  </a:cubicBezTo>
                  <a:cubicBezTo>
                    <a:pt x="142" y="170"/>
                    <a:pt x="139" y="175"/>
                    <a:pt x="136" y="179"/>
                  </a:cubicBezTo>
                  <a:cubicBezTo>
                    <a:pt x="111" y="209"/>
                    <a:pt x="87" y="242"/>
                    <a:pt x="67" y="275"/>
                  </a:cubicBezTo>
                  <a:cubicBezTo>
                    <a:pt x="1" y="400"/>
                    <a:pt x="6" y="549"/>
                    <a:pt x="81" y="669"/>
                  </a:cubicBezTo>
                  <a:cubicBezTo>
                    <a:pt x="105" y="712"/>
                    <a:pt x="131" y="754"/>
                    <a:pt x="156" y="796"/>
                  </a:cubicBezTo>
                  <a:cubicBezTo>
                    <a:pt x="182" y="842"/>
                    <a:pt x="220" y="881"/>
                    <a:pt x="266" y="908"/>
                  </a:cubicBezTo>
                  <a:cubicBezTo>
                    <a:pt x="335" y="955"/>
                    <a:pt x="416" y="979"/>
                    <a:pt x="496" y="979"/>
                  </a:cubicBezTo>
                  <a:cubicBezTo>
                    <a:pt x="567" y="979"/>
                    <a:pt x="638" y="961"/>
                    <a:pt x="702" y="923"/>
                  </a:cubicBezTo>
                  <a:cubicBezTo>
                    <a:pt x="729" y="901"/>
                    <a:pt x="756" y="878"/>
                    <a:pt x="784" y="855"/>
                  </a:cubicBezTo>
                  <a:cubicBezTo>
                    <a:pt x="808" y="830"/>
                    <a:pt x="827" y="801"/>
                    <a:pt x="843" y="771"/>
                  </a:cubicBezTo>
                  <a:cubicBezTo>
                    <a:pt x="878" y="754"/>
                    <a:pt x="909" y="730"/>
                    <a:pt x="935" y="701"/>
                  </a:cubicBezTo>
                  <a:cubicBezTo>
                    <a:pt x="955" y="673"/>
                    <a:pt x="974" y="645"/>
                    <a:pt x="995" y="616"/>
                  </a:cubicBezTo>
                  <a:cubicBezTo>
                    <a:pt x="1026" y="556"/>
                    <a:pt x="1041" y="489"/>
                    <a:pt x="1040" y="421"/>
                  </a:cubicBezTo>
                  <a:cubicBezTo>
                    <a:pt x="1035" y="387"/>
                    <a:pt x="1029" y="354"/>
                    <a:pt x="1024" y="319"/>
                  </a:cubicBezTo>
                  <a:cubicBezTo>
                    <a:pt x="1003" y="251"/>
                    <a:pt x="964" y="190"/>
                    <a:pt x="913" y="141"/>
                  </a:cubicBezTo>
                  <a:cubicBezTo>
                    <a:pt x="846" y="81"/>
                    <a:pt x="765" y="38"/>
                    <a:pt x="678" y="16"/>
                  </a:cubicBezTo>
                  <a:cubicBezTo>
                    <a:pt x="636" y="4"/>
                    <a:pt x="586" y="3"/>
                    <a:pt x="545" y="1"/>
                  </a:cubicBezTo>
                  <a:cubicBezTo>
                    <a:pt x="542" y="0"/>
                    <a:pt x="539"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4619675" y="1558825"/>
              <a:ext cx="20575" cy="20825"/>
            </a:xfrm>
            <a:custGeom>
              <a:avLst/>
              <a:gdLst/>
              <a:ahLst/>
              <a:cxnLst/>
              <a:rect l="l" t="t" r="r" b="b"/>
              <a:pathLst>
                <a:path w="823" h="833" extrusionOk="0">
                  <a:moveTo>
                    <a:pt x="393" y="1"/>
                  </a:moveTo>
                  <a:cubicBezTo>
                    <a:pt x="322" y="1"/>
                    <a:pt x="251" y="19"/>
                    <a:pt x="187" y="57"/>
                  </a:cubicBezTo>
                  <a:cubicBezTo>
                    <a:pt x="160" y="80"/>
                    <a:pt x="133" y="102"/>
                    <a:pt x="106" y="125"/>
                  </a:cubicBezTo>
                  <a:cubicBezTo>
                    <a:pt x="59" y="175"/>
                    <a:pt x="27" y="236"/>
                    <a:pt x="12" y="303"/>
                  </a:cubicBezTo>
                  <a:cubicBezTo>
                    <a:pt x="8" y="337"/>
                    <a:pt x="5" y="371"/>
                    <a:pt x="1" y="405"/>
                  </a:cubicBezTo>
                  <a:cubicBezTo>
                    <a:pt x="3" y="475"/>
                    <a:pt x="24" y="543"/>
                    <a:pt x="61" y="602"/>
                  </a:cubicBezTo>
                  <a:lnTo>
                    <a:pt x="91" y="649"/>
                  </a:lnTo>
                  <a:cubicBezTo>
                    <a:pt x="116" y="695"/>
                    <a:pt x="153" y="734"/>
                    <a:pt x="199" y="761"/>
                  </a:cubicBezTo>
                  <a:cubicBezTo>
                    <a:pt x="268" y="808"/>
                    <a:pt x="349" y="832"/>
                    <a:pt x="429" y="832"/>
                  </a:cubicBezTo>
                  <a:cubicBezTo>
                    <a:pt x="500" y="832"/>
                    <a:pt x="571" y="814"/>
                    <a:pt x="635" y="776"/>
                  </a:cubicBezTo>
                  <a:lnTo>
                    <a:pt x="717" y="708"/>
                  </a:lnTo>
                  <a:cubicBezTo>
                    <a:pt x="764" y="659"/>
                    <a:pt x="796" y="597"/>
                    <a:pt x="811" y="530"/>
                  </a:cubicBezTo>
                  <a:cubicBezTo>
                    <a:pt x="815" y="497"/>
                    <a:pt x="819" y="462"/>
                    <a:pt x="822" y="430"/>
                  </a:cubicBezTo>
                  <a:cubicBezTo>
                    <a:pt x="820" y="358"/>
                    <a:pt x="799" y="290"/>
                    <a:pt x="762" y="231"/>
                  </a:cubicBezTo>
                  <a:lnTo>
                    <a:pt x="732" y="184"/>
                  </a:lnTo>
                  <a:cubicBezTo>
                    <a:pt x="655" y="66"/>
                    <a:pt x="52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4600875" y="1648200"/>
              <a:ext cx="31475" cy="29275"/>
            </a:xfrm>
            <a:custGeom>
              <a:avLst/>
              <a:gdLst/>
              <a:ahLst/>
              <a:cxnLst/>
              <a:rect l="l" t="t" r="r" b="b"/>
              <a:pathLst>
                <a:path w="1259" h="1171" extrusionOk="0">
                  <a:moveTo>
                    <a:pt x="591" y="0"/>
                  </a:moveTo>
                  <a:cubicBezTo>
                    <a:pt x="575" y="0"/>
                    <a:pt x="560" y="1"/>
                    <a:pt x="544" y="3"/>
                  </a:cubicBezTo>
                  <a:cubicBezTo>
                    <a:pt x="499" y="8"/>
                    <a:pt x="455" y="15"/>
                    <a:pt x="410" y="26"/>
                  </a:cubicBezTo>
                  <a:cubicBezTo>
                    <a:pt x="382" y="36"/>
                    <a:pt x="355" y="46"/>
                    <a:pt x="329" y="59"/>
                  </a:cubicBezTo>
                  <a:cubicBezTo>
                    <a:pt x="303" y="70"/>
                    <a:pt x="277" y="83"/>
                    <a:pt x="253" y="97"/>
                  </a:cubicBezTo>
                  <a:cubicBezTo>
                    <a:pt x="247" y="100"/>
                    <a:pt x="243" y="104"/>
                    <a:pt x="237" y="107"/>
                  </a:cubicBezTo>
                  <a:cubicBezTo>
                    <a:pt x="205" y="132"/>
                    <a:pt x="173" y="158"/>
                    <a:pt x="142" y="186"/>
                  </a:cubicBezTo>
                  <a:cubicBezTo>
                    <a:pt x="134" y="193"/>
                    <a:pt x="126" y="202"/>
                    <a:pt x="119" y="212"/>
                  </a:cubicBezTo>
                  <a:cubicBezTo>
                    <a:pt x="95" y="241"/>
                    <a:pt x="72" y="274"/>
                    <a:pt x="52" y="306"/>
                  </a:cubicBezTo>
                  <a:cubicBezTo>
                    <a:pt x="49" y="309"/>
                    <a:pt x="47" y="312"/>
                    <a:pt x="46" y="314"/>
                  </a:cubicBezTo>
                  <a:cubicBezTo>
                    <a:pt x="34" y="347"/>
                    <a:pt x="22" y="378"/>
                    <a:pt x="11" y="409"/>
                  </a:cubicBezTo>
                  <a:cubicBezTo>
                    <a:pt x="7" y="443"/>
                    <a:pt x="4" y="476"/>
                    <a:pt x="1" y="510"/>
                  </a:cubicBezTo>
                  <a:cubicBezTo>
                    <a:pt x="3" y="568"/>
                    <a:pt x="16" y="627"/>
                    <a:pt x="39" y="681"/>
                  </a:cubicBezTo>
                  <a:cubicBezTo>
                    <a:pt x="60" y="735"/>
                    <a:pt x="83" y="792"/>
                    <a:pt x="116" y="842"/>
                  </a:cubicBezTo>
                  <a:cubicBezTo>
                    <a:pt x="123" y="853"/>
                    <a:pt x="130" y="862"/>
                    <a:pt x="138" y="872"/>
                  </a:cubicBezTo>
                  <a:cubicBezTo>
                    <a:pt x="167" y="910"/>
                    <a:pt x="197" y="945"/>
                    <a:pt x="230" y="980"/>
                  </a:cubicBezTo>
                  <a:cubicBezTo>
                    <a:pt x="272" y="1020"/>
                    <a:pt x="319" y="1055"/>
                    <a:pt x="369" y="1084"/>
                  </a:cubicBezTo>
                  <a:cubicBezTo>
                    <a:pt x="415" y="1114"/>
                    <a:pt x="474" y="1132"/>
                    <a:pt x="524" y="1149"/>
                  </a:cubicBezTo>
                  <a:cubicBezTo>
                    <a:pt x="574" y="1163"/>
                    <a:pt x="627" y="1170"/>
                    <a:pt x="681" y="1170"/>
                  </a:cubicBezTo>
                  <a:cubicBezTo>
                    <a:pt x="684" y="1170"/>
                    <a:pt x="688" y="1170"/>
                    <a:pt x="691" y="1170"/>
                  </a:cubicBezTo>
                  <a:cubicBezTo>
                    <a:pt x="702" y="1170"/>
                    <a:pt x="714" y="1170"/>
                    <a:pt x="726" y="1168"/>
                  </a:cubicBezTo>
                  <a:cubicBezTo>
                    <a:pt x="759" y="1165"/>
                    <a:pt x="819" y="1158"/>
                    <a:pt x="860" y="1144"/>
                  </a:cubicBezTo>
                  <a:cubicBezTo>
                    <a:pt x="959" y="1110"/>
                    <a:pt x="1008" y="1075"/>
                    <a:pt x="1086" y="1006"/>
                  </a:cubicBezTo>
                  <a:cubicBezTo>
                    <a:pt x="1126" y="970"/>
                    <a:pt x="1157" y="921"/>
                    <a:pt x="1183" y="874"/>
                  </a:cubicBezTo>
                  <a:cubicBezTo>
                    <a:pt x="1188" y="865"/>
                    <a:pt x="1193" y="856"/>
                    <a:pt x="1196" y="846"/>
                  </a:cubicBezTo>
                  <a:cubicBezTo>
                    <a:pt x="1214" y="806"/>
                    <a:pt x="1229" y="764"/>
                    <a:pt x="1241" y="722"/>
                  </a:cubicBezTo>
                  <a:cubicBezTo>
                    <a:pt x="1250" y="679"/>
                    <a:pt x="1255" y="634"/>
                    <a:pt x="1256" y="590"/>
                  </a:cubicBezTo>
                  <a:cubicBezTo>
                    <a:pt x="1259" y="577"/>
                    <a:pt x="1259" y="565"/>
                    <a:pt x="1257" y="552"/>
                  </a:cubicBezTo>
                  <a:cubicBezTo>
                    <a:pt x="1257" y="546"/>
                    <a:pt x="1256" y="539"/>
                    <a:pt x="1255" y="533"/>
                  </a:cubicBezTo>
                  <a:cubicBezTo>
                    <a:pt x="1251" y="495"/>
                    <a:pt x="1246" y="457"/>
                    <a:pt x="1237" y="419"/>
                  </a:cubicBezTo>
                  <a:cubicBezTo>
                    <a:pt x="1235" y="408"/>
                    <a:pt x="1232" y="398"/>
                    <a:pt x="1227" y="388"/>
                  </a:cubicBezTo>
                  <a:cubicBezTo>
                    <a:pt x="1215" y="358"/>
                    <a:pt x="1194" y="300"/>
                    <a:pt x="1168" y="266"/>
                  </a:cubicBezTo>
                  <a:cubicBezTo>
                    <a:pt x="1145" y="233"/>
                    <a:pt x="1120" y="203"/>
                    <a:pt x="1093" y="174"/>
                  </a:cubicBezTo>
                  <a:cubicBezTo>
                    <a:pt x="1089" y="171"/>
                    <a:pt x="1085" y="166"/>
                    <a:pt x="1080" y="162"/>
                  </a:cubicBezTo>
                  <a:cubicBezTo>
                    <a:pt x="1047" y="133"/>
                    <a:pt x="1011" y="108"/>
                    <a:pt x="972" y="89"/>
                  </a:cubicBezTo>
                  <a:cubicBezTo>
                    <a:pt x="937" y="72"/>
                    <a:pt x="901" y="59"/>
                    <a:pt x="864" y="49"/>
                  </a:cubicBezTo>
                  <a:cubicBezTo>
                    <a:pt x="858" y="46"/>
                    <a:pt x="850" y="45"/>
                    <a:pt x="845" y="44"/>
                  </a:cubicBezTo>
                  <a:cubicBezTo>
                    <a:pt x="829" y="41"/>
                    <a:pt x="813" y="39"/>
                    <a:pt x="798" y="38"/>
                  </a:cubicBezTo>
                  <a:cubicBezTo>
                    <a:pt x="783" y="32"/>
                    <a:pt x="768" y="25"/>
                    <a:pt x="753" y="21"/>
                  </a:cubicBezTo>
                  <a:cubicBezTo>
                    <a:pt x="740" y="16"/>
                    <a:pt x="727" y="14"/>
                    <a:pt x="713" y="12"/>
                  </a:cubicBezTo>
                  <a:cubicBezTo>
                    <a:pt x="673" y="6"/>
                    <a:pt x="632" y="0"/>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4562600" y="1580550"/>
              <a:ext cx="26775" cy="23800"/>
            </a:xfrm>
            <a:custGeom>
              <a:avLst/>
              <a:gdLst/>
              <a:ahLst/>
              <a:cxnLst/>
              <a:rect l="l" t="t" r="r" b="b"/>
              <a:pathLst>
                <a:path w="1071" h="952" extrusionOk="0">
                  <a:moveTo>
                    <a:pt x="546" y="1"/>
                  </a:moveTo>
                  <a:cubicBezTo>
                    <a:pt x="509" y="1"/>
                    <a:pt x="471" y="6"/>
                    <a:pt x="435" y="17"/>
                  </a:cubicBezTo>
                  <a:cubicBezTo>
                    <a:pt x="396" y="32"/>
                    <a:pt x="358" y="50"/>
                    <a:pt x="322" y="67"/>
                  </a:cubicBezTo>
                  <a:cubicBezTo>
                    <a:pt x="314" y="71"/>
                    <a:pt x="308" y="74"/>
                    <a:pt x="301" y="78"/>
                  </a:cubicBezTo>
                  <a:cubicBezTo>
                    <a:pt x="288" y="86"/>
                    <a:pt x="275" y="93"/>
                    <a:pt x="263" y="103"/>
                  </a:cubicBezTo>
                  <a:cubicBezTo>
                    <a:pt x="223" y="132"/>
                    <a:pt x="187" y="165"/>
                    <a:pt x="151" y="199"/>
                  </a:cubicBezTo>
                  <a:cubicBezTo>
                    <a:pt x="147" y="205"/>
                    <a:pt x="142" y="210"/>
                    <a:pt x="138" y="214"/>
                  </a:cubicBezTo>
                  <a:cubicBezTo>
                    <a:pt x="113" y="248"/>
                    <a:pt x="89" y="281"/>
                    <a:pt x="67" y="316"/>
                  </a:cubicBezTo>
                  <a:cubicBezTo>
                    <a:pt x="1" y="440"/>
                    <a:pt x="7" y="590"/>
                    <a:pt x="81" y="709"/>
                  </a:cubicBezTo>
                  <a:cubicBezTo>
                    <a:pt x="84" y="715"/>
                    <a:pt x="86" y="718"/>
                    <a:pt x="89" y="722"/>
                  </a:cubicBezTo>
                  <a:cubicBezTo>
                    <a:pt x="90" y="723"/>
                    <a:pt x="92" y="725"/>
                    <a:pt x="93" y="726"/>
                  </a:cubicBezTo>
                  <a:cubicBezTo>
                    <a:pt x="107" y="745"/>
                    <a:pt x="146" y="791"/>
                    <a:pt x="161" y="810"/>
                  </a:cubicBezTo>
                  <a:cubicBezTo>
                    <a:pt x="163" y="811"/>
                    <a:pt x="165" y="813"/>
                    <a:pt x="167" y="815"/>
                  </a:cubicBezTo>
                  <a:cubicBezTo>
                    <a:pt x="170" y="818"/>
                    <a:pt x="174" y="822"/>
                    <a:pt x="178" y="825"/>
                  </a:cubicBezTo>
                  <a:cubicBezTo>
                    <a:pt x="205" y="845"/>
                    <a:pt x="237" y="869"/>
                    <a:pt x="265" y="887"/>
                  </a:cubicBezTo>
                  <a:lnTo>
                    <a:pt x="272" y="891"/>
                  </a:lnTo>
                  <a:cubicBezTo>
                    <a:pt x="276" y="894"/>
                    <a:pt x="281" y="896"/>
                    <a:pt x="286" y="897"/>
                  </a:cubicBezTo>
                  <a:cubicBezTo>
                    <a:pt x="317" y="910"/>
                    <a:pt x="353" y="923"/>
                    <a:pt x="385" y="934"/>
                  </a:cubicBezTo>
                  <a:cubicBezTo>
                    <a:pt x="388" y="935"/>
                    <a:pt x="391" y="936"/>
                    <a:pt x="393" y="937"/>
                  </a:cubicBezTo>
                  <a:cubicBezTo>
                    <a:pt x="397" y="938"/>
                    <a:pt x="403" y="939"/>
                    <a:pt x="407" y="939"/>
                  </a:cubicBezTo>
                  <a:cubicBezTo>
                    <a:pt x="425" y="943"/>
                    <a:pt x="447" y="944"/>
                    <a:pt x="464" y="946"/>
                  </a:cubicBezTo>
                  <a:cubicBezTo>
                    <a:pt x="480" y="948"/>
                    <a:pt x="503" y="950"/>
                    <a:pt x="523" y="951"/>
                  </a:cubicBezTo>
                  <a:cubicBezTo>
                    <a:pt x="525" y="952"/>
                    <a:pt x="528" y="952"/>
                    <a:pt x="531" y="952"/>
                  </a:cubicBezTo>
                  <a:cubicBezTo>
                    <a:pt x="538" y="952"/>
                    <a:pt x="546" y="951"/>
                    <a:pt x="553" y="949"/>
                  </a:cubicBezTo>
                  <a:cubicBezTo>
                    <a:pt x="589" y="945"/>
                    <a:pt x="625" y="939"/>
                    <a:pt x="660" y="933"/>
                  </a:cubicBezTo>
                  <a:cubicBezTo>
                    <a:pt x="662" y="932"/>
                    <a:pt x="665" y="932"/>
                    <a:pt x="667" y="931"/>
                  </a:cubicBezTo>
                  <a:cubicBezTo>
                    <a:pt x="673" y="930"/>
                    <a:pt x="678" y="927"/>
                    <a:pt x="683" y="926"/>
                  </a:cubicBezTo>
                  <a:cubicBezTo>
                    <a:pt x="685" y="925"/>
                    <a:pt x="687" y="924"/>
                    <a:pt x="689" y="923"/>
                  </a:cubicBezTo>
                  <a:cubicBezTo>
                    <a:pt x="723" y="910"/>
                    <a:pt x="758" y="894"/>
                    <a:pt x="791" y="878"/>
                  </a:cubicBezTo>
                  <a:cubicBezTo>
                    <a:pt x="796" y="876"/>
                    <a:pt x="801" y="872"/>
                    <a:pt x="806" y="869"/>
                  </a:cubicBezTo>
                  <a:cubicBezTo>
                    <a:pt x="810" y="867"/>
                    <a:pt x="814" y="865"/>
                    <a:pt x="818" y="862"/>
                  </a:cubicBezTo>
                  <a:cubicBezTo>
                    <a:pt x="846" y="840"/>
                    <a:pt x="876" y="814"/>
                    <a:pt x="903" y="791"/>
                  </a:cubicBezTo>
                  <a:cubicBezTo>
                    <a:pt x="905" y="789"/>
                    <a:pt x="907" y="787"/>
                    <a:pt x="909" y="785"/>
                  </a:cubicBezTo>
                  <a:cubicBezTo>
                    <a:pt x="914" y="780"/>
                    <a:pt x="917" y="776"/>
                    <a:pt x="920" y="772"/>
                  </a:cubicBezTo>
                  <a:cubicBezTo>
                    <a:pt x="941" y="744"/>
                    <a:pt x="963" y="712"/>
                    <a:pt x="983" y="683"/>
                  </a:cubicBezTo>
                  <a:cubicBezTo>
                    <a:pt x="984" y="681"/>
                    <a:pt x="985" y="678"/>
                    <a:pt x="987" y="676"/>
                  </a:cubicBezTo>
                  <a:cubicBezTo>
                    <a:pt x="988" y="674"/>
                    <a:pt x="989" y="670"/>
                    <a:pt x="990" y="668"/>
                  </a:cubicBezTo>
                  <a:cubicBezTo>
                    <a:pt x="997" y="652"/>
                    <a:pt x="1006" y="627"/>
                    <a:pt x="1009" y="618"/>
                  </a:cubicBezTo>
                  <a:cubicBezTo>
                    <a:pt x="1014" y="604"/>
                    <a:pt x="1022" y="584"/>
                    <a:pt x="1028" y="567"/>
                  </a:cubicBezTo>
                  <a:cubicBezTo>
                    <a:pt x="1029" y="561"/>
                    <a:pt x="1030" y="555"/>
                    <a:pt x="1032" y="549"/>
                  </a:cubicBezTo>
                  <a:cubicBezTo>
                    <a:pt x="1070" y="393"/>
                    <a:pt x="1007" y="228"/>
                    <a:pt x="873" y="139"/>
                  </a:cubicBezTo>
                  <a:cubicBezTo>
                    <a:pt x="851" y="120"/>
                    <a:pt x="826" y="105"/>
                    <a:pt x="800" y="94"/>
                  </a:cubicBezTo>
                  <a:cubicBezTo>
                    <a:pt x="779" y="76"/>
                    <a:pt x="757" y="60"/>
                    <a:pt x="732" y="47"/>
                  </a:cubicBezTo>
                  <a:cubicBezTo>
                    <a:pt x="701" y="35"/>
                    <a:pt x="670" y="23"/>
                    <a:pt x="638" y="11"/>
                  </a:cubicBezTo>
                  <a:cubicBezTo>
                    <a:pt x="608" y="4"/>
                    <a:pt x="577"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530375" y="1428375"/>
              <a:ext cx="26750" cy="20375"/>
            </a:xfrm>
            <a:custGeom>
              <a:avLst/>
              <a:gdLst/>
              <a:ahLst/>
              <a:cxnLst/>
              <a:rect l="l" t="t" r="r" b="b"/>
              <a:pathLst>
                <a:path w="1070" h="815" extrusionOk="0">
                  <a:moveTo>
                    <a:pt x="379" y="1"/>
                  </a:moveTo>
                  <a:cubicBezTo>
                    <a:pt x="330" y="1"/>
                    <a:pt x="280" y="14"/>
                    <a:pt x="236" y="39"/>
                  </a:cubicBezTo>
                  <a:cubicBezTo>
                    <a:pt x="185" y="56"/>
                    <a:pt x="140" y="87"/>
                    <a:pt x="106" y="128"/>
                  </a:cubicBezTo>
                  <a:cubicBezTo>
                    <a:pt x="40" y="206"/>
                    <a:pt x="3" y="306"/>
                    <a:pt x="1" y="407"/>
                  </a:cubicBezTo>
                  <a:cubicBezTo>
                    <a:pt x="6" y="442"/>
                    <a:pt x="11" y="475"/>
                    <a:pt x="17" y="509"/>
                  </a:cubicBezTo>
                  <a:cubicBezTo>
                    <a:pt x="37" y="578"/>
                    <a:pt x="76" y="639"/>
                    <a:pt x="128" y="688"/>
                  </a:cubicBezTo>
                  <a:lnTo>
                    <a:pt x="212" y="746"/>
                  </a:lnTo>
                  <a:cubicBezTo>
                    <a:pt x="269" y="777"/>
                    <a:pt x="332" y="792"/>
                    <a:pt x="395" y="792"/>
                  </a:cubicBezTo>
                  <a:cubicBezTo>
                    <a:pt x="400" y="792"/>
                    <a:pt x="404" y="792"/>
                    <a:pt x="408" y="792"/>
                  </a:cubicBezTo>
                  <a:lnTo>
                    <a:pt x="684" y="814"/>
                  </a:lnTo>
                  <a:cubicBezTo>
                    <a:pt x="686" y="814"/>
                    <a:pt x="688" y="814"/>
                    <a:pt x="690" y="814"/>
                  </a:cubicBezTo>
                  <a:cubicBezTo>
                    <a:pt x="741" y="814"/>
                    <a:pt x="790" y="802"/>
                    <a:pt x="834" y="777"/>
                  </a:cubicBezTo>
                  <a:cubicBezTo>
                    <a:pt x="977" y="710"/>
                    <a:pt x="1069" y="566"/>
                    <a:pt x="1069" y="408"/>
                  </a:cubicBezTo>
                  <a:cubicBezTo>
                    <a:pt x="1063" y="374"/>
                    <a:pt x="1059" y="340"/>
                    <a:pt x="1053" y="307"/>
                  </a:cubicBezTo>
                  <a:cubicBezTo>
                    <a:pt x="1033" y="237"/>
                    <a:pt x="994" y="176"/>
                    <a:pt x="941" y="127"/>
                  </a:cubicBezTo>
                  <a:cubicBezTo>
                    <a:pt x="914" y="108"/>
                    <a:pt x="886" y="88"/>
                    <a:pt x="858" y="69"/>
                  </a:cubicBezTo>
                  <a:cubicBezTo>
                    <a:pt x="801" y="38"/>
                    <a:pt x="738" y="23"/>
                    <a:pt x="675" y="23"/>
                  </a:cubicBezTo>
                  <a:cubicBezTo>
                    <a:pt x="670" y="23"/>
                    <a:pt x="666" y="23"/>
                    <a:pt x="662" y="23"/>
                  </a:cubicBezTo>
                  <a:lnTo>
                    <a:pt x="385" y="1"/>
                  </a:lnTo>
                  <a:cubicBezTo>
                    <a:pt x="383" y="1"/>
                    <a:pt x="381"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4610375" y="1413000"/>
              <a:ext cx="20550" cy="20825"/>
            </a:xfrm>
            <a:custGeom>
              <a:avLst/>
              <a:gdLst/>
              <a:ahLst/>
              <a:cxnLst/>
              <a:rect l="l" t="t" r="r" b="b"/>
              <a:pathLst>
                <a:path w="822" h="833" extrusionOk="0">
                  <a:moveTo>
                    <a:pt x="402" y="1"/>
                  </a:moveTo>
                  <a:cubicBezTo>
                    <a:pt x="327" y="1"/>
                    <a:pt x="252" y="20"/>
                    <a:pt x="186" y="57"/>
                  </a:cubicBezTo>
                  <a:cubicBezTo>
                    <a:pt x="159" y="80"/>
                    <a:pt x="132" y="103"/>
                    <a:pt x="105" y="125"/>
                  </a:cubicBezTo>
                  <a:cubicBezTo>
                    <a:pt x="58" y="175"/>
                    <a:pt x="26" y="237"/>
                    <a:pt x="10" y="304"/>
                  </a:cubicBezTo>
                  <a:cubicBezTo>
                    <a:pt x="7" y="337"/>
                    <a:pt x="3" y="372"/>
                    <a:pt x="0" y="405"/>
                  </a:cubicBezTo>
                  <a:cubicBezTo>
                    <a:pt x="2" y="475"/>
                    <a:pt x="23" y="543"/>
                    <a:pt x="60" y="603"/>
                  </a:cubicBezTo>
                  <a:lnTo>
                    <a:pt x="89" y="650"/>
                  </a:lnTo>
                  <a:cubicBezTo>
                    <a:pt x="115" y="696"/>
                    <a:pt x="152" y="735"/>
                    <a:pt x="198" y="761"/>
                  </a:cubicBezTo>
                  <a:cubicBezTo>
                    <a:pt x="267" y="808"/>
                    <a:pt x="347" y="832"/>
                    <a:pt x="428" y="832"/>
                  </a:cubicBezTo>
                  <a:cubicBezTo>
                    <a:pt x="499" y="832"/>
                    <a:pt x="570" y="813"/>
                    <a:pt x="634" y="776"/>
                  </a:cubicBezTo>
                  <a:cubicBezTo>
                    <a:pt x="661" y="753"/>
                    <a:pt x="688" y="731"/>
                    <a:pt x="716" y="709"/>
                  </a:cubicBezTo>
                  <a:cubicBezTo>
                    <a:pt x="763" y="658"/>
                    <a:pt x="795" y="596"/>
                    <a:pt x="810" y="529"/>
                  </a:cubicBezTo>
                  <a:cubicBezTo>
                    <a:pt x="814" y="496"/>
                    <a:pt x="818" y="462"/>
                    <a:pt x="821" y="429"/>
                  </a:cubicBezTo>
                  <a:cubicBezTo>
                    <a:pt x="819" y="359"/>
                    <a:pt x="799" y="291"/>
                    <a:pt x="761" y="231"/>
                  </a:cubicBezTo>
                  <a:lnTo>
                    <a:pt x="732" y="184"/>
                  </a:lnTo>
                  <a:cubicBezTo>
                    <a:pt x="673" y="98"/>
                    <a:pt x="586" y="36"/>
                    <a:pt x="485" y="9"/>
                  </a:cubicBezTo>
                  <a:cubicBezTo>
                    <a:pt x="458" y="3"/>
                    <a:pt x="430"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4583750" y="1254275"/>
              <a:ext cx="30700" cy="25050"/>
            </a:xfrm>
            <a:custGeom>
              <a:avLst/>
              <a:gdLst/>
              <a:ahLst/>
              <a:cxnLst/>
              <a:rect l="l" t="t" r="r" b="b"/>
              <a:pathLst>
                <a:path w="1228" h="1002" extrusionOk="0">
                  <a:moveTo>
                    <a:pt x="490" y="0"/>
                  </a:moveTo>
                  <a:cubicBezTo>
                    <a:pt x="482" y="0"/>
                    <a:pt x="475" y="1"/>
                    <a:pt x="468" y="2"/>
                  </a:cubicBezTo>
                  <a:cubicBezTo>
                    <a:pt x="428" y="5"/>
                    <a:pt x="389" y="13"/>
                    <a:pt x="350" y="20"/>
                  </a:cubicBezTo>
                  <a:cubicBezTo>
                    <a:pt x="342" y="21"/>
                    <a:pt x="335" y="24"/>
                    <a:pt x="327" y="26"/>
                  </a:cubicBezTo>
                  <a:cubicBezTo>
                    <a:pt x="320" y="28"/>
                    <a:pt x="312" y="30"/>
                    <a:pt x="304" y="33"/>
                  </a:cubicBezTo>
                  <a:cubicBezTo>
                    <a:pt x="267" y="50"/>
                    <a:pt x="228" y="66"/>
                    <a:pt x="191" y="85"/>
                  </a:cubicBezTo>
                  <a:cubicBezTo>
                    <a:pt x="164" y="108"/>
                    <a:pt x="137" y="131"/>
                    <a:pt x="110" y="153"/>
                  </a:cubicBezTo>
                  <a:cubicBezTo>
                    <a:pt x="73" y="190"/>
                    <a:pt x="46" y="234"/>
                    <a:pt x="33" y="284"/>
                  </a:cubicBezTo>
                  <a:cubicBezTo>
                    <a:pt x="17" y="314"/>
                    <a:pt x="9" y="348"/>
                    <a:pt x="11" y="382"/>
                  </a:cubicBezTo>
                  <a:cubicBezTo>
                    <a:pt x="1" y="433"/>
                    <a:pt x="4" y="485"/>
                    <a:pt x="21" y="534"/>
                  </a:cubicBezTo>
                  <a:cubicBezTo>
                    <a:pt x="56" y="641"/>
                    <a:pt x="117" y="738"/>
                    <a:pt x="199" y="816"/>
                  </a:cubicBezTo>
                  <a:cubicBezTo>
                    <a:pt x="240" y="851"/>
                    <a:pt x="283" y="883"/>
                    <a:pt x="330" y="910"/>
                  </a:cubicBezTo>
                  <a:cubicBezTo>
                    <a:pt x="376" y="938"/>
                    <a:pt x="432" y="955"/>
                    <a:pt x="481" y="972"/>
                  </a:cubicBezTo>
                  <a:cubicBezTo>
                    <a:pt x="501" y="980"/>
                    <a:pt x="523" y="985"/>
                    <a:pt x="545" y="987"/>
                  </a:cubicBezTo>
                  <a:cubicBezTo>
                    <a:pt x="589" y="994"/>
                    <a:pt x="636" y="1001"/>
                    <a:pt x="682" y="1001"/>
                  </a:cubicBezTo>
                  <a:cubicBezTo>
                    <a:pt x="690" y="1001"/>
                    <a:pt x="697" y="1001"/>
                    <a:pt x="705" y="1000"/>
                  </a:cubicBezTo>
                  <a:cubicBezTo>
                    <a:pt x="815" y="995"/>
                    <a:pt x="924" y="961"/>
                    <a:pt x="1020" y="904"/>
                  </a:cubicBezTo>
                  <a:cubicBezTo>
                    <a:pt x="1156" y="822"/>
                    <a:pt x="1227" y="663"/>
                    <a:pt x="1197" y="507"/>
                  </a:cubicBezTo>
                  <a:cubicBezTo>
                    <a:pt x="1194" y="454"/>
                    <a:pt x="1176" y="403"/>
                    <a:pt x="1146" y="359"/>
                  </a:cubicBezTo>
                  <a:cubicBezTo>
                    <a:pt x="1123" y="332"/>
                    <a:pt x="1101" y="305"/>
                    <a:pt x="1078" y="276"/>
                  </a:cubicBezTo>
                  <a:cubicBezTo>
                    <a:pt x="1045" y="247"/>
                    <a:pt x="1007" y="223"/>
                    <a:pt x="966" y="207"/>
                  </a:cubicBezTo>
                  <a:cubicBezTo>
                    <a:pt x="957" y="196"/>
                    <a:pt x="949" y="187"/>
                    <a:pt x="941" y="177"/>
                  </a:cubicBezTo>
                  <a:cubicBezTo>
                    <a:pt x="930" y="166"/>
                    <a:pt x="919" y="156"/>
                    <a:pt x="907" y="148"/>
                  </a:cubicBezTo>
                  <a:cubicBezTo>
                    <a:pt x="872" y="122"/>
                    <a:pt x="828" y="87"/>
                    <a:pt x="785" y="68"/>
                  </a:cubicBezTo>
                  <a:cubicBezTo>
                    <a:pt x="750" y="52"/>
                    <a:pt x="712" y="40"/>
                    <a:pt x="675" y="26"/>
                  </a:cubicBezTo>
                  <a:cubicBezTo>
                    <a:pt x="667" y="24"/>
                    <a:pt x="660" y="20"/>
                    <a:pt x="652" y="19"/>
                  </a:cubicBezTo>
                  <a:cubicBezTo>
                    <a:pt x="606" y="8"/>
                    <a:pt x="559" y="3"/>
                    <a:pt x="512" y="2"/>
                  </a:cubicBezTo>
                  <a:cubicBezTo>
                    <a:pt x="504" y="1"/>
                    <a:pt x="497" y="0"/>
                    <a:pt x="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632875" y="1318700"/>
              <a:ext cx="32775" cy="22400"/>
            </a:xfrm>
            <a:custGeom>
              <a:avLst/>
              <a:gdLst/>
              <a:ahLst/>
              <a:cxnLst/>
              <a:rect l="l" t="t" r="r" b="b"/>
              <a:pathLst>
                <a:path w="1311" h="896" extrusionOk="0">
                  <a:moveTo>
                    <a:pt x="607" y="0"/>
                  </a:moveTo>
                  <a:cubicBezTo>
                    <a:pt x="601" y="0"/>
                    <a:pt x="596" y="1"/>
                    <a:pt x="590" y="1"/>
                  </a:cubicBezTo>
                  <a:cubicBezTo>
                    <a:pt x="520" y="3"/>
                    <a:pt x="450" y="14"/>
                    <a:pt x="382" y="31"/>
                  </a:cubicBezTo>
                  <a:cubicBezTo>
                    <a:pt x="88" y="119"/>
                    <a:pt x="0" y="494"/>
                    <a:pt x="226" y="702"/>
                  </a:cubicBezTo>
                  <a:cubicBezTo>
                    <a:pt x="236" y="712"/>
                    <a:pt x="247" y="721"/>
                    <a:pt x="257" y="729"/>
                  </a:cubicBezTo>
                  <a:cubicBezTo>
                    <a:pt x="295" y="758"/>
                    <a:pt x="334" y="785"/>
                    <a:pt x="374" y="809"/>
                  </a:cubicBezTo>
                  <a:cubicBezTo>
                    <a:pt x="386" y="816"/>
                    <a:pt x="399" y="821"/>
                    <a:pt x="412" y="826"/>
                  </a:cubicBezTo>
                  <a:cubicBezTo>
                    <a:pt x="454" y="845"/>
                    <a:pt x="498" y="861"/>
                    <a:pt x="544" y="874"/>
                  </a:cubicBezTo>
                  <a:cubicBezTo>
                    <a:pt x="602" y="888"/>
                    <a:pt x="661" y="896"/>
                    <a:pt x="721" y="896"/>
                  </a:cubicBezTo>
                  <a:cubicBezTo>
                    <a:pt x="773" y="896"/>
                    <a:pt x="825" y="889"/>
                    <a:pt x="874" y="876"/>
                  </a:cubicBezTo>
                  <a:cubicBezTo>
                    <a:pt x="892" y="879"/>
                    <a:pt x="910" y="881"/>
                    <a:pt x="928" y="881"/>
                  </a:cubicBezTo>
                  <a:cubicBezTo>
                    <a:pt x="960" y="881"/>
                    <a:pt x="992" y="876"/>
                    <a:pt x="1022" y="865"/>
                  </a:cubicBezTo>
                  <a:cubicBezTo>
                    <a:pt x="1074" y="852"/>
                    <a:pt x="1122" y="825"/>
                    <a:pt x="1160" y="788"/>
                  </a:cubicBezTo>
                  <a:cubicBezTo>
                    <a:pt x="1203" y="758"/>
                    <a:pt x="1237" y="717"/>
                    <a:pt x="1260" y="670"/>
                  </a:cubicBezTo>
                  <a:lnTo>
                    <a:pt x="1295" y="575"/>
                  </a:lnTo>
                  <a:cubicBezTo>
                    <a:pt x="1311" y="508"/>
                    <a:pt x="1309" y="439"/>
                    <a:pt x="1289" y="373"/>
                  </a:cubicBezTo>
                  <a:lnTo>
                    <a:pt x="1245" y="275"/>
                  </a:lnTo>
                  <a:cubicBezTo>
                    <a:pt x="1208" y="216"/>
                    <a:pt x="1156" y="167"/>
                    <a:pt x="1094" y="135"/>
                  </a:cubicBezTo>
                  <a:cubicBezTo>
                    <a:pt x="1062" y="113"/>
                    <a:pt x="1029" y="96"/>
                    <a:pt x="994" y="82"/>
                  </a:cubicBezTo>
                  <a:cubicBezTo>
                    <a:pt x="930" y="57"/>
                    <a:pt x="865" y="30"/>
                    <a:pt x="797" y="18"/>
                  </a:cubicBezTo>
                  <a:cubicBezTo>
                    <a:pt x="748" y="10"/>
                    <a:pt x="697" y="6"/>
                    <a:pt x="647" y="2"/>
                  </a:cubicBezTo>
                  <a:cubicBezTo>
                    <a:pt x="634" y="1"/>
                    <a:pt x="620"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4662600" y="1387000"/>
              <a:ext cx="20550" cy="20800"/>
            </a:xfrm>
            <a:custGeom>
              <a:avLst/>
              <a:gdLst/>
              <a:ahLst/>
              <a:cxnLst/>
              <a:rect l="l" t="t" r="r" b="b"/>
              <a:pathLst>
                <a:path w="822" h="832" extrusionOk="0">
                  <a:moveTo>
                    <a:pt x="394" y="0"/>
                  </a:moveTo>
                  <a:cubicBezTo>
                    <a:pt x="323" y="0"/>
                    <a:pt x="252" y="19"/>
                    <a:pt x="188" y="56"/>
                  </a:cubicBezTo>
                  <a:lnTo>
                    <a:pt x="106" y="124"/>
                  </a:lnTo>
                  <a:cubicBezTo>
                    <a:pt x="59" y="173"/>
                    <a:pt x="27" y="235"/>
                    <a:pt x="11" y="302"/>
                  </a:cubicBezTo>
                  <a:cubicBezTo>
                    <a:pt x="7" y="335"/>
                    <a:pt x="4" y="370"/>
                    <a:pt x="1" y="402"/>
                  </a:cubicBezTo>
                  <a:cubicBezTo>
                    <a:pt x="3" y="473"/>
                    <a:pt x="24" y="542"/>
                    <a:pt x="61" y="601"/>
                  </a:cubicBezTo>
                  <a:lnTo>
                    <a:pt x="89" y="648"/>
                  </a:lnTo>
                  <a:cubicBezTo>
                    <a:pt x="116" y="694"/>
                    <a:pt x="154" y="733"/>
                    <a:pt x="200" y="759"/>
                  </a:cubicBezTo>
                  <a:cubicBezTo>
                    <a:pt x="239" y="792"/>
                    <a:pt x="286" y="815"/>
                    <a:pt x="337" y="824"/>
                  </a:cubicBezTo>
                  <a:cubicBezTo>
                    <a:pt x="364" y="829"/>
                    <a:pt x="392" y="832"/>
                    <a:pt x="419" y="832"/>
                  </a:cubicBezTo>
                  <a:cubicBezTo>
                    <a:pt x="494" y="832"/>
                    <a:pt x="569" y="812"/>
                    <a:pt x="635" y="775"/>
                  </a:cubicBezTo>
                  <a:cubicBezTo>
                    <a:pt x="662" y="752"/>
                    <a:pt x="689" y="730"/>
                    <a:pt x="717" y="707"/>
                  </a:cubicBezTo>
                  <a:cubicBezTo>
                    <a:pt x="764" y="656"/>
                    <a:pt x="796" y="595"/>
                    <a:pt x="812" y="528"/>
                  </a:cubicBezTo>
                  <a:lnTo>
                    <a:pt x="822" y="427"/>
                  </a:lnTo>
                  <a:cubicBezTo>
                    <a:pt x="820" y="357"/>
                    <a:pt x="799" y="289"/>
                    <a:pt x="763" y="230"/>
                  </a:cubicBezTo>
                  <a:lnTo>
                    <a:pt x="733" y="182"/>
                  </a:lnTo>
                  <a:cubicBezTo>
                    <a:pt x="707" y="137"/>
                    <a:pt x="670" y="98"/>
                    <a:pt x="623" y="71"/>
                  </a:cubicBezTo>
                  <a:cubicBezTo>
                    <a:pt x="554" y="24"/>
                    <a:pt x="474"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4552025" y="1481700"/>
              <a:ext cx="23050" cy="28075"/>
            </a:xfrm>
            <a:custGeom>
              <a:avLst/>
              <a:gdLst/>
              <a:ahLst/>
              <a:cxnLst/>
              <a:rect l="l" t="t" r="r" b="b"/>
              <a:pathLst>
                <a:path w="922" h="1123" extrusionOk="0">
                  <a:moveTo>
                    <a:pt x="456" y="1"/>
                  </a:moveTo>
                  <a:cubicBezTo>
                    <a:pt x="386" y="3"/>
                    <a:pt x="318" y="23"/>
                    <a:pt x="258" y="60"/>
                  </a:cubicBezTo>
                  <a:cubicBezTo>
                    <a:pt x="216" y="90"/>
                    <a:pt x="171" y="123"/>
                    <a:pt x="140" y="165"/>
                  </a:cubicBezTo>
                  <a:cubicBezTo>
                    <a:pt x="84" y="228"/>
                    <a:pt x="44" y="303"/>
                    <a:pt x="24" y="385"/>
                  </a:cubicBezTo>
                  <a:cubicBezTo>
                    <a:pt x="8" y="433"/>
                    <a:pt x="7" y="489"/>
                    <a:pt x="3" y="537"/>
                  </a:cubicBezTo>
                  <a:cubicBezTo>
                    <a:pt x="0" y="586"/>
                    <a:pt x="14" y="645"/>
                    <a:pt x="23" y="690"/>
                  </a:cubicBezTo>
                  <a:cubicBezTo>
                    <a:pt x="26" y="708"/>
                    <a:pt x="32" y="727"/>
                    <a:pt x="39" y="744"/>
                  </a:cubicBezTo>
                  <a:cubicBezTo>
                    <a:pt x="57" y="788"/>
                    <a:pt x="77" y="844"/>
                    <a:pt x="109" y="885"/>
                  </a:cubicBezTo>
                  <a:cubicBezTo>
                    <a:pt x="134" y="919"/>
                    <a:pt x="162" y="953"/>
                    <a:pt x="193" y="984"/>
                  </a:cubicBezTo>
                  <a:cubicBezTo>
                    <a:pt x="224" y="1011"/>
                    <a:pt x="258" y="1036"/>
                    <a:pt x="294" y="1057"/>
                  </a:cubicBezTo>
                  <a:cubicBezTo>
                    <a:pt x="302" y="1063"/>
                    <a:pt x="310" y="1067"/>
                    <a:pt x="318" y="1072"/>
                  </a:cubicBezTo>
                  <a:cubicBezTo>
                    <a:pt x="357" y="1089"/>
                    <a:pt x="396" y="1103"/>
                    <a:pt x="437" y="1115"/>
                  </a:cubicBezTo>
                  <a:cubicBezTo>
                    <a:pt x="464" y="1120"/>
                    <a:pt x="490" y="1123"/>
                    <a:pt x="517" y="1123"/>
                  </a:cubicBezTo>
                  <a:cubicBezTo>
                    <a:pt x="699" y="1123"/>
                    <a:pt x="864" y="1001"/>
                    <a:pt x="911" y="819"/>
                  </a:cubicBezTo>
                  <a:cubicBezTo>
                    <a:pt x="915" y="784"/>
                    <a:pt x="919" y="751"/>
                    <a:pt x="922" y="717"/>
                  </a:cubicBezTo>
                  <a:cubicBezTo>
                    <a:pt x="920" y="647"/>
                    <a:pt x="899" y="579"/>
                    <a:pt x="861" y="519"/>
                  </a:cubicBezTo>
                  <a:lnTo>
                    <a:pt x="848" y="502"/>
                  </a:lnTo>
                  <a:cubicBezTo>
                    <a:pt x="849" y="497"/>
                    <a:pt x="852" y="492"/>
                    <a:pt x="853" y="486"/>
                  </a:cubicBezTo>
                  <a:cubicBezTo>
                    <a:pt x="872" y="384"/>
                    <a:pt x="855" y="278"/>
                    <a:pt x="804" y="188"/>
                  </a:cubicBezTo>
                  <a:cubicBezTo>
                    <a:pt x="780" y="161"/>
                    <a:pt x="759" y="134"/>
                    <a:pt x="736" y="106"/>
                  </a:cubicBezTo>
                  <a:cubicBezTo>
                    <a:pt x="685" y="59"/>
                    <a:pt x="624" y="27"/>
                    <a:pt x="558" y="12"/>
                  </a:cubicBezTo>
                  <a:cubicBezTo>
                    <a:pt x="524" y="7"/>
                    <a:pt x="490" y="4"/>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4562300" y="1359600"/>
              <a:ext cx="27650" cy="23675"/>
            </a:xfrm>
            <a:custGeom>
              <a:avLst/>
              <a:gdLst/>
              <a:ahLst/>
              <a:cxnLst/>
              <a:rect l="l" t="t" r="r" b="b"/>
              <a:pathLst>
                <a:path w="1106" h="947" extrusionOk="0">
                  <a:moveTo>
                    <a:pt x="543" y="1"/>
                  </a:moveTo>
                  <a:cubicBezTo>
                    <a:pt x="494" y="3"/>
                    <a:pt x="446" y="11"/>
                    <a:pt x="398" y="22"/>
                  </a:cubicBezTo>
                  <a:cubicBezTo>
                    <a:pt x="351" y="33"/>
                    <a:pt x="298" y="61"/>
                    <a:pt x="260" y="80"/>
                  </a:cubicBezTo>
                  <a:cubicBezTo>
                    <a:pt x="246" y="86"/>
                    <a:pt x="233" y="95"/>
                    <a:pt x="221" y="105"/>
                  </a:cubicBezTo>
                  <a:cubicBezTo>
                    <a:pt x="187" y="132"/>
                    <a:pt x="137" y="165"/>
                    <a:pt x="109" y="205"/>
                  </a:cubicBezTo>
                  <a:cubicBezTo>
                    <a:pt x="72" y="242"/>
                    <a:pt x="45" y="287"/>
                    <a:pt x="31" y="337"/>
                  </a:cubicBezTo>
                  <a:cubicBezTo>
                    <a:pt x="10" y="383"/>
                    <a:pt x="1" y="434"/>
                    <a:pt x="4" y="485"/>
                  </a:cubicBezTo>
                  <a:cubicBezTo>
                    <a:pt x="10" y="518"/>
                    <a:pt x="15" y="553"/>
                    <a:pt x="20" y="586"/>
                  </a:cubicBezTo>
                  <a:cubicBezTo>
                    <a:pt x="41" y="656"/>
                    <a:pt x="80" y="717"/>
                    <a:pt x="132" y="766"/>
                  </a:cubicBezTo>
                  <a:cubicBezTo>
                    <a:pt x="141" y="776"/>
                    <a:pt x="152" y="785"/>
                    <a:pt x="163" y="794"/>
                  </a:cubicBezTo>
                  <a:cubicBezTo>
                    <a:pt x="194" y="817"/>
                    <a:pt x="227" y="840"/>
                    <a:pt x="259" y="861"/>
                  </a:cubicBezTo>
                  <a:cubicBezTo>
                    <a:pt x="265" y="864"/>
                    <a:pt x="270" y="867"/>
                    <a:pt x="275" y="871"/>
                  </a:cubicBezTo>
                  <a:lnTo>
                    <a:pt x="294" y="880"/>
                  </a:lnTo>
                  <a:cubicBezTo>
                    <a:pt x="329" y="895"/>
                    <a:pt x="367" y="908"/>
                    <a:pt x="405" y="921"/>
                  </a:cubicBezTo>
                  <a:cubicBezTo>
                    <a:pt x="417" y="926"/>
                    <a:pt x="430" y="929"/>
                    <a:pt x="443" y="932"/>
                  </a:cubicBezTo>
                  <a:cubicBezTo>
                    <a:pt x="488" y="940"/>
                    <a:pt x="534" y="944"/>
                    <a:pt x="579" y="946"/>
                  </a:cubicBezTo>
                  <a:cubicBezTo>
                    <a:pt x="593" y="946"/>
                    <a:pt x="606" y="946"/>
                    <a:pt x="619" y="944"/>
                  </a:cubicBezTo>
                  <a:cubicBezTo>
                    <a:pt x="664" y="940"/>
                    <a:pt x="711" y="932"/>
                    <a:pt x="755" y="921"/>
                  </a:cubicBezTo>
                  <a:cubicBezTo>
                    <a:pt x="762" y="919"/>
                    <a:pt x="767" y="917"/>
                    <a:pt x="773" y="915"/>
                  </a:cubicBezTo>
                  <a:cubicBezTo>
                    <a:pt x="812" y="901"/>
                    <a:pt x="850" y="881"/>
                    <a:pt x="887" y="864"/>
                  </a:cubicBezTo>
                  <a:cubicBezTo>
                    <a:pt x="958" y="816"/>
                    <a:pt x="1013" y="747"/>
                    <a:pt x="1047" y="669"/>
                  </a:cubicBezTo>
                  <a:cubicBezTo>
                    <a:pt x="1068" y="633"/>
                    <a:pt x="1085" y="595"/>
                    <a:pt x="1094" y="556"/>
                  </a:cubicBezTo>
                  <a:cubicBezTo>
                    <a:pt x="1098" y="523"/>
                    <a:pt x="1101" y="488"/>
                    <a:pt x="1105" y="456"/>
                  </a:cubicBezTo>
                  <a:cubicBezTo>
                    <a:pt x="1103" y="385"/>
                    <a:pt x="1082" y="316"/>
                    <a:pt x="1045" y="257"/>
                  </a:cubicBezTo>
                  <a:cubicBezTo>
                    <a:pt x="1017" y="221"/>
                    <a:pt x="985" y="175"/>
                    <a:pt x="946" y="145"/>
                  </a:cubicBezTo>
                  <a:cubicBezTo>
                    <a:pt x="911" y="118"/>
                    <a:pt x="870" y="83"/>
                    <a:pt x="825" y="63"/>
                  </a:cubicBezTo>
                  <a:cubicBezTo>
                    <a:pt x="781" y="43"/>
                    <a:pt x="736" y="27"/>
                    <a:pt x="689" y="16"/>
                  </a:cubicBezTo>
                  <a:cubicBezTo>
                    <a:pt x="649" y="9"/>
                    <a:pt x="608" y="5"/>
                    <a:pt x="568" y="2"/>
                  </a:cubicBezTo>
                  <a:cubicBezTo>
                    <a:pt x="559" y="2"/>
                    <a:pt x="551" y="1"/>
                    <a:pt x="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4556925" y="1314325"/>
              <a:ext cx="24825" cy="20075"/>
            </a:xfrm>
            <a:custGeom>
              <a:avLst/>
              <a:gdLst/>
              <a:ahLst/>
              <a:cxnLst/>
              <a:rect l="l" t="t" r="r" b="b"/>
              <a:pathLst>
                <a:path w="993" h="803" extrusionOk="0">
                  <a:moveTo>
                    <a:pt x="380" y="1"/>
                  </a:moveTo>
                  <a:cubicBezTo>
                    <a:pt x="330" y="1"/>
                    <a:pt x="280" y="14"/>
                    <a:pt x="236" y="39"/>
                  </a:cubicBezTo>
                  <a:cubicBezTo>
                    <a:pt x="186" y="56"/>
                    <a:pt x="140" y="87"/>
                    <a:pt x="106" y="128"/>
                  </a:cubicBezTo>
                  <a:cubicBezTo>
                    <a:pt x="40" y="206"/>
                    <a:pt x="3" y="306"/>
                    <a:pt x="1" y="408"/>
                  </a:cubicBezTo>
                  <a:cubicBezTo>
                    <a:pt x="6" y="442"/>
                    <a:pt x="12" y="475"/>
                    <a:pt x="17" y="510"/>
                  </a:cubicBezTo>
                  <a:cubicBezTo>
                    <a:pt x="38" y="578"/>
                    <a:pt x="76" y="639"/>
                    <a:pt x="128" y="688"/>
                  </a:cubicBezTo>
                  <a:cubicBezTo>
                    <a:pt x="156" y="708"/>
                    <a:pt x="185" y="727"/>
                    <a:pt x="213" y="748"/>
                  </a:cubicBezTo>
                  <a:cubicBezTo>
                    <a:pt x="271" y="778"/>
                    <a:pt x="336" y="793"/>
                    <a:pt x="401" y="793"/>
                  </a:cubicBezTo>
                  <a:cubicBezTo>
                    <a:pt x="404" y="793"/>
                    <a:pt x="406" y="793"/>
                    <a:pt x="408" y="793"/>
                  </a:cubicBezTo>
                  <a:cubicBezTo>
                    <a:pt x="474" y="796"/>
                    <a:pt x="541" y="799"/>
                    <a:pt x="607" y="803"/>
                  </a:cubicBezTo>
                  <a:cubicBezTo>
                    <a:pt x="609" y="803"/>
                    <a:pt x="611" y="803"/>
                    <a:pt x="613" y="803"/>
                  </a:cubicBezTo>
                  <a:cubicBezTo>
                    <a:pt x="664" y="803"/>
                    <a:pt x="713" y="789"/>
                    <a:pt x="757" y="765"/>
                  </a:cubicBezTo>
                  <a:cubicBezTo>
                    <a:pt x="901" y="698"/>
                    <a:pt x="993" y="554"/>
                    <a:pt x="993" y="395"/>
                  </a:cubicBezTo>
                  <a:cubicBezTo>
                    <a:pt x="986" y="362"/>
                    <a:pt x="982" y="328"/>
                    <a:pt x="975" y="294"/>
                  </a:cubicBezTo>
                  <a:cubicBezTo>
                    <a:pt x="956" y="226"/>
                    <a:pt x="917" y="164"/>
                    <a:pt x="864" y="115"/>
                  </a:cubicBezTo>
                  <a:cubicBezTo>
                    <a:pt x="837" y="96"/>
                    <a:pt x="809" y="75"/>
                    <a:pt x="781" y="56"/>
                  </a:cubicBezTo>
                  <a:cubicBezTo>
                    <a:pt x="724" y="26"/>
                    <a:pt x="661" y="10"/>
                    <a:pt x="597" y="10"/>
                  </a:cubicBezTo>
                  <a:cubicBezTo>
                    <a:pt x="593" y="10"/>
                    <a:pt x="589" y="10"/>
                    <a:pt x="585" y="11"/>
                  </a:cubicBezTo>
                  <a:cubicBezTo>
                    <a:pt x="518" y="7"/>
                    <a:pt x="452" y="4"/>
                    <a:pt x="386" y="1"/>
                  </a:cubicBezTo>
                  <a:cubicBezTo>
                    <a:pt x="384" y="1"/>
                    <a:pt x="382"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4525200" y="1546825"/>
              <a:ext cx="24300" cy="23725"/>
            </a:xfrm>
            <a:custGeom>
              <a:avLst/>
              <a:gdLst/>
              <a:ahLst/>
              <a:cxnLst/>
              <a:rect l="l" t="t" r="r" b="b"/>
              <a:pathLst>
                <a:path w="972" h="949" extrusionOk="0">
                  <a:moveTo>
                    <a:pt x="469" y="0"/>
                  </a:moveTo>
                  <a:cubicBezTo>
                    <a:pt x="465" y="0"/>
                    <a:pt x="461" y="0"/>
                    <a:pt x="456" y="1"/>
                  </a:cubicBezTo>
                  <a:cubicBezTo>
                    <a:pt x="418" y="4"/>
                    <a:pt x="381" y="11"/>
                    <a:pt x="343" y="18"/>
                  </a:cubicBezTo>
                  <a:cubicBezTo>
                    <a:pt x="338" y="19"/>
                    <a:pt x="334" y="20"/>
                    <a:pt x="330" y="21"/>
                  </a:cubicBezTo>
                  <a:cubicBezTo>
                    <a:pt x="246" y="48"/>
                    <a:pt x="170" y="95"/>
                    <a:pt x="109" y="159"/>
                  </a:cubicBezTo>
                  <a:cubicBezTo>
                    <a:pt x="65" y="204"/>
                    <a:pt x="21" y="281"/>
                    <a:pt x="11" y="344"/>
                  </a:cubicBezTo>
                  <a:cubicBezTo>
                    <a:pt x="6" y="380"/>
                    <a:pt x="2" y="417"/>
                    <a:pt x="0" y="453"/>
                  </a:cubicBezTo>
                  <a:cubicBezTo>
                    <a:pt x="0" y="457"/>
                    <a:pt x="0" y="461"/>
                    <a:pt x="0" y="464"/>
                  </a:cubicBezTo>
                  <a:cubicBezTo>
                    <a:pt x="2" y="483"/>
                    <a:pt x="7" y="505"/>
                    <a:pt x="9" y="518"/>
                  </a:cubicBezTo>
                  <a:cubicBezTo>
                    <a:pt x="11" y="532"/>
                    <a:pt x="14" y="557"/>
                    <a:pt x="19" y="575"/>
                  </a:cubicBezTo>
                  <a:cubicBezTo>
                    <a:pt x="26" y="611"/>
                    <a:pt x="64" y="682"/>
                    <a:pt x="67" y="689"/>
                  </a:cubicBezTo>
                  <a:cubicBezTo>
                    <a:pt x="70" y="697"/>
                    <a:pt x="75" y="703"/>
                    <a:pt x="79" y="710"/>
                  </a:cubicBezTo>
                  <a:cubicBezTo>
                    <a:pt x="104" y="744"/>
                    <a:pt x="131" y="778"/>
                    <a:pt x="161" y="808"/>
                  </a:cubicBezTo>
                  <a:cubicBezTo>
                    <a:pt x="193" y="835"/>
                    <a:pt x="226" y="860"/>
                    <a:pt x="262" y="881"/>
                  </a:cubicBezTo>
                  <a:cubicBezTo>
                    <a:pt x="268" y="885"/>
                    <a:pt x="275" y="889"/>
                    <a:pt x="281" y="892"/>
                  </a:cubicBezTo>
                  <a:cubicBezTo>
                    <a:pt x="318" y="910"/>
                    <a:pt x="357" y="924"/>
                    <a:pt x="397" y="934"/>
                  </a:cubicBezTo>
                  <a:cubicBezTo>
                    <a:pt x="401" y="936"/>
                    <a:pt x="405" y="937"/>
                    <a:pt x="409" y="937"/>
                  </a:cubicBezTo>
                  <a:cubicBezTo>
                    <a:pt x="446" y="943"/>
                    <a:pt x="483" y="946"/>
                    <a:pt x="521" y="948"/>
                  </a:cubicBezTo>
                  <a:cubicBezTo>
                    <a:pt x="524" y="949"/>
                    <a:pt x="527" y="949"/>
                    <a:pt x="530" y="949"/>
                  </a:cubicBezTo>
                  <a:cubicBezTo>
                    <a:pt x="569" y="949"/>
                    <a:pt x="617" y="936"/>
                    <a:pt x="645" y="931"/>
                  </a:cubicBezTo>
                  <a:cubicBezTo>
                    <a:pt x="684" y="924"/>
                    <a:pt x="745" y="890"/>
                    <a:pt x="764" y="880"/>
                  </a:cubicBezTo>
                  <a:cubicBezTo>
                    <a:pt x="802" y="862"/>
                    <a:pt x="840" y="822"/>
                    <a:pt x="866" y="799"/>
                  </a:cubicBezTo>
                  <a:cubicBezTo>
                    <a:pt x="932" y="722"/>
                    <a:pt x="968" y="622"/>
                    <a:pt x="971" y="521"/>
                  </a:cubicBezTo>
                  <a:cubicBezTo>
                    <a:pt x="969" y="508"/>
                    <a:pt x="968" y="496"/>
                    <a:pt x="966" y="484"/>
                  </a:cubicBezTo>
                  <a:cubicBezTo>
                    <a:pt x="967" y="467"/>
                    <a:pt x="969" y="449"/>
                    <a:pt x="972" y="432"/>
                  </a:cubicBezTo>
                  <a:cubicBezTo>
                    <a:pt x="969" y="362"/>
                    <a:pt x="949" y="293"/>
                    <a:pt x="911" y="233"/>
                  </a:cubicBezTo>
                  <a:cubicBezTo>
                    <a:pt x="865" y="161"/>
                    <a:pt x="800" y="101"/>
                    <a:pt x="724" y="60"/>
                  </a:cubicBezTo>
                  <a:cubicBezTo>
                    <a:pt x="686" y="41"/>
                    <a:pt x="647" y="27"/>
                    <a:pt x="607" y="16"/>
                  </a:cubicBezTo>
                  <a:cubicBezTo>
                    <a:pt x="571" y="4"/>
                    <a:pt x="506" y="2"/>
                    <a:pt x="481" y="1"/>
                  </a:cubicBezTo>
                  <a:cubicBezTo>
                    <a:pt x="477" y="0"/>
                    <a:pt x="473"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4538550" y="1639725"/>
              <a:ext cx="25975" cy="23850"/>
            </a:xfrm>
            <a:custGeom>
              <a:avLst/>
              <a:gdLst/>
              <a:ahLst/>
              <a:cxnLst/>
              <a:rect l="l" t="t" r="r" b="b"/>
              <a:pathLst>
                <a:path w="1039" h="954" extrusionOk="0">
                  <a:moveTo>
                    <a:pt x="637" y="1"/>
                  </a:moveTo>
                  <a:cubicBezTo>
                    <a:pt x="599" y="1"/>
                    <a:pt x="562" y="6"/>
                    <a:pt x="525" y="17"/>
                  </a:cubicBezTo>
                  <a:cubicBezTo>
                    <a:pt x="484" y="25"/>
                    <a:pt x="442" y="31"/>
                    <a:pt x="400" y="39"/>
                  </a:cubicBezTo>
                  <a:cubicBezTo>
                    <a:pt x="379" y="42"/>
                    <a:pt x="358" y="45"/>
                    <a:pt x="337" y="48"/>
                  </a:cubicBezTo>
                  <a:lnTo>
                    <a:pt x="307" y="54"/>
                  </a:lnTo>
                  <a:cubicBezTo>
                    <a:pt x="305" y="54"/>
                    <a:pt x="303" y="54"/>
                    <a:pt x="300" y="55"/>
                  </a:cubicBezTo>
                  <a:lnTo>
                    <a:pt x="204" y="99"/>
                  </a:lnTo>
                  <a:lnTo>
                    <a:pt x="123" y="166"/>
                  </a:lnTo>
                  <a:cubicBezTo>
                    <a:pt x="121" y="168"/>
                    <a:pt x="119" y="170"/>
                    <a:pt x="117" y="173"/>
                  </a:cubicBezTo>
                  <a:cubicBezTo>
                    <a:pt x="116" y="174"/>
                    <a:pt x="115" y="175"/>
                    <a:pt x="115" y="176"/>
                  </a:cubicBezTo>
                  <a:cubicBezTo>
                    <a:pt x="107" y="184"/>
                    <a:pt x="61" y="251"/>
                    <a:pt x="54" y="260"/>
                  </a:cubicBezTo>
                  <a:cubicBezTo>
                    <a:pt x="53" y="262"/>
                    <a:pt x="52" y="264"/>
                    <a:pt x="51" y="267"/>
                  </a:cubicBezTo>
                  <a:lnTo>
                    <a:pt x="49" y="271"/>
                  </a:lnTo>
                  <a:cubicBezTo>
                    <a:pt x="44" y="282"/>
                    <a:pt x="17" y="355"/>
                    <a:pt x="14" y="366"/>
                  </a:cubicBezTo>
                  <a:cubicBezTo>
                    <a:pt x="13" y="369"/>
                    <a:pt x="12" y="371"/>
                    <a:pt x="11" y="375"/>
                  </a:cubicBezTo>
                  <a:cubicBezTo>
                    <a:pt x="11" y="377"/>
                    <a:pt x="11" y="379"/>
                    <a:pt x="10" y="381"/>
                  </a:cubicBezTo>
                  <a:cubicBezTo>
                    <a:pt x="6" y="404"/>
                    <a:pt x="0" y="462"/>
                    <a:pt x="0" y="485"/>
                  </a:cubicBezTo>
                  <a:lnTo>
                    <a:pt x="0" y="487"/>
                  </a:lnTo>
                  <a:cubicBezTo>
                    <a:pt x="0" y="490"/>
                    <a:pt x="0" y="492"/>
                    <a:pt x="0" y="495"/>
                  </a:cubicBezTo>
                  <a:lnTo>
                    <a:pt x="0" y="499"/>
                  </a:lnTo>
                  <a:cubicBezTo>
                    <a:pt x="2" y="527"/>
                    <a:pt x="11" y="575"/>
                    <a:pt x="16" y="603"/>
                  </a:cubicBezTo>
                  <a:cubicBezTo>
                    <a:pt x="17" y="607"/>
                    <a:pt x="18" y="612"/>
                    <a:pt x="19" y="617"/>
                  </a:cubicBezTo>
                  <a:cubicBezTo>
                    <a:pt x="21" y="619"/>
                    <a:pt x="22" y="622"/>
                    <a:pt x="23" y="624"/>
                  </a:cubicBezTo>
                  <a:cubicBezTo>
                    <a:pt x="30" y="643"/>
                    <a:pt x="57" y="703"/>
                    <a:pt x="67" y="721"/>
                  </a:cubicBezTo>
                  <a:lnTo>
                    <a:pt x="69" y="727"/>
                  </a:lnTo>
                  <a:cubicBezTo>
                    <a:pt x="71" y="731"/>
                    <a:pt x="73" y="736"/>
                    <a:pt x="77" y="740"/>
                  </a:cubicBezTo>
                  <a:cubicBezTo>
                    <a:pt x="99" y="773"/>
                    <a:pt x="125" y="804"/>
                    <a:pt x="153" y="833"/>
                  </a:cubicBezTo>
                  <a:cubicBezTo>
                    <a:pt x="184" y="859"/>
                    <a:pt x="215" y="880"/>
                    <a:pt x="250" y="900"/>
                  </a:cubicBezTo>
                  <a:cubicBezTo>
                    <a:pt x="252" y="902"/>
                    <a:pt x="254" y="903"/>
                    <a:pt x="256" y="904"/>
                  </a:cubicBezTo>
                  <a:cubicBezTo>
                    <a:pt x="259" y="905"/>
                    <a:pt x="259" y="905"/>
                    <a:pt x="260" y="905"/>
                  </a:cubicBezTo>
                  <a:cubicBezTo>
                    <a:pt x="283" y="915"/>
                    <a:pt x="334" y="934"/>
                    <a:pt x="358" y="941"/>
                  </a:cubicBezTo>
                  <a:cubicBezTo>
                    <a:pt x="360" y="942"/>
                    <a:pt x="363" y="943"/>
                    <a:pt x="366" y="944"/>
                  </a:cubicBezTo>
                  <a:lnTo>
                    <a:pt x="370" y="944"/>
                  </a:lnTo>
                  <a:cubicBezTo>
                    <a:pt x="403" y="947"/>
                    <a:pt x="437" y="951"/>
                    <a:pt x="470" y="954"/>
                  </a:cubicBezTo>
                  <a:lnTo>
                    <a:pt x="473" y="954"/>
                  </a:lnTo>
                  <a:cubicBezTo>
                    <a:pt x="512" y="953"/>
                    <a:pt x="552" y="947"/>
                    <a:pt x="590" y="936"/>
                  </a:cubicBezTo>
                  <a:cubicBezTo>
                    <a:pt x="642" y="924"/>
                    <a:pt x="689" y="897"/>
                    <a:pt x="728" y="859"/>
                  </a:cubicBezTo>
                  <a:cubicBezTo>
                    <a:pt x="769" y="831"/>
                    <a:pt x="803" y="792"/>
                    <a:pt x="824" y="747"/>
                  </a:cubicBezTo>
                  <a:cubicBezTo>
                    <a:pt x="848" y="734"/>
                    <a:pt x="869" y="718"/>
                    <a:pt x="888" y="699"/>
                  </a:cubicBezTo>
                  <a:cubicBezTo>
                    <a:pt x="971" y="636"/>
                    <a:pt x="1023" y="540"/>
                    <a:pt x="1029" y="436"/>
                  </a:cubicBezTo>
                  <a:cubicBezTo>
                    <a:pt x="1038" y="385"/>
                    <a:pt x="1034" y="334"/>
                    <a:pt x="1018" y="285"/>
                  </a:cubicBezTo>
                  <a:cubicBezTo>
                    <a:pt x="1004" y="253"/>
                    <a:pt x="989" y="220"/>
                    <a:pt x="975" y="188"/>
                  </a:cubicBezTo>
                  <a:cubicBezTo>
                    <a:pt x="937" y="128"/>
                    <a:pt x="885" y="80"/>
                    <a:pt x="822" y="46"/>
                  </a:cubicBezTo>
                  <a:cubicBezTo>
                    <a:pt x="791" y="34"/>
                    <a:pt x="760" y="22"/>
                    <a:pt x="728" y="12"/>
                  </a:cubicBezTo>
                  <a:cubicBezTo>
                    <a:pt x="698" y="4"/>
                    <a:pt x="668" y="1"/>
                    <a:pt x="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4613475" y="1598575"/>
              <a:ext cx="20525" cy="20800"/>
            </a:xfrm>
            <a:custGeom>
              <a:avLst/>
              <a:gdLst/>
              <a:ahLst/>
              <a:cxnLst/>
              <a:rect l="l" t="t" r="r" b="b"/>
              <a:pathLst>
                <a:path w="821" h="832" extrusionOk="0">
                  <a:moveTo>
                    <a:pt x="392" y="1"/>
                  </a:moveTo>
                  <a:cubicBezTo>
                    <a:pt x="322" y="1"/>
                    <a:pt x="251" y="19"/>
                    <a:pt x="186" y="57"/>
                  </a:cubicBezTo>
                  <a:lnTo>
                    <a:pt x="105" y="124"/>
                  </a:lnTo>
                  <a:cubicBezTo>
                    <a:pt x="59" y="175"/>
                    <a:pt x="26" y="237"/>
                    <a:pt x="11" y="304"/>
                  </a:cubicBezTo>
                  <a:cubicBezTo>
                    <a:pt x="8" y="337"/>
                    <a:pt x="4" y="371"/>
                    <a:pt x="0" y="404"/>
                  </a:cubicBezTo>
                  <a:cubicBezTo>
                    <a:pt x="3" y="474"/>
                    <a:pt x="23" y="542"/>
                    <a:pt x="61" y="603"/>
                  </a:cubicBezTo>
                  <a:lnTo>
                    <a:pt x="90" y="649"/>
                  </a:lnTo>
                  <a:cubicBezTo>
                    <a:pt x="115" y="696"/>
                    <a:pt x="153" y="734"/>
                    <a:pt x="198" y="761"/>
                  </a:cubicBezTo>
                  <a:cubicBezTo>
                    <a:pt x="268" y="808"/>
                    <a:pt x="348" y="832"/>
                    <a:pt x="429" y="832"/>
                  </a:cubicBezTo>
                  <a:cubicBezTo>
                    <a:pt x="500" y="832"/>
                    <a:pt x="571" y="813"/>
                    <a:pt x="635" y="776"/>
                  </a:cubicBezTo>
                  <a:lnTo>
                    <a:pt x="716" y="709"/>
                  </a:lnTo>
                  <a:cubicBezTo>
                    <a:pt x="762" y="658"/>
                    <a:pt x="796" y="597"/>
                    <a:pt x="811" y="530"/>
                  </a:cubicBezTo>
                  <a:cubicBezTo>
                    <a:pt x="814" y="496"/>
                    <a:pt x="817" y="463"/>
                    <a:pt x="820" y="429"/>
                  </a:cubicBezTo>
                  <a:cubicBezTo>
                    <a:pt x="819" y="359"/>
                    <a:pt x="799" y="291"/>
                    <a:pt x="761" y="231"/>
                  </a:cubicBezTo>
                  <a:lnTo>
                    <a:pt x="732" y="184"/>
                  </a:lnTo>
                  <a:cubicBezTo>
                    <a:pt x="654" y="66"/>
                    <a:pt x="525" y="1"/>
                    <a:pt x="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4477250" y="1495825"/>
              <a:ext cx="25250" cy="21875"/>
            </a:xfrm>
            <a:custGeom>
              <a:avLst/>
              <a:gdLst/>
              <a:ahLst/>
              <a:cxnLst/>
              <a:rect l="l" t="t" r="r" b="b"/>
              <a:pathLst>
                <a:path w="1010" h="875" extrusionOk="0">
                  <a:moveTo>
                    <a:pt x="612" y="1"/>
                  </a:moveTo>
                  <a:cubicBezTo>
                    <a:pt x="607" y="1"/>
                    <a:pt x="603" y="1"/>
                    <a:pt x="599" y="1"/>
                  </a:cubicBezTo>
                  <a:cubicBezTo>
                    <a:pt x="546" y="3"/>
                    <a:pt x="494" y="11"/>
                    <a:pt x="442" y="21"/>
                  </a:cubicBezTo>
                  <a:cubicBezTo>
                    <a:pt x="424" y="25"/>
                    <a:pt x="406" y="30"/>
                    <a:pt x="387" y="37"/>
                  </a:cubicBezTo>
                  <a:cubicBezTo>
                    <a:pt x="336" y="55"/>
                    <a:pt x="288" y="76"/>
                    <a:pt x="241" y="101"/>
                  </a:cubicBezTo>
                  <a:cubicBezTo>
                    <a:pt x="224" y="111"/>
                    <a:pt x="207" y="122"/>
                    <a:pt x="192" y="135"/>
                  </a:cubicBezTo>
                  <a:lnTo>
                    <a:pt x="109" y="202"/>
                  </a:lnTo>
                  <a:cubicBezTo>
                    <a:pt x="90" y="230"/>
                    <a:pt x="71" y="258"/>
                    <a:pt x="51" y="286"/>
                  </a:cubicBezTo>
                  <a:cubicBezTo>
                    <a:pt x="39" y="317"/>
                    <a:pt x="27" y="349"/>
                    <a:pt x="15" y="380"/>
                  </a:cubicBezTo>
                  <a:cubicBezTo>
                    <a:pt x="1" y="430"/>
                    <a:pt x="0" y="482"/>
                    <a:pt x="13" y="532"/>
                  </a:cubicBezTo>
                  <a:cubicBezTo>
                    <a:pt x="24" y="602"/>
                    <a:pt x="54" y="666"/>
                    <a:pt x="99" y="720"/>
                  </a:cubicBezTo>
                  <a:lnTo>
                    <a:pt x="99" y="722"/>
                  </a:lnTo>
                  <a:cubicBezTo>
                    <a:pt x="117" y="752"/>
                    <a:pt x="144" y="776"/>
                    <a:pt x="174" y="793"/>
                  </a:cubicBezTo>
                  <a:cubicBezTo>
                    <a:pt x="214" y="825"/>
                    <a:pt x="261" y="848"/>
                    <a:pt x="312" y="857"/>
                  </a:cubicBezTo>
                  <a:cubicBezTo>
                    <a:pt x="319" y="860"/>
                    <a:pt x="327" y="862"/>
                    <a:pt x="334" y="863"/>
                  </a:cubicBezTo>
                  <a:cubicBezTo>
                    <a:pt x="375" y="871"/>
                    <a:pt x="415" y="874"/>
                    <a:pt x="456" y="875"/>
                  </a:cubicBezTo>
                  <a:cubicBezTo>
                    <a:pt x="497" y="872"/>
                    <a:pt x="538" y="866"/>
                    <a:pt x="578" y="857"/>
                  </a:cubicBezTo>
                  <a:cubicBezTo>
                    <a:pt x="587" y="856"/>
                    <a:pt x="595" y="853"/>
                    <a:pt x="602" y="851"/>
                  </a:cubicBezTo>
                  <a:cubicBezTo>
                    <a:pt x="642" y="837"/>
                    <a:pt x="681" y="819"/>
                    <a:pt x="718" y="799"/>
                  </a:cubicBezTo>
                  <a:cubicBezTo>
                    <a:pt x="725" y="795"/>
                    <a:pt x="732" y="791"/>
                    <a:pt x="738" y="785"/>
                  </a:cubicBezTo>
                  <a:cubicBezTo>
                    <a:pt x="756" y="773"/>
                    <a:pt x="774" y="758"/>
                    <a:pt x="791" y="744"/>
                  </a:cubicBezTo>
                  <a:cubicBezTo>
                    <a:pt x="881" y="703"/>
                    <a:pt x="949" y="628"/>
                    <a:pt x="978" y="534"/>
                  </a:cubicBezTo>
                  <a:cubicBezTo>
                    <a:pt x="1000" y="487"/>
                    <a:pt x="1010" y="436"/>
                    <a:pt x="1006" y="386"/>
                  </a:cubicBezTo>
                  <a:cubicBezTo>
                    <a:pt x="1001" y="351"/>
                    <a:pt x="995" y="317"/>
                    <a:pt x="990" y="284"/>
                  </a:cubicBezTo>
                  <a:cubicBezTo>
                    <a:pt x="970" y="215"/>
                    <a:pt x="931" y="153"/>
                    <a:pt x="879" y="105"/>
                  </a:cubicBezTo>
                  <a:lnTo>
                    <a:pt x="795" y="46"/>
                  </a:lnTo>
                  <a:cubicBezTo>
                    <a:pt x="739" y="16"/>
                    <a:pt x="675" y="1"/>
                    <a:pt x="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4567325" y="1531450"/>
              <a:ext cx="28625" cy="19975"/>
            </a:xfrm>
            <a:custGeom>
              <a:avLst/>
              <a:gdLst/>
              <a:ahLst/>
              <a:cxnLst/>
              <a:rect l="l" t="t" r="r" b="b"/>
              <a:pathLst>
                <a:path w="1145" h="799" extrusionOk="0">
                  <a:moveTo>
                    <a:pt x="570" y="1"/>
                  </a:moveTo>
                  <a:cubicBezTo>
                    <a:pt x="504" y="1"/>
                    <a:pt x="434" y="20"/>
                    <a:pt x="364" y="64"/>
                  </a:cubicBezTo>
                  <a:cubicBezTo>
                    <a:pt x="1" y="290"/>
                    <a:pt x="236" y="799"/>
                    <a:pt x="576" y="799"/>
                  </a:cubicBezTo>
                  <a:cubicBezTo>
                    <a:pt x="642" y="799"/>
                    <a:pt x="712" y="780"/>
                    <a:pt x="782" y="736"/>
                  </a:cubicBezTo>
                  <a:cubicBezTo>
                    <a:pt x="1144" y="509"/>
                    <a:pt x="910"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4479375" y="1602325"/>
              <a:ext cx="31100" cy="27650"/>
            </a:xfrm>
            <a:custGeom>
              <a:avLst/>
              <a:gdLst/>
              <a:ahLst/>
              <a:cxnLst/>
              <a:rect l="l" t="t" r="r" b="b"/>
              <a:pathLst>
                <a:path w="1244" h="1106" extrusionOk="0">
                  <a:moveTo>
                    <a:pt x="455" y="1"/>
                  </a:moveTo>
                  <a:cubicBezTo>
                    <a:pt x="399" y="1"/>
                    <a:pt x="345" y="12"/>
                    <a:pt x="287" y="22"/>
                  </a:cubicBezTo>
                  <a:lnTo>
                    <a:pt x="190" y="65"/>
                  </a:lnTo>
                  <a:cubicBezTo>
                    <a:pt x="144" y="91"/>
                    <a:pt x="105" y="129"/>
                    <a:pt x="78" y="174"/>
                  </a:cubicBezTo>
                  <a:cubicBezTo>
                    <a:pt x="56" y="200"/>
                    <a:pt x="40" y="230"/>
                    <a:pt x="31" y="264"/>
                  </a:cubicBezTo>
                  <a:cubicBezTo>
                    <a:pt x="10" y="310"/>
                    <a:pt x="1" y="361"/>
                    <a:pt x="4" y="413"/>
                  </a:cubicBezTo>
                  <a:cubicBezTo>
                    <a:pt x="14" y="471"/>
                    <a:pt x="18" y="534"/>
                    <a:pt x="42" y="590"/>
                  </a:cubicBezTo>
                  <a:cubicBezTo>
                    <a:pt x="64" y="646"/>
                    <a:pt x="88" y="707"/>
                    <a:pt x="123" y="757"/>
                  </a:cubicBezTo>
                  <a:cubicBezTo>
                    <a:pt x="148" y="794"/>
                    <a:pt x="179" y="829"/>
                    <a:pt x="209" y="865"/>
                  </a:cubicBezTo>
                  <a:cubicBezTo>
                    <a:pt x="219" y="877"/>
                    <a:pt x="229" y="887"/>
                    <a:pt x="241" y="898"/>
                  </a:cubicBezTo>
                  <a:cubicBezTo>
                    <a:pt x="285" y="938"/>
                    <a:pt x="332" y="974"/>
                    <a:pt x="384" y="1005"/>
                  </a:cubicBezTo>
                  <a:cubicBezTo>
                    <a:pt x="435" y="1036"/>
                    <a:pt x="494" y="1055"/>
                    <a:pt x="551" y="1075"/>
                  </a:cubicBezTo>
                  <a:cubicBezTo>
                    <a:pt x="593" y="1088"/>
                    <a:pt x="636" y="1097"/>
                    <a:pt x="680" y="1099"/>
                  </a:cubicBezTo>
                  <a:cubicBezTo>
                    <a:pt x="708" y="1103"/>
                    <a:pt x="738" y="1106"/>
                    <a:pt x="766" y="1106"/>
                  </a:cubicBezTo>
                  <a:cubicBezTo>
                    <a:pt x="801" y="1102"/>
                    <a:pt x="837" y="1097"/>
                    <a:pt x="873" y="1089"/>
                  </a:cubicBezTo>
                  <a:cubicBezTo>
                    <a:pt x="875" y="1089"/>
                    <a:pt x="877" y="1088"/>
                    <a:pt x="879" y="1088"/>
                  </a:cubicBezTo>
                  <a:cubicBezTo>
                    <a:pt x="902" y="1081"/>
                    <a:pt x="923" y="1071"/>
                    <a:pt x="944" y="1061"/>
                  </a:cubicBezTo>
                  <a:cubicBezTo>
                    <a:pt x="970" y="1052"/>
                    <a:pt x="995" y="1039"/>
                    <a:pt x="1017" y="1024"/>
                  </a:cubicBezTo>
                  <a:cubicBezTo>
                    <a:pt x="1050" y="1000"/>
                    <a:pt x="1080" y="975"/>
                    <a:pt x="1109" y="947"/>
                  </a:cubicBezTo>
                  <a:cubicBezTo>
                    <a:pt x="1114" y="942"/>
                    <a:pt x="1118" y="937"/>
                    <a:pt x="1122" y="933"/>
                  </a:cubicBezTo>
                  <a:cubicBezTo>
                    <a:pt x="1146" y="902"/>
                    <a:pt x="1168" y="871"/>
                    <a:pt x="1188" y="839"/>
                  </a:cubicBezTo>
                  <a:cubicBezTo>
                    <a:pt x="1190" y="834"/>
                    <a:pt x="1192" y="829"/>
                    <a:pt x="1195" y="824"/>
                  </a:cubicBezTo>
                  <a:cubicBezTo>
                    <a:pt x="1211" y="790"/>
                    <a:pt x="1223" y="754"/>
                    <a:pt x="1232" y="718"/>
                  </a:cubicBezTo>
                  <a:cubicBezTo>
                    <a:pt x="1235" y="709"/>
                    <a:pt x="1243" y="624"/>
                    <a:pt x="1243" y="615"/>
                  </a:cubicBezTo>
                  <a:lnTo>
                    <a:pt x="1243" y="608"/>
                  </a:lnTo>
                  <a:cubicBezTo>
                    <a:pt x="1243" y="600"/>
                    <a:pt x="1228" y="511"/>
                    <a:pt x="1227" y="505"/>
                  </a:cubicBezTo>
                  <a:cubicBezTo>
                    <a:pt x="1220" y="479"/>
                    <a:pt x="1170" y="391"/>
                    <a:pt x="1172" y="391"/>
                  </a:cubicBezTo>
                  <a:lnTo>
                    <a:pt x="1172" y="391"/>
                  </a:lnTo>
                  <a:cubicBezTo>
                    <a:pt x="1173" y="391"/>
                    <a:pt x="1173" y="391"/>
                    <a:pt x="1173" y="391"/>
                  </a:cubicBezTo>
                  <a:cubicBezTo>
                    <a:pt x="1157" y="371"/>
                    <a:pt x="1118" y="323"/>
                    <a:pt x="1109" y="316"/>
                  </a:cubicBezTo>
                  <a:cubicBezTo>
                    <a:pt x="1095" y="304"/>
                    <a:pt x="1080" y="293"/>
                    <a:pt x="1064" y="283"/>
                  </a:cubicBezTo>
                  <a:cubicBezTo>
                    <a:pt x="1049" y="271"/>
                    <a:pt x="1039" y="265"/>
                    <a:pt x="1029" y="258"/>
                  </a:cubicBezTo>
                  <a:cubicBezTo>
                    <a:pt x="1019" y="243"/>
                    <a:pt x="1007" y="229"/>
                    <a:pt x="995" y="215"/>
                  </a:cubicBezTo>
                  <a:cubicBezTo>
                    <a:pt x="902" y="122"/>
                    <a:pt x="788" y="68"/>
                    <a:pt x="665" y="28"/>
                  </a:cubicBezTo>
                  <a:cubicBezTo>
                    <a:pt x="606" y="10"/>
                    <a:pt x="541" y="6"/>
                    <a:pt x="480" y="1"/>
                  </a:cubicBezTo>
                  <a:cubicBezTo>
                    <a:pt x="472" y="1"/>
                    <a:pt x="464"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4508650" y="1612075"/>
              <a:ext cx="100" cy="100"/>
            </a:xfrm>
            <a:custGeom>
              <a:avLst/>
              <a:gdLst/>
              <a:ahLst/>
              <a:cxnLst/>
              <a:rect l="l" t="t" r="r" b="b"/>
              <a:pathLst>
                <a:path w="4" h="4" extrusionOk="0">
                  <a:moveTo>
                    <a:pt x="1" y="0"/>
                  </a:moveTo>
                  <a:cubicBezTo>
                    <a:pt x="1" y="1"/>
                    <a:pt x="2" y="2"/>
                    <a:pt x="3" y="4"/>
                  </a:cubicBezTo>
                  <a:cubicBezTo>
                    <a:pt x="2" y="2"/>
                    <a:pt x="2" y="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4508725" y="1612150"/>
              <a:ext cx="175" cy="275"/>
            </a:xfrm>
            <a:custGeom>
              <a:avLst/>
              <a:gdLst/>
              <a:ahLst/>
              <a:cxnLst/>
              <a:rect l="l" t="t" r="r" b="b"/>
              <a:pathLst>
                <a:path w="7" h="11" extrusionOk="0">
                  <a:moveTo>
                    <a:pt x="0" y="1"/>
                  </a:moveTo>
                  <a:cubicBezTo>
                    <a:pt x="1" y="2"/>
                    <a:pt x="1" y="3"/>
                    <a:pt x="3" y="4"/>
                  </a:cubicBezTo>
                  <a:lnTo>
                    <a:pt x="3" y="4"/>
                  </a:lnTo>
                  <a:lnTo>
                    <a:pt x="0" y="1"/>
                  </a:lnTo>
                  <a:close/>
                  <a:moveTo>
                    <a:pt x="3" y="4"/>
                  </a:moveTo>
                  <a:lnTo>
                    <a:pt x="4" y="7"/>
                  </a:lnTo>
                  <a:cubicBezTo>
                    <a:pt x="5" y="7"/>
                    <a:pt x="5" y="7"/>
                    <a:pt x="5" y="8"/>
                  </a:cubicBezTo>
                  <a:lnTo>
                    <a:pt x="5" y="8"/>
                  </a:lnTo>
                  <a:cubicBezTo>
                    <a:pt x="4" y="6"/>
                    <a:pt x="3" y="5"/>
                    <a:pt x="3" y="4"/>
                  </a:cubicBezTo>
                  <a:close/>
                  <a:moveTo>
                    <a:pt x="5" y="8"/>
                  </a:moveTo>
                  <a:cubicBezTo>
                    <a:pt x="5" y="8"/>
                    <a:pt x="5" y="8"/>
                    <a:pt x="5" y="8"/>
                  </a:cubicBezTo>
                  <a:lnTo>
                    <a:pt x="5" y="8"/>
                  </a:lnTo>
                  <a:cubicBezTo>
                    <a:pt x="5" y="8"/>
                    <a:pt x="5" y="8"/>
                    <a:pt x="5" y="8"/>
                  </a:cubicBezTo>
                  <a:close/>
                  <a:moveTo>
                    <a:pt x="5" y="8"/>
                  </a:moveTo>
                  <a:cubicBezTo>
                    <a:pt x="6" y="9"/>
                    <a:pt x="6" y="9"/>
                    <a:pt x="7" y="10"/>
                  </a:cubicBezTo>
                  <a:cubicBezTo>
                    <a:pt x="6" y="9"/>
                    <a:pt x="6" y="9"/>
                    <a:pt x="5" y="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4498125" y="1689500"/>
              <a:ext cx="36650" cy="28975"/>
            </a:xfrm>
            <a:custGeom>
              <a:avLst/>
              <a:gdLst/>
              <a:ahLst/>
              <a:cxnLst/>
              <a:rect l="l" t="t" r="r" b="b"/>
              <a:pathLst>
                <a:path w="1466" h="1159" extrusionOk="0">
                  <a:moveTo>
                    <a:pt x="623" y="1"/>
                  </a:moveTo>
                  <a:cubicBezTo>
                    <a:pt x="559" y="1"/>
                    <a:pt x="495" y="9"/>
                    <a:pt x="433" y="24"/>
                  </a:cubicBezTo>
                  <a:cubicBezTo>
                    <a:pt x="375" y="37"/>
                    <a:pt x="321" y="65"/>
                    <a:pt x="270" y="91"/>
                  </a:cubicBezTo>
                  <a:cubicBezTo>
                    <a:pt x="218" y="117"/>
                    <a:pt x="172" y="161"/>
                    <a:pt x="128" y="198"/>
                  </a:cubicBezTo>
                  <a:cubicBezTo>
                    <a:pt x="34" y="300"/>
                    <a:pt x="1" y="444"/>
                    <a:pt x="39" y="578"/>
                  </a:cubicBezTo>
                  <a:cubicBezTo>
                    <a:pt x="82" y="702"/>
                    <a:pt x="151" y="816"/>
                    <a:pt x="243" y="909"/>
                  </a:cubicBezTo>
                  <a:cubicBezTo>
                    <a:pt x="288" y="956"/>
                    <a:pt x="345" y="993"/>
                    <a:pt x="398" y="1029"/>
                  </a:cubicBezTo>
                  <a:cubicBezTo>
                    <a:pt x="425" y="1047"/>
                    <a:pt x="453" y="1062"/>
                    <a:pt x="484" y="1075"/>
                  </a:cubicBezTo>
                  <a:cubicBezTo>
                    <a:pt x="600" y="1128"/>
                    <a:pt x="726" y="1156"/>
                    <a:pt x="854" y="1158"/>
                  </a:cubicBezTo>
                  <a:cubicBezTo>
                    <a:pt x="859" y="1159"/>
                    <a:pt x="864" y="1159"/>
                    <a:pt x="868" y="1159"/>
                  </a:cubicBezTo>
                  <a:cubicBezTo>
                    <a:pt x="928" y="1159"/>
                    <a:pt x="987" y="1147"/>
                    <a:pt x="1044" y="1136"/>
                  </a:cubicBezTo>
                  <a:cubicBezTo>
                    <a:pt x="1110" y="1122"/>
                    <a:pt x="1170" y="1090"/>
                    <a:pt x="1230" y="1063"/>
                  </a:cubicBezTo>
                  <a:cubicBezTo>
                    <a:pt x="1411" y="943"/>
                    <a:pt x="1466" y="704"/>
                    <a:pt x="1357" y="518"/>
                  </a:cubicBezTo>
                  <a:cubicBezTo>
                    <a:pt x="1336" y="488"/>
                    <a:pt x="1313" y="463"/>
                    <a:pt x="1287" y="439"/>
                  </a:cubicBezTo>
                  <a:cubicBezTo>
                    <a:pt x="1278" y="404"/>
                    <a:pt x="1265" y="371"/>
                    <a:pt x="1246" y="339"/>
                  </a:cubicBezTo>
                  <a:cubicBezTo>
                    <a:pt x="1240" y="329"/>
                    <a:pt x="1233" y="319"/>
                    <a:pt x="1226" y="309"/>
                  </a:cubicBezTo>
                  <a:cubicBezTo>
                    <a:pt x="1199" y="272"/>
                    <a:pt x="1170" y="238"/>
                    <a:pt x="1138" y="204"/>
                  </a:cubicBezTo>
                  <a:cubicBezTo>
                    <a:pt x="1098" y="163"/>
                    <a:pt x="1048" y="131"/>
                    <a:pt x="1000" y="101"/>
                  </a:cubicBezTo>
                  <a:cubicBezTo>
                    <a:pt x="965" y="80"/>
                    <a:pt x="928" y="63"/>
                    <a:pt x="889" y="51"/>
                  </a:cubicBezTo>
                  <a:cubicBezTo>
                    <a:pt x="851" y="35"/>
                    <a:pt x="810" y="22"/>
                    <a:pt x="769" y="14"/>
                  </a:cubicBezTo>
                  <a:cubicBezTo>
                    <a:pt x="721" y="5"/>
                    <a:pt x="672"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4463925" y="1406125"/>
              <a:ext cx="39450" cy="29900"/>
            </a:xfrm>
            <a:custGeom>
              <a:avLst/>
              <a:gdLst/>
              <a:ahLst/>
              <a:cxnLst/>
              <a:rect l="l" t="t" r="r" b="b"/>
              <a:pathLst>
                <a:path w="1578" h="1196" extrusionOk="0">
                  <a:moveTo>
                    <a:pt x="389" y="1"/>
                  </a:moveTo>
                  <a:cubicBezTo>
                    <a:pt x="258" y="1"/>
                    <a:pt x="127" y="103"/>
                    <a:pt x="68" y="213"/>
                  </a:cubicBezTo>
                  <a:cubicBezTo>
                    <a:pt x="1" y="340"/>
                    <a:pt x="13" y="485"/>
                    <a:pt x="83" y="607"/>
                  </a:cubicBezTo>
                  <a:cubicBezTo>
                    <a:pt x="284" y="960"/>
                    <a:pt x="695" y="1196"/>
                    <a:pt x="1102" y="1196"/>
                  </a:cubicBezTo>
                  <a:cubicBezTo>
                    <a:pt x="1130" y="1196"/>
                    <a:pt x="1159" y="1195"/>
                    <a:pt x="1187" y="1192"/>
                  </a:cubicBezTo>
                  <a:cubicBezTo>
                    <a:pt x="1316" y="1181"/>
                    <a:pt x="1422" y="1130"/>
                    <a:pt x="1496" y="1023"/>
                  </a:cubicBezTo>
                  <a:cubicBezTo>
                    <a:pt x="1530" y="984"/>
                    <a:pt x="1551" y="936"/>
                    <a:pt x="1561" y="885"/>
                  </a:cubicBezTo>
                  <a:cubicBezTo>
                    <a:pt x="1577" y="818"/>
                    <a:pt x="1575" y="749"/>
                    <a:pt x="1555" y="683"/>
                  </a:cubicBezTo>
                  <a:cubicBezTo>
                    <a:pt x="1547" y="635"/>
                    <a:pt x="1538" y="585"/>
                    <a:pt x="1530" y="536"/>
                  </a:cubicBezTo>
                  <a:cubicBezTo>
                    <a:pt x="1513" y="441"/>
                    <a:pt x="1416" y="341"/>
                    <a:pt x="1335" y="299"/>
                  </a:cubicBezTo>
                  <a:cubicBezTo>
                    <a:pt x="1275" y="268"/>
                    <a:pt x="1210" y="253"/>
                    <a:pt x="1143" y="253"/>
                  </a:cubicBezTo>
                  <a:cubicBezTo>
                    <a:pt x="1131" y="253"/>
                    <a:pt x="1119" y="253"/>
                    <a:pt x="1107" y="254"/>
                  </a:cubicBezTo>
                  <a:cubicBezTo>
                    <a:pt x="1039" y="201"/>
                    <a:pt x="966" y="156"/>
                    <a:pt x="887" y="119"/>
                  </a:cubicBezTo>
                  <a:cubicBezTo>
                    <a:pt x="812" y="85"/>
                    <a:pt x="735" y="57"/>
                    <a:pt x="657" y="36"/>
                  </a:cubicBezTo>
                  <a:cubicBezTo>
                    <a:pt x="574" y="17"/>
                    <a:pt x="491" y="6"/>
                    <a:pt x="407" y="2"/>
                  </a:cubicBezTo>
                  <a:cubicBezTo>
                    <a:pt x="401" y="1"/>
                    <a:pt x="39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4478050" y="1317300"/>
              <a:ext cx="36075" cy="28225"/>
            </a:xfrm>
            <a:custGeom>
              <a:avLst/>
              <a:gdLst/>
              <a:ahLst/>
              <a:cxnLst/>
              <a:rect l="l" t="t" r="r" b="b"/>
              <a:pathLst>
                <a:path w="1443" h="1129" extrusionOk="0">
                  <a:moveTo>
                    <a:pt x="737" y="0"/>
                  </a:moveTo>
                  <a:cubicBezTo>
                    <a:pt x="716" y="0"/>
                    <a:pt x="696" y="1"/>
                    <a:pt x="675" y="3"/>
                  </a:cubicBezTo>
                  <a:cubicBezTo>
                    <a:pt x="592" y="9"/>
                    <a:pt x="511" y="24"/>
                    <a:pt x="432" y="48"/>
                  </a:cubicBezTo>
                  <a:cubicBezTo>
                    <a:pt x="377" y="66"/>
                    <a:pt x="324" y="88"/>
                    <a:pt x="272" y="115"/>
                  </a:cubicBezTo>
                  <a:cubicBezTo>
                    <a:pt x="190" y="158"/>
                    <a:pt x="126" y="232"/>
                    <a:pt x="80" y="310"/>
                  </a:cubicBezTo>
                  <a:cubicBezTo>
                    <a:pt x="14" y="420"/>
                    <a:pt x="1" y="572"/>
                    <a:pt x="43" y="693"/>
                  </a:cubicBezTo>
                  <a:cubicBezTo>
                    <a:pt x="58" y="743"/>
                    <a:pt x="82" y="791"/>
                    <a:pt x="112" y="833"/>
                  </a:cubicBezTo>
                  <a:cubicBezTo>
                    <a:pt x="147" y="876"/>
                    <a:pt x="179" y="921"/>
                    <a:pt x="222" y="955"/>
                  </a:cubicBezTo>
                  <a:cubicBezTo>
                    <a:pt x="262" y="987"/>
                    <a:pt x="304" y="1016"/>
                    <a:pt x="350" y="1040"/>
                  </a:cubicBezTo>
                  <a:cubicBezTo>
                    <a:pt x="399" y="1064"/>
                    <a:pt x="451" y="1082"/>
                    <a:pt x="504" y="1097"/>
                  </a:cubicBezTo>
                  <a:cubicBezTo>
                    <a:pt x="583" y="1117"/>
                    <a:pt x="664" y="1128"/>
                    <a:pt x="746" y="1129"/>
                  </a:cubicBezTo>
                  <a:cubicBezTo>
                    <a:pt x="833" y="1129"/>
                    <a:pt x="920" y="1118"/>
                    <a:pt x="1005" y="1095"/>
                  </a:cubicBezTo>
                  <a:cubicBezTo>
                    <a:pt x="1093" y="1073"/>
                    <a:pt x="1177" y="1037"/>
                    <a:pt x="1256" y="990"/>
                  </a:cubicBezTo>
                  <a:cubicBezTo>
                    <a:pt x="1342" y="931"/>
                    <a:pt x="1403" y="845"/>
                    <a:pt x="1431" y="744"/>
                  </a:cubicBezTo>
                  <a:cubicBezTo>
                    <a:pt x="1435" y="711"/>
                    <a:pt x="1438" y="676"/>
                    <a:pt x="1442" y="643"/>
                  </a:cubicBezTo>
                  <a:cubicBezTo>
                    <a:pt x="1440" y="572"/>
                    <a:pt x="1418" y="504"/>
                    <a:pt x="1382" y="445"/>
                  </a:cubicBezTo>
                  <a:lnTo>
                    <a:pt x="1374" y="432"/>
                  </a:lnTo>
                  <a:cubicBezTo>
                    <a:pt x="1376" y="358"/>
                    <a:pt x="1357" y="287"/>
                    <a:pt x="1317" y="225"/>
                  </a:cubicBezTo>
                  <a:cubicBezTo>
                    <a:pt x="1294" y="198"/>
                    <a:pt x="1271" y="171"/>
                    <a:pt x="1250" y="144"/>
                  </a:cubicBezTo>
                  <a:cubicBezTo>
                    <a:pt x="1199" y="98"/>
                    <a:pt x="1137" y="64"/>
                    <a:pt x="1070" y="49"/>
                  </a:cubicBezTo>
                  <a:cubicBezTo>
                    <a:pt x="1023" y="33"/>
                    <a:pt x="973" y="21"/>
                    <a:pt x="923" y="15"/>
                  </a:cubicBezTo>
                  <a:cubicBezTo>
                    <a:pt x="861" y="7"/>
                    <a:pt x="799" y="0"/>
                    <a:pt x="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4490250" y="1243325"/>
              <a:ext cx="34525" cy="25375"/>
            </a:xfrm>
            <a:custGeom>
              <a:avLst/>
              <a:gdLst/>
              <a:ahLst/>
              <a:cxnLst/>
              <a:rect l="l" t="t" r="r" b="b"/>
              <a:pathLst>
                <a:path w="1381" h="1015" extrusionOk="0">
                  <a:moveTo>
                    <a:pt x="925" y="0"/>
                  </a:moveTo>
                  <a:cubicBezTo>
                    <a:pt x="874" y="0"/>
                    <a:pt x="823" y="9"/>
                    <a:pt x="775" y="27"/>
                  </a:cubicBezTo>
                  <a:cubicBezTo>
                    <a:pt x="646" y="36"/>
                    <a:pt x="519" y="44"/>
                    <a:pt x="390" y="54"/>
                  </a:cubicBezTo>
                  <a:cubicBezTo>
                    <a:pt x="320" y="55"/>
                    <a:pt x="252" y="77"/>
                    <a:pt x="191" y="114"/>
                  </a:cubicBezTo>
                  <a:cubicBezTo>
                    <a:pt x="106" y="172"/>
                    <a:pt x="43" y="260"/>
                    <a:pt x="15" y="360"/>
                  </a:cubicBezTo>
                  <a:cubicBezTo>
                    <a:pt x="0" y="427"/>
                    <a:pt x="1" y="497"/>
                    <a:pt x="22" y="563"/>
                  </a:cubicBezTo>
                  <a:cubicBezTo>
                    <a:pt x="39" y="610"/>
                    <a:pt x="61" y="655"/>
                    <a:pt x="85" y="698"/>
                  </a:cubicBezTo>
                  <a:cubicBezTo>
                    <a:pt x="112" y="738"/>
                    <a:pt x="143" y="776"/>
                    <a:pt x="176" y="811"/>
                  </a:cubicBezTo>
                  <a:cubicBezTo>
                    <a:pt x="218" y="859"/>
                    <a:pt x="277" y="897"/>
                    <a:pt x="330" y="928"/>
                  </a:cubicBezTo>
                  <a:cubicBezTo>
                    <a:pt x="385" y="960"/>
                    <a:pt x="443" y="983"/>
                    <a:pt x="506" y="996"/>
                  </a:cubicBezTo>
                  <a:cubicBezTo>
                    <a:pt x="550" y="1006"/>
                    <a:pt x="595" y="1012"/>
                    <a:pt x="642" y="1013"/>
                  </a:cubicBezTo>
                  <a:cubicBezTo>
                    <a:pt x="651" y="1014"/>
                    <a:pt x="659" y="1014"/>
                    <a:pt x="667" y="1014"/>
                  </a:cubicBezTo>
                  <a:cubicBezTo>
                    <a:pt x="676" y="1014"/>
                    <a:pt x="684" y="1014"/>
                    <a:pt x="693" y="1013"/>
                  </a:cubicBezTo>
                  <a:cubicBezTo>
                    <a:pt x="740" y="1009"/>
                    <a:pt x="787" y="1001"/>
                    <a:pt x="833" y="990"/>
                  </a:cubicBezTo>
                  <a:cubicBezTo>
                    <a:pt x="880" y="975"/>
                    <a:pt x="925" y="955"/>
                    <a:pt x="968" y="933"/>
                  </a:cubicBezTo>
                  <a:cubicBezTo>
                    <a:pt x="1027" y="906"/>
                    <a:pt x="1076" y="860"/>
                    <a:pt x="1124" y="818"/>
                  </a:cubicBezTo>
                  <a:cubicBezTo>
                    <a:pt x="1148" y="797"/>
                    <a:pt x="1168" y="772"/>
                    <a:pt x="1188" y="746"/>
                  </a:cubicBezTo>
                  <a:cubicBezTo>
                    <a:pt x="1220" y="727"/>
                    <a:pt x="1250" y="705"/>
                    <a:pt x="1276" y="678"/>
                  </a:cubicBezTo>
                  <a:cubicBezTo>
                    <a:pt x="1343" y="599"/>
                    <a:pt x="1380" y="500"/>
                    <a:pt x="1381" y="398"/>
                  </a:cubicBezTo>
                  <a:cubicBezTo>
                    <a:pt x="1373" y="294"/>
                    <a:pt x="1336" y="186"/>
                    <a:pt x="1253" y="118"/>
                  </a:cubicBezTo>
                  <a:cubicBezTo>
                    <a:pt x="1192" y="63"/>
                    <a:pt x="1115" y="28"/>
                    <a:pt x="1034" y="16"/>
                  </a:cubicBezTo>
                  <a:cubicBezTo>
                    <a:pt x="1027" y="13"/>
                    <a:pt x="1019" y="11"/>
                    <a:pt x="1011" y="9"/>
                  </a:cubicBezTo>
                  <a:cubicBezTo>
                    <a:pt x="983" y="3"/>
                    <a:pt x="954" y="0"/>
                    <a:pt x="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4437250" y="1262575"/>
              <a:ext cx="20900" cy="20725"/>
            </a:xfrm>
            <a:custGeom>
              <a:avLst/>
              <a:gdLst/>
              <a:ahLst/>
              <a:cxnLst/>
              <a:rect l="l" t="t" r="r" b="b"/>
              <a:pathLst>
                <a:path w="836" h="829" extrusionOk="0">
                  <a:moveTo>
                    <a:pt x="433" y="1"/>
                  </a:moveTo>
                  <a:cubicBezTo>
                    <a:pt x="355" y="1"/>
                    <a:pt x="277" y="25"/>
                    <a:pt x="211" y="74"/>
                  </a:cubicBezTo>
                  <a:cubicBezTo>
                    <a:pt x="172" y="95"/>
                    <a:pt x="136" y="121"/>
                    <a:pt x="106" y="152"/>
                  </a:cubicBezTo>
                  <a:cubicBezTo>
                    <a:pt x="87" y="180"/>
                    <a:pt x="66" y="208"/>
                    <a:pt x="47" y="236"/>
                  </a:cubicBezTo>
                  <a:cubicBezTo>
                    <a:pt x="15" y="297"/>
                    <a:pt x="0" y="364"/>
                    <a:pt x="1" y="432"/>
                  </a:cubicBezTo>
                  <a:cubicBezTo>
                    <a:pt x="1" y="433"/>
                    <a:pt x="1" y="433"/>
                    <a:pt x="1" y="434"/>
                  </a:cubicBezTo>
                  <a:lnTo>
                    <a:pt x="1" y="435"/>
                  </a:lnTo>
                  <a:cubicBezTo>
                    <a:pt x="1" y="436"/>
                    <a:pt x="17" y="535"/>
                    <a:pt x="17" y="537"/>
                  </a:cubicBezTo>
                  <a:lnTo>
                    <a:pt x="17" y="538"/>
                  </a:lnTo>
                  <a:cubicBezTo>
                    <a:pt x="17" y="538"/>
                    <a:pt x="17" y="539"/>
                    <a:pt x="17" y="540"/>
                  </a:cubicBezTo>
                  <a:cubicBezTo>
                    <a:pt x="30" y="573"/>
                    <a:pt x="44" y="606"/>
                    <a:pt x="62" y="638"/>
                  </a:cubicBezTo>
                  <a:cubicBezTo>
                    <a:pt x="69" y="638"/>
                    <a:pt x="69" y="639"/>
                    <a:pt x="69" y="639"/>
                  </a:cubicBezTo>
                  <a:cubicBezTo>
                    <a:pt x="70" y="640"/>
                    <a:pt x="136" y="720"/>
                    <a:pt x="137" y="721"/>
                  </a:cubicBezTo>
                  <a:cubicBezTo>
                    <a:pt x="162" y="746"/>
                    <a:pt x="191" y="767"/>
                    <a:pt x="224" y="782"/>
                  </a:cubicBezTo>
                  <a:lnTo>
                    <a:pt x="319" y="817"/>
                  </a:lnTo>
                  <a:lnTo>
                    <a:pt x="321" y="817"/>
                  </a:lnTo>
                  <a:cubicBezTo>
                    <a:pt x="321" y="817"/>
                    <a:pt x="421" y="828"/>
                    <a:pt x="423" y="828"/>
                  </a:cubicBezTo>
                  <a:lnTo>
                    <a:pt x="424" y="828"/>
                  </a:lnTo>
                  <a:cubicBezTo>
                    <a:pt x="459" y="825"/>
                    <a:pt x="494" y="820"/>
                    <a:pt x="530" y="811"/>
                  </a:cubicBezTo>
                  <a:cubicBezTo>
                    <a:pt x="531" y="811"/>
                    <a:pt x="532" y="811"/>
                    <a:pt x="533" y="810"/>
                  </a:cubicBezTo>
                  <a:cubicBezTo>
                    <a:pt x="567" y="797"/>
                    <a:pt x="601" y="782"/>
                    <a:pt x="633" y="765"/>
                  </a:cubicBezTo>
                  <a:lnTo>
                    <a:pt x="638" y="763"/>
                  </a:lnTo>
                  <a:cubicBezTo>
                    <a:pt x="639" y="762"/>
                    <a:pt x="640" y="761"/>
                    <a:pt x="641" y="760"/>
                  </a:cubicBezTo>
                  <a:cubicBezTo>
                    <a:pt x="642" y="760"/>
                    <a:pt x="642" y="759"/>
                    <a:pt x="643" y="759"/>
                  </a:cubicBezTo>
                  <a:cubicBezTo>
                    <a:pt x="653" y="750"/>
                    <a:pt x="715" y="700"/>
                    <a:pt x="725" y="691"/>
                  </a:cubicBezTo>
                  <a:cubicBezTo>
                    <a:pt x="726" y="690"/>
                    <a:pt x="727" y="689"/>
                    <a:pt x="728" y="688"/>
                  </a:cubicBezTo>
                  <a:lnTo>
                    <a:pt x="729" y="687"/>
                  </a:lnTo>
                  <a:cubicBezTo>
                    <a:pt x="732" y="682"/>
                    <a:pt x="786" y="606"/>
                    <a:pt x="788" y="602"/>
                  </a:cubicBezTo>
                  <a:cubicBezTo>
                    <a:pt x="788" y="602"/>
                    <a:pt x="788" y="601"/>
                    <a:pt x="788" y="601"/>
                  </a:cubicBezTo>
                  <a:cubicBezTo>
                    <a:pt x="789" y="600"/>
                    <a:pt x="790" y="599"/>
                    <a:pt x="790" y="598"/>
                  </a:cubicBezTo>
                  <a:cubicBezTo>
                    <a:pt x="791" y="595"/>
                    <a:pt x="825" y="506"/>
                    <a:pt x="826" y="503"/>
                  </a:cubicBezTo>
                  <a:lnTo>
                    <a:pt x="826" y="502"/>
                  </a:lnTo>
                  <a:lnTo>
                    <a:pt x="826" y="500"/>
                  </a:lnTo>
                  <a:cubicBezTo>
                    <a:pt x="826" y="499"/>
                    <a:pt x="835" y="400"/>
                    <a:pt x="835" y="399"/>
                  </a:cubicBezTo>
                  <a:lnTo>
                    <a:pt x="835" y="398"/>
                  </a:lnTo>
                  <a:cubicBezTo>
                    <a:pt x="834" y="364"/>
                    <a:pt x="828" y="329"/>
                    <a:pt x="819" y="296"/>
                  </a:cubicBezTo>
                  <a:cubicBezTo>
                    <a:pt x="809" y="260"/>
                    <a:pt x="794" y="226"/>
                    <a:pt x="775" y="195"/>
                  </a:cubicBezTo>
                  <a:cubicBezTo>
                    <a:pt x="755" y="164"/>
                    <a:pt x="732" y="135"/>
                    <a:pt x="705" y="111"/>
                  </a:cubicBezTo>
                  <a:cubicBezTo>
                    <a:pt x="678" y="88"/>
                    <a:pt x="648" y="69"/>
                    <a:pt x="618" y="50"/>
                  </a:cubicBezTo>
                  <a:cubicBezTo>
                    <a:pt x="618" y="49"/>
                    <a:pt x="617" y="49"/>
                    <a:pt x="616" y="48"/>
                  </a:cubicBezTo>
                  <a:cubicBezTo>
                    <a:pt x="559" y="16"/>
                    <a:pt x="496" y="1"/>
                    <a:pt x="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4414825" y="1360850"/>
              <a:ext cx="22725" cy="20550"/>
            </a:xfrm>
            <a:custGeom>
              <a:avLst/>
              <a:gdLst/>
              <a:ahLst/>
              <a:cxnLst/>
              <a:rect l="l" t="t" r="r" b="b"/>
              <a:pathLst>
                <a:path w="909" h="822" extrusionOk="0">
                  <a:moveTo>
                    <a:pt x="452" y="1"/>
                  </a:moveTo>
                  <a:cubicBezTo>
                    <a:pt x="382" y="3"/>
                    <a:pt x="314" y="23"/>
                    <a:pt x="254" y="60"/>
                  </a:cubicBezTo>
                  <a:lnTo>
                    <a:pt x="207" y="89"/>
                  </a:lnTo>
                  <a:cubicBezTo>
                    <a:pt x="161" y="115"/>
                    <a:pt x="122" y="153"/>
                    <a:pt x="95" y="199"/>
                  </a:cubicBezTo>
                  <a:cubicBezTo>
                    <a:pt x="7" y="329"/>
                    <a:pt x="0" y="499"/>
                    <a:pt x="80" y="635"/>
                  </a:cubicBezTo>
                  <a:cubicBezTo>
                    <a:pt x="103" y="662"/>
                    <a:pt x="126" y="690"/>
                    <a:pt x="147" y="717"/>
                  </a:cubicBezTo>
                  <a:cubicBezTo>
                    <a:pt x="198" y="763"/>
                    <a:pt x="260" y="796"/>
                    <a:pt x="327" y="812"/>
                  </a:cubicBezTo>
                  <a:lnTo>
                    <a:pt x="427" y="822"/>
                  </a:lnTo>
                  <a:cubicBezTo>
                    <a:pt x="497" y="820"/>
                    <a:pt x="566" y="799"/>
                    <a:pt x="626" y="762"/>
                  </a:cubicBezTo>
                  <a:lnTo>
                    <a:pt x="672" y="732"/>
                  </a:lnTo>
                  <a:cubicBezTo>
                    <a:pt x="853" y="613"/>
                    <a:pt x="909" y="373"/>
                    <a:pt x="799" y="187"/>
                  </a:cubicBezTo>
                  <a:cubicBezTo>
                    <a:pt x="777" y="160"/>
                    <a:pt x="754" y="133"/>
                    <a:pt x="732" y="105"/>
                  </a:cubicBezTo>
                  <a:cubicBezTo>
                    <a:pt x="681" y="59"/>
                    <a:pt x="619" y="26"/>
                    <a:pt x="553" y="10"/>
                  </a:cubicBezTo>
                  <a:cubicBezTo>
                    <a:pt x="519" y="7"/>
                    <a:pt x="485" y="4"/>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4416275" y="1452550"/>
              <a:ext cx="23625" cy="20675"/>
            </a:xfrm>
            <a:custGeom>
              <a:avLst/>
              <a:gdLst/>
              <a:ahLst/>
              <a:cxnLst/>
              <a:rect l="l" t="t" r="r" b="b"/>
              <a:pathLst>
                <a:path w="945" h="827" extrusionOk="0">
                  <a:moveTo>
                    <a:pt x="408" y="1"/>
                  </a:moveTo>
                  <a:cubicBezTo>
                    <a:pt x="384" y="1"/>
                    <a:pt x="359" y="4"/>
                    <a:pt x="336" y="10"/>
                  </a:cubicBezTo>
                  <a:cubicBezTo>
                    <a:pt x="178" y="38"/>
                    <a:pt x="51" y="153"/>
                    <a:pt x="11" y="308"/>
                  </a:cubicBezTo>
                  <a:cubicBezTo>
                    <a:pt x="8" y="341"/>
                    <a:pt x="4" y="376"/>
                    <a:pt x="1" y="409"/>
                  </a:cubicBezTo>
                  <a:cubicBezTo>
                    <a:pt x="3" y="478"/>
                    <a:pt x="23" y="548"/>
                    <a:pt x="61" y="607"/>
                  </a:cubicBezTo>
                  <a:lnTo>
                    <a:pt x="128" y="688"/>
                  </a:lnTo>
                  <a:cubicBezTo>
                    <a:pt x="179" y="735"/>
                    <a:pt x="240" y="767"/>
                    <a:pt x="307" y="782"/>
                  </a:cubicBezTo>
                  <a:lnTo>
                    <a:pt x="460" y="818"/>
                  </a:lnTo>
                  <a:cubicBezTo>
                    <a:pt x="487" y="823"/>
                    <a:pt x="515" y="826"/>
                    <a:pt x="542" y="826"/>
                  </a:cubicBezTo>
                  <a:cubicBezTo>
                    <a:pt x="723" y="826"/>
                    <a:pt x="888" y="704"/>
                    <a:pt x="935" y="522"/>
                  </a:cubicBezTo>
                  <a:cubicBezTo>
                    <a:pt x="938" y="488"/>
                    <a:pt x="942" y="455"/>
                    <a:pt x="945" y="421"/>
                  </a:cubicBezTo>
                  <a:cubicBezTo>
                    <a:pt x="944" y="351"/>
                    <a:pt x="922" y="283"/>
                    <a:pt x="886" y="222"/>
                  </a:cubicBezTo>
                  <a:cubicBezTo>
                    <a:pt x="863" y="195"/>
                    <a:pt x="840" y="168"/>
                    <a:pt x="819" y="141"/>
                  </a:cubicBezTo>
                  <a:cubicBezTo>
                    <a:pt x="768" y="95"/>
                    <a:pt x="706" y="62"/>
                    <a:pt x="639" y="47"/>
                  </a:cubicBezTo>
                  <a:cubicBezTo>
                    <a:pt x="588" y="35"/>
                    <a:pt x="538" y="24"/>
                    <a:pt x="487" y="12"/>
                  </a:cubicBezTo>
                  <a:cubicBezTo>
                    <a:pt x="461" y="4"/>
                    <a:pt x="434" y="1"/>
                    <a:pt x="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4421725" y="1533350"/>
              <a:ext cx="29125" cy="26175"/>
            </a:xfrm>
            <a:custGeom>
              <a:avLst/>
              <a:gdLst/>
              <a:ahLst/>
              <a:cxnLst/>
              <a:rect l="l" t="t" r="r" b="b"/>
              <a:pathLst>
                <a:path w="1165" h="1047" extrusionOk="0">
                  <a:moveTo>
                    <a:pt x="490" y="1"/>
                  </a:moveTo>
                  <a:cubicBezTo>
                    <a:pt x="473" y="1"/>
                    <a:pt x="455" y="2"/>
                    <a:pt x="437" y="5"/>
                  </a:cubicBezTo>
                  <a:cubicBezTo>
                    <a:pt x="388" y="10"/>
                    <a:pt x="338" y="19"/>
                    <a:pt x="290" y="32"/>
                  </a:cubicBezTo>
                  <a:cubicBezTo>
                    <a:pt x="238" y="45"/>
                    <a:pt x="190" y="72"/>
                    <a:pt x="152" y="110"/>
                  </a:cubicBezTo>
                  <a:cubicBezTo>
                    <a:pt x="109" y="139"/>
                    <a:pt x="74" y="180"/>
                    <a:pt x="52" y="228"/>
                  </a:cubicBezTo>
                  <a:lnTo>
                    <a:pt x="17" y="322"/>
                  </a:lnTo>
                  <a:cubicBezTo>
                    <a:pt x="1" y="389"/>
                    <a:pt x="3" y="458"/>
                    <a:pt x="22" y="524"/>
                  </a:cubicBezTo>
                  <a:cubicBezTo>
                    <a:pt x="30" y="547"/>
                    <a:pt x="38" y="570"/>
                    <a:pt x="47" y="593"/>
                  </a:cubicBezTo>
                  <a:cubicBezTo>
                    <a:pt x="57" y="619"/>
                    <a:pt x="69" y="645"/>
                    <a:pt x="81" y="670"/>
                  </a:cubicBezTo>
                  <a:cubicBezTo>
                    <a:pt x="93" y="695"/>
                    <a:pt x="102" y="721"/>
                    <a:pt x="116" y="745"/>
                  </a:cubicBezTo>
                  <a:cubicBezTo>
                    <a:pt x="145" y="796"/>
                    <a:pt x="185" y="840"/>
                    <a:pt x="221" y="881"/>
                  </a:cubicBezTo>
                  <a:cubicBezTo>
                    <a:pt x="229" y="890"/>
                    <a:pt x="236" y="896"/>
                    <a:pt x="244" y="903"/>
                  </a:cubicBezTo>
                  <a:cubicBezTo>
                    <a:pt x="260" y="917"/>
                    <a:pt x="280" y="929"/>
                    <a:pt x="296" y="940"/>
                  </a:cubicBezTo>
                  <a:cubicBezTo>
                    <a:pt x="312" y="952"/>
                    <a:pt x="329" y="966"/>
                    <a:pt x="348" y="976"/>
                  </a:cubicBezTo>
                  <a:cubicBezTo>
                    <a:pt x="355" y="981"/>
                    <a:pt x="363" y="984"/>
                    <a:pt x="371" y="987"/>
                  </a:cubicBezTo>
                  <a:cubicBezTo>
                    <a:pt x="404" y="1001"/>
                    <a:pt x="441" y="1014"/>
                    <a:pt x="475" y="1026"/>
                  </a:cubicBezTo>
                  <a:cubicBezTo>
                    <a:pt x="480" y="1028"/>
                    <a:pt x="484" y="1029"/>
                    <a:pt x="488" y="1030"/>
                  </a:cubicBezTo>
                  <a:cubicBezTo>
                    <a:pt x="529" y="1041"/>
                    <a:pt x="571" y="1046"/>
                    <a:pt x="614" y="1046"/>
                  </a:cubicBezTo>
                  <a:cubicBezTo>
                    <a:pt x="622" y="1046"/>
                    <a:pt x="630" y="1046"/>
                    <a:pt x="638" y="1046"/>
                  </a:cubicBezTo>
                  <a:cubicBezTo>
                    <a:pt x="775" y="1038"/>
                    <a:pt x="908" y="984"/>
                    <a:pt x="1000" y="880"/>
                  </a:cubicBezTo>
                  <a:cubicBezTo>
                    <a:pt x="1036" y="843"/>
                    <a:pt x="1063" y="799"/>
                    <a:pt x="1076" y="749"/>
                  </a:cubicBezTo>
                  <a:cubicBezTo>
                    <a:pt x="1090" y="730"/>
                    <a:pt x="1104" y="711"/>
                    <a:pt x="1118" y="691"/>
                  </a:cubicBezTo>
                  <a:cubicBezTo>
                    <a:pt x="1149" y="631"/>
                    <a:pt x="1165" y="563"/>
                    <a:pt x="1164" y="494"/>
                  </a:cubicBezTo>
                  <a:cubicBezTo>
                    <a:pt x="1158" y="461"/>
                    <a:pt x="1153" y="427"/>
                    <a:pt x="1147" y="394"/>
                  </a:cubicBezTo>
                  <a:cubicBezTo>
                    <a:pt x="1127" y="325"/>
                    <a:pt x="1088" y="263"/>
                    <a:pt x="1036" y="215"/>
                  </a:cubicBezTo>
                  <a:cubicBezTo>
                    <a:pt x="1024" y="202"/>
                    <a:pt x="1011" y="191"/>
                    <a:pt x="997" y="180"/>
                  </a:cubicBezTo>
                  <a:cubicBezTo>
                    <a:pt x="957" y="149"/>
                    <a:pt x="916" y="120"/>
                    <a:pt x="873" y="95"/>
                  </a:cubicBezTo>
                  <a:cubicBezTo>
                    <a:pt x="859" y="86"/>
                    <a:pt x="844" y="78"/>
                    <a:pt x="829" y="73"/>
                  </a:cubicBezTo>
                  <a:cubicBezTo>
                    <a:pt x="782" y="53"/>
                    <a:pt x="736" y="36"/>
                    <a:pt x="688" y="22"/>
                  </a:cubicBezTo>
                  <a:cubicBezTo>
                    <a:pt x="672" y="18"/>
                    <a:pt x="656" y="15"/>
                    <a:pt x="638" y="14"/>
                  </a:cubicBezTo>
                  <a:cubicBezTo>
                    <a:pt x="590" y="5"/>
                    <a:pt x="540"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4425625" y="1628050"/>
              <a:ext cx="28925" cy="24300"/>
            </a:xfrm>
            <a:custGeom>
              <a:avLst/>
              <a:gdLst/>
              <a:ahLst/>
              <a:cxnLst/>
              <a:rect l="l" t="t" r="r" b="b"/>
              <a:pathLst>
                <a:path w="1157" h="972" extrusionOk="0">
                  <a:moveTo>
                    <a:pt x="607" y="0"/>
                  </a:moveTo>
                  <a:cubicBezTo>
                    <a:pt x="594" y="0"/>
                    <a:pt x="581" y="1"/>
                    <a:pt x="568" y="1"/>
                  </a:cubicBezTo>
                  <a:cubicBezTo>
                    <a:pt x="505" y="5"/>
                    <a:pt x="442" y="14"/>
                    <a:pt x="381" y="27"/>
                  </a:cubicBezTo>
                  <a:cubicBezTo>
                    <a:pt x="349" y="32"/>
                    <a:pt x="318" y="40"/>
                    <a:pt x="288" y="50"/>
                  </a:cubicBezTo>
                  <a:lnTo>
                    <a:pt x="192" y="94"/>
                  </a:lnTo>
                  <a:cubicBezTo>
                    <a:pt x="145" y="120"/>
                    <a:pt x="106" y="158"/>
                    <a:pt x="79" y="203"/>
                  </a:cubicBezTo>
                  <a:cubicBezTo>
                    <a:pt x="57" y="229"/>
                    <a:pt x="40" y="259"/>
                    <a:pt x="33" y="293"/>
                  </a:cubicBezTo>
                  <a:cubicBezTo>
                    <a:pt x="10" y="339"/>
                    <a:pt x="0" y="390"/>
                    <a:pt x="5" y="442"/>
                  </a:cubicBezTo>
                  <a:cubicBezTo>
                    <a:pt x="9" y="482"/>
                    <a:pt x="16" y="523"/>
                    <a:pt x="24" y="562"/>
                  </a:cubicBezTo>
                  <a:cubicBezTo>
                    <a:pt x="26" y="569"/>
                    <a:pt x="29" y="576"/>
                    <a:pt x="32" y="582"/>
                  </a:cubicBezTo>
                  <a:cubicBezTo>
                    <a:pt x="48" y="622"/>
                    <a:pt x="67" y="677"/>
                    <a:pt x="97" y="714"/>
                  </a:cubicBezTo>
                  <a:cubicBezTo>
                    <a:pt x="124" y="748"/>
                    <a:pt x="156" y="794"/>
                    <a:pt x="193" y="823"/>
                  </a:cubicBezTo>
                  <a:cubicBezTo>
                    <a:pt x="224" y="849"/>
                    <a:pt x="258" y="872"/>
                    <a:pt x="292" y="893"/>
                  </a:cubicBezTo>
                  <a:cubicBezTo>
                    <a:pt x="299" y="898"/>
                    <a:pt x="304" y="902"/>
                    <a:pt x="312" y="905"/>
                  </a:cubicBezTo>
                  <a:cubicBezTo>
                    <a:pt x="354" y="926"/>
                    <a:pt x="398" y="942"/>
                    <a:pt x="443" y="954"/>
                  </a:cubicBezTo>
                  <a:cubicBezTo>
                    <a:pt x="450" y="956"/>
                    <a:pt x="458" y="957"/>
                    <a:pt x="464" y="958"/>
                  </a:cubicBezTo>
                  <a:cubicBezTo>
                    <a:pt x="504" y="965"/>
                    <a:pt x="544" y="969"/>
                    <a:pt x="585" y="971"/>
                  </a:cubicBezTo>
                  <a:cubicBezTo>
                    <a:pt x="592" y="971"/>
                    <a:pt x="599" y="970"/>
                    <a:pt x="607" y="970"/>
                  </a:cubicBezTo>
                  <a:cubicBezTo>
                    <a:pt x="646" y="966"/>
                    <a:pt x="686" y="959"/>
                    <a:pt x="724" y="951"/>
                  </a:cubicBezTo>
                  <a:cubicBezTo>
                    <a:pt x="773" y="941"/>
                    <a:pt x="819" y="915"/>
                    <a:pt x="862" y="892"/>
                  </a:cubicBezTo>
                  <a:cubicBezTo>
                    <a:pt x="908" y="866"/>
                    <a:pt x="947" y="829"/>
                    <a:pt x="973" y="782"/>
                  </a:cubicBezTo>
                  <a:cubicBezTo>
                    <a:pt x="1001" y="728"/>
                    <a:pt x="1038" y="680"/>
                    <a:pt x="1081" y="637"/>
                  </a:cubicBezTo>
                  <a:cubicBezTo>
                    <a:pt x="1114" y="599"/>
                    <a:pt x="1137" y="551"/>
                    <a:pt x="1146" y="501"/>
                  </a:cubicBezTo>
                  <a:lnTo>
                    <a:pt x="1157" y="400"/>
                  </a:lnTo>
                  <a:cubicBezTo>
                    <a:pt x="1154" y="331"/>
                    <a:pt x="1134" y="261"/>
                    <a:pt x="1096" y="202"/>
                  </a:cubicBezTo>
                  <a:cubicBezTo>
                    <a:pt x="1073" y="175"/>
                    <a:pt x="1052" y="148"/>
                    <a:pt x="1029" y="120"/>
                  </a:cubicBezTo>
                  <a:cubicBezTo>
                    <a:pt x="978" y="73"/>
                    <a:pt x="917" y="41"/>
                    <a:pt x="850" y="26"/>
                  </a:cubicBezTo>
                  <a:cubicBezTo>
                    <a:pt x="788" y="14"/>
                    <a:pt x="724" y="6"/>
                    <a:pt x="661" y="2"/>
                  </a:cubicBezTo>
                  <a:cubicBezTo>
                    <a:pt x="643" y="1"/>
                    <a:pt x="625"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4364600" y="1581700"/>
              <a:ext cx="24700" cy="21300"/>
            </a:xfrm>
            <a:custGeom>
              <a:avLst/>
              <a:gdLst/>
              <a:ahLst/>
              <a:cxnLst/>
              <a:rect l="l" t="t" r="r" b="b"/>
              <a:pathLst>
                <a:path w="988" h="852" extrusionOk="0">
                  <a:moveTo>
                    <a:pt x="530" y="1"/>
                  </a:moveTo>
                  <a:cubicBezTo>
                    <a:pt x="460" y="3"/>
                    <a:pt x="392" y="24"/>
                    <a:pt x="331" y="60"/>
                  </a:cubicBezTo>
                  <a:lnTo>
                    <a:pt x="237" y="120"/>
                  </a:lnTo>
                  <a:cubicBezTo>
                    <a:pt x="57" y="239"/>
                    <a:pt x="1" y="478"/>
                    <a:pt x="111" y="664"/>
                  </a:cubicBezTo>
                  <a:cubicBezTo>
                    <a:pt x="133" y="691"/>
                    <a:pt x="155" y="719"/>
                    <a:pt x="178" y="746"/>
                  </a:cubicBezTo>
                  <a:cubicBezTo>
                    <a:pt x="229" y="793"/>
                    <a:pt x="290" y="825"/>
                    <a:pt x="357" y="841"/>
                  </a:cubicBezTo>
                  <a:lnTo>
                    <a:pt x="458" y="851"/>
                  </a:lnTo>
                  <a:cubicBezTo>
                    <a:pt x="528" y="849"/>
                    <a:pt x="596" y="828"/>
                    <a:pt x="655" y="792"/>
                  </a:cubicBezTo>
                  <a:lnTo>
                    <a:pt x="750" y="733"/>
                  </a:lnTo>
                  <a:cubicBezTo>
                    <a:pt x="931" y="615"/>
                    <a:pt x="987" y="375"/>
                    <a:pt x="877" y="188"/>
                  </a:cubicBezTo>
                  <a:cubicBezTo>
                    <a:pt x="854" y="161"/>
                    <a:pt x="831" y="133"/>
                    <a:pt x="810" y="106"/>
                  </a:cubicBezTo>
                  <a:cubicBezTo>
                    <a:pt x="759" y="59"/>
                    <a:pt x="698" y="27"/>
                    <a:pt x="631" y="12"/>
                  </a:cubicBezTo>
                  <a:lnTo>
                    <a:pt x="5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4328100" y="1465425"/>
              <a:ext cx="35975" cy="26225"/>
            </a:xfrm>
            <a:custGeom>
              <a:avLst/>
              <a:gdLst/>
              <a:ahLst/>
              <a:cxnLst/>
              <a:rect l="l" t="t" r="r" b="b"/>
              <a:pathLst>
                <a:path w="1439" h="1049" extrusionOk="0">
                  <a:moveTo>
                    <a:pt x="539" y="0"/>
                  </a:moveTo>
                  <a:cubicBezTo>
                    <a:pt x="521" y="0"/>
                    <a:pt x="503" y="1"/>
                    <a:pt x="486" y="3"/>
                  </a:cubicBezTo>
                  <a:cubicBezTo>
                    <a:pt x="443" y="9"/>
                    <a:pt x="396" y="12"/>
                    <a:pt x="355" y="28"/>
                  </a:cubicBezTo>
                  <a:cubicBezTo>
                    <a:pt x="270" y="63"/>
                    <a:pt x="222" y="86"/>
                    <a:pt x="157" y="153"/>
                  </a:cubicBezTo>
                  <a:cubicBezTo>
                    <a:pt x="152" y="158"/>
                    <a:pt x="148" y="163"/>
                    <a:pt x="142" y="170"/>
                  </a:cubicBezTo>
                  <a:cubicBezTo>
                    <a:pt x="120" y="198"/>
                    <a:pt x="99" y="227"/>
                    <a:pt x="81" y="258"/>
                  </a:cubicBezTo>
                  <a:cubicBezTo>
                    <a:pt x="60" y="296"/>
                    <a:pt x="45" y="337"/>
                    <a:pt x="36" y="379"/>
                  </a:cubicBezTo>
                  <a:cubicBezTo>
                    <a:pt x="1" y="556"/>
                    <a:pt x="63" y="719"/>
                    <a:pt x="188" y="842"/>
                  </a:cubicBezTo>
                  <a:cubicBezTo>
                    <a:pt x="270" y="923"/>
                    <a:pt x="368" y="964"/>
                    <a:pt x="474" y="1001"/>
                  </a:cubicBezTo>
                  <a:cubicBezTo>
                    <a:pt x="527" y="1018"/>
                    <a:pt x="581" y="1029"/>
                    <a:pt x="635" y="1034"/>
                  </a:cubicBezTo>
                  <a:cubicBezTo>
                    <a:pt x="693" y="1043"/>
                    <a:pt x="753" y="1047"/>
                    <a:pt x="812" y="1048"/>
                  </a:cubicBezTo>
                  <a:cubicBezTo>
                    <a:pt x="825" y="1048"/>
                    <a:pt x="839" y="1046"/>
                    <a:pt x="853" y="1044"/>
                  </a:cubicBezTo>
                  <a:cubicBezTo>
                    <a:pt x="902" y="1040"/>
                    <a:pt x="949" y="1031"/>
                    <a:pt x="996" y="1019"/>
                  </a:cubicBezTo>
                  <a:cubicBezTo>
                    <a:pt x="1023" y="1009"/>
                    <a:pt x="1050" y="999"/>
                    <a:pt x="1076" y="986"/>
                  </a:cubicBezTo>
                  <a:cubicBezTo>
                    <a:pt x="1096" y="976"/>
                    <a:pt x="1118" y="967"/>
                    <a:pt x="1139" y="955"/>
                  </a:cubicBezTo>
                  <a:cubicBezTo>
                    <a:pt x="1222" y="918"/>
                    <a:pt x="1291" y="855"/>
                    <a:pt x="1336" y="776"/>
                  </a:cubicBezTo>
                  <a:cubicBezTo>
                    <a:pt x="1341" y="768"/>
                    <a:pt x="1343" y="761"/>
                    <a:pt x="1346" y="753"/>
                  </a:cubicBezTo>
                  <a:cubicBezTo>
                    <a:pt x="1376" y="705"/>
                    <a:pt x="1400" y="651"/>
                    <a:pt x="1416" y="596"/>
                  </a:cubicBezTo>
                  <a:cubicBezTo>
                    <a:pt x="1434" y="540"/>
                    <a:pt x="1439" y="482"/>
                    <a:pt x="1431" y="425"/>
                  </a:cubicBezTo>
                  <a:cubicBezTo>
                    <a:pt x="1432" y="373"/>
                    <a:pt x="1420" y="321"/>
                    <a:pt x="1394" y="276"/>
                  </a:cubicBezTo>
                  <a:cubicBezTo>
                    <a:pt x="1327" y="132"/>
                    <a:pt x="1183" y="40"/>
                    <a:pt x="1025" y="40"/>
                  </a:cubicBezTo>
                  <a:cubicBezTo>
                    <a:pt x="968" y="44"/>
                    <a:pt x="913" y="59"/>
                    <a:pt x="861" y="82"/>
                  </a:cubicBezTo>
                  <a:cubicBezTo>
                    <a:pt x="825" y="68"/>
                    <a:pt x="789" y="54"/>
                    <a:pt x="752" y="41"/>
                  </a:cubicBezTo>
                  <a:cubicBezTo>
                    <a:pt x="684" y="18"/>
                    <a:pt x="611"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4357300" y="1404575"/>
              <a:ext cx="27325" cy="23250"/>
            </a:xfrm>
            <a:custGeom>
              <a:avLst/>
              <a:gdLst/>
              <a:ahLst/>
              <a:cxnLst/>
              <a:rect l="l" t="t" r="r" b="b"/>
              <a:pathLst>
                <a:path w="1093" h="930" extrusionOk="0">
                  <a:moveTo>
                    <a:pt x="394" y="1"/>
                  </a:moveTo>
                  <a:lnTo>
                    <a:pt x="293" y="17"/>
                  </a:lnTo>
                  <a:lnTo>
                    <a:pt x="195" y="60"/>
                  </a:lnTo>
                  <a:cubicBezTo>
                    <a:pt x="149" y="86"/>
                    <a:pt x="111" y="124"/>
                    <a:pt x="84" y="169"/>
                  </a:cubicBezTo>
                  <a:cubicBezTo>
                    <a:pt x="25" y="254"/>
                    <a:pt x="1" y="356"/>
                    <a:pt x="17" y="458"/>
                  </a:cubicBezTo>
                  <a:cubicBezTo>
                    <a:pt x="20" y="511"/>
                    <a:pt x="39" y="562"/>
                    <a:pt x="69" y="606"/>
                  </a:cubicBezTo>
                  <a:cubicBezTo>
                    <a:pt x="96" y="651"/>
                    <a:pt x="123" y="697"/>
                    <a:pt x="150" y="742"/>
                  </a:cubicBezTo>
                  <a:cubicBezTo>
                    <a:pt x="187" y="802"/>
                    <a:pt x="240" y="850"/>
                    <a:pt x="301" y="884"/>
                  </a:cubicBezTo>
                  <a:cubicBezTo>
                    <a:pt x="358" y="913"/>
                    <a:pt x="421" y="929"/>
                    <a:pt x="485" y="929"/>
                  </a:cubicBezTo>
                  <a:cubicBezTo>
                    <a:pt x="489" y="929"/>
                    <a:pt x="493" y="929"/>
                    <a:pt x="497" y="929"/>
                  </a:cubicBezTo>
                  <a:cubicBezTo>
                    <a:pt x="538" y="926"/>
                    <a:pt x="579" y="919"/>
                    <a:pt x="619" y="911"/>
                  </a:cubicBezTo>
                  <a:cubicBezTo>
                    <a:pt x="626" y="909"/>
                    <a:pt x="634" y="906"/>
                    <a:pt x="641" y="903"/>
                  </a:cubicBezTo>
                  <a:cubicBezTo>
                    <a:pt x="680" y="889"/>
                    <a:pt x="718" y="872"/>
                    <a:pt x="756" y="851"/>
                  </a:cubicBezTo>
                  <a:cubicBezTo>
                    <a:pt x="760" y="849"/>
                    <a:pt x="765" y="846"/>
                    <a:pt x="769" y="844"/>
                  </a:cubicBezTo>
                  <a:cubicBezTo>
                    <a:pt x="921" y="812"/>
                    <a:pt x="1044" y="698"/>
                    <a:pt x="1082" y="547"/>
                  </a:cubicBezTo>
                  <a:cubicBezTo>
                    <a:pt x="1086" y="513"/>
                    <a:pt x="1089" y="480"/>
                    <a:pt x="1092" y="446"/>
                  </a:cubicBezTo>
                  <a:cubicBezTo>
                    <a:pt x="1091" y="376"/>
                    <a:pt x="1071" y="308"/>
                    <a:pt x="1033" y="248"/>
                  </a:cubicBezTo>
                  <a:lnTo>
                    <a:pt x="966" y="166"/>
                  </a:lnTo>
                  <a:cubicBezTo>
                    <a:pt x="915" y="120"/>
                    <a:pt x="853" y="87"/>
                    <a:pt x="786" y="72"/>
                  </a:cubicBezTo>
                  <a:lnTo>
                    <a:pt x="716" y="57"/>
                  </a:lnTo>
                  <a:lnTo>
                    <a:pt x="705" y="53"/>
                  </a:lnTo>
                  <a:cubicBezTo>
                    <a:pt x="702" y="52"/>
                    <a:pt x="699" y="52"/>
                    <a:pt x="696" y="52"/>
                  </a:cubicBezTo>
                  <a:cubicBezTo>
                    <a:pt x="693" y="52"/>
                    <a:pt x="690" y="52"/>
                    <a:pt x="687" y="52"/>
                  </a:cubicBezTo>
                  <a:cubicBezTo>
                    <a:pt x="622" y="38"/>
                    <a:pt x="558" y="25"/>
                    <a:pt x="495" y="11"/>
                  </a:cubicBezTo>
                  <a:cubicBezTo>
                    <a:pt x="461" y="7"/>
                    <a:pt x="427" y="4"/>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4389275" y="1490450"/>
              <a:ext cx="21250" cy="21950"/>
            </a:xfrm>
            <a:custGeom>
              <a:avLst/>
              <a:gdLst/>
              <a:ahLst/>
              <a:cxnLst/>
              <a:rect l="l" t="t" r="r" b="b"/>
              <a:pathLst>
                <a:path w="850" h="878" extrusionOk="0">
                  <a:moveTo>
                    <a:pt x="392" y="0"/>
                  </a:moveTo>
                  <a:cubicBezTo>
                    <a:pt x="322" y="0"/>
                    <a:pt x="251" y="18"/>
                    <a:pt x="187" y="56"/>
                  </a:cubicBezTo>
                  <a:lnTo>
                    <a:pt x="105" y="123"/>
                  </a:lnTo>
                  <a:cubicBezTo>
                    <a:pt x="58" y="174"/>
                    <a:pt x="26" y="235"/>
                    <a:pt x="10" y="302"/>
                  </a:cubicBezTo>
                  <a:cubicBezTo>
                    <a:pt x="7" y="336"/>
                    <a:pt x="3" y="369"/>
                    <a:pt x="0" y="403"/>
                  </a:cubicBezTo>
                  <a:cubicBezTo>
                    <a:pt x="1" y="473"/>
                    <a:pt x="23" y="541"/>
                    <a:pt x="60" y="602"/>
                  </a:cubicBezTo>
                  <a:cubicBezTo>
                    <a:pt x="79" y="633"/>
                    <a:pt x="98" y="664"/>
                    <a:pt x="117" y="696"/>
                  </a:cubicBezTo>
                  <a:cubicBezTo>
                    <a:pt x="143" y="742"/>
                    <a:pt x="181" y="780"/>
                    <a:pt x="227" y="807"/>
                  </a:cubicBezTo>
                  <a:cubicBezTo>
                    <a:pt x="296" y="854"/>
                    <a:pt x="376" y="878"/>
                    <a:pt x="457" y="878"/>
                  </a:cubicBezTo>
                  <a:cubicBezTo>
                    <a:pt x="528" y="878"/>
                    <a:pt x="599" y="859"/>
                    <a:pt x="662" y="822"/>
                  </a:cubicBezTo>
                  <a:lnTo>
                    <a:pt x="745" y="755"/>
                  </a:lnTo>
                  <a:cubicBezTo>
                    <a:pt x="791" y="704"/>
                    <a:pt x="823" y="643"/>
                    <a:pt x="839" y="576"/>
                  </a:cubicBezTo>
                  <a:cubicBezTo>
                    <a:pt x="843" y="542"/>
                    <a:pt x="846" y="509"/>
                    <a:pt x="849" y="475"/>
                  </a:cubicBezTo>
                  <a:cubicBezTo>
                    <a:pt x="847" y="405"/>
                    <a:pt x="827" y="337"/>
                    <a:pt x="789" y="277"/>
                  </a:cubicBezTo>
                  <a:cubicBezTo>
                    <a:pt x="770" y="245"/>
                    <a:pt x="751" y="214"/>
                    <a:pt x="732" y="182"/>
                  </a:cubicBezTo>
                  <a:cubicBezTo>
                    <a:pt x="654" y="64"/>
                    <a:pt x="525"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4364600" y="1317100"/>
              <a:ext cx="29975" cy="21875"/>
            </a:xfrm>
            <a:custGeom>
              <a:avLst/>
              <a:gdLst/>
              <a:ahLst/>
              <a:cxnLst/>
              <a:rect l="l" t="t" r="r" b="b"/>
              <a:pathLst>
                <a:path w="1199" h="875" extrusionOk="0">
                  <a:moveTo>
                    <a:pt x="793" y="0"/>
                  </a:moveTo>
                  <a:cubicBezTo>
                    <a:pt x="756" y="0"/>
                    <a:pt x="718" y="6"/>
                    <a:pt x="681" y="16"/>
                  </a:cubicBezTo>
                  <a:cubicBezTo>
                    <a:pt x="663" y="23"/>
                    <a:pt x="643" y="28"/>
                    <a:pt x="624" y="32"/>
                  </a:cubicBezTo>
                  <a:lnTo>
                    <a:pt x="622" y="31"/>
                  </a:lnTo>
                  <a:cubicBezTo>
                    <a:pt x="599" y="25"/>
                    <a:pt x="578" y="20"/>
                    <a:pt x="554" y="16"/>
                  </a:cubicBezTo>
                  <a:cubicBezTo>
                    <a:pt x="511" y="10"/>
                    <a:pt x="466" y="5"/>
                    <a:pt x="422" y="2"/>
                  </a:cubicBezTo>
                  <a:cubicBezTo>
                    <a:pt x="415" y="2"/>
                    <a:pt x="409" y="1"/>
                    <a:pt x="403" y="1"/>
                  </a:cubicBezTo>
                  <a:cubicBezTo>
                    <a:pt x="397" y="1"/>
                    <a:pt x="391" y="2"/>
                    <a:pt x="385" y="2"/>
                  </a:cubicBezTo>
                  <a:lnTo>
                    <a:pt x="284" y="18"/>
                  </a:lnTo>
                  <a:cubicBezTo>
                    <a:pt x="232" y="31"/>
                    <a:pt x="183" y="57"/>
                    <a:pt x="145" y="95"/>
                  </a:cubicBezTo>
                  <a:cubicBezTo>
                    <a:pt x="116" y="114"/>
                    <a:pt x="91" y="141"/>
                    <a:pt x="75" y="171"/>
                  </a:cubicBezTo>
                  <a:cubicBezTo>
                    <a:pt x="42" y="211"/>
                    <a:pt x="20" y="257"/>
                    <a:pt x="10" y="308"/>
                  </a:cubicBezTo>
                  <a:cubicBezTo>
                    <a:pt x="7" y="342"/>
                    <a:pt x="4" y="375"/>
                    <a:pt x="1" y="409"/>
                  </a:cubicBezTo>
                  <a:cubicBezTo>
                    <a:pt x="5" y="443"/>
                    <a:pt x="11" y="477"/>
                    <a:pt x="17" y="510"/>
                  </a:cubicBezTo>
                  <a:cubicBezTo>
                    <a:pt x="30" y="562"/>
                    <a:pt x="57" y="609"/>
                    <a:pt x="95" y="648"/>
                  </a:cubicBezTo>
                  <a:cubicBezTo>
                    <a:pt x="124" y="692"/>
                    <a:pt x="165" y="726"/>
                    <a:pt x="212" y="748"/>
                  </a:cubicBezTo>
                  <a:cubicBezTo>
                    <a:pt x="273" y="776"/>
                    <a:pt x="337" y="798"/>
                    <a:pt x="401" y="813"/>
                  </a:cubicBezTo>
                  <a:cubicBezTo>
                    <a:pt x="417" y="816"/>
                    <a:pt x="432" y="817"/>
                    <a:pt x="448" y="819"/>
                  </a:cubicBezTo>
                  <a:cubicBezTo>
                    <a:pt x="468" y="831"/>
                    <a:pt x="489" y="840"/>
                    <a:pt x="512" y="846"/>
                  </a:cubicBezTo>
                  <a:cubicBezTo>
                    <a:pt x="552" y="865"/>
                    <a:pt x="596" y="875"/>
                    <a:pt x="641" y="875"/>
                  </a:cubicBezTo>
                  <a:cubicBezTo>
                    <a:pt x="647" y="875"/>
                    <a:pt x="653" y="875"/>
                    <a:pt x="660" y="874"/>
                  </a:cubicBezTo>
                  <a:cubicBezTo>
                    <a:pt x="750" y="868"/>
                    <a:pt x="838" y="833"/>
                    <a:pt x="908" y="776"/>
                  </a:cubicBezTo>
                  <a:cubicBezTo>
                    <a:pt x="960" y="763"/>
                    <a:pt x="1007" y="736"/>
                    <a:pt x="1044" y="699"/>
                  </a:cubicBezTo>
                  <a:cubicBezTo>
                    <a:pt x="1088" y="669"/>
                    <a:pt x="1122" y="629"/>
                    <a:pt x="1144" y="581"/>
                  </a:cubicBezTo>
                  <a:cubicBezTo>
                    <a:pt x="1188" y="488"/>
                    <a:pt x="1199" y="384"/>
                    <a:pt x="1174" y="284"/>
                  </a:cubicBezTo>
                  <a:lnTo>
                    <a:pt x="1130" y="187"/>
                  </a:lnTo>
                  <a:cubicBezTo>
                    <a:pt x="1093" y="128"/>
                    <a:pt x="1040" y="79"/>
                    <a:pt x="978" y="45"/>
                  </a:cubicBezTo>
                  <a:lnTo>
                    <a:pt x="883" y="11"/>
                  </a:lnTo>
                  <a:cubicBezTo>
                    <a:pt x="854" y="4"/>
                    <a:pt x="824"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4356900" y="1253750"/>
              <a:ext cx="29400" cy="23625"/>
            </a:xfrm>
            <a:custGeom>
              <a:avLst/>
              <a:gdLst/>
              <a:ahLst/>
              <a:cxnLst/>
              <a:rect l="l" t="t" r="r" b="b"/>
              <a:pathLst>
                <a:path w="1176" h="945" extrusionOk="0">
                  <a:moveTo>
                    <a:pt x="492" y="0"/>
                  </a:moveTo>
                  <a:cubicBezTo>
                    <a:pt x="486" y="0"/>
                    <a:pt x="478" y="0"/>
                    <a:pt x="473" y="1"/>
                  </a:cubicBezTo>
                  <a:cubicBezTo>
                    <a:pt x="434" y="7"/>
                    <a:pt x="395" y="12"/>
                    <a:pt x="356" y="20"/>
                  </a:cubicBezTo>
                  <a:cubicBezTo>
                    <a:pt x="344" y="23"/>
                    <a:pt x="331" y="26"/>
                    <a:pt x="319" y="31"/>
                  </a:cubicBezTo>
                  <a:cubicBezTo>
                    <a:pt x="283" y="45"/>
                    <a:pt x="246" y="63"/>
                    <a:pt x="210" y="79"/>
                  </a:cubicBezTo>
                  <a:cubicBezTo>
                    <a:pt x="204" y="82"/>
                    <a:pt x="197" y="86"/>
                    <a:pt x="191" y="89"/>
                  </a:cubicBezTo>
                  <a:cubicBezTo>
                    <a:pt x="164" y="112"/>
                    <a:pt x="137" y="134"/>
                    <a:pt x="110" y="157"/>
                  </a:cubicBezTo>
                  <a:cubicBezTo>
                    <a:pt x="73" y="194"/>
                    <a:pt x="46" y="238"/>
                    <a:pt x="32" y="288"/>
                  </a:cubicBezTo>
                  <a:cubicBezTo>
                    <a:pt x="17" y="318"/>
                    <a:pt x="9" y="351"/>
                    <a:pt x="10" y="386"/>
                  </a:cubicBezTo>
                  <a:cubicBezTo>
                    <a:pt x="1" y="437"/>
                    <a:pt x="4" y="489"/>
                    <a:pt x="21" y="538"/>
                  </a:cubicBezTo>
                  <a:cubicBezTo>
                    <a:pt x="35" y="585"/>
                    <a:pt x="56" y="629"/>
                    <a:pt x="82" y="671"/>
                  </a:cubicBezTo>
                  <a:cubicBezTo>
                    <a:pt x="96" y="692"/>
                    <a:pt x="111" y="711"/>
                    <a:pt x="128" y="730"/>
                  </a:cubicBezTo>
                  <a:cubicBezTo>
                    <a:pt x="142" y="749"/>
                    <a:pt x="158" y="767"/>
                    <a:pt x="176" y="785"/>
                  </a:cubicBezTo>
                  <a:cubicBezTo>
                    <a:pt x="180" y="790"/>
                    <a:pt x="186" y="794"/>
                    <a:pt x="192" y="799"/>
                  </a:cubicBezTo>
                  <a:cubicBezTo>
                    <a:pt x="224" y="824"/>
                    <a:pt x="257" y="846"/>
                    <a:pt x="291" y="868"/>
                  </a:cubicBezTo>
                  <a:cubicBezTo>
                    <a:pt x="298" y="872"/>
                    <a:pt x="304" y="875"/>
                    <a:pt x="311" y="879"/>
                  </a:cubicBezTo>
                  <a:cubicBezTo>
                    <a:pt x="347" y="895"/>
                    <a:pt x="385" y="908"/>
                    <a:pt x="423" y="921"/>
                  </a:cubicBezTo>
                  <a:cubicBezTo>
                    <a:pt x="437" y="926"/>
                    <a:pt x="451" y="930"/>
                    <a:pt x="466" y="932"/>
                  </a:cubicBezTo>
                  <a:cubicBezTo>
                    <a:pt x="505" y="938"/>
                    <a:pt x="546" y="941"/>
                    <a:pt x="586" y="945"/>
                  </a:cubicBezTo>
                  <a:lnTo>
                    <a:pt x="608" y="945"/>
                  </a:lnTo>
                  <a:cubicBezTo>
                    <a:pt x="615" y="945"/>
                    <a:pt x="623" y="945"/>
                    <a:pt x="631" y="944"/>
                  </a:cubicBezTo>
                  <a:cubicBezTo>
                    <a:pt x="671" y="938"/>
                    <a:pt x="712" y="932"/>
                    <a:pt x="752" y="923"/>
                  </a:cubicBezTo>
                  <a:cubicBezTo>
                    <a:pt x="782" y="914"/>
                    <a:pt x="812" y="904"/>
                    <a:pt x="840" y="888"/>
                  </a:cubicBezTo>
                  <a:cubicBezTo>
                    <a:pt x="863" y="879"/>
                    <a:pt x="886" y="868"/>
                    <a:pt x="907" y="856"/>
                  </a:cubicBezTo>
                  <a:cubicBezTo>
                    <a:pt x="912" y="854"/>
                    <a:pt x="914" y="852"/>
                    <a:pt x="917" y="850"/>
                  </a:cubicBezTo>
                  <a:cubicBezTo>
                    <a:pt x="948" y="827"/>
                    <a:pt x="977" y="801"/>
                    <a:pt x="1007" y="776"/>
                  </a:cubicBezTo>
                  <a:cubicBezTo>
                    <a:pt x="1013" y="771"/>
                    <a:pt x="1018" y="765"/>
                    <a:pt x="1024" y="760"/>
                  </a:cubicBezTo>
                  <a:cubicBezTo>
                    <a:pt x="1027" y="757"/>
                    <a:pt x="1030" y="753"/>
                    <a:pt x="1033" y="749"/>
                  </a:cubicBezTo>
                  <a:cubicBezTo>
                    <a:pt x="1055" y="720"/>
                    <a:pt x="1077" y="687"/>
                    <a:pt x="1098" y="657"/>
                  </a:cubicBezTo>
                  <a:cubicBezTo>
                    <a:pt x="1175" y="517"/>
                    <a:pt x="1156" y="343"/>
                    <a:pt x="1050" y="222"/>
                  </a:cubicBezTo>
                  <a:cubicBezTo>
                    <a:pt x="1021" y="179"/>
                    <a:pt x="980" y="144"/>
                    <a:pt x="932" y="122"/>
                  </a:cubicBezTo>
                  <a:cubicBezTo>
                    <a:pt x="901" y="110"/>
                    <a:pt x="869" y="99"/>
                    <a:pt x="838" y="87"/>
                  </a:cubicBezTo>
                  <a:cubicBezTo>
                    <a:pt x="835" y="87"/>
                    <a:pt x="833" y="87"/>
                    <a:pt x="830" y="86"/>
                  </a:cubicBezTo>
                  <a:cubicBezTo>
                    <a:pt x="828" y="86"/>
                    <a:pt x="826" y="83"/>
                    <a:pt x="824" y="81"/>
                  </a:cubicBezTo>
                  <a:cubicBezTo>
                    <a:pt x="813" y="75"/>
                    <a:pt x="801" y="68"/>
                    <a:pt x="789" y="64"/>
                  </a:cubicBezTo>
                  <a:cubicBezTo>
                    <a:pt x="748" y="46"/>
                    <a:pt x="706" y="29"/>
                    <a:pt x="664" y="18"/>
                  </a:cubicBezTo>
                  <a:cubicBezTo>
                    <a:pt x="635" y="11"/>
                    <a:pt x="607" y="8"/>
                    <a:pt x="578" y="6"/>
                  </a:cubicBezTo>
                  <a:cubicBezTo>
                    <a:pt x="550" y="2"/>
                    <a:pt x="520" y="0"/>
                    <a:pt x="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4287100" y="1337650"/>
              <a:ext cx="27800" cy="21975"/>
            </a:xfrm>
            <a:custGeom>
              <a:avLst/>
              <a:gdLst/>
              <a:ahLst/>
              <a:cxnLst/>
              <a:rect l="l" t="t" r="r" b="b"/>
              <a:pathLst>
                <a:path w="1112" h="879" extrusionOk="0">
                  <a:moveTo>
                    <a:pt x="545" y="0"/>
                  </a:moveTo>
                  <a:cubicBezTo>
                    <a:pt x="531" y="0"/>
                    <a:pt x="517" y="0"/>
                    <a:pt x="503" y="3"/>
                  </a:cubicBezTo>
                  <a:cubicBezTo>
                    <a:pt x="457" y="7"/>
                    <a:pt x="410" y="14"/>
                    <a:pt x="365" y="25"/>
                  </a:cubicBezTo>
                  <a:cubicBezTo>
                    <a:pt x="351" y="28"/>
                    <a:pt x="337" y="32"/>
                    <a:pt x="324" y="37"/>
                  </a:cubicBezTo>
                  <a:cubicBezTo>
                    <a:pt x="277" y="54"/>
                    <a:pt x="232" y="76"/>
                    <a:pt x="189" y="100"/>
                  </a:cubicBezTo>
                  <a:cubicBezTo>
                    <a:pt x="68" y="169"/>
                    <a:pt x="1" y="310"/>
                    <a:pt x="3" y="447"/>
                  </a:cubicBezTo>
                  <a:cubicBezTo>
                    <a:pt x="3" y="484"/>
                    <a:pt x="8" y="522"/>
                    <a:pt x="20" y="558"/>
                  </a:cubicBezTo>
                  <a:cubicBezTo>
                    <a:pt x="20" y="560"/>
                    <a:pt x="21" y="562"/>
                    <a:pt x="22" y="564"/>
                  </a:cubicBezTo>
                  <a:cubicBezTo>
                    <a:pt x="27" y="578"/>
                    <a:pt x="58" y="651"/>
                    <a:pt x="66" y="664"/>
                  </a:cubicBezTo>
                  <a:cubicBezTo>
                    <a:pt x="87" y="702"/>
                    <a:pt x="115" y="735"/>
                    <a:pt x="149" y="762"/>
                  </a:cubicBezTo>
                  <a:cubicBezTo>
                    <a:pt x="221" y="820"/>
                    <a:pt x="256" y="840"/>
                    <a:pt x="345" y="865"/>
                  </a:cubicBezTo>
                  <a:cubicBezTo>
                    <a:pt x="350" y="867"/>
                    <a:pt x="354" y="867"/>
                    <a:pt x="358" y="868"/>
                  </a:cubicBezTo>
                  <a:cubicBezTo>
                    <a:pt x="385" y="872"/>
                    <a:pt x="435" y="878"/>
                    <a:pt x="462" y="879"/>
                  </a:cubicBezTo>
                  <a:lnTo>
                    <a:pt x="470" y="879"/>
                  </a:lnTo>
                  <a:cubicBezTo>
                    <a:pt x="474" y="879"/>
                    <a:pt x="478" y="879"/>
                    <a:pt x="482" y="878"/>
                  </a:cubicBezTo>
                  <a:lnTo>
                    <a:pt x="583" y="862"/>
                  </a:lnTo>
                  <a:cubicBezTo>
                    <a:pt x="585" y="862"/>
                    <a:pt x="586" y="860"/>
                    <a:pt x="587" y="860"/>
                  </a:cubicBezTo>
                  <a:lnTo>
                    <a:pt x="594" y="859"/>
                  </a:lnTo>
                  <a:lnTo>
                    <a:pt x="599" y="857"/>
                  </a:lnTo>
                  <a:lnTo>
                    <a:pt x="602" y="856"/>
                  </a:lnTo>
                  <a:cubicBezTo>
                    <a:pt x="620" y="849"/>
                    <a:pt x="638" y="840"/>
                    <a:pt x="655" y="832"/>
                  </a:cubicBezTo>
                  <a:cubicBezTo>
                    <a:pt x="661" y="832"/>
                    <a:pt x="666" y="835"/>
                    <a:pt x="672" y="835"/>
                  </a:cubicBezTo>
                  <a:cubicBezTo>
                    <a:pt x="683" y="835"/>
                    <a:pt x="694" y="836"/>
                    <a:pt x="705" y="836"/>
                  </a:cubicBezTo>
                  <a:cubicBezTo>
                    <a:pt x="851" y="836"/>
                    <a:pt x="988" y="757"/>
                    <a:pt x="1062" y="628"/>
                  </a:cubicBezTo>
                  <a:cubicBezTo>
                    <a:pt x="1072" y="597"/>
                    <a:pt x="1084" y="564"/>
                    <a:pt x="1096" y="533"/>
                  </a:cubicBezTo>
                  <a:cubicBezTo>
                    <a:pt x="1111" y="466"/>
                    <a:pt x="1110" y="397"/>
                    <a:pt x="1091" y="331"/>
                  </a:cubicBezTo>
                  <a:cubicBezTo>
                    <a:pt x="1076" y="299"/>
                    <a:pt x="1062" y="266"/>
                    <a:pt x="1047" y="234"/>
                  </a:cubicBezTo>
                  <a:cubicBezTo>
                    <a:pt x="1010" y="174"/>
                    <a:pt x="957" y="126"/>
                    <a:pt x="895" y="93"/>
                  </a:cubicBezTo>
                  <a:cubicBezTo>
                    <a:pt x="882" y="85"/>
                    <a:pt x="870" y="78"/>
                    <a:pt x="856" y="72"/>
                  </a:cubicBezTo>
                  <a:cubicBezTo>
                    <a:pt x="851" y="70"/>
                    <a:pt x="844" y="66"/>
                    <a:pt x="837" y="64"/>
                  </a:cubicBezTo>
                  <a:cubicBezTo>
                    <a:pt x="801" y="50"/>
                    <a:pt x="765" y="35"/>
                    <a:pt x="727" y="23"/>
                  </a:cubicBezTo>
                  <a:cubicBezTo>
                    <a:pt x="713" y="19"/>
                    <a:pt x="698" y="15"/>
                    <a:pt x="683" y="14"/>
                  </a:cubicBezTo>
                  <a:cubicBezTo>
                    <a:pt x="646" y="8"/>
                    <a:pt x="607" y="6"/>
                    <a:pt x="568" y="1"/>
                  </a:cubicBezTo>
                  <a:cubicBezTo>
                    <a:pt x="560" y="1"/>
                    <a:pt x="553" y="0"/>
                    <a:pt x="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4233075" y="1371725"/>
              <a:ext cx="20950" cy="24800"/>
            </a:xfrm>
            <a:custGeom>
              <a:avLst/>
              <a:gdLst/>
              <a:ahLst/>
              <a:cxnLst/>
              <a:rect l="l" t="t" r="r" b="b"/>
              <a:pathLst>
                <a:path w="838" h="992" extrusionOk="0">
                  <a:moveTo>
                    <a:pt x="435" y="1"/>
                  </a:moveTo>
                  <a:cubicBezTo>
                    <a:pt x="433" y="1"/>
                    <a:pt x="431" y="1"/>
                    <a:pt x="428" y="1"/>
                  </a:cubicBezTo>
                  <a:cubicBezTo>
                    <a:pt x="394" y="6"/>
                    <a:pt x="360" y="12"/>
                    <a:pt x="327" y="17"/>
                  </a:cubicBezTo>
                  <a:cubicBezTo>
                    <a:pt x="259" y="38"/>
                    <a:pt x="197" y="77"/>
                    <a:pt x="149" y="128"/>
                  </a:cubicBezTo>
                  <a:cubicBezTo>
                    <a:pt x="144" y="133"/>
                    <a:pt x="141" y="136"/>
                    <a:pt x="138" y="139"/>
                  </a:cubicBezTo>
                  <a:lnTo>
                    <a:pt x="133" y="145"/>
                  </a:lnTo>
                  <a:cubicBezTo>
                    <a:pt x="112" y="173"/>
                    <a:pt x="91" y="204"/>
                    <a:pt x="72" y="232"/>
                  </a:cubicBezTo>
                  <a:cubicBezTo>
                    <a:pt x="66" y="241"/>
                    <a:pt x="61" y="248"/>
                    <a:pt x="58" y="258"/>
                  </a:cubicBezTo>
                  <a:cubicBezTo>
                    <a:pt x="39" y="296"/>
                    <a:pt x="24" y="337"/>
                    <a:pt x="15" y="378"/>
                  </a:cubicBezTo>
                  <a:cubicBezTo>
                    <a:pt x="14" y="382"/>
                    <a:pt x="12" y="388"/>
                    <a:pt x="11" y="393"/>
                  </a:cubicBezTo>
                  <a:cubicBezTo>
                    <a:pt x="7" y="427"/>
                    <a:pt x="4" y="465"/>
                    <a:pt x="1" y="499"/>
                  </a:cubicBezTo>
                  <a:cubicBezTo>
                    <a:pt x="1" y="501"/>
                    <a:pt x="1" y="503"/>
                    <a:pt x="1" y="507"/>
                  </a:cubicBezTo>
                  <a:cubicBezTo>
                    <a:pt x="1" y="516"/>
                    <a:pt x="1" y="526"/>
                    <a:pt x="3" y="535"/>
                  </a:cubicBezTo>
                  <a:cubicBezTo>
                    <a:pt x="7" y="566"/>
                    <a:pt x="11" y="623"/>
                    <a:pt x="25" y="662"/>
                  </a:cubicBezTo>
                  <a:cubicBezTo>
                    <a:pt x="39" y="704"/>
                    <a:pt x="58" y="745"/>
                    <a:pt x="79" y="783"/>
                  </a:cubicBezTo>
                  <a:cubicBezTo>
                    <a:pt x="83" y="788"/>
                    <a:pt x="85" y="792"/>
                    <a:pt x="88" y="795"/>
                  </a:cubicBezTo>
                  <a:cubicBezTo>
                    <a:pt x="110" y="824"/>
                    <a:pt x="135" y="853"/>
                    <a:pt x="158" y="881"/>
                  </a:cubicBezTo>
                  <a:lnTo>
                    <a:pt x="165" y="887"/>
                  </a:lnTo>
                  <a:cubicBezTo>
                    <a:pt x="243" y="954"/>
                    <a:pt x="341" y="991"/>
                    <a:pt x="444" y="992"/>
                  </a:cubicBezTo>
                  <a:cubicBezTo>
                    <a:pt x="446" y="992"/>
                    <a:pt x="448" y="992"/>
                    <a:pt x="450" y="992"/>
                  </a:cubicBezTo>
                  <a:cubicBezTo>
                    <a:pt x="500" y="992"/>
                    <a:pt x="550" y="979"/>
                    <a:pt x="594" y="954"/>
                  </a:cubicBezTo>
                  <a:cubicBezTo>
                    <a:pt x="645" y="937"/>
                    <a:pt x="689" y="905"/>
                    <a:pt x="723" y="864"/>
                  </a:cubicBezTo>
                  <a:cubicBezTo>
                    <a:pt x="744" y="836"/>
                    <a:pt x="763" y="808"/>
                    <a:pt x="783" y="781"/>
                  </a:cubicBezTo>
                  <a:cubicBezTo>
                    <a:pt x="814" y="721"/>
                    <a:pt x="830" y="653"/>
                    <a:pt x="828" y="584"/>
                  </a:cubicBezTo>
                  <a:cubicBezTo>
                    <a:pt x="824" y="560"/>
                    <a:pt x="821" y="534"/>
                    <a:pt x="816" y="508"/>
                  </a:cubicBezTo>
                  <a:cubicBezTo>
                    <a:pt x="831" y="469"/>
                    <a:pt x="838" y="428"/>
                    <a:pt x="836" y="386"/>
                  </a:cubicBezTo>
                  <a:cubicBezTo>
                    <a:pt x="828" y="281"/>
                    <a:pt x="783" y="181"/>
                    <a:pt x="708" y="106"/>
                  </a:cubicBezTo>
                  <a:lnTo>
                    <a:pt x="624" y="46"/>
                  </a:lnTo>
                  <a:cubicBezTo>
                    <a:pt x="566" y="16"/>
                    <a:pt x="501" y="1"/>
                    <a:pt x="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4297750" y="1412900"/>
              <a:ext cx="21800" cy="21725"/>
            </a:xfrm>
            <a:custGeom>
              <a:avLst/>
              <a:gdLst/>
              <a:ahLst/>
              <a:cxnLst/>
              <a:rect l="l" t="t" r="r" b="b"/>
              <a:pathLst>
                <a:path w="872" h="869" extrusionOk="0">
                  <a:moveTo>
                    <a:pt x="431" y="1"/>
                  </a:moveTo>
                  <a:cubicBezTo>
                    <a:pt x="361" y="3"/>
                    <a:pt x="292" y="23"/>
                    <a:pt x="233" y="60"/>
                  </a:cubicBezTo>
                  <a:lnTo>
                    <a:pt x="152" y="128"/>
                  </a:lnTo>
                  <a:cubicBezTo>
                    <a:pt x="104" y="178"/>
                    <a:pt x="72" y="239"/>
                    <a:pt x="56" y="306"/>
                  </a:cubicBezTo>
                  <a:lnTo>
                    <a:pt x="38" y="383"/>
                  </a:lnTo>
                  <a:cubicBezTo>
                    <a:pt x="0" y="540"/>
                    <a:pt x="64" y="704"/>
                    <a:pt x="198" y="794"/>
                  </a:cubicBezTo>
                  <a:lnTo>
                    <a:pt x="199" y="794"/>
                  </a:lnTo>
                  <a:cubicBezTo>
                    <a:pt x="238" y="826"/>
                    <a:pt x="286" y="849"/>
                    <a:pt x="335" y="859"/>
                  </a:cubicBezTo>
                  <a:cubicBezTo>
                    <a:pt x="370" y="862"/>
                    <a:pt x="403" y="865"/>
                    <a:pt x="437" y="868"/>
                  </a:cubicBezTo>
                  <a:cubicBezTo>
                    <a:pt x="507" y="867"/>
                    <a:pt x="575" y="847"/>
                    <a:pt x="635" y="809"/>
                  </a:cubicBezTo>
                  <a:cubicBezTo>
                    <a:pt x="662" y="786"/>
                    <a:pt x="689" y="764"/>
                    <a:pt x="716" y="742"/>
                  </a:cubicBezTo>
                  <a:cubicBezTo>
                    <a:pt x="762" y="691"/>
                    <a:pt x="794" y="630"/>
                    <a:pt x="811" y="563"/>
                  </a:cubicBezTo>
                  <a:cubicBezTo>
                    <a:pt x="816" y="537"/>
                    <a:pt x="821" y="512"/>
                    <a:pt x="828" y="486"/>
                  </a:cubicBezTo>
                  <a:cubicBezTo>
                    <a:pt x="871" y="274"/>
                    <a:pt x="740" y="66"/>
                    <a:pt x="532" y="10"/>
                  </a:cubicBezTo>
                  <a:cubicBezTo>
                    <a:pt x="498" y="7"/>
                    <a:pt x="464" y="4"/>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4264525" y="1484250"/>
              <a:ext cx="27475" cy="26275"/>
            </a:xfrm>
            <a:custGeom>
              <a:avLst/>
              <a:gdLst/>
              <a:ahLst/>
              <a:cxnLst/>
              <a:rect l="l" t="t" r="r" b="b"/>
              <a:pathLst>
                <a:path w="1099" h="1051" extrusionOk="0">
                  <a:moveTo>
                    <a:pt x="546" y="1"/>
                  </a:moveTo>
                  <a:cubicBezTo>
                    <a:pt x="542" y="1"/>
                    <a:pt x="538" y="1"/>
                    <a:pt x="534" y="1"/>
                  </a:cubicBezTo>
                  <a:cubicBezTo>
                    <a:pt x="488" y="5"/>
                    <a:pt x="442" y="12"/>
                    <a:pt x="397" y="23"/>
                  </a:cubicBezTo>
                  <a:cubicBezTo>
                    <a:pt x="351" y="34"/>
                    <a:pt x="301" y="61"/>
                    <a:pt x="264" y="79"/>
                  </a:cubicBezTo>
                  <a:cubicBezTo>
                    <a:pt x="252" y="85"/>
                    <a:pt x="241" y="91"/>
                    <a:pt x="232" y="100"/>
                  </a:cubicBezTo>
                  <a:cubicBezTo>
                    <a:pt x="204" y="120"/>
                    <a:pt x="173" y="146"/>
                    <a:pt x="147" y="170"/>
                  </a:cubicBezTo>
                  <a:cubicBezTo>
                    <a:pt x="145" y="172"/>
                    <a:pt x="142" y="174"/>
                    <a:pt x="140" y="176"/>
                  </a:cubicBezTo>
                  <a:cubicBezTo>
                    <a:pt x="134" y="182"/>
                    <a:pt x="130" y="187"/>
                    <a:pt x="126" y="193"/>
                  </a:cubicBezTo>
                  <a:cubicBezTo>
                    <a:pt x="102" y="224"/>
                    <a:pt x="69" y="262"/>
                    <a:pt x="52" y="302"/>
                  </a:cubicBezTo>
                  <a:cubicBezTo>
                    <a:pt x="10" y="400"/>
                    <a:pt x="9" y="416"/>
                    <a:pt x="1" y="521"/>
                  </a:cubicBezTo>
                  <a:cubicBezTo>
                    <a:pt x="0" y="530"/>
                    <a:pt x="0" y="538"/>
                    <a:pt x="1" y="547"/>
                  </a:cubicBezTo>
                  <a:cubicBezTo>
                    <a:pt x="4" y="590"/>
                    <a:pt x="11" y="632"/>
                    <a:pt x="23" y="673"/>
                  </a:cubicBezTo>
                  <a:cubicBezTo>
                    <a:pt x="38" y="716"/>
                    <a:pt x="55" y="756"/>
                    <a:pt x="77" y="793"/>
                  </a:cubicBezTo>
                  <a:cubicBezTo>
                    <a:pt x="98" y="830"/>
                    <a:pt x="140" y="874"/>
                    <a:pt x="161" y="898"/>
                  </a:cubicBezTo>
                  <a:cubicBezTo>
                    <a:pt x="194" y="937"/>
                    <a:pt x="241" y="966"/>
                    <a:pt x="283" y="991"/>
                  </a:cubicBezTo>
                  <a:cubicBezTo>
                    <a:pt x="355" y="1030"/>
                    <a:pt x="435" y="1051"/>
                    <a:pt x="516" y="1051"/>
                  </a:cubicBezTo>
                  <a:cubicBezTo>
                    <a:pt x="521" y="1051"/>
                    <a:pt x="525" y="1051"/>
                    <a:pt x="529" y="1051"/>
                  </a:cubicBezTo>
                  <a:cubicBezTo>
                    <a:pt x="572" y="1049"/>
                    <a:pt x="615" y="1043"/>
                    <a:pt x="656" y="1029"/>
                  </a:cubicBezTo>
                  <a:cubicBezTo>
                    <a:pt x="757" y="990"/>
                    <a:pt x="776" y="975"/>
                    <a:pt x="857" y="903"/>
                  </a:cubicBezTo>
                  <a:cubicBezTo>
                    <a:pt x="893" y="866"/>
                    <a:pt x="920" y="820"/>
                    <a:pt x="934" y="771"/>
                  </a:cubicBezTo>
                  <a:cubicBezTo>
                    <a:pt x="937" y="761"/>
                    <a:pt x="940" y="751"/>
                    <a:pt x="942" y="742"/>
                  </a:cubicBezTo>
                  <a:cubicBezTo>
                    <a:pt x="945" y="740"/>
                    <a:pt x="946" y="739"/>
                    <a:pt x="947" y="738"/>
                  </a:cubicBezTo>
                  <a:cubicBezTo>
                    <a:pt x="990" y="709"/>
                    <a:pt x="1025" y="668"/>
                    <a:pt x="1047" y="621"/>
                  </a:cubicBezTo>
                  <a:lnTo>
                    <a:pt x="1083" y="527"/>
                  </a:lnTo>
                  <a:cubicBezTo>
                    <a:pt x="1098" y="460"/>
                    <a:pt x="1096" y="389"/>
                    <a:pt x="1076" y="323"/>
                  </a:cubicBezTo>
                  <a:cubicBezTo>
                    <a:pt x="1062" y="292"/>
                    <a:pt x="1047" y="260"/>
                    <a:pt x="1033" y="227"/>
                  </a:cubicBezTo>
                  <a:cubicBezTo>
                    <a:pt x="995" y="168"/>
                    <a:pt x="944" y="119"/>
                    <a:pt x="882" y="86"/>
                  </a:cubicBezTo>
                  <a:cubicBezTo>
                    <a:pt x="870" y="79"/>
                    <a:pt x="858" y="73"/>
                    <a:pt x="846" y="67"/>
                  </a:cubicBezTo>
                  <a:cubicBezTo>
                    <a:pt x="802" y="48"/>
                    <a:pt x="758" y="32"/>
                    <a:pt x="712" y="19"/>
                  </a:cubicBezTo>
                  <a:cubicBezTo>
                    <a:pt x="667" y="10"/>
                    <a:pt x="620" y="5"/>
                    <a:pt x="574" y="2"/>
                  </a:cubicBezTo>
                  <a:cubicBezTo>
                    <a:pt x="565" y="2"/>
                    <a:pt x="555"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4333375" y="1534950"/>
              <a:ext cx="29300" cy="20400"/>
            </a:xfrm>
            <a:custGeom>
              <a:avLst/>
              <a:gdLst/>
              <a:ahLst/>
              <a:cxnLst/>
              <a:rect l="l" t="t" r="r" b="b"/>
              <a:pathLst>
                <a:path w="1172" h="816" extrusionOk="0">
                  <a:moveTo>
                    <a:pt x="598" y="0"/>
                  </a:moveTo>
                  <a:cubicBezTo>
                    <a:pt x="532" y="0"/>
                    <a:pt x="462" y="19"/>
                    <a:pt x="392" y="63"/>
                  </a:cubicBezTo>
                  <a:lnTo>
                    <a:pt x="362" y="81"/>
                  </a:lnTo>
                  <a:cubicBezTo>
                    <a:pt x="0" y="306"/>
                    <a:pt x="235" y="815"/>
                    <a:pt x="575" y="815"/>
                  </a:cubicBezTo>
                  <a:cubicBezTo>
                    <a:pt x="641" y="815"/>
                    <a:pt x="711" y="796"/>
                    <a:pt x="781" y="752"/>
                  </a:cubicBezTo>
                  <a:lnTo>
                    <a:pt x="810" y="735"/>
                  </a:lnTo>
                  <a:cubicBezTo>
                    <a:pt x="1172" y="509"/>
                    <a:pt x="938"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4210200" y="1441775"/>
              <a:ext cx="22150" cy="25475"/>
            </a:xfrm>
            <a:custGeom>
              <a:avLst/>
              <a:gdLst/>
              <a:ahLst/>
              <a:cxnLst/>
              <a:rect l="l" t="t" r="r" b="b"/>
              <a:pathLst>
                <a:path w="886" h="1019" extrusionOk="0">
                  <a:moveTo>
                    <a:pt x="430" y="1"/>
                  </a:moveTo>
                  <a:cubicBezTo>
                    <a:pt x="425" y="1"/>
                    <a:pt x="421" y="1"/>
                    <a:pt x="417" y="1"/>
                  </a:cubicBezTo>
                  <a:lnTo>
                    <a:pt x="316" y="17"/>
                  </a:lnTo>
                  <a:cubicBezTo>
                    <a:pt x="248" y="37"/>
                    <a:pt x="186" y="75"/>
                    <a:pt x="138" y="128"/>
                  </a:cubicBezTo>
                  <a:cubicBezTo>
                    <a:pt x="116" y="158"/>
                    <a:pt x="81" y="200"/>
                    <a:pt x="63" y="238"/>
                  </a:cubicBezTo>
                  <a:cubicBezTo>
                    <a:pt x="60" y="244"/>
                    <a:pt x="59" y="248"/>
                    <a:pt x="57" y="254"/>
                  </a:cubicBezTo>
                  <a:cubicBezTo>
                    <a:pt x="43" y="288"/>
                    <a:pt x="27" y="324"/>
                    <a:pt x="18" y="361"/>
                  </a:cubicBezTo>
                  <a:cubicBezTo>
                    <a:pt x="14" y="370"/>
                    <a:pt x="12" y="381"/>
                    <a:pt x="11" y="392"/>
                  </a:cubicBezTo>
                  <a:cubicBezTo>
                    <a:pt x="4" y="435"/>
                    <a:pt x="0" y="478"/>
                    <a:pt x="0" y="523"/>
                  </a:cubicBezTo>
                  <a:cubicBezTo>
                    <a:pt x="4" y="567"/>
                    <a:pt x="10" y="610"/>
                    <a:pt x="20" y="653"/>
                  </a:cubicBezTo>
                  <a:cubicBezTo>
                    <a:pt x="22" y="663"/>
                    <a:pt x="25" y="674"/>
                    <a:pt x="30" y="684"/>
                  </a:cubicBezTo>
                  <a:cubicBezTo>
                    <a:pt x="45" y="727"/>
                    <a:pt x="64" y="768"/>
                    <a:pt x="87" y="807"/>
                  </a:cubicBezTo>
                  <a:cubicBezTo>
                    <a:pt x="90" y="812"/>
                    <a:pt x="92" y="817"/>
                    <a:pt x="97" y="821"/>
                  </a:cubicBezTo>
                  <a:cubicBezTo>
                    <a:pt x="108" y="836"/>
                    <a:pt x="121" y="852"/>
                    <a:pt x="133" y="866"/>
                  </a:cubicBezTo>
                  <a:cubicBezTo>
                    <a:pt x="145" y="880"/>
                    <a:pt x="159" y="899"/>
                    <a:pt x="173" y="914"/>
                  </a:cubicBezTo>
                  <a:cubicBezTo>
                    <a:pt x="251" y="986"/>
                    <a:pt x="346" y="1019"/>
                    <a:pt x="439" y="1019"/>
                  </a:cubicBezTo>
                  <a:cubicBezTo>
                    <a:pt x="613" y="1019"/>
                    <a:pt x="782" y="904"/>
                    <a:pt x="827" y="712"/>
                  </a:cubicBezTo>
                  <a:cubicBezTo>
                    <a:pt x="840" y="666"/>
                    <a:pt x="854" y="621"/>
                    <a:pt x="867" y="576"/>
                  </a:cubicBezTo>
                  <a:cubicBezTo>
                    <a:pt x="885" y="473"/>
                    <a:pt x="868" y="367"/>
                    <a:pt x="817" y="277"/>
                  </a:cubicBezTo>
                  <a:cubicBezTo>
                    <a:pt x="809" y="263"/>
                    <a:pt x="798" y="249"/>
                    <a:pt x="787" y="237"/>
                  </a:cubicBezTo>
                  <a:cubicBezTo>
                    <a:pt x="787" y="237"/>
                    <a:pt x="787" y="236"/>
                    <a:pt x="787" y="235"/>
                  </a:cubicBezTo>
                  <a:cubicBezTo>
                    <a:pt x="769" y="186"/>
                    <a:pt x="738" y="140"/>
                    <a:pt x="697" y="106"/>
                  </a:cubicBezTo>
                  <a:cubicBezTo>
                    <a:pt x="669" y="86"/>
                    <a:pt x="641" y="66"/>
                    <a:pt x="613" y="46"/>
                  </a:cubicBezTo>
                  <a:cubicBezTo>
                    <a:pt x="556" y="17"/>
                    <a:pt x="493"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4273000" y="1276225"/>
              <a:ext cx="28600" cy="19950"/>
            </a:xfrm>
            <a:custGeom>
              <a:avLst/>
              <a:gdLst/>
              <a:ahLst/>
              <a:cxnLst/>
              <a:rect l="l" t="t" r="r" b="b"/>
              <a:pathLst>
                <a:path w="1144" h="798" extrusionOk="0">
                  <a:moveTo>
                    <a:pt x="569" y="0"/>
                  </a:moveTo>
                  <a:cubicBezTo>
                    <a:pt x="504" y="0"/>
                    <a:pt x="434" y="19"/>
                    <a:pt x="364" y="63"/>
                  </a:cubicBezTo>
                  <a:cubicBezTo>
                    <a:pt x="1" y="289"/>
                    <a:pt x="235" y="798"/>
                    <a:pt x="576" y="798"/>
                  </a:cubicBezTo>
                  <a:cubicBezTo>
                    <a:pt x="642" y="798"/>
                    <a:pt x="712" y="779"/>
                    <a:pt x="782"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4167500" y="1326350"/>
              <a:ext cx="27475" cy="22450"/>
            </a:xfrm>
            <a:custGeom>
              <a:avLst/>
              <a:gdLst/>
              <a:ahLst/>
              <a:cxnLst/>
              <a:rect l="l" t="t" r="r" b="b"/>
              <a:pathLst>
                <a:path w="1099" h="898" extrusionOk="0">
                  <a:moveTo>
                    <a:pt x="539" y="1"/>
                  </a:moveTo>
                  <a:cubicBezTo>
                    <a:pt x="513" y="1"/>
                    <a:pt x="486" y="2"/>
                    <a:pt x="461" y="5"/>
                  </a:cubicBezTo>
                  <a:cubicBezTo>
                    <a:pt x="401" y="12"/>
                    <a:pt x="342" y="22"/>
                    <a:pt x="283" y="37"/>
                  </a:cubicBezTo>
                  <a:cubicBezTo>
                    <a:pt x="215" y="58"/>
                    <a:pt x="152" y="97"/>
                    <a:pt x="105" y="149"/>
                  </a:cubicBezTo>
                  <a:cubicBezTo>
                    <a:pt x="38" y="228"/>
                    <a:pt x="1" y="326"/>
                    <a:pt x="0" y="429"/>
                  </a:cubicBezTo>
                  <a:cubicBezTo>
                    <a:pt x="2" y="499"/>
                    <a:pt x="23" y="567"/>
                    <a:pt x="59" y="627"/>
                  </a:cubicBezTo>
                  <a:cubicBezTo>
                    <a:pt x="89" y="664"/>
                    <a:pt x="117" y="705"/>
                    <a:pt x="154" y="737"/>
                  </a:cubicBezTo>
                  <a:cubicBezTo>
                    <a:pt x="188" y="767"/>
                    <a:pt x="227" y="794"/>
                    <a:pt x="267" y="818"/>
                  </a:cubicBezTo>
                  <a:cubicBezTo>
                    <a:pt x="279" y="825"/>
                    <a:pt x="291" y="831"/>
                    <a:pt x="304" y="836"/>
                  </a:cubicBezTo>
                  <a:cubicBezTo>
                    <a:pt x="385" y="875"/>
                    <a:pt x="474" y="896"/>
                    <a:pt x="565" y="896"/>
                  </a:cubicBezTo>
                  <a:cubicBezTo>
                    <a:pt x="567" y="896"/>
                    <a:pt x="569" y="896"/>
                    <a:pt x="572" y="896"/>
                  </a:cubicBezTo>
                  <a:cubicBezTo>
                    <a:pt x="577" y="897"/>
                    <a:pt x="583" y="897"/>
                    <a:pt x="589" y="897"/>
                  </a:cubicBezTo>
                  <a:cubicBezTo>
                    <a:pt x="598" y="897"/>
                    <a:pt x="606" y="897"/>
                    <a:pt x="615" y="895"/>
                  </a:cubicBezTo>
                  <a:cubicBezTo>
                    <a:pt x="654" y="891"/>
                    <a:pt x="694" y="885"/>
                    <a:pt x="732" y="877"/>
                  </a:cubicBezTo>
                  <a:cubicBezTo>
                    <a:pt x="738" y="876"/>
                    <a:pt x="745" y="874"/>
                    <a:pt x="751" y="873"/>
                  </a:cubicBezTo>
                  <a:cubicBezTo>
                    <a:pt x="797" y="856"/>
                    <a:pt x="842" y="837"/>
                    <a:pt x="884" y="813"/>
                  </a:cubicBezTo>
                  <a:cubicBezTo>
                    <a:pt x="980" y="735"/>
                    <a:pt x="1050" y="632"/>
                    <a:pt x="1089" y="515"/>
                  </a:cubicBezTo>
                  <a:cubicBezTo>
                    <a:pt x="1092" y="482"/>
                    <a:pt x="1096" y="447"/>
                    <a:pt x="1099" y="413"/>
                  </a:cubicBezTo>
                  <a:cubicBezTo>
                    <a:pt x="1097" y="343"/>
                    <a:pt x="1076" y="275"/>
                    <a:pt x="1040" y="216"/>
                  </a:cubicBezTo>
                  <a:cubicBezTo>
                    <a:pt x="1017" y="189"/>
                    <a:pt x="994" y="162"/>
                    <a:pt x="971" y="134"/>
                  </a:cubicBezTo>
                  <a:cubicBezTo>
                    <a:pt x="922" y="87"/>
                    <a:pt x="860" y="55"/>
                    <a:pt x="793" y="40"/>
                  </a:cubicBezTo>
                  <a:cubicBezTo>
                    <a:pt x="767" y="30"/>
                    <a:pt x="741" y="23"/>
                    <a:pt x="715" y="19"/>
                  </a:cubicBezTo>
                  <a:cubicBezTo>
                    <a:pt x="657" y="8"/>
                    <a:pt x="599" y="3"/>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4215550" y="1298675"/>
              <a:ext cx="23475" cy="20550"/>
            </a:xfrm>
            <a:custGeom>
              <a:avLst/>
              <a:gdLst/>
              <a:ahLst/>
              <a:cxnLst/>
              <a:rect l="l" t="t" r="r" b="b"/>
              <a:pathLst>
                <a:path w="939" h="822" extrusionOk="0">
                  <a:moveTo>
                    <a:pt x="482" y="0"/>
                  </a:moveTo>
                  <a:cubicBezTo>
                    <a:pt x="412" y="2"/>
                    <a:pt x="343" y="23"/>
                    <a:pt x="283" y="60"/>
                  </a:cubicBezTo>
                  <a:lnTo>
                    <a:pt x="237" y="89"/>
                  </a:lnTo>
                  <a:cubicBezTo>
                    <a:pt x="55" y="208"/>
                    <a:pt x="0" y="448"/>
                    <a:pt x="109" y="634"/>
                  </a:cubicBezTo>
                  <a:cubicBezTo>
                    <a:pt x="132" y="661"/>
                    <a:pt x="155" y="688"/>
                    <a:pt x="178" y="717"/>
                  </a:cubicBezTo>
                  <a:cubicBezTo>
                    <a:pt x="228" y="763"/>
                    <a:pt x="290" y="795"/>
                    <a:pt x="356" y="811"/>
                  </a:cubicBezTo>
                  <a:cubicBezTo>
                    <a:pt x="390" y="814"/>
                    <a:pt x="424" y="817"/>
                    <a:pt x="457" y="821"/>
                  </a:cubicBezTo>
                  <a:cubicBezTo>
                    <a:pt x="528" y="819"/>
                    <a:pt x="596" y="799"/>
                    <a:pt x="655" y="761"/>
                  </a:cubicBezTo>
                  <a:lnTo>
                    <a:pt x="703" y="732"/>
                  </a:lnTo>
                  <a:cubicBezTo>
                    <a:pt x="883" y="613"/>
                    <a:pt x="938" y="373"/>
                    <a:pt x="829" y="186"/>
                  </a:cubicBezTo>
                  <a:cubicBezTo>
                    <a:pt x="806" y="159"/>
                    <a:pt x="784" y="132"/>
                    <a:pt x="761" y="105"/>
                  </a:cubicBezTo>
                  <a:cubicBezTo>
                    <a:pt x="711" y="57"/>
                    <a:pt x="650" y="25"/>
                    <a:pt x="583" y="10"/>
                  </a:cubicBez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4144675" y="1396925"/>
              <a:ext cx="33675" cy="26675"/>
            </a:xfrm>
            <a:custGeom>
              <a:avLst/>
              <a:gdLst/>
              <a:ahLst/>
              <a:cxnLst/>
              <a:rect l="l" t="t" r="r" b="b"/>
              <a:pathLst>
                <a:path w="1347" h="1067" extrusionOk="0">
                  <a:moveTo>
                    <a:pt x="542" y="0"/>
                  </a:moveTo>
                  <a:cubicBezTo>
                    <a:pt x="486" y="0"/>
                    <a:pt x="431" y="8"/>
                    <a:pt x="379" y="29"/>
                  </a:cubicBezTo>
                  <a:cubicBezTo>
                    <a:pt x="335" y="48"/>
                    <a:pt x="286" y="65"/>
                    <a:pt x="246" y="94"/>
                  </a:cubicBezTo>
                  <a:cubicBezTo>
                    <a:pt x="214" y="119"/>
                    <a:pt x="182" y="146"/>
                    <a:pt x="151" y="174"/>
                  </a:cubicBezTo>
                  <a:cubicBezTo>
                    <a:pt x="145" y="180"/>
                    <a:pt x="138" y="188"/>
                    <a:pt x="133" y="194"/>
                  </a:cubicBezTo>
                  <a:cubicBezTo>
                    <a:pt x="108" y="227"/>
                    <a:pt x="84" y="259"/>
                    <a:pt x="64" y="294"/>
                  </a:cubicBezTo>
                  <a:cubicBezTo>
                    <a:pt x="59" y="300"/>
                    <a:pt x="56" y="307"/>
                    <a:pt x="54" y="313"/>
                  </a:cubicBezTo>
                  <a:cubicBezTo>
                    <a:pt x="19" y="386"/>
                    <a:pt x="1" y="466"/>
                    <a:pt x="0" y="546"/>
                  </a:cubicBezTo>
                  <a:cubicBezTo>
                    <a:pt x="0" y="554"/>
                    <a:pt x="0" y="562"/>
                    <a:pt x="1" y="569"/>
                  </a:cubicBezTo>
                  <a:cubicBezTo>
                    <a:pt x="3" y="608"/>
                    <a:pt x="11" y="647"/>
                    <a:pt x="21" y="684"/>
                  </a:cubicBezTo>
                  <a:cubicBezTo>
                    <a:pt x="27" y="703"/>
                    <a:pt x="40" y="727"/>
                    <a:pt x="45" y="741"/>
                  </a:cubicBezTo>
                  <a:cubicBezTo>
                    <a:pt x="54" y="761"/>
                    <a:pt x="63" y="780"/>
                    <a:pt x="72" y="799"/>
                  </a:cubicBezTo>
                  <a:cubicBezTo>
                    <a:pt x="95" y="835"/>
                    <a:pt x="123" y="870"/>
                    <a:pt x="155" y="899"/>
                  </a:cubicBezTo>
                  <a:cubicBezTo>
                    <a:pt x="233" y="975"/>
                    <a:pt x="340" y="1021"/>
                    <a:pt x="445" y="1045"/>
                  </a:cubicBezTo>
                  <a:cubicBezTo>
                    <a:pt x="511" y="1060"/>
                    <a:pt x="577" y="1067"/>
                    <a:pt x="644" y="1067"/>
                  </a:cubicBezTo>
                  <a:cubicBezTo>
                    <a:pt x="653" y="1067"/>
                    <a:pt x="663" y="1067"/>
                    <a:pt x="672" y="1066"/>
                  </a:cubicBezTo>
                  <a:cubicBezTo>
                    <a:pt x="728" y="1062"/>
                    <a:pt x="783" y="1055"/>
                    <a:pt x="840" y="1043"/>
                  </a:cubicBezTo>
                  <a:cubicBezTo>
                    <a:pt x="864" y="1037"/>
                    <a:pt x="889" y="1031"/>
                    <a:pt x="914" y="1022"/>
                  </a:cubicBezTo>
                  <a:cubicBezTo>
                    <a:pt x="992" y="995"/>
                    <a:pt x="1073" y="960"/>
                    <a:pt x="1140" y="910"/>
                  </a:cubicBezTo>
                  <a:cubicBezTo>
                    <a:pt x="1185" y="884"/>
                    <a:pt x="1224" y="846"/>
                    <a:pt x="1251" y="800"/>
                  </a:cubicBezTo>
                  <a:cubicBezTo>
                    <a:pt x="1340" y="670"/>
                    <a:pt x="1346" y="500"/>
                    <a:pt x="1266" y="364"/>
                  </a:cubicBezTo>
                  <a:cubicBezTo>
                    <a:pt x="1211" y="283"/>
                    <a:pt x="1131" y="215"/>
                    <a:pt x="1033" y="192"/>
                  </a:cubicBezTo>
                  <a:cubicBezTo>
                    <a:pt x="985" y="155"/>
                    <a:pt x="937" y="121"/>
                    <a:pt x="885" y="90"/>
                  </a:cubicBezTo>
                  <a:cubicBezTo>
                    <a:pt x="867" y="80"/>
                    <a:pt x="848" y="70"/>
                    <a:pt x="829" y="63"/>
                  </a:cubicBezTo>
                  <a:cubicBezTo>
                    <a:pt x="783" y="45"/>
                    <a:pt x="732" y="22"/>
                    <a:pt x="680" y="13"/>
                  </a:cubicBezTo>
                  <a:cubicBezTo>
                    <a:pt x="635" y="6"/>
                    <a:pt x="589"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4257175" y="1561600"/>
              <a:ext cx="30150" cy="25600"/>
            </a:xfrm>
            <a:custGeom>
              <a:avLst/>
              <a:gdLst/>
              <a:ahLst/>
              <a:cxnLst/>
              <a:rect l="l" t="t" r="r" b="b"/>
              <a:pathLst>
                <a:path w="1206" h="1024" extrusionOk="0">
                  <a:moveTo>
                    <a:pt x="586" y="1"/>
                  </a:moveTo>
                  <a:cubicBezTo>
                    <a:pt x="568" y="1"/>
                    <a:pt x="550" y="2"/>
                    <a:pt x="533" y="4"/>
                  </a:cubicBezTo>
                  <a:cubicBezTo>
                    <a:pt x="482" y="8"/>
                    <a:pt x="433" y="17"/>
                    <a:pt x="384" y="30"/>
                  </a:cubicBezTo>
                  <a:cubicBezTo>
                    <a:pt x="367" y="34"/>
                    <a:pt x="350" y="40"/>
                    <a:pt x="334" y="47"/>
                  </a:cubicBezTo>
                  <a:cubicBezTo>
                    <a:pt x="288" y="68"/>
                    <a:pt x="235" y="88"/>
                    <a:pt x="192" y="117"/>
                  </a:cubicBezTo>
                  <a:cubicBezTo>
                    <a:pt x="165" y="139"/>
                    <a:pt x="138" y="162"/>
                    <a:pt x="110" y="185"/>
                  </a:cubicBezTo>
                  <a:cubicBezTo>
                    <a:pt x="73" y="220"/>
                    <a:pt x="47" y="266"/>
                    <a:pt x="33" y="315"/>
                  </a:cubicBezTo>
                  <a:cubicBezTo>
                    <a:pt x="17" y="346"/>
                    <a:pt x="9" y="379"/>
                    <a:pt x="10" y="414"/>
                  </a:cubicBezTo>
                  <a:cubicBezTo>
                    <a:pt x="0" y="464"/>
                    <a:pt x="5" y="516"/>
                    <a:pt x="21" y="565"/>
                  </a:cubicBezTo>
                  <a:cubicBezTo>
                    <a:pt x="62" y="673"/>
                    <a:pt x="113" y="764"/>
                    <a:pt x="199" y="842"/>
                  </a:cubicBezTo>
                  <a:cubicBezTo>
                    <a:pt x="240" y="878"/>
                    <a:pt x="285" y="911"/>
                    <a:pt x="333" y="938"/>
                  </a:cubicBezTo>
                  <a:cubicBezTo>
                    <a:pt x="380" y="961"/>
                    <a:pt x="429" y="982"/>
                    <a:pt x="480" y="997"/>
                  </a:cubicBezTo>
                  <a:cubicBezTo>
                    <a:pt x="501" y="1004"/>
                    <a:pt x="520" y="1008"/>
                    <a:pt x="542" y="1011"/>
                  </a:cubicBezTo>
                  <a:cubicBezTo>
                    <a:pt x="582" y="1016"/>
                    <a:pt x="627" y="1024"/>
                    <a:pt x="671" y="1024"/>
                  </a:cubicBezTo>
                  <a:cubicBezTo>
                    <a:pt x="682" y="1024"/>
                    <a:pt x="693" y="1023"/>
                    <a:pt x="704" y="1022"/>
                  </a:cubicBezTo>
                  <a:cubicBezTo>
                    <a:pt x="816" y="1012"/>
                    <a:pt x="917" y="986"/>
                    <a:pt x="1014" y="925"/>
                  </a:cubicBezTo>
                  <a:cubicBezTo>
                    <a:pt x="1100" y="866"/>
                    <a:pt x="1163" y="779"/>
                    <a:pt x="1191" y="678"/>
                  </a:cubicBezTo>
                  <a:cubicBezTo>
                    <a:pt x="1204" y="629"/>
                    <a:pt x="1205" y="577"/>
                    <a:pt x="1192" y="527"/>
                  </a:cubicBezTo>
                  <a:cubicBezTo>
                    <a:pt x="1190" y="512"/>
                    <a:pt x="1188" y="498"/>
                    <a:pt x="1184" y="483"/>
                  </a:cubicBezTo>
                  <a:cubicBezTo>
                    <a:pt x="1188" y="436"/>
                    <a:pt x="1184" y="390"/>
                    <a:pt x="1171" y="346"/>
                  </a:cubicBezTo>
                  <a:cubicBezTo>
                    <a:pt x="1157" y="313"/>
                    <a:pt x="1142" y="281"/>
                    <a:pt x="1127" y="248"/>
                  </a:cubicBezTo>
                  <a:cubicBezTo>
                    <a:pt x="1091" y="189"/>
                    <a:pt x="1038" y="140"/>
                    <a:pt x="976" y="108"/>
                  </a:cubicBezTo>
                  <a:cubicBezTo>
                    <a:pt x="921" y="69"/>
                    <a:pt x="851" y="46"/>
                    <a:pt x="788" y="27"/>
                  </a:cubicBezTo>
                  <a:cubicBezTo>
                    <a:pt x="771" y="21"/>
                    <a:pt x="752" y="17"/>
                    <a:pt x="734" y="14"/>
                  </a:cubicBezTo>
                  <a:cubicBezTo>
                    <a:pt x="685" y="6"/>
                    <a:pt x="636" y="2"/>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4358175" y="1638425"/>
              <a:ext cx="40100" cy="32400"/>
            </a:xfrm>
            <a:custGeom>
              <a:avLst/>
              <a:gdLst/>
              <a:ahLst/>
              <a:cxnLst/>
              <a:rect l="l" t="t" r="r" b="b"/>
              <a:pathLst>
                <a:path w="1604" h="1296" extrusionOk="0">
                  <a:moveTo>
                    <a:pt x="644" y="1"/>
                  </a:moveTo>
                  <a:cubicBezTo>
                    <a:pt x="621" y="1"/>
                    <a:pt x="597" y="1"/>
                    <a:pt x="574" y="3"/>
                  </a:cubicBezTo>
                  <a:cubicBezTo>
                    <a:pt x="480" y="12"/>
                    <a:pt x="383" y="27"/>
                    <a:pt x="296" y="65"/>
                  </a:cubicBezTo>
                  <a:cubicBezTo>
                    <a:pt x="227" y="84"/>
                    <a:pt x="166" y="123"/>
                    <a:pt x="117" y="176"/>
                  </a:cubicBezTo>
                  <a:cubicBezTo>
                    <a:pt x="80" y="212"/>
                    <a:pt x="54" y="257"/>
                    <a:pt x="40" y="307"/>
                  </a:cubicBezTo>
                  <a:cubicBezTo>
                    <a:pt x="0" y="417"/>
                    <a:pt x="0" y="554"/>
                    <a:pt x="73" y="654"/>
                  </a:cubicBezTo>
                  <a:cubicBezTo>
                    <a:pt x="204" y="838"/>
                    <a:pt x="374" y="994"/>
                    <a:pt x="572" y="1107"/>
                  </a:cubicBezTo>
                  <a:cubicBezTo>
                    <a:pt x="669" y="1160"/>
                    <a:pt x="772" y="1204"/>
                    <a:pt x="879" y="1236"/>
                  </a:cubicBezTo>
                  <a:cubicBezTo>
                    <a:pt x="988" y="1272"/>
                    <a:pt x="1098" y="1283"/>
                    <a:pt x="1213" y="1294"/>
                  </a:cubicBezTo>
                  <a:cubicBezTo>
                    <a:pt x="1219" y="1295"/>
                    <a:pt x="1225" y="1295"/>
                    <a:pt x="1231" y="1295"/>
                  </a:cubicBezTo>
                  <a:cubicBezTo>
                    <a:pt x="1322" y="1295"/>
                    <a:pt x="1435" y="1230"/>
                    <a:pt x="1493" y="1167"/>
                  </a:cubicBezTo>
                  <a:cubicBezTo>
                    <a:pt x="1557" y="1098"/>
                    <a:pt x="1604" y="984"/>
                    <a:pt x="1597" y="888"/>
                  </a:cubicBezTo>
                  <a:cubicBezTo>
                    <a:pt x="1590" y="784"/>
                    <a:pt x="1552" y="676"/>
                    <a:pt x="1470" y="607"/>
                  </a:cubicBezTo>
                  <a:lnTo>
                    <a:pt x="1459" y="600"/>
                  </a:lnTo>
                  <a:cubicBezTo>
                    <a:pt x="1469" y="480"/>
                    <a:pt x="1423" y="362"/>
                    <a:pt x="1337" y="279"/>
                  </a:cubicBezTo>
                  <a:cubicBezTo>
                    <a:pt x="1202" y="147"/>
                    <a:pt x="1032" y="58"/>
                    <a:pt x="848" y="21"/>
                  </a:cubicBezTo>
                  <a:cubicBezTo>
                    <a:pt x="781" y="8"/>
                    <a:pt x="712"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4416325" y="1706425"/>
              <a:ext cx="31900" cy="26625"/>
            </a:xfrm>
            <a:custGeom>
              <a:avLst/>
              <a:gdLst/>
              <a:ahLst/>
              <a:cxnLst/>
              <a:rect l="l" t="t" r="r" b="b"/>
              <a:pathLst>
                <a:path w="1276" h="1065" extrusionOk="0">
                  <a:moveTo>
                    <a:pt x="463" y="1"/>
                  </a:moveTo>
                  <a:cubicBezTo>
                    <a:pt x="444" y="1"/>
                    <a:pt x="425" y="1"/>
                    <a:pt x="406" y="2"/>
                  </a:cubicBezTo>
                  <a:cubicBezTo>
                    <a:pt x="263" y="9"/>
                    <a:pt x="135" y="85"/>
                    <a:pt x="67" y="213"/>
                  </a:cubicBezTo>
                  <a:cubicBezTo>
                    <a:pt x="1" y="338"/>
                    <a:pt x="7" y="488"/>
                    <a:pt x="82" y="607"/>
                  </a:cubicBezTo>
                  <a:cubicBezTo>
                    <a:pt x="109" y="665"/>
                    <a:pt x="142" y="719"/>
                    <a:pt x="181" y="771"/>
                  </a:cubicBezTo>
                  <a:cubicBezTo>
                    <a:pt x="219" y="819"/>
                    <a:pt x="258" y="871"/>
                    <a:pt x="307" y="909"/>
                  </a:cubicBezTo>
                  <a:cubicBezTo>
                    <a:pt x="343" y="940"/>
                    <a:pt x="382" y="967"/>
                    <a:pt x="422" y="990"/>
                  </a:cubicBezTo>
                  <a:cubicBezTo>
                    <a:pt x="462" y="1010"/>
                    <a:pt x="504" y="1027"/>
                    <a:pt x="548" y="1040"/>
                  </a:cubicBezTo>
                  <a:cubicBezTo>
                    <a:pt x="602" y="1058"/>
                    <a:pt x="660" y="1061"/>
                    <a:pt x="715" y="1064"/>
                  </a:cubicBezTo>
                  <a:cubicBezTo>
                    <a:pt x="721" y="1064"/>
                    <a:pt x="728" y="1064"/>
                    <a:pt x="734" y="1064"/>
                  </a:cubicBezTo>
                  <a:cubicBezTo>
                    <a:pt x="784" y="1064"/>
                    <a:pt x="835" y="1057"/>
                    <a:pt x="884" y="1042"/>
                  </a:cubicBezTo>
                  <a:cubicBezTo>
                    <a:pt x="926" y="1031"/>
                    <a:pt x="978" y="1004"/>
                    <a:pt x="1010" y="988"/>
                  </a:cubicBezTo>
                  <a:cubicBezTo>
                    <a:pt x="1021" y="984"/>
                    <a:pt x="1030" y="977"/>
                    <a:pt x="1041" y="970"/>
                  </a:cubicBezTo>
                  <a:cubicBezTo>
                    <a:pt x="1118" y="914"/>
                    <a:pt x="1176" y="857"/>
                    <a:pt x="1222" y="771"/>
                  </a:cubicBezTo>
                  <a:cubicBezTo>
                    <a:pt x="1265" y="679"/>
                    <a:pt x="1276" y="573"/>
                    <a:pt x="1251" y="474"/>
                  </a:cubicBezTo>
                  <a:cubicBezTo>
                    <a:pt x="1244" y="453"/>
                    <a:pt x="1236" y="433"/>
                    <a:pt x="1226" y="413"/>
                  </a:cubicBezTo>
                  <a:cubicBezTo>
                    <a:pt x="1222" y="354"/>
                    <a:pt x="1203" y="298"/>
                    <a:pt x="1171" y="248"/>
                  </a:cubicBezTo>
                  <a:lnTo>
                    <a:pt x="1103" y="166"/>
                  </a:lnTo>
                  <a:cubicBezTo>
                    <a:pt x="1053" y="119"/>
                    <a:pt x="992" y="87"/>
                    <a:pt x="925" y="72"/>
                  </a:cubicBezTo>
                  <a:cubicBezTo>
                    <a:pt x="857" y="47"/>
                    <a:pt x="786" y="31"/>
                    <a:pt x="715" y="20"/>
                  </a:cubicBezTo>
                  <a:cubicBezTo>
                    <a:pt x="632" y="7"/>
                    <a:pt x="548" y="1"/>
                    <a:pt x="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4137675" y="1478575"/>
              <a:ext cx="35975" cy="31375"/>
            </a:xfrm>
            <a:custGeom>
              <a:avLst/>
              <a:gdLst/>
              <a:ahLst/>
              <a:cxnLst/>
              <a:rect l="l" t="t" r="r" b="b"/>
              <a:pathLst>
                <a:path w="1439" h="1255" extrusionOk="0">
                  <a:moveTo>
                    <a:pt x="429" y="0"/>
                  </a:moveTo>
                  <a:cubicBezTo>
                    <a:pt x="391" y="0"/>
                    <a:pt x="353" y="6"/>
                    <a:pt x="316" y="18"/>
                  </a:cubicBezTo>
                  <a:cubicBezTo>
                    <a:pt x="248" y="37"/>
                    <a:pt x="186" y="76"/>
                    <a:pt x="137" y="129"/>
                  </a:cubicBezTo>
                  <a:cubicBezTo>
                    <a:pt x="50" y="223"/>
                    <a:pt x="0" y="384"/>
                    <a:pt x="49" y="509"/>
                  </a:cubicBezTo>
                  <a:cubicBezTo>
                    <a:pt x="76" y="583"/>
                    <a:pt x="109" y="653"/>
                    <a:pt x="148" y="720"/>
                  </a:cubicBezTo>
                  <a:cubicBezTo>
                    <a:pt x="190" y="786"/>
                    <a:pt x="238" y="848"/>
                    <a:pt x="291" y="905"/>
                  </a:cubicBezTo>
                  <a:cubicBezTo>
                    <a:pt x="321" y="938"/>
                    <a:pt x="355" y="971"/>
                    <a:pt x="390" y="999"/>
                  </a:cubicBezTo>
                  <a:cubicBezTo>
                    <a:pt x="452" y="1049"/>
                    <a:pt x="517" y="1093"/>
                    <a:pt x="585" y="1131"/>
                  </a:cubicBezTo>
                  <a:cubicBezTo>
                    <a:pt x="693" y="1190"/>
                    <a:pt x="809" y="1229"/>
                    <a:pt x="931" y="1246"/>
                  </a:cubicBezTo>
                  <a:cubicBezTo>
                    <a:pt x="966" y="1251"/>
                    <a:pt x="1000" y="1254"/>
                    <a:pt x="1034" y="1254"/>
                  </a:cubicBezTo>
                  <a:cubicBezTo>
                    <a:pt x="1104" y="1254"/>
                    <a:pt x="1172" y="1241"/>
                    <a:pt x="1235" y="1198"/>
                  </a:cubicBezTo>
                  <a:cubicBezTo>
                    <a:pt x="1296" y="1158"/>
                    <a:pt x="1347" y="1104"/>
                    <a:pt x="1381" y="1040"/>
                  </a:cubicBezTo>
                  <a:cubicBezTo>
                    <a:pt x="1419" y="970"/>
                    <a:pt x="1438" y="890"/>
                    <a:pt x="1437" y="810"/>
                  </a:cubicBezTo>
                  <a:cubicBezTo>
                    <a:pt x="1434" y="682"/>
                    <a:pt x="1379" y="561"/>
                    <a:pt x="1286" y="475"/>
                  </a:cubicBezTo>
                  <a:cubicBezTo>
                    <a:pt x="1267" y="416"/>
                    <a:pt x="1232" y="365"/>
                    <a:pt x="1187" y="325"/>
                  </a:cubicBezTo>
                  <a:cubicBezTo>
                    <a:pt x="995" y="167"/>
                    <a:pt x="765" y="49"/>
                    <a:pt x="519" y="11"/>
                  </a:cubicBezTo>
                  <a:cubicBezTo>
                    <a:pt x="489" y="4"/>
                    <a:pt x="459"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4071775" y="1392225"/>
              <a:ext cx="26550" cy="23725"/>
            </a:xfrm>
            <a:custGeom>
              <a:avLst/>
              <a:gdLst/>
              <a:ahLst/>
              <a:cxnLst/>
              <a:rect l="l" t="t" r="r" b="b"/>
              <a:pathLst>
                <a:path w="1062" h="949" extrusionOk="0">
                  <a:moveTo>
                    <a:pt x="405" y="1"/>
                  </a:moveTo>
                  <a:cubicBezTo>
                    <a:pt x="367" y="1"/>
                    <a:pt x="329" y="6"/>
                    <a:pt x="293" y="17"/>
                  </a:cubicBezTo>
                  <a:cubicBezTo>
                    <a:pt x="260" y="31"/>
                    <a:pt x="229" y="46"/>
                    <a:pt x="195" y="61"/>
                  </a:cubicBezTo>
                  <a:cubicBezTo>
                    <a:pt x="136" y="97"/>
                    <a:pt x="87" y="150"/>
                    <a:pt x="55" y="212"/>
                  </a:cubicBezTo>
                  <a:cubicBezTo>
                    <a:pt x="16" y="304"/>
                    <a:pt x="5" y="341"/>
                    <a:pt x="2" y="442"/>
                  </a:cubicBezTo>
                  <a:cubicBezTo>
                    <a:pt x="1" y="478"/>
                    <a:pt x="17" y="550"/>
                    <a:pt x="18" y="559"/>
                  </a:cubicBezTo>
                  <a:cubicBezTo>
                    <a:pt x="19" y="564"/>
                    <a:pt x="21" y="569"/>
                    <a:pt x="23" y="575"/>
                  </a:cubicBezTo>
                  <a:cubicBezTo>
                    <a:pt x="36" y="614"/>
                    <a:pt x="54" y="650"/>
                    <a:pt x="72" y="685"/>
                  </a:cubicBezTo>
                  <a:cubicBezTo>
                    <a:pt x="75" y="690"/>
                    <a:pt x="79" y="696"/>
                    <a:pt x="83" y="700"/>
                  </a:cubicBezTo>
                  <a:cubicBezTo>
                    <a:pt x="107" y="734"/>
                    <a:pt x="133" y="765"/>
                    <a:pt x="161" y="794"/>
                  </a:cubicBezTo>
                  <a:cubicBezTo>
                    <a:pt x="166" y="800"/>
                    <a:pt x="170" y="804"/>
                    <a:pt x="176" y="808"/>
                  </a:cubicBezTo>
                  <a:cubicBezTo>
                    <a:pt x="210" y="838"/>
                    <a:pt x="249" y="864"/>
                    <a:pt x="290" y="887"/>
                  </a:cubicBezTo>
                  <a:cubicBezTo>
                    <a:pt x="331" y="908"/>
                    <a:pt x="376" y="923"/>
                    <a:pt x="421" y="935"/>
                  </a:cubicBezTo>
                  <a:cubicBezTo>
                    <a:pt x="427" y="936"/>
                    <a:pt x="433" y="937"/>
                    <a:pt x="438" y="938"/>
                  </a:cubicBezTo>
                  <a:cubicBezTo>
                    <a:pt x="473" y="943"/>
                    <a:pt x="511" y="947"/>
                    <a:pt x="545" y="949"/>
                  </a:cubicBezTo>
                  <a:lnTo>
                    <a:pt x="556" y="949"/>
                  </a:lnTo>
                  <a:cubicBezTo>
                    <a:pt x="562" y="949"/>
                    <a:pt x="567" y="949"/>
                    <a:pt x="573" y="948"/>
                  </a:cubicBezTo>
                  <a:cubicBezTo>
                    <a:pt x="592" y="947"/>
                    <a:pt x="616" y="941"/>
                    <a:pt x="628" y="939"/>
                  </a:cubicBezTo>
                  <a:cubicBezTo>
                    <a:pt x="639" y="937"/>
                    <a:pt x="664" y="935"/>
                    <a:pt x="683" y="930"/>
                  </a:cubicBezTo>
                  <a:cubicBezTo>
                    <a:pt x="685" y="930"/>
                    <a:pt x="688" y="929"/>
                    <a:pt x="691" y="928"/>
                  </a:cubicBezTo>
                  <a:cubicBezTo>
                    <a:pt x="785" y="901"/>
                    <a:pt x="831" y="863"/>
                    <a:pt x="902" y="801"/>
                  </a:cubicBezTo>
                  <a:cubicBezTo>
                    <a:pt x="906" y="796"/>
                    <a:pt x="911" y="792"/>
                    <a:pt x="915" y="787"/>
                  </a:cubicBezTo>
                  <a:cubicBezTo>
                    <a:pt x="942" y="756"/>
                    <a:pt x="966" y="722"/>
                    <a:pt x="985" y="685"/>
                  </a:cubicBezTo>
                  <a:cubicBezTo>
                    <a:pt x="1062" y="545"/>
                    <a:pt x="1042" y="371"/>
                    <a:pt x="937" y="251"/>
                  </a:cubicBezTo>
                  <a:cubicBezTo>
                    <a:pt x="907" y="207"/>
                    <a:pt x="866" y="173"/>
                    <a:pt x="819" y="150"/>
                  </a:cubicBezTo>
                  <a:lnTo>
                    <a:pt x="725" y="116"/>
                  </a:lnTo>
                  <a:cubicBezTo>
                    <a:pt x="709" y="112"/>
                    <a:pt x="691" y="110"/>
                    <a:pt x="675" y="110"/>
                  </a:cubicBezTo>
                  <a:cubicBezTo>
                    <a:pt x="650" y="84"/>
                    <a:pt x="622" y="63"/>
                    <a:pt x="590" y="46"/>
                  </a:cubicBezTo>
                  <a:lnTo>
                    <a:pt x="496" y="11"/>
                  </a:lnTo>
                  <a:cubicBezTo>
                    <a:pt x="466" y="4"/>
                    <a:pt x="435"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4118100" y="1546875"/>
              <a:ext cx="23650" cy="20625"/>
            </a:xfrm>
            <a:custGeom>
              <a:avLst/>
              <a:gdLst/>
              <a:ahLst/>
              <a:cxnLst/>
              <a:rect l="l" t="t" r="r" b="b"/>
              <a:pathLst>
                <a:path w="946" h="825" extrusionOk="0">
                  <a:moveTo>
                    <a:pt x="405" y="0"/>
                  </a:moveTo>
                  <a:cubicBezTo>
                    <a:pt x="224" y="0"/>
                    <a:pt x="59" y="122"/>
                    <a:pt x="12" y="305"/>
                  </a:cubicBezTo>
                  <a:lnTo>
                    <a:pt x="1" y="405"/>
                  </a:lnTo>
                  <a:cubicBezTo>
                    <a:pt x="3" y="475"/>
                    <a:pt x="24" y="545"/>
                    <a:pt x="61" y="604"/>
                  </a:cubicBezTo>
                  <a:cubicBezTo>
                    <a:pt x="83" y="631"/>
                    <a:pt x="107" y="658"/>
                    <a:pt x="128" y="685"/>
                  </a:cubicBezTo>
                  <a:cubicBezTo>
                    <a:pt x="179" y="731"/>
                    <a:pt x="241" y="765"/>
                    <a:pt x="308" y="780"/>
                  </a:cubicBezTo>
                  <a:lnTo>
                    <a:pt x="460" y="816"/>
                  </a:lnTo>
                  <a:cubicBezTo>
                    <a:pt x="488" y="821"/>
                    <a:pt x="515" y="824"/>
                    <a:pt x="542" y="824"/>
                  </a:cubicBezTo>
                  <a:cubicBezTo>
                    <a:pt x="723" y="824"/>
                    <a:pt x="888" y="702"/>
                    <a:pt x="936" y="520"/>
                  </a:cubicBezTo>
                  <a:cubicBezTo>
                    <a:pt x="939" y="486"/>
                    <a:pt x="942" y="453"/>
                    <a:pt x="945" y="419"/>
                  </a:cubicBezTo>
                  <a:cubicBezTo>
                    <a:pt x="943" y="349"/>
                    <a:pt x="923" y="281"/>
                    <a:pt x="886" y="221"/>
                  </a:cubicBezTo>
                  <a:cubicBezTo>
                    <a:pt x="863" y="193"/>
                    <a:pt x="840" y="166"/>
                    <a:pt x="818" y="139"/>
                  </a:cubicBezTo>
                  <a:cubicBezTo>
                    <a:pt x="768" y="93"/>
                    <a:pt x="706" y="59"/>
                    <a:pt x="639" y="44"/>
                  </a:cubicBezTo>
                  <a:cubicBezTo>
                    <a:pt x="589" y="32"/>
                    <a:pt x="538" y="20"/>
                    <a:pt x="487" y="9"/>
                  </a:cubicBezTo>
                  <a:cubicBezTo>
                    <a:pt x="460" y="3"/>
                    <a:pt x="432" y="0"/>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4193675" y="1571300"/>
              <a:ext cx="22700" cy="21500"/>
            </a:xfrm>
            <a:custGeom>
              <a:avLst/>
              <a:gdLst/>
              <a:ahLst/>
              <a:cxnLst/>
              <a:rect l="l" t="t" r="r" b="b"/>
              <a:pathLst>
                <a:path w="908" h="860" extrusionOk="0">
                  <a:moveTo>
                    <a:pt x="402" y="0"/>
                  </a:moveTo>
                  <a:cubicBezTo>
                    <a:pt x="312" y="0"/>
                    <a:pt x="222" y="32"/>
                    <a:pt x="151" y="95"/>
                  </a:cubicBezTo>
                  <a:cubicBezTo>
                    <a:pt x="108" y="125"/>
                    <a:pt x="74" y="165"/>
                    <a:pt x="51" y="213"/>
                  </a:cubicBezTo>
                  <a:cubicBezTo>
                    <a:pt x="39" y="245"/>
                    <a:pt x="27" y="276"/>
                    <a:pt x="15" y="308"/>
                  </a:cubicBezTo>
                  <a:cubicBezTo>
                    <a:pt x="0" y="375"/>
                    <a:pt x="2" y="444"/>
                    <a:pt x="22" y="510"/>
                  </a:cubicBezTo>
                  <a:cubicBezTo>
                    <a:pt x="36" y="542"/>
                    <a:pt x="51" y="575"/>
                    <a:pt x="65" y="607"/>
                  </a:cubicBezTo>
                  <a:cubicBezTo>
                    <a:pt x="103" y="666"/>
                    <a:pt x="155" y="715"/>
                    <a:pt x="217" y="747"/>
                  </a:cubicBezTo>
                  <a:lnTo>
                    <a:pt x="322" y="812"/>
                  </a:lnTo>
                  <a:cubicBezTo>
                    <a:pt x="380" y="844"/>
                    <a:pt x="443" y="859"/>
                    <a:pt x="506" y="859"/>
                  </a:cubicBezTo>
                  <a:cubicBezTo>
                    <a:pt x="596" y="859"/>
                    <a:pt x="686" y="827"/>
                    <a:pt x="758" y="765"/>
                  </a:cubicBezTo>
                  <a:cubicBezTo>
                    <a:pt x="801" y="734"/>
                    <a:pt x="835" y="695"/>
                    <a:pt x="857" y="647"/>
                  </a:cubicBezTo>
                  <a:cubicBezTo>
                    <a:pt x="869" y="616"/>
                    <a:pt x="881" y="583"/>
                    <a:pt x="893" y="552"/>
                  </a:cubicBezTo>
                  <a:cubicBezTo>
                    <a:pt x="908" y="485"/>
                    <a:pt x="907" y="416"/>
                    <a:pt x="886" y="350"/>
                  </a:cubicBezTo>
                  <a:cubicBezTo>
                    <a:pt x="872" y="317"/>
                    <a:pt x="858" y="285"/>
                    <a:pt x="843" y="253"/>
                  </a:cubicBezTo>
                  <a:cubicBezTo>
                    <a:pt x="806" y="193"/>
                    <a:pt x="753" y="145"/>
                    <a:pt x="692" y="112"/>
                  </a:cubicBezTo>
                  <a:cubicBezTo>
                    <a:pt x="656" y="91"/>
                    <a:pt x="621" y="69"/>
                    <a:pt x="586" y="47"/>
                  </a:cubicBezTo>
                  <a:cubicBezTo>
                    <a:pt x="528" y="16"/>
                    <a:pt x="465"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4210175" y="1507775"/>
              <a:ext cx="28600" cy="19975"/>
            </a:xfrm>
            <a:custGeom>
              <a:avLst/>
              <a:gdLst/>
              <a:ahLst/>
              <a:cxnLst/>
              <a:rect l="l" t="t" r="r" b="b"/>
              <a:pathLst>
                <a:path w="1144" h="799" extrusionOk="0">
                  <a:moveTo>
                    <a:pt x="569" y="0"/>
                  </a:moveTo>
                  <a:cubicBezTo>
                    <a:pt x="503" y="0"/>
                    <a:pt x="434" y="19"/>
                    <a:pt x="363" y="63"/>
                  </a:cubicBezTo>
                  <a:cubicBezTo>
                    <a:pt x="0" y="289"/>
                    <a:pt x="235" y="798"/>
                    <a:pt x="576" y="798"/>
                  </a:cubicBezTo>
                  <a:cubicBezTo>
                    <a:pt x="641" y="798"/>
                    <a:pt x="711" y="779"/>
                    <a:pt x="781"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4299750" y="1628050"/>
              <a:ext cx="28625" cy="19950"/>
            </a:xfrm>
            <a:custGeom>
              <a:avLst/>
              <a:gdLst/>
              <a:ahLst/>
              <a:cxnLst/>
              <a:rect l="l" t="t" r="r" b="b"/>
              <a:pathLst>
                <a:path w="1145" h="798" extrusionOk="0">
                  <a:moveTo>
                    <a:pt x="569" y="0"/>
                  </a:moveTo>
                  <a:cubicBezTo>
                    <a:pt x="503" y="0"/>
                    <a:pt x="433" y="19"/>
                    <a:pt x="363" y="63"/>
                  </a:cubicBezTo>
                  <a:cubicBezTo>
                    <a:pt x="0" y="289"/>
                    <a:pt x="237" y="797"/>
                    <a:pt x="577" y="797"/>
                  </a:cubicBezTo>
                  <a:cubicBezTo>
                    <a:pt x="643" y="797"/>
                    <a:pt x="713" y="778"/>
                    <a:pt x="783" y="735"/>
                  </a:cubicBezTo>
                  <a:cubicBezTo>
                    <a:pt x="1145"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4296425" y="1706875"/>
              <a:ext cx="37300" cy="33525"/>
            </a:xfrm>
            <a:custGeom>
              <a:avLst/>
              <a:gdLst/>
              <a:ahLst/>
              <a:cxnLst/>
              <a:rect l="l" t="t" r="r" b="b"/>
              <a:pathLst>
                <a:path w="1492" h="1341" extrusionOk="0">
                  <a:moveTo>
                    <a:pt x="560" y="1"/>
                  </a:moveTo>
                  <a:cubicBezTo>
                    <a:pt x="484" y="1"/>
                    <a:pt x="404" y="9"/>
                    <a:pt x="336" y="36"/>
                  </a:cubicBezTo>
                  <a:cubicBezTo>
                    <a:pt x="222" y="78"/>
                    <a:pt x="115" y="151"/>
                    <a:pt x="61" y="265"/>
                  </a:cubicBezTo>
                  <a:cubicBezTo>
                    <a:pt x="7" y="378"/>
                    <a:pt x="0" y="493"/>
                    <a:pt x="27" y="613"/>
                  </a:cubicBezTo>
                  <a:cubicBezTo>
                    <a:pt x="37" y="656"/>
                    <a:pt x="58" y="696"/>
                    <a:pt x="76" y="736"/>
                  </a:cubicBezTo>
                  <a:cubicBezTo>
                    <a:pt x="99" y="785"/>
                    <a:pt x="120" y="835"/>
                    <a:pt x="147" y="884"/>
                  </a:cubicBezTo>
                  <a:cubicBezTo>
                    <a:pt x="196" y="971"/>
                    <a:pt x="256" y="1051"/>
                    <a:pt x="328" y="1121"/>
                  </a:cubicBezTo>
                  <a:cubicBezTo>
                    <a:pt x="421" y="1213"/>
                    <a:pt x="528" y="1268"/>
                    <a:pt x="649" y="1309"/>
                  </a:cubicBezTo>
                  <a:cubicBezTo>
                    <a:pt x="708" y="1330"/>
                    <a:pt x="771" y="1334"/>
                    <a:pt x="833" y="1339"/>
                  </a:cubicBezTo>
                  <a:cubicBezTo>
                    <a:pt x="845" y="1340"/>
                    <a:pt x="856" y="1340"/>
                    <a:pt x="868" y="1340"/>
                  </a:cubicBezTo>
                  <a:cubicBezTo>
                    <a:pt x="919" y="1340"/>
                    <a:pt x="971" y="1331"/>
                    <a:pt x="1024" y="1320"/>
                  </a:cubicBezTo>
                  <a:cubicBezTo>
                    <a:pt x="1150" y="1293"/>
                    <a:pt x="1266" y="1225"/>
                    <a:pt x="1351" y="1127"/>
                  </a:cubicBezTo>
                  <a:cubicBezTo>
                    <a:pt x="1419" y="1050"/>
                    <a:pt x="1456" y="951"/>
                    <a:pt x="1456" y="847"/>
                  </a:cubicBezTo>
                  <a:cubicBezTo>
                    <a:pt x="1455" y="821"/>
                    <a:pt x="1450" y="795"/>
                    <a:pt x="1444" y="769"/>
                  </a:cubicBezTo>
                  <a:cubicBezTo>
                    <a:pt x="1476" y="712"/>
                    <a:pt x="1491" y="647"/>
                    <a:pt x="1488" y="582"/>
                  </a:cubicBezTo>
                  <a:cubicBezTo>
                    <a:pt x="1481" y="476"/>
                    <a:pt x="1442" y="375"/>
                    <a:pt x="1361" y="302"/>
                  </a:cubicBezTo>
                  <a:cubicBezTo>
                    <a:pt x="1224" y="180"/>
                    <a:pt x="1059" y="91"/>
                    <a:pt x="882" y="42"/>
                  </a:cubicBezTo>
                  <a:cubicBezTo>
                    <a:pt x="795" y="16"/>
                    <a:pt x="702" y="7"/>
                    <a:pt x="612" y="2"/>
                  </a:cubicBezTo>
                  <a:cubicBezTo>
                    <a:pt x="595" y="1"/>
                    <a:pt x="577"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4237225" y="1661175"/>
              <a:ext cx="28525" cy="25825"/>
            </a:xfrm>
            <a:custGeom>
              <a:avLst/>
              <a:gdLst/>
              <a:ahLst/>
              <a:cxnLst/>
              <a:rect l="l" t="t" r="r" b="b"/>
              <a:pathLst>
                <a:path w="1141" h="1033" extrusionOk="0">
                  <a:moveTo>
                    <a:pt x="477" y="1"/>
                  </a:moveTo>
                  <a:cubicBezTo>
                    <a:pt x="414" y="1"/>
                    <a:pt x="351" y="13"/>
                    <a:pt x="288" y="23"/>
                  </a:cubicBezTo>
                  <a:cubicBezTo>
                    <a:pt x="256" y="39"/>
                    <a:pt x="224" y="53"/>
                    <a:pt x="192" y="68"/>
                  </a:cubicBezTo>
                  <a:cubicBezTo>
                    <a:pt x="146" y="94"/>
                    <a:pt x="107" y="131"/>
                    <a:pt x="80" y="177"/>
                  </a:cubicBezTo>
                  <a:cubicBezTo>
                    <a:pt x="57" y="202"/>
                    <a:pt x="41" y="233"/>
                    <a:pt x="33" y="267"/>
                  </a:cubicBezTo>
                  <a:cubicBezTo>
                    <a:pt x="11" y="313"/>
                    <a:pt x="1" y="364"/>
                    <a:pt x="5" y="415"/>
                  </a:cubicBezTo>
                  <a:cubicBezTo>
                    <a:pt x="12" y="463"/>
                    <a:pt x="16" y="514"/>
                    <a:pt x="31" y="560"/>
                  </a:cubicBezTo>
                  <a:cubicBezTo>
                    <a:pt x="34" y="569"/>
                    <a:pt x="38" y="578"/>
                    <a:pt x="41" y="586"/>
                  </a:cubicBezTo>
                  <a:cubicBezTo>
                    <a:pt x="57" y="624"/>
                    <a:pt x="73" y="663"/>
                    <a:pt x="93" y="700"/>
                  </a:cubicBezTo>
                  <a:cubicBezTo>
                    <a:pt x="100" y="714"/>
                    <a:pt x="110" y="728"/>
                    <a:pt x="121" y="741"/>
                  </a:cubicBezTo>
                  <a:cubicBezTo>
                    <a:pt x="150" y="783"/>
                    <a:pt x="184" y="822"/>
                    <a:pt x="221" y="858"/>
                  </a:cubicBezTo>
                  <a:cubicBezTo>
                    <a:pt x="227" y="863"/>
                    <a:pt x="233" y="868"/>
                    <a:pt x="240" y="874"/>
                  </a:cubicBezTo>
                  <a:cubicBezTo>
                    <a:pt x="273" y="899"/>
                    <a:pt x="307" y="922"/>
                    <a:pt x="341" y="945"/>
                  </a:cubicBezTo>
                  <a:cubicBezTo>
                    <a:pt x="355" y="954"/>
                    <a:pt x="369" y="961"/>
                    <a:pt x="386" y="968"/>
                  </a:cubicBezTo>
                  <a:cubicBezTo>
                    <a:pt x="430" y="988"/>
                    <a:pt x="475" y="1005"/>
                    <a:pt x="523" y="1017"/>
                  </a:cubicBezTo>
                  <a:cubicBezTo>
                    <a:pt x="531" y="1019"/>
                    <a:pt x="539" y="1021"/>
                    <a:pt x="548" y="1021"/>
                  </a:cubicBezTo>
                  <a:cubicBezTo>
                    <a:pt x="589" y="1026"/>
                    <a:pt x="630" y="1032"/>
                    <a:pt x="672" y="1033"/>
                  </a:cubicBezTo>
                  <a:cubicBezTo>
                    <a:pt x="674" y="1033"/>
                    <a:pt x="676" y="1033"/>
                    <a:pt x="678" y="1033"/>
                  </a:cubicBezTo>
                  <a:cubicBezTo>
                    <a:pt x="728" y="1033"/>
                    <a:pt x="777" y="1020"/>
                    <a:pt x="821" y="995"/>
                  </a:cubicBezTo>
                  <a:cubicBezTo>
                    <a:pt x="919" y="956"/>
                    <a:pt x="995" y="875"/>
                    <a:pt x="1029" y="774"/>
                  </a:cubicBezTo>
                  <a:cubicBezTo>
                    <a:pt x="1036" y="756"/>
                    <a:pt x="1043" y="738"/>
                    <a:pt x="1046" y="718"/>
                  </a:cubicBezTo>
                  <a:cubicBezTo>
                    <a:pt x="1064" y="698"/>
                    <a:pt x="1078" y="675"/>
                    <a:pt x="1090" y="651"/>
                  </a:cubicBezTo>
                  <a:cubicBezTo>
                    <a:pt x="1102" y="619"/>
                    <a:pt x="1114" y="587"/>
                    <a:pt x="1126" y="556"/>
                  </a:cubicBezTo>
                  <a:cubicBezTo>
                    <a:pt x="1141" y="489"/>
                    <a:pt x="1139" y="419"/>
                    <a:pt x="1119" y="354"/>
                  </a:cubicBezTo>
                  <a:cubicBezTo>
                    <a:pt x="1105" y="322"/>
                    <a:pt x="1090" y="289"/>
                    <a:pt x="1076" y="257"/>
                  </a:cubicBezTo>
                  <a:cubicBezTo>
                    <a:pt x="1038" y="197"/>
                    <a:pt x="986" y="149"/>
                    <a:pt x="925" y="115"/>
                  </a:cubicBezTo>
                  <a:cubicBezTo>
                    <a:pt x="884" y="94"/>
                    <a:pt x="842" y="74"/>
                    <a:pt x="797" y="60"/>
                  </a:cubicBezTo>
                  <a:cubicBezTo>
                    <a:pt x="754" y="42"/>
                    <a:pt x="709" y="28"/>
                    <a:pt x="663" y="18"/>
                  </a:cubicBezTo>
                  <a:cubicBezTo>
                    <a:pt x="617" y="10"/>
                    <a:pt x="570" y="7"/>
                    <a:pt x="524" y="3"/>
                  </a:cubicBezTo>
                  <a:cubicBezTo>
                    <a:pt x="509" y="2"/>
                    <a:pt x="493" y="1"/>
                    <a:pt x="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4148100" y="1621975"/>
              <a:ext cx="29050" cy="26425"/>
            </a:xfrm>
            <a:custGeom>
              <a:avLst/>
              <a:gdLst/>
              <a:ahLst/>
              <a:cxnLst/>
              <a:rect l="l" t="t" r="r" b="b"/>
              <a:pathLst>
                <a:path w="1162" h="1057" extrusionOk="0">
                  <a:moveTo>
                    <a:pt x="481" y="0"/>
                  </a:moveTo>
                  <a:cubicBezTo>
                    <a:pt x="456" y="0"/>
                    <a:pt x="432" y="3"/>
                    <a:pt x="397" y="8"/>
                  </a:cubicBezTo>
                  <a:cubicBezTo>
                    <a:pt x="375" y="12"/>
                    <a:pt x="354" y="15"/>
                    <a:pt x="332" y="20"/>
                  </a:cubicBezTo>
                  <a:cubicBezTo>
                    <a:pt x="329" y="21"/>
                    <a:pt x="325" y="22"/>
                    <a:pt x="322" y="24"/>
                  </a:cubicBezTo>
                  <a:cubicBezTo>
                    <a:pt x="292" y="34"/>
                    <a:pt x="251" y="54"/>
                    <a:pt x="222" y="69"/>
                  </a:cubicBezTo>
                  <a:cubicBezTo>
                    <a:pt x="181" y="92"/>
                    <a:pt x="143" y="121"/>
                    <a:pt x="112" y="154"/>
                  </a:cubicBezTo>
                  <a:cubicBezTo>
                    <a:pt x="108" y="158"/>
                    <a:pt x="106" y="160"/>
                    <a:pt x="104" y="162"/>
                  </a:cubicBezTo>
                  <a:cubicBezTo>
                    <a:pt x="94" y="176"/>
                    <a:pt x="85" y="190"/>
                    <a:pt x="75" y="204"/>
                  </a:cubicBezTo>
                  <a:cubicBezTo>
                    <a:pt x="41" y="243"/>
                    <a:pt x="20" y="290"/>
                    <a:pt x="10" y="340"/>
                  </a:cubicBezTo>
                  <a:cubicBezTo>
                    <a:pt x="4" y="376"/>
                    <a:pt x="0" y="410"/>
                    <a:pt x="0" y="446"/>
                  </a:cubicBezTo>
                  <a:cubicBezTo>
                    <a:pt x="1" y="467"/>
                    <a:pt x="13" y="530"/>
                    <a:pt x="18" y="550"/>
                  </a:cubicBezTo>
                  <a:cubicBezTo>
                    <a:pt x="20" y="563"/>
                    <a:pt x="23" y="576"/>
                    <a:pt x="27" y="589"/>
                  </a:cubicBezTo>
                  <a:cubicBezTo>
                    <a:pt x="46" y="644"/>
                    <a:pt x="70" y="697"/>
                    <a:pt x="103" y="745"/>
                  </a:cubicBezTo>
                  <a:cubicBezTo>
                    <a:pt x="130" y="782"/>
                    <a:pt x="158" y="818"/>
                    <a:pt x="189" y="851"/>
                  </a:cubicBezTo>
                  <a:cubicBezTo>
                    <a:pt x="198" y="861"/>
                    <a:pt x="207" y="870"/>
                    <a:pt x="216" y="878"/>
                  </a:cubicBezTo>
                  <a:cubicBezTo>
                    <a:pt x="238" y="897"/>
                    <a:pt x="262" y="912"/>
                    <a:pt x="284" y="928"/>
                  </a:cubicBezTo>
                  <a:cubicBezTo>
                    <a:pt x="308" y="946"/>
                    <a:pt x="333" y="963"/>
                    <a:pt x="359" y="978"/>
                  </a:cubicBezTo>
                  <a:cubicBezTo>
                    <a:pt x="369" y="983"/>
                    <a:pt x="378" y="987"/>
                    <a:pt x="389" y="991"/>
                  </a:cubicBezTo>
                  <a:cubicBezTo>
                    <a:pt x="430" y="1009"/>
                    <a:pt x="474" y="1024"/>
                    <a:pt x="518" y="1037"/>
                  </a:cubicBezTo>
                  <a:cubicBezTo>
                    <a:pt x="531" y="1040"/>
                    <a:pt x="544" y="1042"/>
                    <a:pt x="557" y="1045"/>
                  </a:cubicBezTo>
                  <a:cubicBezTo>
                    <a:pt x="602" y="1052"/>
                    <a:pt x="649" y="1055"/>
                    <a:pt x="695" y="1057"/>
                  </a:cubicBezTo>
                  <a:cubicBezTo>
                    <a:pt x="741" y="1053"/>
                    <a:pt x="788" y="1047"/>
                    <a:pt x="833" y="1036"/>
                  </a:cubicBezTo>
                  <a:cubicBezTo>
                    <a:pt x="847" y="1033"/>
                    <a:pt x="861" y="1030"/>
                    <a:pt x="874" y="1024"/>
                  </a:cubicBezTo>
                  <a:cubicBezTo>
                    <a:pt x="974" y="990"/>
                    <a:pt x="1059" y="920"/>
                    <a:pt x="1112" y="830"/>
                  </a:cubicBezTo>
                  <a:cubicBezTo>
                    <a:pt x="1138" y="785"/>
                    <a:pt x="1152" y="735"/>
                    <a:pt x="1153" y="684"/>
                  </a:cubicBezTo>
                  <a:cubicBezTo>
                    <a:pt x="1162" y="633"/>
                    <a:pt x="1159" y="581"/>
                    <a:pt x="1141" y="532"/>
                  </a:cubicBezTo>
                  <a:cubicBezTo>
                    <a:pt x="1127" y="500"/>
                    <a:pt x="1113" y="468"/>
                    <a:pt x="1098" y="435"/>
                  </a:cubicBezTo>
                  <a:cubicBezTo>
                    <a:pt x="1061" y="376"/>
                    <a:pt x="1008" y="327"/>
                    <a:pt x="947" y="295"/>
                  </a:cubicBezTo>
                  <a:lnTo>
                    <a:pt x="937" y="290"/>
                  </a:lnTo>
                  <a:cubicBezTo>
                    <a:pt x="930" y="271"/>
                    <a:pt x="921" y="252"/>
                    <a:pt x="911" y="233"/>
                  </a:cubicBezTo>
                  <a:cubicBezTo>
                    <a:pt x="909" y="230"/>
                    <a:pt x="907" y="228"/>
                    <a:pt x="905" y="226"/>
                  </a:cubicBezTo>
                  <a:cubicBezTo>
                    <a:pt x="883" y="195"/>
                    <a:pt x="859" y="167"/>
                    <a:pt x="834" y="139"/>
                  </a:cubicBezTo>
                  <a:cubicBezTo>
                    <a:pt x="830" y="136"/>
                    <a:pt x="826" y="132"/>
                    <a:pt x="821" y="128"/>
                  </a:cubicBezTo>
                  <a:cubicBezTo>
                    <a:pt x="808" y="116"/>
                    <a:pt x="783" y="100"/>
                    <a:pt x="774" y="94"/>
                  </a:cubicBezTo>
                  <a:cubicBezTo>
                    <a:pt x="765" y="88"/>
                    <a:pt x="741" y="70"/>
                    <a:pt x="726" y="61"/>
                  </a:cubicBezTo>
                  <a:cubicBezTo>
                    <a:pt x="720" y="57"/>
                    <a:pt x="712" y="55"/>
                    <a:pt x="706" y="52"/>
                  </a:cubicBezTo>
                  <a:cubicBezTo>
                    <a:pt x="666" y="35"/>
                    <a:pt x="625" y="16"/>
                    <a:pt x="583" y="11"/>
                  </a:cubicBezTo>
                  <a:cubicBezTo>
                    <a:pt x="537" y="4"/>
                    <a:pt x="509"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4042250" y="1492800"/>
              <a:ext cx="32075" cy="30525"/>
            </a:xfrm>
            <a:custGeom>
              <a:avLst/>
              <a:gdLst/>
              <a:ahLst/>
              <a:cxnLst/>
              <a:rect l="l" t="t" r="r" b="b"/>
              <a:pathLst>
                <a:path w="1283" h="1221" extrusionOk="0">
                  <a:moveTo>
                    <a:pt x="421" y="0"/>
                  </a:moveTo>
                  <a:cubicBezTo>
                    <a:pt x="412" y="0"/>
                    <a:pt x="402" y="0"/>
                    <a:pt x="392" y="1"/>
                  </a:cubicBezTo>
                  <a:cubicBezTo>
                    <a:pt x="322" y="3"/>
                    <a:pt x="253" y="24"/>
                    <a:pt x="193" y="61"/>
                  </a:cubicBezTo>
                  <a:cubicBezTo>
                    <a:pt x="147" y="87"/>
                    <a:pt x="109" y="125"/>
                    <a:pt x="82" y="170"/>
                  </a:cubicBezTo>
                  <a:cubicBezTo>
                    <a:pt x="48" y="209"/>
                    <a:pt x="27" y="257"/>
                    <a:pt x="17" y="308"/>
                  </a:cubicBezTo>
                  <a:cubicBezTo>
                    <a:pt x="1" y="375"/>
                    <a:pt x="3" y="444"/>
                    <a:pt x="23" y="510"/>
                  </a:cubicBezTo>
                  <a:cubicBezTo>
                    <a:pt x="34" y="589"/>
                    <a:pt x="56" y="666"/>
                    <a:pt x="86" y="741"/>
                  </a:cubicBezTo>
                  <a:cubicBezTo>
                    <a:pt x="115" y="808"/>
                    <a:pt x="142" y="875"/>
                    <a:pt x="189" y="932"/>
                  </a:cubicBezTo>
                  <a:cubicBezTo>
                    <a:pt x="218" y="972"/>
                    <a:pt x="250" y="1010"/>
                    <a:pt x="286" y="1045"/>
                  </a:cubicBezTo>
                  <a:cubicBezTo>
                    <a:pt x="323" y="1076"/>
                    <a:pt x="362" y="1104"/>
                    <a:pt x="402" y="1129"/>
                  </a:cubicBezTo>
                  <a:cubicBezTo>
                    <a:pt x="454" y="1163"/>
                    <a:pt x="516" y="1183"/>
                    <a:pt x="575" y="1200"/>
                  </a:cubicBezTo>
                  <a:cubicBezTo>
                    <a:pt x="590" y="1205"/>
                    <a:pt x="606" y="1208"/>
                    <a:pt x="622" y="1209"/>
                  </a:cubicBezTo>
                  <a:cubicBezTo>
                    <a:pt x="666" y="1216"/>
                    <a:pt x="712" y="1221"/>
                    <a:pt x="758" y="1221"/>
                  </a:cubicBezTo>
                  <a:cubicBezTo>
                    <a:pt x="914" y="1215"/>
                    <a:pt x="1073" y="1149"/>
                    <a:pt x="1176" y="1029"/>
                  </a:cubicBezTo>
                  <a:cubicBezTo>
                    <a:pt x="1244" y="953"/>
                    <a:pt x="1282" y="853"/>
                    <a:pt x="1281" y="751"/>
                  </a:cubicBezTo>
                  <a:cubicBezTo>
                    <a:pt x="1282" y="698"/>
                    <a:pt x="1269" y="646"/>
                    <a:pt x="1243" y="601"/>
                  </a:cubicBezTo>
                  <a:cubicBezTo>
                    <a:pt x="1225" y="550"/>
                    <a:pt x="1195" y="505"/>
                    <a:pt x="1154" y="471"/>
                  </a:cubicBezTo>
                  <a:cubicBezTo>
                    <a:pt x="1127" y="448"/>
                    <a:pt x="1099" y="430"/>
                    <a:pt x="1068" y="414"/>
                  </a:cubicBezTo>
                  <a:cubicBezTo>
                    <a:pt x="1022" y="319"/>
                    <a:pt x="956" y="230"/>
                    <a:pt x="876" y="170"/>
                  </a:cubicBezTo>
                  <a:cubicBezTo>
                    <a:pt x="835" y="137"/>
                    <a:pt x="792" y="108"/>
                    <a:pt x="745" y="82"/>
                  </a:cubicBezTo>
                  <a:cubicBezTo>
                    <a:pt x="701" y="60"/>
                    <a:pt x="655" y="43"/>
                    <a:pt x="608" y="28"/>
                  </a:cubicBezTo>
                  <a:cubicBezTo>
                    <a:pt x="547" y="9"/>
                    <a:pt x="484" y="0"/>
                    <a:pt x="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3"/>
          <p:cNvSpPr/>
          <p:nvPr/>
        </p:nvSpPr>
        <p:spPr>
          <a:xfrm rot="7615112">
            <a:off x="-1009897" y="-959699"/>
            <a:ext cx="3195533" cy="1577375"/>
          </a:xfrm>
          <a:custGeom>
            <a:avLst/>
            <a:gdLst/>
            <a:ahLst/>
            <a:cxnLst/>
            <a:rect l="l" t="t" r="r" b="b"/>
            <a:pathLst>
              <a:path w="71383" h="35236" extrusionOk="0">
                <a:moveTo>
                  <a:pt x="13565" y="0"/>
                </a:moveTo>
                <a:cubicBezTo>
                  <a:pt x="12001" y="0"/>
                  <a:pt x="10428" y="68"/>
                  <a:pt x="8860" y="143"/>
                </a:cubicBezTo>
                <a:cubicBezTo>
                  <a:pt x="3820" y="382"/>
                  <a:pt x="644" y="5800"/>
                  <a:pt x="5" y="10476"/>
                </a:cubicBezTo>
                <a:cubicBezTo>
                  <a:pt x="1" y="25435"/>
                  <a:pt x="16985" y="34921"/>
                  <a:pt x="30670" y="35128"/>
                </a:cubicBezTo>
                <a:cubicBezTo>
                  <a:pt x="31173" y="35200"/>
                  <a:pt x="31739" y="35235"/>
                  <a:pt x="32361" y="35235"/>
                </a:cubicBezTo>
                <a:cubicBezTo>
                  <a:pt x="43330" y="35235"/>
                  <a:pt x="71383" y="24231"/>
                  <a:pt x="67336" y="12687"/>
                </a:cubicBezTo>
                <a:cubicBezTo>
                  <a:pt x="66159" y="10114"/>
                  <a:pt x="63153" y="8901"/>
                  <a:pt x="60344" y="8558"/>
                </a:cubicBezTo>
                <a:cubicBezTo>
                  <a:pt x="60268" y="8557"/>
                  <a:pt x="60192" y="8557"/>
                  <a:pt x="60116" y="8557"/>
                </a:cubicBezTo>
                <a:cubicBezTo>
                  <a:pt x="51295" y="8557"/>
                  <a:pt x="46835" y="9728"/>
                  <a:pt x="42719" y="9728"/>
                </a:cubicBezTo>
                <a:cubicBezTo>
                  <a:pt x="38107" y="9728"/>
                  <a:pt x="33926" y="8258"/>
                  <a:pt x="24526" y="2024"/>
                </a:cubicBezTo>
                <a:cubicBezTo>
                  <a:pt x="21031" y="392"/>
                  <a:pt x="17321" y="0"/>
                  <a:pt x="13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024"/>
        <p:cNvGrpSpPr/>
        <p:nvPr/>
      </p:nvGrpSpPr>
      <p:grpSpPr>
        <a:xfrm>
          <a:off x="0" y="0"/>
          <a:ext cx="0" cy="0"/>
          <a:chOff x="0" y="0"/>
          <a:chExt cx="0" cy="0"/>
        </a:xfrm>
      </p:grpSpPr>
      <p:sp>
        <p:nvSpPr>
          <p:cNvPr id="1025" name="Google Shape;1025;p21"/>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27" name="Google Shape;1027;p21"/>
          <p:cNvSpPr txBox="1">
            <a:spLocks noGrp="1"/>
          </p:cNvSpPr>
          <p:nvPr>
            <p:ph type="subTitle" idx="1"/>
          </p:nvPr>
        </p:nvSpPr>
        <p:spPr>
          <a:xfrm>
            <a:off x="5121763" y="3065675"/>
            <a:ext cx="2795100" cy="100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8" name="Google Shape;1028;p21"/>
          <p:cNvSpPr txBox="1">
            <a:spLocks noGrp="1"/>
          </p:cNvSpPr>
          <p:nvPr>
            <p:ph type="subTitle" idx="2"/>
          </p:nvPr>
        </p:nvSpPr>
        <p:spPr>
          <a:xfrm>
            <a:off x="1334213" y="3065675"/>
            <a:ext cx="2795100" cy="100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9" name="Google Shape;1029;p21"/>
          <p:cNvSpPr txBox="1">
            <a:spLocks noGrp="1"/>
          </p:cNvSpPr>
          <p:nvPr>
            <p:ph type="subTitle" idx="3"/>
          </p:nvPr>
        </p:nvSpPr>
        <p:spPr>
          <a:xfrm>
            <a:off x="1334213" y="2624328"/>
            <a:ext cx="27951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solidFill>
                  <a:schemeClr val="dk1"/>
                </a:solidFill>
                <a:latin typeface="BIZ UDPGothic"/>
                <a:ea typeface="BIZ UDPGothic"/>
                <a:cs typeface="BIZ UDPGothic"/>
                <a:sym typeface="BIZ UDPGoth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30" name="Google Shape;1030;p21"/>
          <p:cNvSpPr txBox="1">
            <a:spLocks noGrp="1"/>
          </p:cNvSpPr>
          <p:nvPr>
            <p:ph type="subTitle" idx="4"/>
          </p:nvPr>
        </p:nvSpPr>
        <p:spPr>
          <a:xfrm>
            <a:off x="5121764" y="2624328"/>
            <a:ext cx="27951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solidFill>
                  <a:schemeClr val="dk1"/>
                </a:solidFill>
                <a:latin typeface="BIZ UDPGothic"/>
                <a:ea typeface="BIZ UDPGothic"/>
                <a:cs typeface="BIZ UDPGothic"/>
                <a:sym typeface="BIZ UDPGoth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31" name="Google Shape;1031;p21"/>
          <p:cNvSpPr/>
          <p:nvPr/>
        </p:nvSpPr>
        <p:spPr>
          <a:xfrm>
            <a:off x="-826221" y="-405023"/>
            <a:ext cx="1877757" cy="1360990"/>
          </a:xfrm>
          <a:custGeom>
            <a:avLst/>
            <a:gdLst/>
            <a:ahLst/>
            <a:cxnLst/>
            <a:rect l="l" t="t" r="r" b="b"/>
            <a:pathLst>
              <a:path w="41947" h="30403" extrusionOk="0">
                <a:moveTo>
                  <a:pt x="22726" y="1"/>
                </a:moveTo>
                <a:cubicBezTo>
                  <a:pt x="10985" y="1"/>
                  <a:pt x="1" y="8093"/>
                  <a:pt x="10967" y="23336"/>
                </a:cubicBezTo>
                <a:cubicBezTo>
                  <a:pt x="14643" y="27664"/>
                  <a:pt x="20747" y="30403"/>
                  <a:pt x="26637" y="30403"/>
                </a:cubicBezTo>
                <a:cubicBezTo>
                  <a:pt x="30051" y="30403"/>
                  <a:pt x="33394" y="29482"/>
                  <a:pt x="36151" y="27418"/>
                </a:cubicBezTo>
                <a:cubicBezTo>
                  <a:pt x="40399" y="23634"/>
                  <a:pt x="41947" y="16980"/>
                  <a:pt x="41044" y="11460"/>
                </a:cubicBezTo>
                <a:cubicBezTo>
                  <a:pt x="38997" y="3723"/>
                  <a:pt x="30687" y="1"/>
                  <a:pt x="22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2" name="Google Shape;1032;p21"/>
          <p:cNvGrpSpPr/>
          <p:nvPr/>
        </p:nvGrpSpPr>
        <p:grpSpPr>
          <a:xfrm>
            <a:off x="-408241" y="576424"/>
            <a:ext cx="1365914" cy="890062"/>
            <a:chOff x="4042250" y="1243325"/>
            <a:chExt cx="762825" cy="497075"/>
          </a:xfrm>
        </p:grpSpPr>
        <p:sp>
          <p:nvSpPr>
            <p:cNvPr id="1033" name="Google Shape;1033;p21"/>
            <p:cNvSpPr/>
            <p:nvPr/>
          </p:nvSpPr>
          <p:spPr>
            <a:xfrm>
              <a:off x="4738250" y="1510075"/>
              <a:ext cx="35925" cy="38725"/>
            </a:xfrm>
            <a:custGeom>
              <a:avLst/>
              <a:gdLst/>
              <a:ahLst/>
              <a:cxnLst/>
              <a:rect l="l" t="t" r="r" b="b"/>
              <a:pathLst>
                <a:path w="1437" h="1549" extrusionOk="0">
                  <a:moveTo>
                    <a:pt x="759" y="1"/>
                  </a:moveTo>
                  <a:cubicBezTo>
                    <a:pt x="702" y="1"/>
                    <a:pt x="646" y="8"/>
                    <a:pt x="588" y="20"/>
                  </a:cubicBezTo>
                  <a:cubicBezTo>
                    <a:pt x="569" y="23"/>
                    <a:pt x="549" y="27"/>
                    <a:pt x="531" y="35"/>
                  </a:cubicBezTo>
                  <a:cubicBezTo>
                    <a:pt x="478" y="53"/>
                    <a:pt x="428" y="76"/>
                    <a:pt x="380" y="104"/>
                  </a:cubicBezTo>
                  <a:cubicBezTo>
                    <a:pt x="314" y="144"/>
                    <a:pt x="254" y="194"/>
                    <a:pt x="204" y="253"/>
                  </a:cubicBezTo>
                  <a:cubicBezTo>
                    <a:pt x="154" y="309"/>
                    <a:pt x="113" y="373"/>
                    <a:pt x="81" y="442"/>
                  </a:cubicBezTo>
                  <a:cubicBezTo>
                    <a:pt x="61" y="489"/>
                    <a:pt x="43" y="537"/>
                    <a:pt x="28" y="587"/>
                  </a:cubicBezTo>
                  <a:cubicBezTo>
                    <a:pt x="14" y="639"/>
                    <a:pt x="12" y="695"/>
                    <a:pt x="7" y="748"/>
                  </a:cubicBezTo>
                  <a:cubicBezTo>
                    <a:pt x="0" y="824"/>
                    <a:pt x="13" y="900"/>
                    <a:pt x="32" y="974"/>
                  </a:cubicBezTo>
                  <a:cubicBezTo>
                    <a:pt x="36" y="993"/>
                    <a:pt x="42" y="1012"/>
                    <a:pt x="50" y="1030"/>
                  </a:cubicBezTo>
                  <a:cubicBezTo>
                    <a:pt x="69" y="1082"/>
                    <a:pt x="93" y="1132"/>
                    <a:pt x="121" y="1180"/>
                  </a:cubicBezTo>
                  <a:cubicBezTo>
                    <a:pt x="196" y="1302"/>
                    <a:pt x="317" y="1422"/>
                    <a:pt x="450" y="1478"/>
                  </a:cubicBezTo>
                  <a:cubicBezTo>
                    <a:pt x="544" y="1521"/>
                    <a:pt x="645" y="1545"/>
                    <a:pt x="749" y="1549"/>
                  </a:cubicBezTo>
                  <a:cubicBezTo>
                    <a:pt x="786" y="1549"/>
                    <a:pt x="823" y="1545"/>
                    <a:pt x="858" y="1538"/>
                  </a:cubicBezTo>
                  <a:cubicBezTo>
                    <a:pt x="895" y="1534"/>
                    <a:pt x="931" y="1525"/>
                    <a:pt x="966" y="1513"/>
                  </a:cubicBezTo>
                  <a:cubicBezTo>
                    <a:pt x="1073" y="1470"/>
                    <a:pt x="1164" y="1417"/>
                    <a:pt x="1243" y="1330"/>
                  </a:cubicBezTo>
                  <a:cubicBezTo>
                    <a:pt x="1306" y="1260"/>
                    <a:pt x="1353" y="1179"/>
                    <a:pt x="1384" y="1091"/>
                  </a:cubicBezTo>
                  <a:cubicBezTo>
                    <a:pt x="1417" y="1005"/>
                    <a:pt x="1436" y="915"/>
                    <a:pt x="1428" y="821"/>
                  </a:cubicBezTo>
                  <a:cubicBezTo>
                    <a:pt x="1427" y="807"/>
                    <a:pt x="1424" y="792"/>
                    <a:pt x="1422" y="777"/>
                  </a:cubicBezTo>
                  <a:cubicBezTo>
                    <a:pt x="1425" y="752"/>
                    <a:pt x="1431" y="729"/>
                    <a:pt x="1432" y="703"/>
                  </a:cubicBezTo>
                  <a:cubicBezTo>
                    <a:pt x="1434" y="633"/>
                    <a:pt x="1424" y="564"/>
                    <a:pt x="1403" y="499"/>
                  </a:cubicBezTo>
                  <a:cubicBezTo>
                    <a:pt x="1385" y="451"/>
                    <a:pt x="1365" y="403"/>
                    <a:pt x="1340" y="358"/>
                  </a:cubicBezTo>
                  <a:cubicBezTo>
                    <a:pt x="1331" y="340"/>
                    <a:pt x="1321" y="323"/>
                    <a:pt x="1308" y="307"/>
                  </a:cubicBezTo>
                  <a:cubicBezTo>
                    <a:pt x="1277" y="266"/>
                    <a:pt x="1245" y="227"/>
                    <a:pt x="1210" y="190"/>
                  </a:cubicBezTo>
                  <a:cubicBezTo>
                    <a:pt x="1172" y="156"/>
                    <a:pt x="1129" y="125"/>
                    <a:pt x="1085" y="98"/>
                  </a:cubicBezTo>
                  <a:cubicBezTo>
                    <a:pt x="1028" y="61"/>
                    <a:pt x="963" y="33"/>
                    <a:pt x="896" y="18"/>
                  </a:cubicBezTo>
                  <a:cubicBezTo>
                    <a:pt x="849" y="6"/>
                    <a:pt x="804"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1"/>
            <p:cNvSpPr/>
            <p:nvPr/>
          </p:nvSpPr>
          <p:spPr>
            <a:xfrm>
              <a:off x="4662775" y="1512200"/>
              <a:ext cx="35550" cy="32650"/>
            </a:xfrm>
            <a:custGeom>
              <a:avLst/>
              <a:gdLst/>
              <a:ahLst/>
              <a:cxnLst/>
              <a:rect l="l" t="t" r="r" b="b"/>
              <a:pathLst>
                <a:path w="1422" h="1306" extrusionOk="0">
                  <a:moveTo>
                    <a:pt x="623" y="1"/>
                  </a:moveTo>
                  <a:cubicBezTo>
                    <a:pt x="609" y="1"/>
                    <a:pt x="595" y="1"/>
                    <a:pt x="582" y="3"/>
                  </a:cubicBezTo>
                  <a:cubicBezTo>
                    <a:pt x="534" y="7"/>
                    <a:pt x="488" y="15"/>
                    <a:pt x="442" y="27"/>
                  </a:cubicBezTo>
                  <a:cubicBezTo>
                    <a:pt x="413" y="35"/>
                    <a:pt x="385" y="47"/>
                    <a:pt x="358" y="61"/>
                  </a:cubicBezTo>
                  <a:cubicBezTo>
                    <a:pt x="329" y="72"/>
                    <a:pt x="301" y="86"/>
                    <a:pt x="275" y="103"/>
                  </a:cubicBezTo>
                  <a:cubicBezTo>
                    <a:pt x="237" y="130"/>
                    <a:pt x="201" y="159"/>
                    <a:pt x="168" y="192"/>
                  </a:cubicBezTo>
                  <a:cubicBezTo>
                    <a:pt x="136" y="226"/>
                    <a:pt x="108" y="265"/>
                    <a:pt x="86" y="305"/>
                  </a:cubicBezTo>
                  <a:cubicBezTo>
                    <a:pt x="55" y="356"/>
                    <a:pt x="33" y="410"/>
                    <a:pt x="20" y="467"/>
                  </a:cubicBezTo>
                  <a:cubicBezTo>
                    <a:pt x="6" y="523"/>
                    <a:pt x="0" y="580"/>
                    <a:pt x="2" y="638"/>
                  </a:cubicBezTo>
                  <a:cubicBezTo>
                    <a:pt x="5" y="666"/>
                    <a:pt x="8" y="695"/>
                    <a:pt x="13" y="724"/>
                  </a:cubicBezTo>
                  <a:cubicBezTo>
                    <a:pt x="18" y="754"/>
                    <a:pt x="23" y="783"/>
                    <a:pt x="31" y="812"/>
                  </a:cubicBezTo>
                  <a:cubicBezTo>
                    <a:pt x="34" y="824"/>
                    <a:pt x="37" y="835"/>
                    <a:pt x="42" y="847"/>
                  </a:cubicBezTo>
                  <a:cubicBezTo>
                    <a:pt x="60" y="890"/>
                    <a:pt x="79" y="933"/>
                    <a:pt x="102" y="975"/>
                  </a:cubicBezTo>
                  <a:cubicBezTo>
                    <a:pt x="108" y="987"/>
                    <a:pt x="116" y="998"/>
                    <a:pt x="123" y="1008"/>
                  </a:cubicBezTo>
                  <a:cubicBezTo>
                    <a:pt x="152" y="1047"/>
                    <a:pt x="182" y="1082"/>
                    <a:pt x="214" y="1118"/>
                  </a:cubicBezTo>
                  <a:cubicBezTo>
                    <a:pt x="253" y="1159"/>
                    <a:pt x="306" y="1192"/>
                    <a:pt x="354" y="1223"/>
                  </a:cubicBezTo>
                  <a:cubicBezTo>
                    <a:pt x="364" y="1229"/>
                    <a:pt x="376" y="1235"/>
                    <a:pt x="387" y="1240"/>
                  </a:cubicBezTo>
                  <a:cubicBezTo>
                    <a:pt x="429" y="1258"/>
                    <a:pt x="472" y="1275"/>
                    <a:pt x="517" y="1288"/>
                  </a:cubicBezTo>
                  <a:cubicBezTo>
                    <a:pt x="565" y="1299"/>
                    <a:pt x="615" y="1306"/>
                    <a:pt x="665" y="1306"/>
                  </a:cubicBezTo>
                  <a:cubicBezTo>
                    <a:pt x="676" y="1306"/>
                    <a:pt x="686" y="1305"/>
                    <a:pt x="696" y="1305"/>
                  </a:cubicBezTo>
                  <a:cubicBezTo>
                    <a:pt x="743" y="1302"/>
                    <a:pt x="789" y="1294"/>
                    <a:pt x="834" y="1284"/>
                  </a:cubicBezTo>
                  <a:cubicBezTo>
                    <a:pt x="850" y="1282"/>
                    <a:pt x="864" y="1278"/>
                    <a:pt x="879" y="1273"/>
                  </a:cubicBezTo>
                  <a:cubicBezTo>
                    <a:pt x="1006" y="1231"/>
                    <a:pt x="1120" y="1158"/>
                    <a:pt x="1209" y="1058"/>
                  </a:cubicBezTo>
                  <a:cubicBezTo>
                    <a:pt x="1254" y="1010"/>
                    <a:pt x="1290" y="955"/>
                    <a:pt x="1321" y="896"/>
                  </a:cubicBezTo>
                  <a:cubicBezTo>
                    <a:pt x="1341" y="852"/>
                    <a:pt x="1357" y="808"/>
                    <a:pt x="1373" y="761"/>
                  </a:cubicBezTo>
                  <a:cubicBezTo>
                    <a:pt x="1378" y="744"/>
                    <a:pt x="1381" y="727"/>
                    <a:pt x="1384" y="709"/>
                  </a:cubicBezTo>
                  <a:cubicBezTo>
                    <a:pt x="1421" y="518"/>
                    <a:pt x="1320" y="327"/>
                    <a:pt x="1141" y="251"/>
                  </a:cubicBezTo>
                  <a:cubicBezTo>
                    <a:pt x="1122" y="225"/>
                    <a:pt x="1100" y="199"/>
                    <a:pt x="1078" y="177"/>
                  </a:cubicBezTo>
                  <a:cubicBezTo>
                    <a:pt x="1045" y="143"/>
                    <a:pt x="1003" y="118"/>
                    <a:pt x="965" y="94"/>
                  </a:cubicBezTo>
                  <a:cubicBezTo>
                    <a:pt x="954" y="86"/>
                    <a:pt x="943" y="78"/>
                    <a:pt x="931" y="73"/>
                  </a:cubicBezTo>
                  <a:cubicBezTo>
                    <a:pt x="888" y="54"/>
                    <a:pt x="844" y="37"/>
                    <a:pt x="800" y="23"/>
                  </a:cubicBezTo>
                  <a:cubicBezTo>
                    <a:pt x="744" y="6"/>
                    <a:pt x="680" y="3"/>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1"/>
            <p:cNvSpPr/>
            <p:nvPr/>
          </p:nvSpPr>
          <p:spPr>
            <a:xfrm>
              <a:off x="4675500" y="1607700"/>
              <a:ext cx="31625" cy="31875"/>
            </a:xfrm>
            <a:custGeom>
              <a:avLst/>
              <a:gdLst/>
              <a:ahLst/>
              <a:cxnLst/>
              <a:rect l="l" t="t" r="r" b="b"/>
              <a:pathLst>
                <a:path w="1265" h="1275" extrusionOk="0">
                  <a:moveTo>
                    <a:pt x="583" y="1"/>
                  </a:moveTo>
                  <a:cubicBezTo>
                    <a:pt x="575" y="1"/>
                    <a:pt x="566" y="1"/>
                    <a:pt x="558" y="1"/>
                  </a:cubicBezTo>
                  <a:cubicBezTo>
                    <a:pt x="296" y="15"/>
                    <a:pt x="72" y="220"/>
                    <a:pt x="22" y="477"/>
                  </a:cubicBezTo>
                  <a:cubicBezTo>
                    <a:pt x="1" y="588"/>
                    <a:pt x="0" y="713"/>
                    <a:pt x="41" y="820"/>
                  </a:cubicBezTo>
                  <a:cubicBezTo>
                    <a:pt x="82" y="927"/>
                    <a:pt x="144" y="1034"/>
                    <a:pt x="238" y="1106"/>
                  </a:cubicBezTo>
                  <a:cubicBezTo>
                    <a:pt x="337" y="1180"/>
                    <a:pt x="443" y="1241"/>
                    <a:pt x="567" y="1261"/>
                  </a:cubicBezTo>
                  <a:cubicBezTo>
                    <a:pt x="619" y="1270"/>
                    <a:pt x="672" y="1274"/>
                    <a:pt x="724" y="1274"/>
                  </a:cubicBezTo>
                  <a:cubicBezTo>
                    <a:pt x="795" y="1274"/>
                    <a:pt x="866" y="1266"/>
                    <a:pt x="936" y="1249"/>
                  </a:cubicBezTo>
                  <a:cubicBezTo>
                    <a:pt x="1067" y="1220"/>
                    <a:pt x="1186" y="1089"/>
                    <a:pt x="1209" y="959"/>
                  </a:cubicBezTo>
                  <a:cubicBezTo>
                    <a:pt x="1221" y="893"/>
                    <a:pt x="1233" y="827"/>
                    <a:pt x="1245" y="762"/>
                  </a:cubicBezTo>
                  <a:cubicBezTo>
                    <a:pt x="1264" y="658"/>
                    <a:pt x="1251" y="554"/>
                    <a:pt x="1195" y="463"/>
                  </a:cubicBezTo>
                  <a:cubicBezTo>
                    <a:pt x="1173" y="424"/>
                    <a:pt x="1141" y="390"/>
                    <a:pt x="1103" y="364"/>
                  </a:cubicBezTo>
                  <a:cubicBezTo>
                    <a:pt x="1093" y="337"/>
                    <a:pt x="1080" y="310"/>
                    <a:pt x="1065" y="284"/>
                  </a:cubicBezTo>
                  <a:cubicBezTo>
                    <a:pt x="970" y="117"/>
                    <a:pt x="776"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1"/>
            <p:cNvSpPr/>
            <p:nvPr/>
          </p:nvSpPr>
          <p:spPr>
            <a:xfrm>
              <a:off x="4696975" y="1561575"/>
              <a:ext cx="28625" cy="19975"/>
            </a:xfrm>
            <a:custGeom>
              <a:avLst/>
              <a:gdLst/>
              <a:ahLst/>
              <a:cxnLst/>
              <a:rect l="l" t="t" r="r" b="b"/>
              <a:pathLst>
                <a:path w="1145" h="799" extrusionOk="0">
                  <a:moveTo>
                    <a:pt x="569" y="1"/>
                  </a:moveTo>
                  <a:cubicBezTo>
                    <a:pt x="503" y="1"/>
                    <a:pt x="433" y="20"/>
                    <a:pt x="363" y="64"/>
                  </a:cubicBezTo>
                  <a:cubicBezTo>
                    <a:pt x="0" y="290"/>
                    <a:pt x="236" y="798"/>
                    <a:pt x="577" y="798"/>
                  </a:cubicBezTo>
                  <a:cubicBezTo>
                    <a:pt x="642" y="798"/>
                    <a:pt x="712" y="779"/>
                    <a:pt x="783" y="736"/>
                  </a:cubicBezTo>
                  <a:cubicBezTo>
                    <a:pt x="1145" y="510"/>
                    <a:pt x="910"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1"/>
            <p:cNvSpPr/>
            <p:nvPr/>
          </p:nvSpPr>
          <p:spPr>
            <a:xfrm>
              <a:off x="4729300" y="1434075"/>
              <a:ext cx="35075" cy="28775"/>
            </a:xfrm>
            <a:custGeom>
              <a:avLst/>
              <a:gdLst/>
              <a:ahLst/>
              <a:cxnLst/>
              <a:rect l="l" t="t" r="r" b="b"/>
              <a:pathLst>
                <a:path w="1403" h="1151" extrusionOk="0">
                  <a:moveTo>
                    <a:pt x="641" y="0"/>
                  </a:moveTo>
                  <a:cubicBezTo>
                    <a:pt x="630" y="0"/>
                    <a:pt x="619" y="1"/>
                    <a:pt x="608" y="2"/>
                  </a:cubicBezTo>
                  <a:cubicBezTo>
                    <a:pt x="501" y="11"/>
                    <a:pt x="397" y="43"/>
                    <a:pt x="305" y="97"/>
                  </a:cubicBezTo>
                  <a:cubicBezTo>
                    <a:pt x="208" y="153"/>
                    <a:pt x="142" y="231"/>
                    <a:pt x="82" y="323"/>
                  </a:cubicBezTo>
                  <a:cubicBezTo>
                    <a:pt x="55" y="365"/>
                    <a:pt x="38" y="415"/>
                    <a:pt x="23" y="462"/>
                  </a:cubicBezTo>
                  <a:cubicBezTo>
                    <a:pt x="8" y="513"/>
                    <a:pt x="1" y="565"/>
                    <a:pt x="2" y="618"/>
                  </a:cubicBezTo>
                  <a:cubicBezTo>
                    <a:pt x="3" y="644"/>
                    <a:pt x="6" y="670"/>
                    <a:pt x="11" y="694"/>
                  </a:cubicBezTo>
                  <a:cubicBezTo>
                    <a:pt x="14" y="719"/>
                    <a:pt x="18" y="744"/>
                    <a:pt x="24" y="768"/>
                  </a:cubicBezTo>
                  <a:cubicBezTo>
                    <a:pt x="59" y="864"/>
                    <a:pt x="92" y="913"/>
                    <a:pt x="161" y="986"/>
                  </a:cubicBezTo>
                  <a:cubicBezTo>
                    <a:pt x="229" y="1061"/>
                    <a:pt x="325" y="1103"/>
                    <a:pt x="420" y="1132"/>
                  </a:cubicBezTo>
                  <a:cubicBezTo>
                    <a:pt x="466" y="1145"/>
                    <a:pt x="515" y="1151"/>
                    <a:pt x="563" y="1151"/>
                  </a:cubicBezTo>
                  <a:cubicBezTo>
                    <a:pt x="568" y="1151"/>
                    <a:pt x="572" y="1151"/>
                    <a:pt x="577" y="1150"/>
                  </a:cubicBezTo>
                  <a:cubicBezTo>
                    <a:pt x="618" y="1148"/>
                    <a:pt x="660" y="1142"/>
                    <a:pt x="701" y="1133"/>
                  </a:cubicBezTo>
                  <a:cubicBezTo>
                    <a:pt x="710" y="1131"/>
                    <a:pt x="720" y="1128"/>
                    <a:pt x="730" y="1125"/>
                  </a:cubicBezTo>
                  <a:cubicBezTo>
                    <a:pt x="811" y="1096"/>
                    <a:pt x="888" y="1054"/>
                    <a:pt x="946" y="989"/>
                  </a:cubicBezTo>
                  <a:cubicBezTo>
                    <a:pt x="953" y="983"/>
                    <a:pt x="957" y="975"/>
                    <a:pt x="963" y="968"/>
                  </a:cubicBezTo>
                  <a:cubicBezTo>
                    <a:pt x="978" y="970"/>
                    <a:pt x="994" y="971"/>
                    <a:pt x="1010" y="972"/>
                  </a:cubicBezTo>
                  <a:cubicBezTo>
                    <a:pt x="1115" y="964"/>
                    <a:pt x="1214" y="919"/>
                    <a:pt x="1290" y="844"/>
                  </a:cubicBezTo>
                  <a:cubicBezTo>
                    <a:pt x="1354" y="767"/>
                    <a:pt x="1402" y="667"/>
                    <a:pt x="1394" y="565"/>
                  </a:cubicBezTo>
                  <a:cubicBezTo>
                    <a:pt x="1389" y="458"/>
                    <a:pt x="1344" y="358"/>
                    <a:pt x="1267" y="285"/>
                  </a:cubicBezTo>
                  <a:cubicBezTo>
                    <a:pt x="1204" y="228"/>
                    <a:pt x="1137" y="176"/>
                    <a:pt x="1067" y="129"/>
                  </a:cubicBezTo>
                  <a:cubicBezTo>
                    <a:pt x="998" y="83"/>
                    <a:pt x="920" y="54"/>
                    <a:pt x="841" y="28"/>
                  </a:cubicBezTo>
                  <a:cubicBezTo>
                    <a:pt x="817" y="20"/>
                    <a:pt x="794" y="15"/>
                    <a:pt x="770" y="13"/>
                  </a:cubicBezTo>
                  <a:cubicBezTo>
                    <a:pt x="728" y="8"/>
                    <a:pt x="684" y="0"/>
                    <a:pt x="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1"/>
            <p:cNvSpPr/>
            <p:nvPr/>
          </p:nvSpPr>
          <p:spPr>
            <a:xfrm>
              <a:off x="4680575" y="1437325"/>
              <a:ext cx="21500" cy="24000"/>
            </a:xfrm>
            <a:custGeom>
              <a:avLst/>
              <a:gdLst/>
              <a:ahLst/>
              <a:cxnLst/>
              <a:rect l="l" t="t" r="r" b="b"/>
              <a:pathLst>
                <a:path w="860" h="960" extrusionOk="0">
                  <a:moveTo>
                    <a:pt x="411" y="0"/>
                  </a:moveTo>
                  <a:cubicBezTo>
                    <a:pt x="373" y="0"/>
                    <a:pt x="335" y="6"/>
                    <a:pt x="297" y="17"/>
                  </a:cubicBezTo>
                  <a:lnTo>
                    <a:pt x="200" y="60"/>
                  </a:lnTo>
                  <a:cubicBezTo>
                    <a:pt x="141" y="97"/>
                    <a:pt x="92" y="150"/>
                    <a:pt x="60" y="211"/>
                  </a:cubicBezTo>
                  <a:cubicBezTo>
                    <a:pt x="58" y="215"/>
                    <a:pt x="55" y="220"/>
                    <a:pt x="54" y="223"/>
                  </a:cubicBezTo>
                  <a:cubicBezTo>
                    <a:pt x="40" y="255"/>
                    <a:pt x="28" y="290"/>
                    <a:pt x="18" y="322"/>
                  </a:cubicBezTo>
                  <a:cubicBezTo>
                    <a:pt x="17" y="325"/>
                    <a:pt x="17" y="326"/>
                    <a:pt x="15" y="328"/>
                  </a:cubicBezTo>
                  <a:cubicBezTo>
                    <a:pt x="14" y="332"/>
                    <a:pt x="13" y="335"/>
                    <a:pt x="13" y="340"/>
                  </a:cubicBezTo>
                  <a:cubicBezTo>
                    <a:pt x="13" y="342"/>
                    <a:pt x="12" y="344"/>
                    <a:pt x="12" y="346"/>
                  </a:cubicBezTo>
                  <a:cubicBezTo>
                    <a:pt x="8" y="379"/>
                    <a:pt x="4" y="419"/>
                    <a:pt x="1" y="452"/>
                  </a:cubicBezTo>
                  <a:cubicBezTo>
                    <a:pt x="0" y="460"/>
                    <a:pt x="0" y="468"/>
                    <a:pt x="1" y="477"/>
                  </a:cubicBezTo>
                  <a:cubicBezTo>
                    <a:pt x="5" y="562"/>
                    <a:pt x="30" y="646"/>
                    <a:pt x="74" y="719"/>
                  </a:cubicBezTo>
                  <a:cubicBezTo>
                    <a:pt x="78" y="727"/>
                    <a:pt x="82" y="734"/>
                    <a:pt x="87" y="742"/>
                  </a:cubicBezTo>
                  <a:cubicBezTo>
                    <a:pt x="112" y="777"/>
                    <a:pt x="140" y="810"/>
                    <a:pt x="170" y="840"/>
                  </a:cubicBezTo>
                  <a:cubicBezTo>
                    <a:pt x="202" y="868"/>
                    <a:pt x="237" y="893"/>
                    <a:pt x="274" y="913"/>
                  </a:cubicBezTo>
                  <a:cubicBezTo>
                    <a:pt x="318" y="939"/>
                    <a:pt x="368" y="953"/>
                    <a:pt x="419" y="955"/>
                  </a:cubicBezTo>
                  <a:cubicBezTo>
                    <a:pt x="437" y="958"/>
                    <a:pt x="455" y="960"/>
                    <a:pt x="473" y="960"/>
                  </a:cubicBezTo>
                  <a:cubicBezTo>
                    <a:pt x="506" y="960"/>
                    <a:pt x="540" y="954"/>
                    <a:pt x="571" y="944"/>
                  </a:cubicBezTo>
                  <a:cubicBezTo>
                    <a:pt x="623" y="930"/>
                    <a:pt x="670" y="904"/>
                    <a:pt x="709" y="866"/>
                  </a:cubicBezTo>
                  <a:cubicBezTo>
                    <a:pt x="751" y="836"/>
                    <a:pt x="786" y="796"/>
                    <a:pt x="809" y="748"/>
                  </a:cubicBezTo>
                  <a:cubicBezTo>
                    <a:pt x="820" y="717"/>
                    <a:pt x="832" y="684"/>
                    <a:pt x="844" y="653"/>
                  </a:cubicBezTo>
                  <a:cubicBezTo>
                    <a:pt x="859" y="586"/>
                    <a:pt x="857" y="517"/>
                    <a:pt x="838" y="451"/>
                  </a:cubicBezTo>
                  <a:cubicBezTo>
                    <a:pt x="827" y="426"/>
                    <a:pt x="815" y="401"/>
                    <a:pt x="804" y="376"/>
                  </a:cubicBezTo>
                  <a:cubicBezTo>
                    <a:pt x="802" y="291"/>
                    <a:pt x="770" y="209"/>
                    <a:pt x="712" y="145"/>
                  </a:cubicBezTo>
                  <a:cubicBezTo>
                    <a:pt x="682" y="102"/>
                    <a:pt x="642" y="67"/>
                    <a:pt x="595" y="46"/>
                  </a:cubicBezTo>
                  <a:cubicBezTo>
                    <a:pt x="563" y="34"/>
                    <a:pt x="531" y="22"/>
                    <a:pt x="501" y="10"/>
                  </a:cubicBezTo>
                  <a:cubicBezTo>
                    <a:pt x="471" y="4"/>
                    <a:pt x="441" y="0"/>
                    <a:pt x="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1"/>
            <p:cNvSpPr/>
            <p:nvPr/>
          </p:nvSpPr>
          <p:spPr>
            <a:xfrm>
              <a:off x="4783050" y="1478250"/>
              <a:ext cx="22025" cy="23250"/>
            </a:xfrm>
            <a:custGeom>
              <a:avLst/>
              <a:gdLst/>
              <a:ahLst/>
              <a:cxnLst/>
              <a:rect l="l" t="t" r="r" b="b"/>
              <a:pathLst>
                <a:path w="881" h="930" extrusionOk="0">
                  <a:moveTo>
                    <a:pt x="404" y="0"/>
                  </a:moveTo>
                  <a:cubicBezTo>
                    <a:pt x="328" y="0"/>
                    <a:pt x="254" y="20"/>
                    <a:pt x="188" y="58"/>
                  </a:cubicBezTo>
                  <a:cubicBezTo>
                    <a:pt x="161" y="79"/>
                    <a:pt x="134" y="103"/>
                    <a:pt x="106" y="125"/>
                  </a:cubicBezTo>
                  <a:cubicBezTo>
                    <a:pt x="59" y="175"/>
                    <a:pt x="27" y="237"/>
                    <a:pt x="11" y="303"/>
                  </a:cubicBezTo>
                  <a:cubicBezTo>
                    <a:pt x="7" y="336"/>
                    <a:pt x="4" y="371"/>
                    <a:pt x="1" y="405"/>
                  </a:cubicBezTo>
                  <a:cubicBezTo>
                    <a:pt x="3" y="475"/>
                    <a:pt x="24" y="543"/>
                    <a:pt x="60" y="602"/>
                  </a:cubicBezTo>
                  <a:lnTo>
                    <a:pt x="149" y="744"/>
                  </a:lnTo>
                  <a:cubicBezTo>
                    <a:pt x="175" y="789"/>
                    <a:pt x="213" y="828"/>
                    <a:pt x="258" y="854"/>
                  </a:cubicBezTo>
                  <a:cubicBezTo>
                    <a:pt x="321" y="903"/>
                    <a:pt x="398" y="929"/>
                    <a:pt x="476" y="929"/>
                  </a:cubicBezTo>
                  <a:cubicBezTo>
                    <a:pt x="500" y="929"/>
                    <a:pt x="523" y="927"/>
                    <a:pt x="546" y="922"/>
                  </a:cubicBezTo>
                  <a:cubicBezTo>
                    <a:pt x="599" y="918"/>
                    <a:pt x="650" y="901"/>
                    <a:pt x="695" y="870"/>
                  </a:cubicBezTo>
                  <a:lnTo>
                    <a:pt x="776" y="802"/>
                  </a:lnTo>
                  <a:cubicBezTo>
                    <a:pt x="822" y="752"/>
                    <a:pt x="854" y="691"/>
                    <a:pt x="871" y="624"/>
                  </a:cubicBezTo>
                  <a:cubicBezTo>
                    <a:pt x="874" y="590"/>
                    <a:pt x="877" y="557"/>
                    <a:pt x="880" y="523"/>
                  </a:cubicBezTo>
                  <a:cubicBezTo>
                    <a:pt x="878" y="453"/>
                    <a:pt x="858" y="384"/>
                    <a:pt x="821" y="325"/>
                  </a:cubicBezTo>
                  <a:lnTo>
                    <a:pt x="733" y="184"/>
                  </a:lnTo>
                  <a:cubicBezTo>
                    <a:pt x="674" y="98"/>
                    <a:pt x="586" y="35"/>
                    <a:pt x="486" y="8"/>
                  </a:cubicBezTo>
                  <a:cubicBezTo>
                    <a:pt x="459" y="3"/>
                    <a:pt x="431" y="0"/>
                    <a:pt x="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1"/>
            <p:cNvSpPr/>
            <p:nvPr/>
          </p:nvSpPr>
          <p:spPr>
            <a:xfrm>
              <a:off x="4763525" y="1372300"/>
              <a:ext cx="34800" cy="33875"/>
            </a:xfrm>
            <a:custGeom>
              <a:avLst/>
              <a:gdLst/>
              <a:ahLst/>
              <a:cxnLst/>
              <a:rect l="l" t="t" r="r" b="b"/>
              <a:pathLst>
                <a:path w="1392" h="1355" extrusionOk="0">
                  <a:moveTo>
                    <a:pt x="600" y="1"/>
                  </a:moveTo>
                  <a:cubicBezTo>
                    <a:pt x="535" y="1"/>
                    <a:pt x="470" y="9"/>
                    <a:pt x="407" y="33"/>
                  </a:cubicBezTo>
                  <a:cubicBezTo>
                    <a:pt x="355" y="50"/>
                    <a:pt x="305" y="74"/>
                    <a:pt x="260" y="103"/>
                  </a:cubicBezTo>
                  <a:cubicBezTo>
                    <a:pt x="188" y="153"/>
                    <a:pt x="126" y="218"/>
                    <a:pt x="82" y="293"/>
                  </a:cubicBezTo>
                  <a:cubicBezTo>
                    <a:pt x="56" y="337"/>
                    <a:pt x="36" y="384"/>
                    <a:pt x="24" y="434"/>
                  </a:cubicBezTo>
                  <a:cubicBezTo>
                    <a:pt x="1" y="526"/>
                    <a:pt x="9" y="611"/>
                    <a:pt x="29" y="702"/>
                  </a:cubicBezTo>
                  <a:cubicBezTo>
                    <a:pt x="31" y="717"/>
                    <a:pt x="36" y="732"/>
                    <a:pt x="42" y="746"/>
                  </a:cubicBezTo>
                  <a:cubicBezTo>
                    <a:pt x="58" y="789"/>
                    <a:pt x="77" y="830"/>
                    <a:pt x="100" y="872"/>
                  </a:cubicBezTo>
                  <a:cubicBezTo>
                    <a:pt x="135" y="927"/>
                    <a:pt x="176" y="977"/>
                    <a:pt x="222" y="1024"/>
                  </a:cubicBezTo>
                  <a:cubicBezTo>
                    <a:pt x="285" y="1090"/>
                    <a:pt x="363" y="1144"/>
                    <a:pt x="439" y="1192"/>
                  </a:cubicBezTo>
                  <a:cubicBezTo>
                    <a:pt x="608" y="1301"/>
                    <a:pt x="809" y="1347"/>
                    <a:pt x="1007" y="1355"/>
                  </a:cubicBezTo>
                  <a:cubicBezTo>
                    <a:pt x="1009" y="1355"/>
                    <a:pt x="1011" y="1355"/>
                    <a:pt x="1013" y="1355"/>
                  </a:cubicBezTo>
                  <a:cubicBezTo>
                    <a:pt x="1064" y="1355"/>
                    <a:pt x="1113" y="1342"/>
                    <a:pt x="1157" y="1317"/>
                  </a:cubicBezTo>
                  <a:cubicBezTo>
                    <a:pt x="1208" y="1299"/>
                    <a:pt x="1252" y="1268"/>
                    <a:pt x="1286" y="1228"/>
                  </a:cubicBezTo>
                  <a:cubicBezTo>
                    <a:pt x="1354" y="1150"/>
                    <a:pt x="1391" y="1051"/>
                    <a:pt x="1391" y="948"/>
                  </a:cubicBezTo>
                  <a:cubicBezTo>
                    <a:pt x="1391" y="885"/>
                    <a:pt x="1391" y="822"/>
                    <a:pt x="1390" y="759"/>
                  </a:cubicBezTo>
                  <a:cubicBezTo>
                    <a:pt x="1390" y="663"/>
                    <a:pt x="1342" y="560"/>
                    <a:pt x="1275" y="492"/>
                  </a:cubicBezTo>
                  <a:cubicBezTo>
                    <a:pt x="1258" y="456"/>
                    <a:pt x="1241" y="419"/>
                    <a:pt x="1222" y="383"/>
                  </a:cubicBezTo>
                  <a:cubicBezTo>
                    <a:pt x="1205" y="354"/>
                    <a:pt x="1187" y="326"/>
                    <a:pt x="1166" y="300"/>
                  </a:cubicBezTo>
                  <a:cubicBezTo>
                    <a:pt x="1128" y="250"/>
                    <a:pt x="1088" y="197"/>
                    <a:pt x="1037" y="157"/>
                  </a:cubicBezTo>
                  <a:cubicBezTo>
                    <a:pt x="948" y="87"/>
                    <a:pt x="848" y="26"/>
                    <a:pt x="733" y="10"/>
                  </a:cubicBezTo>
                  <a:cubicBezTo>
                    <a:pt x="689" y="5"/>
                    <a:pt x="644" y="1"/>
                    <a:pt x="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1"/>
            <p:cNvSpPr/>
            <p:nvPr/>
          </p:nvSpPr>
          <p:spPr>
            <a:xfrm>
              <a:off x="4699450" y="1378250"/>
              <a:ext cx="22725" cy="23075"/>
            </a:xfrm>
            <a:custGeom>
              <a:avLst/>
              <a:gdLst/>
              <a:ahLst/>
              <a:cxnLst/>
              <a:rect l="l" t="t" r="r" b="b"/>
              <a:pathLst>
                <a:path w="909" h="923" extrusionOk="0">
                  <a:moveTo>
                    <a:pt x="485" y="1"/>
                  </a:moveTo>
                  <a:cubicBezTo>
                    <a:pt x="478" y="1"/>
                    <a:pt x="471" y="1"/>
                    <a:pt x="463" y="1"/>
                  </a:cubicBezTo>
                  <a:cubicBezTo>
                    <a:pt x="425" y="4"/>
                    <a:pt x="389" y="9"/>
                    <a:pt x="353" y="19"/>
                  </a:cubicBezTo>
                  <a:cubicBezTo>
                    <a:pt x="349" y="19"/>
                    <a:pt x="345" y="21"/>
                    <a:pt x="342" y="22"/>
                  </a:cubicBezTo>
                  <a:cubicBezTo>
                    <a:pt x="305" y="35"/>
                    <a:pt x="271" y="51"/>
                    <a:pt x="237" y="70"/>
                  </a:cubicBezTo>
                  <a:cubicBezTo>
                    <a:pt x="233" y="72"/>
                    <a:pt x="230" y="74"/>
                    <a:pt x="226" y="77"/>
                  </a:cubicBezTo>
                  <a:cubicBezTo>
                    <a:pt x="196" y="101"/>
                    <a:pt x="165" y="125"/>
                    <a:pt x="137" y="151"/>
                  </a:cubicBezTo>
                  <a:cubicBezTo>
                    <a:pt x="134" y="154"/>
                    <a:pt x="130" y="157"/>
                    <a:pt x="128" y="160"/>
                  </a:cubicBezTo>
                  <a:cubicBezTo>
                    <a:pt x="104" y="189"/>
                    <a:pt x="83" y="221"/>
                    <a:pt x="62" y="252"/>
                  </a:cubicBezTo>
                  <a:cubicBezTo>
                    <a:pt x="60" y="255"/>
                    <a:pt x="58" y="260"/>
                    <a:pt x="57" y="263"/>
                  </a:cubicBezTo>
                  <a:cubicBezTo>
                    <a:pt x="55" y="266"/>
                    <a:pt x="52" y="269"/>
                    <a:pt x="51" y="274"/>
                  </a:cubicBezTo>
                  <a:cubicBezTo>
                    <a:pt x="42" y="298"/>
                    <a:pt x="24" y="345"/>
                    <a:pt x="16" y="369"/>
                  </a:cubicBezTo>
                  <a:cubicBezTo>
                    <a:pt x="16" y="370"/>
                    <a:pt x="15" y="371"/>
                    <a:pt x="15" y="372"/>
                  </a:cubicBezTo>
                  <a:cubicBezTo>
                    <a:pt x="15" y="374"/>
                    <a:pt x="14" y="376"/>
                    <a:pt x="14" y="377"/>
                  </a:cubicBezTo>
                  <a:cubicBezTo>
                    <a:pt x="7" y="414"/>
                    <a:pt x="3" y="451"/>
                    <a:pt x="2" y="489"/>
                  </a:cubicBezTo>
                  <a:cubicBezTo>
                    <a:pt x="1" y="492"/>
                    <a:pt x="1" y="495"/>
                    <a:pt x="2" y="500"/>
                  </a:cubicBezTo>
                  <a:cubicBezTo>
                    <a:pt x="2" y="501"/>
                    <a:pt x="2" y="502"/>
                    <a:pt x="2" y="502"/>
                  </a:cubicBezTo>
                  <a:cubicBezTo>
                    <a:pt x="4" y="519"/>
                    <a:pt x="7" y="536"/>
                    <a:pt x="9" y="554"/>
                  </a:cubicBezTo>
                  <a:cubicBezTo>
                    <a:pt x="13" y="571"/>
                    <a:pt x="15" y="588"/>
                    <a:pt x="18" y="605"/>
                  </a:cubicBezTo>
                  <a:cubicBezTo>
                    <a:pt x="18" y="608"/>
                    <a:pt x="19" y="610"/>
                    <a:pt x="19" y="612"/>
                  </a:cubicBezTo>
                  <a:cubicBezTo>
                    <a:pt x="31" y="649"/>
                    <a:pt x="47" y="684"/>
                    <a:pt x="68" y="718"/>
                  </a:cubicBezTo>
                  <a:cubicBezTo>
                    <a:pt x="113" y="792"/>
                    <a:pt x="165" y="830"/>
                    <a:pt x="236" y="876"/>
                  </a:cubicBezTo>
                  <a:cubicBezTo>
                    <a:pt x="293" y="907"/>
                    <a:pt x="356" y="922"/>
                    <a:pt x="419" y="922"/>
                  </a:cubicBezTo>
                  <a:cubicBezTo>
                    <a:pt x="510" y="922"/>
                    <a:pt x="600" y="890"/>
                    <a:pt x="672" y="827"/>
                  </a:cubicBezTo>
                  <a:cubicBezTo>
                    <a:pt x="714" y="798"/>
                    <a:pt x="748" y="757"/>
                    <a:pt x="771" y="709"/>
                  </a:cubicBezTo>
                  <a:lnTo>
                    <a:pt x="772" y="708"/>
                  </a:lnTo>
                  <a:cubicBezTo>
                    <a:pt x="783" y="699"/>
                    <a:pt x="793" y="690"/>
                    <a:pt x="802" y="681"/>
                  </a:cubicBezTo>
                  <a:cubicBezTo>
                    <a:pt x="822" y="652"/>
                    <a:pt x="842" y="625"/>
                    <a:pt x="862" y="597"/>
                  </a:cubicBezTo>
                  <a:cubicBezTo>
                    <a:pt x="893" y="536"/>
                    <a:pt x="908" y="469"/>
                    <a:pt x="907" y="401"/>
                  </a:cubicBezTo>
                  <a:cubicBezTo>
                    <a:pt x="902" y="368"/>
                    <a:pt x="896" y="333"/>
                    <a:pt x="891" y="300"/>
                  </a:cubicBezTo>
                  <a:cubicBezTo>
                    <a:pt x="870" y="231"/>
                    <a:pt x="832" y="169"/>
                    <a:pt x="780" y="121"/>
                  </a:cubicBezTo>
                  <a:cubicBezTo>
                    <a:pt x="751" y="97"/>
                    <a:pt x="719" y="74"/>
                    <a:pt x="688" y="54"/>
                  </a:cubicBezTo>
                  <a:cubicBezTo>
                    <a:pt x="685" y="52"/>
                    <a:pt x="680" y="51"/>
                    <a:pt x="677" y="49"/>
                  </a:cubicBezTo>
                  <a:cubicBezTo>
                    <a:pt x="609" y="20"/>
                    <a:pt x="556" y="1"/>
                    <a:pt x="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1"/>
            <p:cNvSpPr/>
            <p:nvPr/>
          </p:nvSpPr>
          <p:spPr>
            <a:xfrm>
              <a:off x="4721850" y="1315175"/>
              <a:ext cx="24225" cy="22400"/>
            </a:xfrm>
            <a:custGeom>
              <a:avLst/>
              <a:gdLst/>
              <a:ahLst/>
              <a:cxnLst/>
              <a:rect l="l" t="t" r="r" b="b"/>
              <a:pathLst>
                <a:path w="969" h="896" extrusionOk="0">
                  <a:moveTo>
                    <a:pt x="414" y="1"/>
                  </a:moveTo>
                  <a:cubicBezTo>
                    <a:pt x="376" y="1"/>
                    <a:pt x="339" y="6"/>
                    <a:pt x="303" y="17"/>
                  </a:cubicBezTo>
                  <a:cubicBezTo>
                    <a:pt x="227" y="39"/>
                    <a:pt x="171" y="78"/>
                    <a:pt x="117" y="134"/>
                  </a:cubicBezTo>
                  <a:cubicBezTo>
                    <a:pt x="91" y="161"/>
                    <a:pt x="68" y="193"/>
                    <a:pt x="51" y="226"/>
                  </a:cubicBezTo>
                  <a:cubicBezTo>
                    <a:pt x="12" y="296"/>
                    <a:pt x="3" y="363"/>
                    <a:pt x="0" y="442"/>
                  </a:cubicBezTo>
                  <a:cubicBezTo>
                    <a:pt x="1" y="463"/>
                    <a:pt x="5" y="483"/>
                    <a:pt x="9" y="504"/>
                  </a:cubicBezTo>
                  <a:cubicBezTo>
                    <a:pt x="11" y="525"/>
                    <a:pt x="14" y="546"/>
                    <a:pt x="20" y="567"/>
                  </a:cubicBezTo>
                  <a:cubicBezTo>
                    <a:pt x="34" y="603"/>
                    <a:pt x="49" y="639"/>
                    <a:pt x="67" y="674"/>
                  </a:cubicBezTo>
                  <a:cubicBezTo>
                    <a:pt x="70" y="677"/>
                    <a:pt x="73" y="681"/>
                    <a:pt x="75" y="684"/>
                  </a:cubicBezTo>
                  <a:cubicBezTo>
                    <a:pt x="99" y="716"/>
                    <a:pt x="124" y="746"/>
                    <a:pt x="151" y="774"/>
                  </a:cubicBezTo>
                  <a:cubicBezTo>
                    <a:pt x="154" y="777"/>
                    <a:pt x="156" y="779"/>
                    <a:pt x="160" y="782"/>
                  </a:cubicBezTo>
                  <a:cubicBezTo>
                    <a:pt x="161" y="783"/>
                    <a:pt x="223" y="833"/>
                    <a:pt x="255" y="847"/>
                  </a:cubicBezTo>
                  <a:cubicBezTo>
                    <a:pt x="269" y="853"/>
                    <a:pt x="336" y="878"/>
                    <a:pt x="350" y="883"/>
                  </a:cubicBezTo>
                  <a:cubicBezTo>
                    <a:pt x="353" y="883"/>
                    <a:pt x="354" y="884"/>
                    <a:pt x="355" y="884"/>
                  </a:cubicBezTo>
                  <a:cubicBezTo>
                    <a:pt x="357" y="884"/>
                    <a:pt x="359" y="885"/>
                    <a:pt x="361" y="885"/>
                  </a:cubicBezTo>
                  <a:cubicBezTo>
                    <a:pt x="406" y="892"/>
                    <a:pt x="434" y="895"/>
                    <a:pt x="460" y="895"/>
                  </a:cubicBezTo>
                  <a:cubicBezTo>
                    <a:pt x="491" y="895"/>
                    <a:pt x="519" y="890"/>
                    <a:pt x="573" y="879"/>
                  </a:cubicBezTo>
                  <a:cubicBezTo>
                    <a:pt x="612" y="871"/>
                    <a:pt x="648" y="849"/>
                    <a:pt x="683" y="831"/>
                  </a:cubicBezTo>
                  <a:cubicBezTo>
                    <a:pt x="697" y="822"/>
                    <a:pt x="711" y="812"/>
                    <a:pt x="723" y="800"/>
                  </a:cubicBezTo>
                  <a:cubicBezTo>
                    <a:pt x="744" y="792"/>
                    <a:pt x="764" y="783"/>
                    <a:pt x="783" y="771"/>
                  </a:cubicBezTo>
                  <a:cubicBezTo>
                    <a:pt x="868" y="711"/>
                    <a:pt x="931" y="624"/>
                    <a:pt x="958" y="524"/>
                  </a:cubicBezTo>
                  <a:cubicBezTo>
                    <a:pt x="962" y="490"/>
                    <a:pt x="965" y="456"/>
                    <a:pt x="969" y="423"/>
                  </a:cubicBezTo>
                  <a:cubicBezTo>
                    <a:pt x="966" y="353"/>
                    <a:pt x="946" y="285"/>
                    <a:pt x="908" y="225"/>
                  </a:cubicBezTo>
                  <a:cubicBezTo>
                    <a:pt x="886" y="198"/>
                    <a:pt x="864" y="171"/>
                    <a:pt x="841" y="143"/>
                  </a:cubicBezTo>
                  <a:cubicBezTo>
                    <a:pt x="790" y="97"/>
                    <a:pt x="729" y="64"/>
                    <a:pt x="663" y="49"/>
                  </a:cubicBezTo>
                  <a:lnTo>
                    <a:pt x="555" y="22"/>
                  </a:lnTo>
                  <a:lnTo>
                    <a:pt x="530" y="17"/>
                  </a:lnTo>
                  <a:lnTo>
                    <a:pt x="516" y="13"/>
                  </a:lnTo>
                  <a:cubicBezTo>
                    <a:pt x="482" y="5"/>
                    <a:pt x="448"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1"/>
            <p:cNvSpPr/>
            <p:nvPr/>
          </p:nvSpPr>
          <p:spPr>
            <a:xfrm>
              <a:off x="4659725" y="1282000"/>
              <a:ext cx="29875" cy="23175"/>
            </a:xfrm>
            <a:custGeom>
              <a:avLst/>
              <a:gdLst/>
              <a:ahLst/>
              <a:cxnLst/>
              <a:rect l="l" t="t" r="r" b="b"/>
              <a:pathLst>
                <a:path w="1195" h="927" extrusionOk="0">
                  <a:moveTo>
                    <a:pt x="566" y="0"/>
                  </a:moveTo>
                  <a:cubicBezTo>
                    <a:pt x="540" y="0"/>
                    <a:pt x="514" y="2"/>
                    <a:pt x="489" y="5"/>
                  </a:cubicBezTo>
                  <a:cubicBezTo>
                    <a:pt x="421" y="12"/>
                    <a:pt x="354" y="25"/>
                    <a:pt x="289" y="44"/>
                  </a:cubicBezTo>
                  <a:cubicBezTo>
                    <a:pt x="237" y="57"/>
                    <a:pt x="189" y="84"/>
                    <a:pt x="150" y="122"/>
                  </a:cubicBezTo>
                  <a:cubicBezTo>
                    <a:pt x="107" y="151"/>
                    <a:pt x="73" y="192"/>
                    <a:pt x="51" y="239"/>
                  </a:cubicBezTo>
                  <a:cubicBezTo>
                    <a:pt x="39" y="271"/>
                    <a:pt x="27" y="302"/>
                    <a:pt x="15" y="333"/>
                  </a:cubicBezTo>
                  <a:cubicBezTo>
                    <a:pt x="0" y="400"/>
                    <a:pt x="2" y="471"/>
                    <a:pt x="22" y="536"/>
                  </a:cubicBezTo>
                  <a:cubicBezTo>
                    <a:pt x="37" y="574"/>
                    <a:pt x="54" y="614"/>
                    <a:pt x="74" y="651"/>
                  </a:cubicBezTo>
                  <a:cubicBezTo>
                    <a:pt x="78" y="659"/>
                    <a:pt x="82" y="665"/>
                    <a:pt x="87" y="671"/>
                  </a:cubicBezTo>
                  <a:cubicBezTo>
                    <a:pt x="115" y="713"/>
                    <a:pt x="147" y="750"/>
                    <a:pt x="184" y="785"/>
                  </a:cubicBezTo>
                  <a:cubicBezTo>
                    <a:pt x="215" y="810"/>
                    <a:pt x="248" y="834"/>
                    <a:pt x="281" y="854"/>
                  </a:cubicBezTo>
                  <a:cubicBezTo>
                    <a:pt x="288" y="859"/>
                    <a:pt x="295" y="864"/>
                    <a:pt x="303" y="868"/>
                  </a:cubicBezTo>
                  <a:cubicBezTo>
                    <a:pt x="346" y="891"/>
                    <a:pt x="392" y="908"/>
                    <a:pt x="440" y="919"/>
                  </a:cubicBezTo>
                  <a:cubicBezTo>
                    <a:pt x="467" y="924"/>
                    <a:pt x="495" y="927"/>
                    <a:pt x="522" y="927"/>
                  </a:cubicBezTo>
                  <a:cubicBezTo>
                    <a:pt x="597" y="927"/>
                    <a:pt x="672" y="907"/>
                    <a:pt x="738" y="869"/>
                  </a:cubicBezTo>
                  <a:cubicBezTo>
                    <a:pt x="755" y="858"/>
                    <a:pt x="772" y="847"/>
                    <a:pt x="787" y="834"/>
                  </a:cubicBezTo>
                  <a:cubicBezTo>
                    <a:pt x="795" y="834"/>
                    <a:pt x="804" y="835"/>
                    <a:pt x="812" y="835"/>
                  </a:cubicBezTo>
                  <a:cubicBezTo>
                    <a:pt x="844" y="835"/>
                    <a:pt x="875" y="830"/>
                    <a:pt x="905" y="820"/>
                  </a:cubicBezTo>
                  <a:cubicBezTo>
                    <a:pt x="958" y="807"/>
                    <a:pt x="1005" y="780"/>
                    <a:pt x="1043" y="742"/>
                  </a:cubicBezTo>
                  <a:cubicBezTo>
                    <a:pt x="1086" y="713"/>
                    <a:pt x="1121" y="673"/>
                    <a:pt x="1143" y="625"/>
                  </a:cubicBezTo>
                  <a:cubicBezTo>
                    <a:pt x="1155" y="593"/>
                    <a:pt x="1166" y="561"/>
                    <a:pt x="1178" y="530"/>
                  </a:cubicBezTo>
                  <a:cubicBezTo>
                    <a:pt x="1194" y="463"/>
                    <a:pt x="1192" y="394"/>
                    <a:pt x="1173" y="328"/>
                  </a:cubicBezTo>
                  <a:cubicBezTo>
                    <a:pt x="1157" y="295"/>
                    <a:pt x="1143" y="264"/>
                    <a:pt x="1128" y="231"/>
                  </a:cubicBezTo>
                  <a:cubicBezTo>
                    <a:pt x="1092" y="171"/>
                    <a:pt x="1040" y="123"/>
                    <a:pt x="977" y="90"/>
                  </a:cubicBezTo>
                  <a:cubicBezTo>
                    <a:pt x="916" y="63"/>
                    <a:pt x="853" y="40"/>
                    <a:pt x="788" y="24"/>
                  </a:cubicBezTo>
                  <a:cubicBezTo>
                    <a:pt x="772" y="21"/>
                    <a:pt x="755" y="18"/>
                    <a:pt x="738" y="16"/>
                  </a:cubicBezTo>
                  <a:cubicBezTo>
                    <a:pt x="688" y="9"/>
                    <a:pt x="639" y="4"/>
                    <a:pt x="590" y="0"/>
                  </a:cubicBezTo>
                  <a:cubicBezTo>
                    <a:pt x="582" y="0"/>
                    <a:pt x="574"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1"/>
            <p:cNvSpPr/>
            <p:nvPr/>
          </p:nvSpPr>
          <p:spPr>
            <a:xfrm>
              <a:off x="4622175" y="1365500"/>
              <a:ext cx="25175" cy="26225"/>
            </a:xfrm>
            <a:custGeom>
              <a:avLst/>
              <a:gdLst/>
              <a:ahLst/>
              <a:cxnLst/>
              <a:rect l="l" t="t" r="r" b="b"/>
              <a:pathLst>
                <a:path w="1007" h="1049" extrusionOk="0">
                  <a:moveTo>
                    <a:pt x="521" y="1"/>
                  </a:moveTo>
                  <a:cubicBezTo>
                    <a:pt x="515" y="1"/>
                    <a:pt x="509" y="2"/>
                    <a:pt x="503" y="3"/>
                  </a:cubicBezTo>
                  <a:cubicBezTo>
                    <a:pt x="470" y="7"/>
                    <a:pt x="430" y="13"/>
                    <a:pt x="399" y="19"/>
                  </a:cubicBezTo>
                  <a:lnTo>
                    <a:pt x="391" y="21"/>
                  </a:lnTo>
                  <a:cubicBezTo>
                    <a:pt x="387" y="21"/>
                    <a:pt x="384" y="22"/>
                    <a:pt x="381" y="24"/>
                  </a:cubicBezTo>
                  <a:cubicBezTo>
                    <a:pt x="340" y="38"/>
                    <a:pt x="300" y="55"/>
                    <a:pt x="262" y="77"/>
                  </a:cubicBezTo>
                  <a:cubicBezTo>
                    <a:pt x="254" y="80"/>
                    <a:pt x="247" y="85"/>
                    <a:pt x="240" y="90"/>
                  </a:cubicBezTo>
                  <a:cubicBezTo>
                    <a:pt x="210" y="114"/>
                    <a:pt x="180" y="139"/>
                    <a:pt x="150" y="164"/>
                  </a:cubicBezTo>
                  <a:cubicBezTo>
                    <a:pt x="147" y="168"/>
                    <a:pt x="144" y="171"/>
                    <a:pt x="140" y="174"/>
                  </a:cubicBezTo>
                  <a:cubicBezTo>
                    <a:pt x="114" y="206"/>
                    <a:pt x="90" y="239"/>
                    <a:pt x="68" y="275"/>
                  </a:cubicBezTo>
                  <a:cubicBezTo>
                    <a:pt x="63" y="282"/>
                    <a:pt x="59" y="290"/>
                    <a:pt x="54" y="299"/>
                  </a:cubicBezTo>
                  <a:cubicBezTo>
                    <a:pt x="41" y="332"/>
                    <a:pt x="27" y="369"/>
                    <a:pt x="16" y="402"/>
                  </a:cubicBezTo>
                  <a:cubicBezTo>
                    <a:pt x="15" y="407"/>
                    <a:pt x="13" y="411"/>
                    <a:pt x="13" y="414"/>
                  </a:cubicBezTo>
                  <a:cubicBezTo>
                    <a:pt x="12" y="419"/>
                    <a:pt x="11" y="423"/>
                    <a:pt x="11" y="427"/>
                  </a:cubicBezTo>
                  <a:cubicBezTo>
                    <a:pt x="7" y="459"/>
                    <a:pt x="2" y="500"/>
                    <a:pt x="0" y="530"/>
                  </a:cubicBezTo>
                  <a:lnTo>
                    <a:pt x="0" y="538"/>
                  </a:lnTo>
                  <a:cubicBezTo>
                    <a:pt x="0" y="635"/>
                    <a:pt x="29" y="701"/>
                    <a:pt x="72" y="784"/>
                  </a:cubicBezTo>
                  <a:cubicBezTo>
                    <a:pt x="75" y="791"/>
                    <a:pt x="79" y="799"/>
                    <a:pt x="85" y="806"/>
                  </a:cubicBezTo>
                  <a:cubicBezTo>
                    <a:pt x="109" y="841"/>
                    <a:pt x="138" y="875"/>
                    <a:pt x="169" y="906"/>
                  </a:cubicBezTo>
                  <a:cubicBezTo>
                    <a:pt x="200" y="933"/>
                    <a:pt x="235" y="958"/>
                    <a:pt x="271" y="979"/>
                  </a:cubicBezTo>
                  <a:cubicBezTo>
                    <a:pt x="279" y="985"/>
                    <a:pt x="288" y="989"/>
                    <a:pt x="297" y="993"/>
                  </a:cubicBezTo>
                  <a:cubicBezTo>
                    <a:pt x="336" y="1011"/>
                    <a:pt x="376" y="1025"/>
                    <a:pt x="417" y="1036"/>
                  </a:cubicBezTo>
                  <a:cubicBezTo>
                    <a:pt x="461" y="1044"/>
                    <a:pt x="504" y="1048"/>
                    <a:pt x="547" y="1048"/>
                  </a:cubicBezTo>
                  <a:cubicBezTo>
                    <a:pt x="642" y="1046"/>
                    <a:pt x="716" y="1019"/>
                    <a:pt x="798" y="975"/>
                  </a:cubicBezTo>
                  <a:cubicBezTo>
                    <a:pt x="935" y="893"/>
                    <a:pt x="1006" y="734"/>
                    <a:pt x="977" y="577"/>
                  </a:cubicBezTo>
                  <a:cubicBezTo>
                    <a:pt x="973" y="543"/>
                    <a:pt x="964" y="510"/>
                    <a:pt x="950" y="479"/>
                  </a:cubicBezTo>
                  <a:cubicBezTo>
                    <a:pt x="952" y="450"/>
                    <a:pt x="955" y="420"/>
                    <a:pt x="959" y="390"/>
                  </a:cubicBezTo>
                  <a:cubicBezTo>
                    <a:pt x="957" y="320"/>
                    <a:pt x="936" y="252"/>
                    <a:pt x="898" y="192"/>
                  </a:cubicBezTo>
                  <a:cubicBezTo>
                    <a:pt x="877" y="165"/>
                    <a:pt x="854" y="138"/>
                    <a:pt x="831" y="111"/>
                  </a:cubicBezTo>
                  <a:cubicBezTo>
                    <a:pt x="780" y="64"/>
                    <a:pt x="719" y="32"/>
                    <a:pt x="652" y="15"/>
                  </a:cubicBezTo>
                  <a:cubicBezTo>
                    <a:pt x="649" y="14"/>
                    <a:pt x="644" y="13"/>
                    <a:pt x="640" y="13"/>
                  </a:cubicBezTo>
                  <a:cubicBezTo>
                    <a:pt x="638" y="12"/>
                    <a:pt x="635" y="12"/>
                    <a:pt x="632" y="12"/>
                  </a:cubicBezTo>
                  <a:cubicBezTo>
                    <a:pt x="601" y="8"/>
                    <a:pt x="561" y="4"/>
                    <a:pt x="530" y="1"/>
                  </a:cubicBezTo>
                  <a:cubicBezTo>
                    <a:pt x="527" y="1"/>
                    <a:pt x="524"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1"/>
            <p:cNvSpPr/>
            <p:nvPr/>
          </p:nvSpPr>
          <p:spPr>
            <a:xfrm>
              <a:off x="4597125" y="1485000"/>
              <a:ext cx="26050" cy="24500"/>
            </a:xfrm>
            <a:custGeom>
              <a:avLst/>
              <a:gdLst/>
              <a:ahLst/>
              <a:cxnLst/>
              <a:rect l="l" t="t" r="r" b="b"/>
              <a:pathLst>
                <a:path w="1042" h="980" extrusionOk="0">
                  <a:moveTo>
                    <a:pt x="536" y="0"/>
                  </a:moveTo>
                  <a:cubicBezTo>
                    <a:pt x="528" y="0"/>
                    <a:pt x="519" y="1"/>
                    <a:pt x="512" y="2"/>
                  </a:cubicBezTo>
                  <a:cubicBezTo>
                    <a:pt x="467" y="5"/>
                    <a:pt x="423" y="12"/>
                    <a:pt x="380" y="24"/>
                  </a:cubicBezTo>
                  <a:cubicBezTo>
                    <a:pt x="358" y="33"/>
                    <a:pt x="338" y="42"/>
                    <a:pt x="317" y="51"/>
                  </a:cubicBezTo>
                  <a:cubicBezTo>
                    <a:pt x="298" y="60"/>
                    <a:pt x="274" y="70"/>
                    <a:pt x="255" y="81"/>
                  </a:cubicBezTo>
                  <a:cubicBezTo>
                    <a:pt x="249" y="83"/>
                    <a:pt x="245" y="86"/>
                    <a:pt x="241" y="89"/>
                  </a:cubicBezTo>
                  <a:cubicBezTo>
                    <a:pt x="224" y="101"/>
                    <a:pt x="207" y="116"/>
                    <a:pt x="193" y="128"/>
                  </a:cubicBezTo>
                  <a:cubicBezTo>
                    <a:pt x="179" y="140"/>
                    <a:pt x="162" y="153"/>
                    <a:pt x="147" y="167"/>
                  </a:cubicBezTo>
                  <a:cubicBezTo>
                    <a:pt x="142" y="170"/>
                    <a:pt x="139" y="175"/>
                    <a:pt x="136" y="179"/>
                  </a:cubicBezTo>
                  <a:cubicBezTo>
                    <a:pt x="111" y="209"/>
                    <a:pt x="87" y="242"/>
                    <a:pt x="67" y="275"/>
                  </a:cubicBezTo>
                  <a:cubicBezTo>
                    <a:pt x="1" y="400"/>
                    <a:pt x="6" y="549"/>
                    <a:pt x="81" y="669"/>
                  </a:cubicBezTo>
                  <a:cubicBezTo>
                    <a:pt x="105" y="712"/>
                    <a:pt x="131" y="754"/>
                    <a:pt x="156" y="796"/>
                  </a:cubicBezTo>
                  <a:cubicBezTo>
                    <a:pt x="182" y="842"/>
                    <a:pt x="220" y="881"/>
                    <a:pt x="266" y="908"/>
                  </a:cubicBezTo>
                  <a:cubicBezTo>
                    <a:pt x="335" y="955"/>
                    <a:pt x="416" y="979"/>
                    <a:pt x="496" y="979"/>
                  </a:cubicBezTo>
                  <a:cubicBezTo>
                    <a:pt x="567" y="979"/>
                    <a:pt x="638" y="961"/>
                    <a:pt x="702" y="923"/>
                  </a:cubicBezTo>
                  <a:cubicBezTo>
                    <a:pt x="729" y="901"/>
                    <a:pt x="756" y="878"/>
                    <a:pt x="784" y="855"/>
                  </a:cubicBezTo>
                  <a:cubicBezTo>
                    <a:pt x="808" y="830"/>
                    <a:pt x="827" y="801"/>
                    <a:pt x="843" y="771"/>
                  </a:cubicBezTo>
                  <a:cubicBezTo>
                    <a:pt x="878" y="754"/>
                    <a:pt x="909" y="730"/>
                    <a:pt x="935" y="701"/>
                  </a:cubicBezTo>
                  <a:cubicBezTo>
                    <a:pt x="955" y="673"/>
                    <a:pt x="974" y="645"/>
                    <a:pt x="995" y="616"/>
                  </a:cubicBezTo>
                  <a:cubicBezTo>
                    <a:pt x="1026" y="556"/>
                    <a:pt x="1041" y="489"/>
                    <a:pt x="1040" y="421"/>
                  </a:cubicBezTo>
                  <a:cubicBezTo>
                    <a:pt x="1035" y="387"/>
                    <a:pt x="1029" y="354"/>
                    <a:pt x="1024" y="319"/>
                  </a:cubicBezTo>
                  <a:cubicBezTo>
                    <a:pt x="1003" y="251"/>
                    <a:pt x="964" y="190"/>
                    <a:pt x="913" y="141"/>
                  </a:cubicBezTo>
                  <a:cubicBezTo>
                    <a:pt x="846" y="81"/>
                    <a:pt x="765" y="38"/>
                    <a:pt x="678" y="16"/>
                  </a:cubicBezTo>
                  <a:cubicBezTo>
                    <a:pt x="636" y="4"/>
                    <a:pt x="586" y="3"/>
                    <a:pt x="545" y="1"/>
                  </a:cubicBezTo>
                  <a:cubicBezTo>
                    <a:pt x="542" y="0"/>
                    <a:pt x="539"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1"/>
            <p:cNvSpPr/>
            <p:nvPr/>
          </p:nvSpPr>
          <p:spPr>
            <a:xfrm>
              <a:off x="4619675" y="1558825"/>
              <a:ext cx="20575" cy="20825"/>
            </a:xfrm>
            <a:custGeom>
              <a:avLst/>
              <a:gdLst/>
              <a:ahLst/>
              <a:cxnLst/>
              <a:rect l="l" t="t" r="r" b="b"/>
              <a:pathLst>
                <a:path w="823" h="833" extrusionOk="0">
                  <a:moveTo>
                    <a:pt x="393" y="1"/>
                  </a:moveTo>
                  <a:cubicBezTo>
                    <a:pt x="322" y="1"/>
                    <a:pt x="251" y="19"/>
                    <a:pt x="187" y="57"/>
                  </a:cubicBezTo>
                  <a:cubicBezTo>
                    <a:pt x="160" y="80"/>
                    <a:pt x="133" y="102"/>
                    <a:pt x="106" y="125"/>
                  </a:cubicBezTo>
                  <a:cubicBezTo>
                    <a:pt x="59" y="175"/>
                    <a:pt x="27" y="236"/>
                    <a:pt x="12" y="303"/>
                  </a:cubicBezTo>
                  <a:cubicBezTo>
                    <a:pt x="8" y="337"/>
                    <a:pt x="5" y="371"/>
                    <a:pt x="1" y="405"/>
                  </a:cubicBezTo>
                  <a:cubicBezTo>
                    <a:pt x="3" y="475"/>
                    <a:pt x="24" y="543"/>
                    <a:pt x="61" y="602"/>
                  </a:cubicBezTo>
                  <a:lnTo>
                    <a:pt x="91" y="649"/>
                  </a:lnTo>
                  <a:cubicBezTo>
                    <a:pt x="116" y="695"/>
                    <a:pt x="153" y="734"/>
                    <a:pt x="199" y="761"/>
                  </a:cubicBezTo>
                  <a:cubicBezTo>
                    <a:pt x="268" y="808"/>
                    <a:pt x="349" y="832"/>
                    <a:pt x="429" y="832"/>
                  </a:cubicBezTo>
                  <a:cubicBezTo>
                    <a:pt x="500" y="832"/>
                    <a:pt x="571" y="814"/>
                    <a:pt x="635" y="776"/>
                  </a:cubicBezTo>
                  <a:lnTo>
                    <a:pt x="717" y="708"/>
                  </a:lnTo>
                  <a:cubicBezTo>
                    <a:pt x="764" y="659"/>
                    <a:pt x="796" y="597"/>
                    <a:pt x="811" y="530"/>
                  </a:cubicBezTo>
                  <a:cubicBezTo>
                    <a:pt x="815" y="497"/>
                    <a:pt x="819" y="462"/>
                    <a:pt x="822" y="430"/>
                  </a:cubicBezTo>
                  <a:cubicBezTo>
                    <a:pt x="820" y="358"/>
                    <a:pt x="799" y="290"/>
                    <a:pt x="762" y="231"/>
                  </a:cubicBezTo>
                  <a:lnTo>
                    <a:pt x="732" y="184"/>
                  </a:lnTo>
                  <a:cubicBezTo>
                    <a:pt x="655" y="66"/>
                    <a:pt x="52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1"/>
            <p:cNvSpPr/>
            <p:nvPr/>
          </p:nvSpPr>
          <p:spPr>
            <a:xfrm>
              <a:off x="4600875" y="1648200"/>
              <a:ext cx="31475" cy="29275"/>
            </a:xfrm>
            <a:custGeom>
              <a:avLst/>
              <a:gdLst/>
              <a:ahLst/>
              <a:cxnLst/>
              <a:rect l="l" t="t" r="r" b="b"/>
              <a:pathLst>
                <a:path w="1259" h="1171" extrusionOk="0">
                  <a:moveTo>
                    <a:pt x="591" y="0"/>
                  </a:moveTo>
                  <a:cubicBezTo>
                    <a:pt x="575" y="0"/>
                    <a:pt x="560" y="1"/>
                    <a:pt x="544" y="3"/>
                  </a:cubicBezTo>
                  <a:cubicBezTo>
                    <a:pt x="499" y="8"/>
                    <a:pt x="455" y="15"/>
                    <a:pt x="410" y="26"/>
                  </a:cubicBezTo>
                  <a:cubicBezTo>
                    <a:pt x="382" y="36"/>
                    <a:pt x="355" y="46"/>
                    <a:pt x="329" y="59"/>
                  </a:cubicBezTo>
                  <a:cubicBezTo>
                    <a:pt x="303" y="70"/>
                    <a:pt x="277" y="83"/>
                    <a:pt x="253" y="97"/>
                  </a:cubicBezTo>
                  <a:cubicBezTo>
                    <a:pt x="247" y="100"/>
                    <a:pt x="243" y="104"/>
                    <a:pt x="237" y="107"/>
                  </a:cubicBezTo>
                  <a:cubicBezTo>
                    <a:pt x="205" y="132"/>
                    <a:pt x="173" y="158"/>
                    <a:pt x="142" y="186"/>
                  </a:cubicBezTo>
                  <a:cubicBezTo>
                    <a:pt x="134" y="193"/>
                    <a:pt x="126" y="202"/>
                    <a:pt x="119" y="212"/>
                  </a:cubicBezTo>
                  <a:cubicBezTo>
                    <a:pt x="95" y="241"/>
                    <a:pt x="72" y="274"/>
                    <a:pt x="52" y="306"/>
                  </a:cubicBezTo>
                  <a:cubicBezTo>
                    <a:pt x="49" y="309"/>
                    <a:pt x="47" y="312"/>
                    <a:pt x="46" y="314"/>
                  </a:cubicBezTo>
                  <a:cubicBezTo>
                    <a:pt x="34" y="347"/>
                    <a:pt x="22" y="378"/>
                    <a:pt x="11" y="409"/>
                  </a:cubicBezTo>
                  <a:cubicBezTo>
                    <a:pt x="7" y="443"/>
                    <a:pt x="4" y="476"/>
                    <a:pt x="1" y="510"/>
                  </a:cubicBezTo>
                  <a:cubicBezTo>
                    <a:pt x="3" y="568"/>
                    <a:pt x="16" y="627"/>
                    <a:pt x="39" y="681"/>
                  </a:cubicBezTo>
                  <a:cubicBezTo>
                    <a:pt x="60" y="735"/>
                    <a:pt x="83" y="792"/>
                    <a:pt x="116" y="842"/>
                  </a:cubicBezTo>
                  <a:cubicBezTo>
                    <a:pt x="123" y="853"/>
                    <a:pt x="130" y="862"/>
                    <a:pt x="138" y="872"/>
                  </a:cubicBezTo>
                  <a:cubicBezTo>
                    <a:pt x="167" y="910"/>
                    <a:pt x="197" y="945"/>
                    <a:pt x="230" y="980"/>
                  </a:cubicBezTo>
                  <a:cubicBezTo>
                    <a:pt x="272" y="1020"/>
                    <a:pt x="319" y="1055"/>
                    <a:pt x="369" y="1084"/>
                  </a:cubicBezTo>
                  <a:cubicBezTo>
                    <a:pt x="415" y="1114"/>
                    <a:pt x="474" y="1132"/>
                    <a:pt x="524" y="1149"/>
                  </a:cubicBezTo>
                  <a:cubicBezTo>
                    <a:pt x="574" y="1163"/>
                    <a:pt x="627" y="1170"/>
                    <a:pt x="681" y="1170"/>
                  </a:cubicBezTo>
                  <a:cubicBezTo>
                    <a:pt x="684" y="1170"/>
                    <a:pt x="688" y="1170"/>
                    <a:pt x="691" y="1170"/>
                  </a:cubicBezTo>
                  <a:cubicBezTo>
                    <a:pt x="702" y="1170"/>
                    <a:pt x="714" y="1170"/>
                    <a:pt x="726" y="1168"/>
                  </a:cubicBezTo>
                  <a:cubicBezTo>
                    <a:pt x="759" y="1165"/>
                    <a:pt x="819" y="1158"/>
                    <a:pt x="860" y="1144"/>
                  </a:cubicBezTo>
                  <a:cubicBezTo>
                    <a:pt x="959" y="1110"/>
                    <a:pt x="1008" y="1075"/>
                    <a:pt x="1086" y="1006"/>
                  </a:cubicBezTo>
                  <a:cubicBezTo>
                    <a:pt x="1126" y="970"/>
                    <a:pt x="1157" y="921"/>
                    <a:pt x="1183" y="874"/>
                  </a:cubicBezTo>
                  <a:cubicBezTo>
                    <a:pt x="1188" y="865"/>
                    <a:pt x="1193" y="856"/>
                    <a:pt x="1196" y="846"/>
                  </a:cubicBezTo>
                  <a:cubicBezTo>
                    <a:pt x="1214" y="806"/>
                    <a:pt x="1229" y="764"/>
                    <a:pt x="1241" y="722"/>
                  </a:cubicBezTo>
                  <a:cubicBezTo>
                    <a:pt x="1250" y="679"/>
                    <a:pt x="1255" y="634"/>
                    <a:pt x="1256" y="590"/>
                  </a:cubicBezTo>
                  <a:cubicBezTo>
                    <a:pt x="1259" y="577"/>
                    <a:pt x="1259" y="565"/>
                    <a:pt x="1257" y="552"/>
                  </a:cubicBezTo>
                  <a:cubicBezTo>
                    <a:pt x="1257" y="546"/>
                    <a:pt x="1256" y="539"/>
                    <a:pt x="1255" y="533"/>
                  </a:cubicBezTo>
                  <a:cubicBezTo>
                    <a:pt x="1251" y="495"/>
                    <a:pt x="1246" y="457"/>
                    <a:pt x="1237" y="419"/>
                  </a:cubicBezTo>
                  <a:cubicBezTo>
                    <a:pt x="1235" y="408"/>
                    <a:pt x="1232" y="398"/>
                    <a:pt x="1227" y="388"/>
                  </a:cubicBezTo>
                  <a:cubicBezTo>
                    <a:pt x="1215" y="358"/>
                    <a:pt x="1194" y="300"/>
                    <a:pt x="1168" y="266"/>
                  </a:cubicBezTo>
                  <a:cubicBezTo>
                    <a:pt x="1145" y="233"/>
                    <a:pt x="1120" y="203"/>
                    <a:pt x="1093" y="174"/>
                  </a:cubicBezTo>
                  <a:cubicBezTo>
                    <a:pt x="1089" y="171"/>
                    <a:pt x="1085" y="166"/>
                    <a:pt x="1080" y="162"/>
                  </a:cubicBezTo>
                  <a:cubicBezTo>
                    <a:pt x="1047" y="133"/>
                    <a:pt x="1011" y="108"/>
                    <a:pt x="972" y="89"/>
                  </a:cubicBezTo>
                  <a:cubicBezTo>
                    <a:pt x="937" y="72"/>
                    <a:pt x="901" y="59"/>
                    <a:pt x="864" y="49"/>
                  </a:cubicBezTo>
                  <a:cubicBezTo>
                    <a:pt x="858" y="46"/>
                    <a:pt x="850" y="45"/>
                    <a:pt x="845" y="44"/>
                  </a:cubicBezTo>
                  <a:cubicBezTo>
                    <a:pt x="829" y="41"/>
                    <a:pt x="813" y="39"/>
                    <a:pt x="798" y="38"/>
                  </a:cubicBezTo>
                  <a:cubicBezTo>
                    <a:pt x="783" y="32"/>
                    <a:pt x="768" y="25"/>
                    <a:pt x="753" y="21"/>
                  </a:cubicBezTo>
                  <a:cubicBezTo>
                    <a:pt x="740" y="16"/>
                    <a:pt x="727" y="14"/>
                    <a:pt x="713" y="12"/>
                  </a:cubicBezTo>
                  <a:cubicBezTo>
                    <a:pt x="673" y="6"/>
                    <a:pt x="632" y="0"/>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1"/>
            <p:cNvSpPr/>
            <p:nvPr/>
          </p:nvSpPr>
          <p:spPr>
            <a:xfrm>
              <a:off x="4562600" y="1580550"/>
              <a:ext cx="26775" cy="23800"/>
            </a:xfrm>
            <a:custGeom>
              <a:avLst/>
              <a:gdLst/>
              <a:ahLst/>
              <a:cxnLst/>
              <a:rect l="l" t="t" r="r" b="b"/>
              <a:pathLst>
                <a:path w="1071" h="952" extrusionOk="0">
                  <a:moveTo>
                    <a:pt x="546" y="1"/>
                  </a:moveTo>
                  <a:cubicBezTo>
                    <a:pt x="509" y="1"/>
                    <a:pt x="471" y="6"/>
                    <a:pt x="435" y="17"/>
                  </a:cubicBezTo>
                  <a:cubicBezTo>
                    <a:pt x="396" y="32"/>
                    <a:pt x="358" y="50"/>
                    <a:pt x="322" y="67"/>
                  </a:cubicBezTo>
                  <a:cubicBezTo>
                    <a:pt x="314" y="71"/>
                    <a:pt x="308" y="74"/>
                    <a:pt x="301" y="78"/>
                  </a:cubicBezTo>
                  <a:cubicBezTo>
                    <a:pt x="288" y="86"/>
                    <a:pt x="275" y="93"/>
                    <a:pt x="263" y="103"/>
                  </a:cubicBezTo>
                  <a:cubicBezTo>
                    <a:pt x="223" y="132"/>
                    <a:pt x="187" y="165"/>
                    <a:pt x="151" y="199"/>
                  </a:cubicBezTo>
                  <a:cubicBezTo>
                    <a:pt x="147" y="205"/>
                    <a:pt x="142" y="210"/>
                    <a:pt x="138" y="214"/>
                  </a:cubicBezTo>
                  <a:cubicBezTo>
                    <a:pt x="113" y="248"/>
                    <a:pt x="89" y="281"/>
                    <a:pt x="67" y="316"/>
                  </a:cubicBezTo>
                  <a:cubicBezTo>
                    <a:pt x="1" y="440"/>
                    <a:pt x="7" y="590"/>
                    <a:pt x="81" y="709"/>
                  </a:cubicBezTo>
                  <a:cubicBezTo>
                    <a:pt x="84" y="715"/>
                    <a:pt x="86" y="718"/>
                    <a:pt x="89" y="722"/>
                  </a:cubicBezTo>
                  <a:cubicBezTo>
                    <a:pt x="90" y="723"/>
                    <a:pt x="92" y="725"/>
                    <a:pt x="93" y="726"/>
                  </a:cubicBezTo>
                  <a:cubicBezTo>
                    <a:pt x="107" y="745"/>
                    <a:pt x="146" y="791"/>
                    <a:pt x="161" y="810"/>
                  </a:cubicBezTo>
                  <a:cubicBezTo>
                    <a:pt x="163" y="811"/>
                    <a:pt x="165" y="813"/>
                    <a:pt x="167" y="815"/>
                  </a:cubicBezTo>
                  <a:cubicBezTo>
                    <a:pt x="170" y="818"/>
                    <a:pt x="174" y="822"/>
                    <a:pt x="178" y="825"/>
                  </a:cubicBezTo>
                  <a:cubicBezTo>
                    <a:pt x="205" y="845"/>
                    <a:pt x="237" y="869"/>
                    <a:pt x="265" y="887"/>
                  </a:cubicBezTo>
                  <a:lnTo>
                    <a:pt x="272" y="891"/>
                  </a:lnTo>
                  <a:cubicBezTo>
                    <a:pt x="276" y="894"/>
                    <a:pt x="281" y="896"/>
                    <a:pt x="286" y="897"/>
                  </a:cubicBezTo>
                  <a:cubicBezTo>
                    <a:pt x="317" y="910"/>
                    <a:pt x="353" y="923"/>
                    <a:pt x="385" y="934"/>
                  </a:cubicBezTo>
                  <a:cubicBezTo>
                    <a:pt x="388" y="935"/>
                    <a:pt x="391" y="936"/>
                    <a:pt x="393" y="937"/>
                  </a:cubicBezTo>
                  <a:cubicBezTo>
                    <a:pt x="397" y="938"/>
                    <a:pt x="403" y="939"/>
                    <a:pt x="407" y="939"/>
                  </a:cubicBezTo>
                  <a:cubicBezTo>
                    <a:pt x="425" y="943"/>
                    <a:pt x="447" y="944"/>
                    <a:pt x="464" y="946"/>
                  </a:cubicBezTo>
                  <a:cubicBezTo>
                    <a:pt x="480" y="948"/>
                    <a:pt x="503" y="950"/>
                    <a:pt x="523" y="951"/>
                  </a:cubicBezTo>
                  <a:cubicBezTo>
                    <a:pt x="525" y="952"/>
                    <a:pt x="528" y="952"/>
                    <a:pt x="531" y="952"/>
                  </a:cubicBezTo>
                  <a:cubicBezTo>
                    <a:pt x="538" y="952"/>
                    <a:pt x="546" y="951"/>
                    <a:pt x="553" y="949"/>
                  </a:cubicBezTo>
                  <a:cubicBezTo>
                    <a:pt x="589" y="945"/>
                    <a:pt x="625" y="939"/>
                    <a:pt x="660" y="933"/>
                  </a:cubicBezTo>
                  <a:cubicBezTo>
                    <a:pt x="662" y="932"/>
                    <a:pt x="665" y="932"/>
                    <a:pt x="667" y="931"/>
                  </a:cubicBezTo>
                  <a:cubicBezTo>
                    <a:pt x="673" y="930"/>
                    <a:pt x="678" y="927"/>
                    <a:pt x="683" y="926"/>
                  </a:cubicBezTo>
                  <a:cubicBezTo>
                    <a:pt x="685" y="925"/>
                    <a:pt x="687" y="924"/>
                    <a:pt x="689" y="923"/>
                  </a:cubicBezTo>
                  <a:cubicBezTo>
                    <a:pt x="723" y="910"/>
                    <a:pt x="758" y="894"/>
                    <a:pt x="791" y="878"/>
                  </a:cubicBezTo>
                  <a:cubicBezTo>
                    <a:pt x="796" y="876"/>
                    <a:pt x="801" y="872"/>
                    <a:pt x="806" y="869"/>
                  </a:cubicBezTo>
                  <a:cubicBezTo>
                    <a:pt x="810" y="867"/>
                    <a:pt x="814" y="865"/>
                    <a:pt x="818" y="862"/>
                  </a:cubicBezTo>
                  <a:cubicBezTo>
                    <a:pt x="846" y="840"/>
                    <a:pt x="876" y="814"/>
                    <a:pt x="903" y="791"/>
                  </a:cubicBezTo>
                  <a:cubicBezTo>
                    <a:pt x="905" y="789"/>
                    <a:pt x="907" y="787"/>
                    <a:pt x="909" y="785"/>
                  </a:cubicBezTo>
                  <a:cubicBezTo>
                    <a:pt x="914" y="780"/>
                    <a:pt x="917" y="776"/>
                    <a:pt x="920" y="772"/>
                  </a:cubicBezTo>
                  <a:cubicBezTo>
                    <a:pt x="941" y="744"/>
                    <a:pt x="963" y="712"/>
                    <a:pt x="983" y="683"/>
                  </a:cubicBezTo>
                  <a:cubicBezTo>
                    <a:pt x="984" y="681"/>
                    <a:pt x="985" y="678"/>
                    <a:pt x="987" y="676"/>
                  </a:cubicBezTo>
                  <a:cubicBezTo>
                    <a:pt x="988" y="674"/>
                    <a:pt x="989" y="670"/>
                    <a:pt x="990" y="668"/>
                  </a:cubicBezTo>
                  <a:cubicBezTo>
                    <a:pt x="997" y="652"/>
                    <a:pt x="1006" y="627"/>
                    <a:pt x="1009" y="618"/>
                  </a:cubicBezTo>
                  <a:cubicBezTo>
                    <a:pt x="1014" y="604"/>
                    <a:pt x="1022" y="584"/>
                    <a:pt x="1028" y="567"/>
                  </a:cubicBezTo>
                  <a:cubicBezTo>
                    <a:pt x="1029" y="561"/>
                    <a:pt x="1030" y="555"/>
                    <a:pt x="1032" y="549"/>
                  </a:cubicBezTo>
                  <a:cubicBezTo>
                    <a:pt x="1070" y="393"/>
                    <a:pt x="1007" y="228"/>
                    <a:pt x="873" y="139"/>
                  </a:cubicBezTo>
                  <a:cubicBezTo>
                    <a:pt x="851" y="120"/>
                    <a:pt x="826" y="105"/>
                    <a:pt x="800" y="94"/>
                  </a:cubicBezTo>
                  <a:cubicBezTo>
                    <a:pt x="779" y="76"/>
                    <a:pt x="757" y="60"/>
                    <a:pt x="732" y="47"/>
                  </a:cubicBezTo>
                  <a:cubicBezTo>
                    <a:pt x="701" y="35"/>
                    <a:pt x="670" y="23"/>
                    <a:pt x="638" y="11"/>
                  </a:cubicBezTo>
                  <a:cubicBezTo>
                    <a:pt x="608" y="4"/>
                    <a:pt x="577"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1"/>
            <p:cNvSpPr/>
            <p:nvPr/>
          </p:nvSpPr>
          <p:spPr>
            <a:xfrm>
              <a:off x="4530375" y="1428375"/>
              <a:ext cx="26750" cy="20375"/>
            </a:xfrm>
            <a:custGeom>
              <a:avLst/>
              <a:gdLst/>
              <a:ahLst/>
              <a:cxnLst/>
              <a:rect l="l" t="t" r="r" b="b"/>
              <a:pathLst>
                <a:path w="1070" h="815" extrusionOk="0">
                  <a:moveTo>
                    <a:pt x="379" y="1"/>
                  </a:moveTo>
                  <a:cubicBezTo>
                    <a:pt x="330" y="1"/>
                    <a:pt x="280" y="14"/>
                    <a:pt x="236" y="39"/>
                  </a:cubicBezTo>
                  <a:cubicBezTo>
                    <a:pt x="185" y="56"/>
                    <a:pt x="140" y="87"/>
                    <a:pt x="106" y="128"/>
                  </a:cubicBezTo>
                  <a:cubicBezTo>
                    <a:pt x="40" y="206"/>
                    <a:pt x="3" y="306"/>
                    <a:pt x="1" y="407"/>
                  </a:cubicBezTo>
                  <a:cubicBezTo>
                    <a:pt x="6" y="442"/>
                    <a:pt x="11" y="475"/>
                    <a:pt x="17" y="509"/>
                  </a:cubicBezTo>
                  <a:cubicBezTo>
                    <a:pt x="37" y="578"/>
                    <a:pt x="76" y="639"/>
                    <a:pt x="128" y="688"/>
                  </a:cubicBezTo>
                  <a:lnTo>
                    <a:pt x="212" y="746"/>
                  </a:lnTo>
                  <a:cubicBezTo>
                    <a:pt x="269" y="777"/>
                    <a:pt x="332" y="792"/>
                    <a:pt x="395" y="792"/>
                  </a:cubicBezTo>
                  <a:cubicBezTo>
                    <a:pt x="400" y="792"/>
                    <a:pt x="404" y="792"/>
                    <a:pt x="408" y="792"/>
                  </a:cubicBezTo>
                  <a:lnTo>
                    <a:pt x="684" y="814"/>
                  </a:lnTo>
                  <a:cubicBezTo>
                    <a:pt x="686" y="814"/>
                    <a:pt x="688" y="814"/>
                    <a:pt x="690" y="814"/>
                  </a:cubicBezTo>
                  <a:cubicBezTo>
                    <a:pt x="741" y="814"/>
                    <a:pt x="790" y="802"/>
                    <a:pt x="834" y="777"/>
                  </a:cubicBezTo>
                  <a:cubicBezTo>
                    <a:pt x="977" y="710"/>
                    <a:pt x="1069" y="566"/>
                    <a:pt x="1069" y="408"/>
                  </a:cubicBezTo>
                  <a:cubicBezTo>
                    <a:pt x="1063" y="374"/>
                    <a:pt x="1059" y="340"/>
                    <a:pt x="1053" y="307"/>
                  </a:cubicBezTo>
                  <a:cubicBezTo>
                    <a:pt x="1033" y="237"/>
                    <a:pt x="994" y="176"/>
                    <a:pt x="941" y="127"/>
                  </a:cubicBezTo>
                  <a:cubicBezTo>
                    <a:pt x="914" y="108"/>
                    <a:pt x="886" y="88"/>
                    <a:pt x="858" y="69"/>
                  </a:cubicBezTo>
                  <a:cubicBezTo>
                    <a:pt x="801" y="38"/>
                    <a:pt x="738" y="23"/>
                    <a:pt x="675" y="23"/>
                  </a:cubicBezTo>
                  <a:cubicBezTo>
                    <a:pt x="670" y="23"/>
                    <a:pt x="666" y="23"/>
                    <a:pt x="662" y="23"/>
                  </a:cubicBezTo>
                  <a:lnTo>
                    <a:pt x="385" y="1"/>
                  </a:lnTo>
                  <a:cubicBezTo>
                    <a:pt x="383" y="1"/>
                    <a:pt x="381"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1"/>
            <p:cNvSpPr/>
            <p:nvPr/>
          </p:nvSpPr>
          <p:spPr>
            <a:xfrm>
              <a:off x="4610375" y="1413000"/>
              <a:ext cx="20550" cy="20825"/>
            </a:xfrm>
            <a:custGeom>
              <a:avLst/>
              <a:gdLst/>
              <a:ahLst/>
              <a:cxnLst/>
              <a:rect l="l" t="t" r="r" b="b"/>
              <a:pathLst>
                <a:path w="822" h="833" extrusionOk="0">
                  <a:moveTo>
                    <a:pt x="402" y="1"/>
                  </a:moveTo>
                  <a:cubicBezTo>
                    <a:pt x="327" y="1"/>
                    <a:pt x="252" y="20"/>
                    <a:pt x="186" y="57"/>
                  </a:cubicBezTo>
                  <a:cubicBezTo>
                    <a:pt x="159" y="80"/>
                    <a:pt x="132" y="103"/>
                    <a:pt x="105" y="125"/>
                  </a:cubicBezTo>
                  <a:cubicBezTo>
                    <a:pt x="58" y="175"/>
                    <a:pt x="26" y="237"/>
                    <a:pt x="10" y="304"/>
                  </a:cubicBezTo>
                  <a:cubicBezTo>
                    <a:pt x="7" y="337"/>
                    <a:pt x="3" y="372"/>
                    <a:pt x="0" y="405"/>
                  </a:cubicBezTo>
                  <a:cubicBezTo>
                    <a:pt x="2" y="475"/>
                    <a:pt x="23" y="543"/>
                    <a:pt x="60" y="603"/>
                  </a:cubicBezTo>
                  <a:lnTo>
                    <a:pt x="89" y="650"/>
                  </a:lnTo>
                  <a:cubicBezTo>
                    <a:pt x="115" y="696"/>
                    <a:pt x="152" y="735"/>
                    <a:pt x="198" y="761"/>
                  </a:cubicBezTo>
                  <a:cubicBezTo>
                    <a:pt x="267" y="808"/>
                    <a:pt x="347" y="832"/>
                    <a:pt x="428" y="832"/>
                  </a:cubicBezTo>
                  <a:cubicBezTo>
                    <a:pt x="499" y="832"/>
                    <a:pt x="570" y="813"/>
                    <a:pt x="634" y="776"/>
                  </a:cubicBezTo>
                  <a:cubicBezTo>
                    <a:pt x="661" y="753"/>
                    <a:pt x="688" y="731"/>
                    <a:pt x="716" y="709"/>
                  </a:cubicBezTo>
                  <a:cubicBezTo>
                    <a:pt x="763" y="658"/>
                    <a:pt x="795" y="596"/>
                    <a:pt x="810" y="529"/>
                  </a:cubicBezTo>
                  <a:cubicBezTo>
                    <a:pt x="814" y="496"/>
                    <a:pt x="818" y="462"/>
                    <a:pt x="821" y="429"/>
                  </a:cubicBezTo>
                  <a:cubicBezTo>
                    <a:pt x="819" y="359"/>
                    <a:pt x="799" y="291"/>
                    <a:pt x="761" y="231"/>
                  </a:cubicBezTo>
                  <a:lnTo>
                    <a:pt x="732" y="184"/>
                  </a:lnTo>
                  <a:cubicBezTo>
                    <a:pt x="673" y="98"/>
                    <a:pt x="586" y="36"/>
                    <a:pt x="485" y="9"/>
                  </a:cubicBezTo>
                  <a:cubicBezTo>
                    <a:pt x="458" y="3"/>
                    <a:pt x="430"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1"/>
            <p:cNvSpPr/>
            <p:nvPr/>
          </p:nvSpPr>
          <p:spPr>
            <a:xfrm>
              <a:off x="4583750" y="1254275"/>
              <a:ext cx="30700" cy="25050"/>
            </a:xfrm>
            <a:custGeom>
              <a:avLst/>
              <a:gdLst/>
              <a:ahLst/>
              <a:cxnLst/>
              <a:rect l="l" t="t" r="r" b="b"/>
              <a:pathLst>
                <a:path w="1228" h="1002" extrusionOk="0">
                  <a:moveTo>
                    <a:pt x="490" y="0"/>
                  </a:moveTo>
                  <a:cubicBezTo>
                    <a:pt x="482" y="0"/>
                    <a:pt x="475" y="1"/>
                    <a:pt x="468" y="2"/>
                  </a:cubicBezTo>
                  <a:cubicBezTo>
                    <a:pt x="428" y="5"/>
                    <a:pt x="389" y="13"/>
                    <a:pt x="350" y="20"/>
                  </a:cubicBezTo>
                  <a:cubicBezTo>
                    <a:pt x="342" y="21"/>
                    <a:pt x="335" y="24"/>
                    <a:pt x="327" y="26"/>
                  </a:cubicBezTo>
                  <a:cubicBezTo>
                    <a:pt x="320" y="28"/>
                    <a:pt x="312" y="30"/>
                    <a:pt x="304" y="33"/>
                  </a:cubicBezTo>
                  <a:cubicBezTo>
                    <a:pt x="267" y="50"/>
                    <a:pt x="228" y="66"/>
                    <a:pt x="191" y="85"/>
                  </a:cubicBezTo>
                  <a:cubicBezTo>
                    <a:pt x="164" y="108"/>
                    <a:pt x="137" y="131"/>
                    <a:pt x="110" y="153"/>
                  </a:cubicBezTo>
                  <a:cubicBezTo>
                    <a:pt x="73" y="190"/>
                    <a:pt x="46" y="234"/>
                    <a:pt x="33" y="284"/>
                  </a:cubicBezTo>
                  <a:cubicBezTo>
                    <a:pt x="17" y="314"/>
                    <a:pt x="9" y="348"/>
                    <a:pt x="11" y="382"/>
                  </a:cubicBezTo>
                  <a:cubicBezTo>
                    <a:pt x="1" y="433"/>
                    <a:pt x="4" y="485"/>
                    <a:pt x="21" y="534"/>
                  </a:cubicBezTo>
                  <a:cubicBezTo>
                    <a:pt x="56" y="641"/>
                    <a:pt x="117" y="738"/>
                    <a:pt x="199" y="816"/>
                  </a:cubicBezTo>
                  <a:cubicBezTo>
                    <a:pt x="240" y="851"/>
                    <a:pt x="283" y="883"/>
                    <a:pt x="330" y="910"/>
                  </a:cubicBezTo>
                  <a:cubicBezTo>
                    <a:pt x="376" y="938"/>
                    <a:pt x="432" y="955"/>
                    <a:pt x="481" y="972"/>
                  </a:cubicBezTo>
                  <a:cubicBezTo>
                    <a:pt x="501" y="980"/>
                    <a:pt x="523" y="985"/>
                    <a:pt x="545" y="987"/>
                  </a:cubicBezTo>
                  <a:cubicBezTo>
                    <a:pt x="589" y="994"/>
                    <a:pt x="636" y="1001"/>
                    <a:pt x="682" y="1001"/>
                  </a:cubicBezTo>
                  <a:cubicBezTo>
                    <a:pt x="690" y="1001"/>
                    <a:pt x="697" y="1001"/>
                    <a:pt x="705" y="1000"/>
                  </a:cubicBezTo>
                  <a:cubicBezTo>
                    <a:pt x="815" y="995"/>
                    <a:pt x="924" y="961"/>
                    <a:pt x="1020" y="904"/>
                  </a:cubicBezTo>
                  <a:cubicBezTo>
                    <a:pt x="1156" y="822"/>
                    <a:pt x="1227" y="663"/>
                    <a:pt x="1197" y="507"/>
                  </a:cubicBezTo>
                  <a:cubicBezTo>
                    <a:pt x="1194" y="454"/>
                    <a:pt x="1176" y="403"/>
                    <a:pt x="1146" y="359"/>
                  </a:cubicBezTo>
                  <a:cubicBezTo>
                    <a:pt x="1123" y="332"/>
                    <a:pt x="1101" y="305"/>
                    <a:pt x="1078" y="276"/>
                  </a:cubicBezTo>
                  <a:cubicBezTo>
                    <a:pt x="1045" y="247"/>
                    <a:pt x="1007" y="223"/>
                    <a:pt x="966" y="207"/>
                  </a:cubicBezTo>
                  <a:cubicBezTo>
                    <a:pt x="957" y="196"/>
                    <a:pt x="949" y="187"/>
                    <a:pt x="941" y="177"/>
                  </a:cubicBezTo>
                  <a:cubicBezTo>
                    <a:pt x="930" y="166"/>
                    <a:pt x="919" y="156"/>
                    <a:pt x="907" y="148"/>
                  </a:cubicBezTo>
                  <a:cubicBezTo>
                    <a:pt x="872" y="122"/>
                    <a:pt x="828" y="87"/>
                    <a:pt x="785" y="68"/>
                  </a:cubicBezTo>
                  <a:cubicBezTo>
                    <a:pt x="750" y="52"/>
                    <a:pt x="712" y="40"/>
                    <a:pt x="675" y="26"/>
                  </a:cubicBezTo>
                  <a:cubicBezTo>
                    <a:pt x="667" y="24"/>
                    <a:pt x="660" y="20"/>
                    <a:pt x="652" y="19"/>
                  </a:cubicBezTo>
                  <a:cubicBezTo>
                    <a:pt x="606" y="8"/>
                    <a:pt x="559" y="3"/>
                    <a:pt x="512" y="2"/>
                  </a:cubicBezTo>
                  <a:cubicBezTo>
                    <a:pt x="504" y="1"/>
                    <a:pt x="497" y="0"/>
                    <a:pt x="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1"/>
            <p:cNvSpPr/>
            <p:nvPr/>
          </p:nvSpPr>
          <p:spPr>
            <a:xfrm>
              <a:off x="4632875" y="1318700"/>
              <a:ext cx="32775" cy="22400"/>
            </a:xfrm>
            <a:custGeom>
              <a:avLst/>
              <a:gdLst/>
              <a:ahLst/>
              <a:cxnLst/>
              <a:rect l="l" t="t" r="r" b="b"/>
              <a:pathLst>
                <a:path w="1311" h="896" extrusionOk="0">
                  <a:moveTo>
                    <a:pt x="607" y="0"/>
                  </a:moveTo>
                  <a:cubicBezTo>
                    <a:pt x="601" y="0"/>
                    <a:pt x="596" y="1"/>
                    <a:pt x="590" y="1"/>
                  </a:cubicBezTo>
                  <a:cubicBezTo>
                    <a:pt x="520" y="3"/>
                    <a:pt x="450" y="14"/>
                    <a:pt x="382" y="31"/>
                  </a:cubicBezTo>
                  <a:cubicBezTo>
                    <a:pt x="88" y="119"/>
                    <a:pt x="0" y="494"/>
                    <a:pt x="226" y="702"/>
                  </a:cubicBezTo>
                  <a:cubicBezTo>
                    <a:pt x="236" y="712"/>
                    <a:pt x="247" y="721"/>
                    <a:pt x="257" y="729"/>
                  </a:cubicBezTo>
                  <a:cubicBezTo>
                    <a:pt x="295" y="758"/>
                    <a:pt x="334" y="785"/>
                    <a:pt x="374" y="809"/>
                  </a:cubicBezTo>
                  <a:cubicBezTo>
                    <a:pt x="386" y="816"/>
                    <a:pt x="399" y="821"/>
                    <a:pt x="412" y="826"/>
                  </a:cubicBezTo>
                  <a:cubicBezTo>
                    <a:pt x="454" y="845"/>
                    <a:pt x="498" y="861"/>
                    <a:pt x="544" y="874"/>
                  </a:cubicBezTo>
                  <a:cubicBezTo>
                    <a:pt x="602" y="888"/>
                    <a:pt x="661" y="896"/>
                    <a:pt x="721" y="896"/>
                  </a:cubicBezTo>
                  <a:cubicBezTo>
                    <a:pt x="773" y="896"/>
                    <a:pt x="825" y="889"/>
                    <a:pt x="874" y="876"/>
                  </a:cubicBezTo>
                  <a:cubicBezTo>
                    <a:pt x="892" y="879"/>
                    <a:pt x="910" y="881"/>
                    <a:pt x="928" y="881"/>
                  </a:cubicBezTo>
                  <a:cubicBezTo>
                    <a:pt x="960" y="881"/>
                    <a:pt x="992" y="876"/>
                    <a:pt x="1022" y="865"/>
                  </a:cubicBezTo>
                  <a:cubicBezTo>
                    <a:pt x="1074" y="852"/>
                    <a:pt x="1122" y="825"/>
                    <a:pt x="1160" y="788"/>
                  </a:cubicBezTo>
                  <a:cubicBezTo>
                    <a:pt x="1203" y="758"/>
                    <a:pt x="1237" y="717"/>
                    <a:pt x="1260" y="670"/>
                  </a:cubicBezTo>
                  <a:lnTo>
                    <a:pt x="1295" y="575"/>
                  </a:lnTo>
                  <a:cubicBezTo>
                    <a:pt x="1311" y="508"/>
                    <a:pt x="1309" y="439"/>
                    <a:pt x="1289" y="373"/>
                  </a:cubicBezTo>
                  <a:lnTo>
                    <a:pt x="1245" y="275"/>
                  </a:lnTo>
                  <a:cubicBezTo>
                    <a:pt x="1208" y="216"/>
                    <a:pt x="1156" y="167"/>
                    <a:pt x="1094" y="135"/>
                  </a:cubicBezTo>
                  <a:cubicBezTo>
                    <a:pt x="1062" y="113"/>
                    <a:pt x="1029" y="96"/>
                    <a:pt x="994" y="82"/>
                  </a:cubicBezTo>
                  <a:cubicBezTo>
                    <a:pt x="930" y="57"/>
                    <a:pt x="865" y="30"/>
                    <a:pt x="797" y="18"/>
                  </a:cubicBezTo>
                  <a:cubicBezTo>
                    <a:pt x="748" y="10"/>
                    <a:pt x="697" y="6"/>
                    <a:pt x="647" y="2"/>
                  </a:cubicBezTo>
                  <a:cubicBezTo>
                    <a:pt x="634" y="1"/>
                    <a:pt x="620"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1"/>
            <p:cNvSpPr/>
            <p:nvPr/>
          </p:nvSpPr>
          <p:spPr>
            <a:xfrm>
              <a:off x="4662600" y="1387000"/>
              <a:ext cx="20550" cy="20800"/>
            </a:xfrm>
            <a:custGeom>
              <a:avLst/>
              <a:gdLst/>
              <a:ahLst/>
              <a:cxnLst/>
              <a:rect l="l" t="t" r="r" b="b"/>
              <a:pathLst>
                <a:path w="822" h="832" extrusionOk="0">
                  <a:moveTo>
                    <a:pt x="394" y="0"/>
                  </a:moveTo>
                  <a:cubicBezTo>
                    <a:pt x="323" y="0"/>
                    <a:pt x="252" y="19"/>
                    <a:pt x="188" y="56"/>
                  </a:cubicBezTo>
                  <a:lnTo>
                    <a:pt x="106" y="124"/>
                  </a:lnTo>
                  <a:cubicBezTo>
                    <a:pt x="59" y="173"/>
                    <a:pt x="27" y="235"/>
                    <a:pt x="11" y="302"/>
                  </a:cubicBezTo>
                  <a:cubicBezTo>
                    <a:pt x="7" y="335"/>
                    <a:pt x="4" y="370"/>
                    <a:pt x="1" y="402"/>
                  </a:cubicBezTo>
                  <a:cubicBezTo>
                    <a:pt x="3" y="473"/>
                    <a:pt x="24" y="542"/>
                    <a:pt x="61" y="601"/>
                  </a:cubicBezTo>
                  <a:lnTo>
                    <a:pt x="89" y="648"/>
                  </a:lnTo>
                  <a:cubicBezTo>
                    <a:pt x="116" y="694"/>
                    <a:pt x="154" y="733"/>
                    <a:pt x="200" y="759"/>
                  </a:cubicBezTo>
                  <a:cubicBezTo>
                    <a:pt x="239" y="792"/>
                    <a:pt x="286" y="815"/>
                    <a:pt x="337" y="824"/>
                  </a:cubicBezTo>
                  <a:cubicBezTo>
                    <a:pt x="364" y="829"/>
                    <a:pt x="392" y="832"/>
                    <a:pt x="419" y="832"/>
                  </a:cubicBezTo>
                  <a:cubicBezTo>
                    <a:pt x="494" y="832"/>
                    <a:pt x="569" y="812"/>
                    <a:pt x="635" y="775"/>
                  </a:cubicBezTo>
                  <a:cubicBezTo>
                    <a:pt x="662" y="752"/>
                    <a:pt x="689" y="730"/>
                    <a:pt x="717" y="707"/>
                  </a:cubicBezTo>
                  <a:cubicBezTo>
                    <a:pt x="764" y="656"/>
                    <a:pt x="796" y="595"/>
                    <a:pt x="812" y="528"/>
                  </a:cubicBezTo>
                  <a:lnTo>
                    <a:pt x="822" y="427"/>
                  </a:lnTo>
                  <a:cubicBezTo>
                    <a:pt x="820" y="357"/>
                    <a:pt x="799" y="289"/>
                    <a:pt x="763" y="230"/>
                  </a:cubicBezTo>
                  <a:lnTo>
                    <a:pt x="733" y="182"/>
                  </a:lnTo>
                  <a:cubicBezTo>
                    <a:pt x="707" y="137"/>
                    <a:pt x="670" y="98"/>
                    <a:pt x="623" y="71"/>
                  </a:cubicBezTo>
                  <a:cubicBezTo>
                    <a:pt x="554" y="24"/>
                    <a:pt x="474"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1"/>
            <p:cNvSpPr/>
            <p:nvPr/>
          </p:nvSpPr>
          <p:spPr>
            <a:xfrm>
              <a:off x="4552025" y="1481700"/>
              <a:ext cx="23050" cy="28075"/>
            </a:xfrm>
            <a:custGeom>
              <a:avLst/>
              <a:gdLst/>
              <a:ahLst/>
              <a:cxnLst/>
              <a:rect l="l" t="t" r="r" b="b"/>
              <a:pathLst>
                <a:path w="922" h="1123" extrusionOk="0">
                  <a:moveTo>
                    <a:pt x="456" y="1"/>
                  </a:moveTo>
                  <a:cubicBezTo>
                    <a:pt x="386" y="3"/>
                    <a:pt x="318" y="23"/>
                    <a:pt x="258" y="60"/>
                  </a:cubicBezTo>
                  <a:cubicBezTo>
                    <a:pt x="216" y="90"/>
                    <a:pt x="171" y="123"/>
                    <a:pt x="140" y="165"/>
                  </a:cubicBezTo>
                  <a:cubicBezTo>
                    <a:pt x="84" y="228"/>
                    <a:pt x="44" y="303"/>
                    <a:pt x="24" y="385"/>
                  </a:cubicBezTo>
                  <a:cubicBezTo>
                    <a:pt x="8" y="433"/>
                    <a:pt x="7" y="489"/>
                    <a:pt x="3" y="537"/>
                  </a:cubicBezTo>
                  <a:cubicBezTo>
                    <a:pt x="0" y="586"/>
                    <a:pt x="14" y="645"/>
                    <a:pt x="23" y="690"/>
                  </a:cubicBezTo>
                  <a:cubicBezTo>
                    <a:pt x="26" y="708"/>
                    <a:pt x="32" y="727"/>
                    <a:pt x="39" y="744"/>
                  </a:cubicBezTo>
                  <a:cubicBezTo>
                    <a:pt x="57" y="788"/>
                    <a:pt x="77" y="844"/>
                    <a:pt x="109" y="885"/>
                  </a:cubicBezTo>
                  <a:cubicBezTo>
                    <a:pt x="134" y="919"/>
                    <a:pt x="162" y="953"/>
                    <a:pt x="193" y="984"/>
                  </a:cubicBezTo>
                  <a:cubicBezTo>
                    <a:pt x="224" y="1011"/>
                    <a:pt x="258" y="1036"/>
                    <a:pt x="294" y="1057"/>
                  </a:cubicBezTo>
                  <a:cubicBezTo>
                    <a:pt x="302" y="1063"/>
                    <a:pt x="310" y="1067"/>
                    <a:pt x="318" y="1072"/>
                  </a:cubicBezTo>
                  <a:cubicBezTo>
                    <a:pt x="357" y="1089"/>
                    <a:pt x="396" y="1103"/>
                    <a:pt x="437" y="1115"/>
                  </a:cubicBezTo>
                  <a:cubicBezTo>
                    <a:pt x="464" y="1120"/>
                    <a:pt x="490" y="1123"/>
                    <a:pt x="517" y="1123"/>
                  </a:cubicBezTo>
                  <a:cubicBezTo>
                    <a:pt x="699" y="1123"/>
                    <a:pt x="864" y="1001"/>
                    <a:pt x="911" y="819"/>
                  </a:cubicBezTo>
                  <a:cubicBezTo>
                    <a:pt x="915" y="784"/>
                    <a:pt x="919" y="751"/>
                    <a:pt x="922" y="717"/>
                  </a:cubicBezTo>
                  <a:cubicBezTo>
                    <a:pt x="920" y="647"/>
                    <a:pt x="899" y="579"/>
                    <a:pt x="861" y="519"/>
                  </a:cubicBezTo>
                  <a:lnTo>
                    <a:pt x="848" y="502"/>
                  </a:lnTo>
                  <a:cubicBezTo>
                    <a:pt x="849" y="497"/>
                    <a:pt x="852" y="492"/>
                    <a:pt x="853" y="486"/>
                  </a:cubicBezTo>
                  <a:cubicBezTo>
                    <a:pt x="872" y="384"/>
                    <a:pt x="855" y="278"/>
                    <a:pt x="804" y="188"/>
                  </a:cubicBezTo>
                  <a:cubicBezTo>
                    <a:pt x="780" y="161"/>
                    <a:pt x="759" y="134"/>
                    <a:pt x="736" y="106"/>
                  </a:cubicBezTo>
                  <a:cubicBezTo>
                    <a:pt x="685" y="59"/>
                    <a:pt x="624" y="27"/>
                    <a:pt x="558" y="12"/>
                  </a:cubicBezTo>
                  <a:cubicBezTo>
                    <a:pt x="524" y="7"/>
                    <a:pt x="490" y="4"/>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1"/>
            <p:cNvSpPr/>
            <p:nvPr/>
          </p:nvSpPr>
          <p:spPr>
            <a:xfrm>
              <a:off x="4562300" y="1359600"/>
              <a:ext cx="27650" cy="23675"/>
            </a:xfrm>
            <a:custGeom>
              <a:avLst/>
              <a:gdLst/>
              <a:ahLst/>
              <a:cxnLst/>
              <a:rect l="l" t="t" r="r" b="b"/>
              <a:pathLst>
                <a:path w="1106" h="947" extrusionOk="0">
                  <a:moveTo>
                    <a:pt x="543" y="1"/>
                  </a:moveTo>
                  <a:cubicBezTo>
                    <a:pt x="494" y="3"/>
                    <a:pt x="446" y="11"/>
                    <a:pt x="398" y="22"/>
                  </a:cubicBezTo>
                  <a:cubicBezTo>
                    <a:pt x="351" y="33"/>
                    <a:pt x="298" y="61"/>
                    <a:pt x="260" y="80"/>
                  </a:cubicBezTo>
                  <a:cubicBezTo>
                    <a:pt x="246" y="86"/>
                    <a:pt x="233" y="95"/>
                    <a:pt x="221" y="105"/>
                  </a:cubicBezTo>
                  <a:cubicBezTo>
                    <a:pt x="187" y="132"/>
                    <a:pt x="137" y="165"/>
                    <a:pt x="109" y="205"/>
                  </a:cubicBezTo>
                  <a:cubicBezTo>
                    <a:pt x="72" y="242"/>
                    <a:pt x="45" y="287"/>
                    <a:pt x="31" y="337"/>
                  </a:cubicBezTo>
                  <a:cubicBezTo>
                    <a:pt x="10" y="383"/>
                    <a:pt x="1" y="434"/>
                    <a:pt x="4" y="485"/>
                  </a:cubicBezTo>
                  <a:cubicBezTo>
                    <a:pt x="10" y="518"/>
                    <a:pt x="15" y="553"/>
                    <a:pt x="20" y="586"/>
                  </a:cubicBezTo>
                  <a:cubicBezTo>
                    <a:pt x="41" y="656"/>
                    <a:pt x="80" y="717"/>
                    <a:pt x="132" y="766"/>
                  </a:cubicBezTo>
                  <a:cubicBezTo>
                    <a:pt x="141" y="776"/>
                    <a:pt x="152" y="785"/>
                    <a:pt x="163" y="794"/>
                  </a:cubicBezTo>
                  <a:cubicBezTo>
                    <a:pt x="194" y="817"/>
                    <a:pt x="227" y="840"/>
                    <a:pt x="259" y="861"/>
                  </a:cubicBezTo>
                  <a:cubicBezTo>
                    <a:pt x="265" y="864"/>
                    <a:pt x="270" y="867"/>
                    <a:pt x="275" y="871"/>
                  </a:cubicBezTo>
                  <a:lnTo>
                    <a:pt x="294" y="880"/>
                  </a:lnTo>
                  <a:cubicBezTo>
                    <a:pt x="329" y="895"/>
                    <a:pt x="367" y="908"/>
                    <a:pt x="405" y="921"/>
                  </a:cubicBezTo>
                  <a:cubicBezTo>
                    <a:pt x="417" y="926"/>
                    <a:pt x="430" y="929"/>
                    <a:pt x="443" y="932"/>
                  </a:cubicBezTo>
                  <a:cubicBezTo>
                    <a:pt x="488" y="940"/>
                    <a:pt x="534" y="944"/>
                    <a:pt x="579" y="946"/>
                  </a:cubicBezTo>
                  <a:cubicBezTo>
                    <a:pt x="593" y="946"/>
                    <a:pt x="606" y="946"/>
                    <a:pt x="619" y="944"/>
                  </a:cubicBezTo>
                  <a:cubicBezTo>
                    <a:pt x="664" y="940"/>
                    <a:pt x="711" y="932"/>
                    <a:pt x="755" y="921"/>
                  </a:cubicBezTo>
                  <a:cubicBezTo>
                    <a:pt x="762" y="919"/>
                    <a:pt x="767" y="917"/>
                    <a:pt x="773" y="915"/>
                  </a:cubicBezTo>
                  <a:cubicBezTo>
                    <a:pt x="812" y="901"/>
                    <a:pt x="850" y="881"/>
                    <a:pt x="887" y="864"/>
                  </a:cubicBezTo>
                  <a:cubicBezTo>
                    <a:pt x="958" y="816"/>
                    <a:pt x="1013" y="747"/>
                    <a:pt x="1047" y="669"/>
                  </a:cubicBezTo>
                  <a:cubicBezTo>
                    <a:pt x="1068" y="633"/>
                    <a:pt x="1085" y="595"/>
                    <a:pt x="1094" y="556"/>
                  </a:cubicBezTo>
                  <a:cubicBezTo>
                    <a:pt x="1098" y="523"/>
                    <a:pt x="1101" y="488"/>
                    <a:pt x="1105" y="456"/>
                  </a:cubicBezTo>
                  <a:cubicBezTo>
                    <a:pt x="1103" y="385"/>
                    <a:pt x="1082" y="316"/>
                    <a:pt x="1045" y="257"/>
                  </a:cubicBezTo>
                  <a:cubicBezTo>
                    <a:pt x="1017" y="221"/>
                    <a:pt x="985" y="175"/>
                    <a:pt x="946" y="145"/>
                  </a:cubicBezTo>
                  <a:cubicBezTo>
                    <a:pt x="911" y="118"/>
                    <a:pt x="870" y="83"/>
                    <a:pt x="825" y="63"/>
                  </a:cubicBezTo>
                  <a:cubicBezTo>
                    <a:pt x="781" y="43"/>
                    <a:pt x="736" y="27"/>
                    <a:pt x="689" y="16"/>
                  </a:cubicBezTo>
                  <a:cubicBezTo>
                    <a:pt x="649" y="9"/>
                    <a:pt x="608" y="5"/>
                    <a:pt x="568" y="2"/>
                  </a:cubicBezTo>
                  <a:cubicBezTo>
                    <a:pt x="559" y="2"/>
                    <a:pt x="551" y="1"/>
                    <a:pt x="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1"/>
            <p:cNvSpPr/>
            <p:nvPr/>
          </p:nvSpPr>
          <p:spPr>
            <a:xfrm>
              <a:off x="4556925" y="1314325"/>
              <a:ext cx="24825" cy="20075"/>
            </a:xfrm>
            <a:custGeom>
              <a:avLst/>
              <a:gdLst/>
              <a:ahLst/>
              <a:cxnLst/>
              <a:rect l="l" t="t" r="r" b="b"/>
              <a:pathLst>
                <a:path w="993" h="803" extrusionOk="0">
                  <a:moveTo>
                    <a:pt x="380" y="1"/>
                  </a:moveTo>
                  <a:cubicBezTo>
                    <a:pt x="330" y="1"/>
                    <a:pt x="280" y="14"/>
                    <a:pt x="236" y="39"/>
                  </a:cubicBezTo>
                  <a:cubicBezTo>
                    <a:pt x="186" y="56"/>
                    <a:pt x="140" y="87"/>
                    <a:pt x="106" y="128"/>
                  </a:cubicBezTo>
                  <a:cubicBezTo>
                    <a:pt x="40" y="206"/>
                    <a:pt x="3" y="306"/>
                    <a:pt x="1" y="408"/>
                  </a:cubicBezTo>
                  <a:cubicBezTo>
                    <a:pt x="6" y="442"/>
                    <a:pt x="12" y="475"/>
                    <a:pt x="17" y="510"/>
                  </a:cubicBezTo>
                  <a:cubicBezTo>
                    <a:pt x="38" y="578"/>
                    <a:pt x="76" y="639"/>
                    <a:pt x="128" y="688"/>
                  </a:cubicBezTo>
                  <a:cubicBezTo>
                    <a:pt x="156" y="708"/>
                    <a:pt x="185" y="727"/>
                    <a:pt x="213" y="748"/>
                  </a:cubicBezTo>
                  <a:cubicBezTo>
                    <a:pt x="271" y="778"/>
                    <a:pt x="336" y="793"/>
                    <a:pt x="401" y="793"/>
                  </a:cubicBezTo>
                  <a:cubicBezTo>
                    <a:pt x="404" y="793"/>
                    <a:pt x="406" y="793"/>
                    <a:pt x="408" y="793"/>
                  </a:cubicBezTo>
                  <a:cubicBezTo>
                    <a:pt x="474" y="796"/>
                    <a:pt x="541" y="799"/>
                    <a:pt x="607" y="803"/>
                  </a:cubicBezTo>
                  <a:cubicBezTo>
                    <a:pt x="609" y="803"/>
                    <a:pt x="611" y="803"/>
                    <a:pt x="613" y="803"/>
                  </a:cubicBezTo>
                  <a:cubicBezTo>
                    <a:pt x="664" y="803"/>
                    <a:pt x="713" y="789"/>
                    <a:pt x="757" y="765"/>
                  </a:cubicBezTo>
                  <a:cubicBezTo>
                    <a:pt x="901" y="698"/>
                    <a:pt x="993" y="554"/>
                    <a:pt x="993" y="395"/>
                  </a:cubicBezTo>
                  <a:cubicBezTo>
                    <a:pt x="986" y="362"/>
                    <a:pt x="982" y="328"/>
                    <a:pt x="975" y="294"/>
                  </a:cubicBezTo>
                  <a:cubicBezTo>
                    <a:pt x="956" y="226"/>
                    <a:pt x="917" y="164"/>
                    <a:pt x="864" y="115"/>
                  </a:cubicBezTo>
                  <a:cubicBezTo>
                    <a:pt x="837" y="96"/>
                    <a:pt x="809" y="75"/>
                    <a:pt x="781" y="56"/>
                  </a:cubicBezTo>
                  <a:cubicBezTo>
                    <a:pt x="724" y="26"/>
                    <a:pt x="661" y="10"/>
                    <a:pt x="597" y="10"/>
                  </a:cubicBezTo>
                  <a:cubicBezTo>
                    <a:pt x="593" y="10"/>
                    <a:pt x="589" y="10"/>
                    <a:pt x="585" y="11"/>
                  </a:cubicBezTo>
                  <a:cubicBezTo>
                    <a:pt x="518" y="7"/>
                    <a:pt x="452" y="4"/>
                    <a:pt x="386" y="1"/>
                  </a:cubicBezTo>
                  <a:cubicBezTo>
                    <a:pt x="384" y="1"/>
                    <a:pt x="382"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1"/>
            <p:cNvSpPr/>
            <p:nvPr/>
          </p:nvSpPr>
          <p:spPr>
            <a:xfrm>
              <a:off x="4525200" y="1546825"/>
              <a:ext cx="24300" cy="23725"/>
            </a:xfrm>
            <a:custGeom>
              <a:avLst/>
              <a:gdLst/>
              <a:ahLst/>
              <a:cxnLst/>
              <a:rect l="l" t="t" r="r" b="b"/>
              <a:pathLst>
                <a:path w="972" h="949" extrusionOk="0">
                  <a:moveTo>
                    <a:pt x="469" y="0"/>
                  </a:moveTo>
                  <a:cubicBezTo>
                    <a:pt x="465" y="0"/>
                    <a:pt x="461" y="0"/>
                    <a:pt x="456" y="1"/>
                  </a:cubicBezTo>
                  <a:cubicBezTo>
                    <a:pt x="418" y="4"/>
                    <a:pt x="381" y="11"/>
                    <a:pt x="343" y="18"/>
                  </a:cubicBezTo>
                  <a:cubicBezTo>
                    <a:pt x="338" y="19"/>
                    <a:pt x="334" y="20"/>
                    <a:pt x="330" y="21"/>
                  </a:cubicBezTo>
                  <a:cubicBezTo>
                    <a:pt x="246" y="48"/>
                    <a:pt x="170" y="95"/>
                    <a:pt x="109" y="159"/>
                  </a:cubicBezTo>
                  <a:cubicBezTo>
                    <a:pt x="65" y="204"/>
                    <a:pt x="21" y="281"/>
                    <a:pt x="11" y="344"/>
                  </a:cubicBezTo>
                  <a:cubicBezTo>
                    <a:pt x="6" y="380"/>
                    <a:pt x="2" y="417"/>
                    <a:pt x="0" y="453"/>
                  </a:cubicBezTo>
                  <a:cubicBezTo>
                    <a:pt x="0" y="457"/>
                    <a:pt x="0" y="461"/>
                    <a:pt x="0" y="464"/>
                  </a:cubicBezTo>
                  <a:cubicBezTo>
                    <a:pt x="2" y="483"/>
                    <a:pt x="7" y="505"/>
                    <a:pt x="9" y="518"/>
                  </a:cubicBezTo>
                  <a:cubicBezTo>
                    <a:pt x="11" y="532"/>
                    <a:pt x="14" y="557"/>
                    <a:pt x="19" y="575"/>
                  </a:cubicBezTo>
                  <a:cubicBezTo>
                    <a:pt x="26" y="611"/>
                    <a:pt x="64" y="682"/>
                    <a:pt x="67" y="689"/>
                  </a:cubicBezTo>
                  <a:cubicBezTo>
                    <a:pt x="70" y="697"/>
                    <a:pt x="75" y="703"/>
                    <a:pt x="79" y="710"/>
                  </a:cubicBezTo>
                  <a:cubicBezTo>
                    <a:pt x="104" y="744"/>
                    <a:pt x="131" y="778"/>
                    <a:pt x="161" y="808"/>
                  </a:cubicBezTo>
                  <a:cubicBezTo>
                    <a:pt x="193" y="835"/>
                    <a:pt x="226" y="860"/>
                    <a:pt x="262" y="881"/>
                  </a:cubicBezTo>
                  <a:cubicBezTo>
                    <a:pt x="268" y="885"/>
                    <a:pt x="275" y="889"/>
                    <a:pt x="281" y="892"/>
                  </a:cubicBezTo>
                  <a:cubicBezTo>
                    <a:pt x="318" y="910"/>
                    <a:pt x="357" y="924"/>
                    <a:pt x="397" y="934"/>
                  </a:cubicBezTo>
                  <a:cubicBezTo>
                    <a:pt x="401" y="936"/>
                    <a:pt x="405" y="937"/>
                    <a:pt x="409" y="937"/>
                  </a:cubicBezTo>
                  <a:cubicBezTo>
                    <a:pt x="446" y="943"/>
                    <a:pt x="483" y="946"/>
                    <a:pt x="521" y="948"/>
                  </a:cubicBezTo>
                  <a:cubicBezTo>
                    <a:pt x="524" y="949"/>
                    <a:pt x="527" y="949"/>
                    <a:pt x="530" y="949"/>
                  </a:cubicBezTo>
                  <a:cubicBezTo>
                    <a:pt x="569" y="949"/>
                    <a:pt x="617" y="936"/>
                    <a:pt x="645" y="931"/>
                  </a:cubicBezTo>
                  <a:cubicBezTo>
                    <a:pt x="684" y="924"/>
                    <a:pt x="745" y="890"/>
                    <a:pt x="764" y="880"/>
                  </a:cubicBezTo>
                  <a:cubicBezTo>
                    <a:pt x="802" y="862"/>
                    <a:pt x="840" y="822"/>
                    <a:pt x="866" y="799"/>
                  </a:cubicBezTo>
                  <a:cubicBezTo>
                    <a:pt x="932" y="722"/>
                    <a:pt x="968" y="622"/>
                    <a:pt x="971" y="521"/>
                  </a:cubicBezTo>
                  <a:cubicBezTo>
                    <a:pt x="969" y="508"/>
                    <a:pt x="968" y="496"/>
                    <a:pt x="966" y="484"/>
                  </a:cubicBezTo>
                  <a:cubicBezTo>
                    <a:pt x="967" y="467"/>
                    <a:pt x="969" y="449"/>
                    <a:pt x="972" y="432"/>
                  </a:cubicBezTo>
                  <a:cubicBezTo>
                    <a:pt x="969" y="362"/>
                    <a:pt x="949" y="293"/>
                    <a:pt x="911" y="233"/>
                  </a:cubicBezTo>
                  <a:cubicBezTo>
                    <a:pt x="865" y="161"/>
                    <a:pt x="800" y="101"/>
                    <a:pt x="724" y="60"/>
                  </a:cubicBezTo>
                  <a:cubicBezTo>
                    <a:pt x="686" y="41"/>
                    <a:pt x="647" y="27"/>
                    <a:pt x="607" y="16"/>
                  </a:cubicBezTo>
                  <a:cubicBezTo>
                    <a:pt x="571" y="4"/>
                    <a:pt x="506" y="2"/>
                    <a:pt x="481" y="1"/>
                  </a:cubicBezTo>
                  <a:cubicBezTo>
                    <a:pt x="477" y="0"/>
                    <a:pt x="473"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1"/>
            <p:cNvSpPr/>
            <p:nvPr/>
          </p:nvSpPr>
          <p:spPr>
            <a:xfrm>
              <a:off x="4538550" y="1639725"/>
              <a:ext cx="25975" cy="23850"/>
            </a:xfrm>
            <a:custGeom>
              <a:avLst/>
              <a:gdLst/>
              <a:ahLst/>
              <a:cxnLst/>
              <a:rect l="l" t="t" r="r" b="b"/>
              <a:pathLst>
                <a:path w="1039" h="954" extrusionOk="0">
                  <a:moveTo>
                    <a:pt x="637" y="1"/>
                  </a:moveTo>
                  <a:cubicBezTo>
                    <a:pt x="599" y="1"/>
                    <a:pt x="562" y="6"/>
                    <a:pt x="525" y="17"/>
                  </a:cubicBezTo>
                  <a:cubicBezTo>
                    <a:pt x="484" y="25"/>
                    <a:pt x="442" y="31"/>
                    <a:pt x="400" y="39"/>
                  </a:cubicBezTo>
                  <a:cubicBezTo>
                    <a:pt x="379" y="42"/>
                    <a:pt x="358" y="45"/>
                    <a:pt x="337" y="48"/>
                  </a:cubicBezTo>
                  <a:lnTo>
                    <a:pt x="307" y="54"/>
                  </a:lnTo>
                  <a:cubicBezTo>
                    <a:pt x="305" y="54"/>
                    <a:pt x="303" y="54"/>
                    <a:pt x="300" y="55"/>
                  </a:cubicBezTo>
                  <a:lnTo>
                    <a:pt x="204" y="99"/>
                  </a:lnTo>
                  <a:lnTo>
                    <a:pt x="123" y="166"/>
                  </a:lnTo>
                  <a:cubicBezTo>
                    <a:pt x="121" y="168"/>
                    <a:pt x="119" y="170"/>
                    <a:pt x="117" y="173"/>
                  </a:cubicBezTo>
                  <a:cubicBezTo>
                    <a:pt x="116" y="174"/>
                    <a:pt x="115" y="175"/>
                    <a:pt x="115" y="176"/>
                  </a:cubicBezTo>
                  <a:cubicBezTo>
                    <a:pt x="107" y="184"/>
                    <a:pt x="61" y="251"/>
                    <a:pt x="54" y="260"/>
                  </a:cubicBezTo>
                  <a:cubicBezTo>
                    <a:pt x="53" y="262"/>
                    <a:pt x="52" y="264"/>
                    <a:pt x="51" y="267"/>
                  </a:cubicBezTo>
                  <a:lnTo>
                    <a:pt x="49" y="271"/>
                  </a:lnTo>
                  <a:cubicBezTo>
                    <a:pt x="44" y="282"/>
                    <a:pt x="17" y="355"/>
                    <a:pt x="14" y="366"/>
                  </a:cubicBezTo>
                  <a:cubicBezTo>
                    <a:pt x="13" y="369"/>
                    <a:pt x="12" y="371"/>
                    <a:pt x="11" y="375"/>
                  </a:cubicBezTo>
                  <a:cubicBezTo>
                    <a:pt x="11" y="377"/>
                    <a:pt x="11" y="379"/>
                    <a:pt x="10" y="381"/>
                  </a:cubicBezTo>
                  <a:cubicBezTo>
                    <a:pt x="6" y="404"/>
                    <a:pt x="0" y="462"/>
                    <a:pt x="0" y="485"/>
                  </a:cubicBezTo>
                  <a:lnTo>
                    <a:pt x="0" y="487"/>
                  </a:lnTo>
                  <a:cubicBezTo>
                    <a:pt x="0" y="490"/>
                    <a:pt x="0" y="492"/>
                    <a:pt x="0" y="495"/>
                  </a:cubicBezTo>
                  <a:lnTo>
                    <a:pt x="0" y="499"/>
                  </a:lnTo>
                  <a:cubicBezTo>
                    <a:pt x="2" y="527"/>
                    <a:pt x="11" y="575"/>
                    <a:pt x="16" y="603"/>
                  </a:cubicBezTo>
                  <a:cubicBezTo>
                    <a:pt x="17" y="607"/>
                    <a:pt x="18" y="612"/>
                    <a:pt x="19" y="617"/>
                  </a:cubicBezTo>
                  <a:cubicBezTo>
                    <a:pt x="21" y="619"/>
                    <a:pt x="22" y="622"/>
                    <a:pt x="23" y="624"/>
                  </a:cubicBezTo>
                  <a:cubicBezTo>
                    <a:pt x="30" y="643"/>
                    <a:pt x="57" y="703"/>
                    <a:pt x="67" y="721"/>
                  </a:cubicBezTo>
                  <a:lnTo>
                    <a:pt x="69" y="727"/>
                  </a:lnTo>
                  <a:cubicBezTo>
                    <a:pt x="71" y="731"/>
                    <a:pt x="73" y="736"/>
                    <a:pt x="77" y="740"/>
                  </a:cubicBezTo>
                  <a:cubicBezTo>
                    <a:pt x="99" y="773"/>
                    <a:pt x="125" y="804"/>
                    <a:pt x="153" y="833"/>
                  </a:cubicBezTo>
                  <a:cubicBezTo>
                    <a:pt x="184" y="859"/>
                    <a:pt x="215" y="880"/>
                    <a:pt x="250" y="900"/>
                  </a:cubicBezTo>
                  <a:cubicBezTo>
                    <a:pt x="252" y="902"/>
                    <a:pt x="254" y="903"/>
                    <a:pt x="256" y="904"/>
                  </a:cubicBezTo>
                  <a:cubicBezTo>
                    <a:pt x="259" y="905"/>
                    <a:pt x="259" y="905"/>
                    <a:pt x="260" y="905"/>
                  </a:cubicBezTo>
                  <a:cubicBezTo>
                    <a:pt x="283" y="915"/>
                    <a:pt x="334" y="934"/>
                    <a:pt x="358" y="941"/>
                  </a:cubicBezTo>
                  <a:cubicBezTo>
                    <a:pt x="360" y="942"/>
                    <a:pt x="363" y="943"/>
                    <a:pt x="366" y="944"/>
                  </a:cubicBezTo>
                  <a:lnTo>
                    <a:pt x="370" y="944"/>
                  </a:lnTo>
                  <a:cubicBezTo>
                    <a:pt x="403" y="947"/>
                    <a:pt x="437" y="951"/>
                    <a:pt x="470" y="954"/>
                  </a:cubicBezTo>
                  <a:lnTo>
                    <a:pt x="473" y="954"/>
                  </a:lnTo>
                  <a:cubicBezTo>
                    <a:pt x="512" y="953"/>
                    <a:pt x="552" y="947"/>
                    <a:pt x="590" y="936"/>
                  </a:cubicBezTo>
                  <a:cubicBezTo>
                    <a:pt x="642" y="924"/>
                    <a:pt x="689" y="897"/>
                    <a:pt x="728" y="859"/>
                  </a:cubicBezTo>
                  <a:cubicBezTo>
                    <a:pt x="769" y="831"/>
                    <a:pt x="803" y="792"/>
                    <a:pt x="824" y="747"/>
                  </a:cubicBezTo>
                  <a:cubicBezTo>
                    <a:pt x="848" y="734"/>
                    <a:pt x="869" y="718"/>
                    <a:pt x="888" y="699"/>
                  </a:cubicBezTo>
                  <a:cubicBezTo>
                    <a:pt x="971" y="636"/>
                    <a:pt x="1023" y="540"/>
                    <a:pt x="1029" y="436"/>
                  </a:cubicBezTo>
                  <a:cubicBezTo>
                    <a:pt x="1038" y="385"/>
                    <a:pt x="1034" y="334"/>
                    <a:pt x="1018" y="285"/>
                  </a:cubicBezTo>
                  <a:cubicBezTo>
                    <a:pt x="1004" y="253"/>
                    <a:pt x="989" y="220"/>
                    <a:pt x="975" y="188"/>
                  </a:cubicBezTo>
                  <a:cubicBezTo>
                    <a:pt x="937" y="128"/>
                    <a:pt x="885" y="80"/>
                    <a:pt x="822" y="46"/>
                  </a:cubicBezTo>
                  <a:cubicBezTo>
                    <a:pt x="791" y="34"/>
                    <a:pt x="760" y="22"/>
                    <a:pt x="728" y="12"/>
                  </a:cubicBezTo>
                  <a:cubicBezTo>
                    <a:pt x="698" y="4"/>
                    <a:pt x="668" y="1"/>
                    <a:pt x="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1"/>
            <p:cNvSpPr/>
            <p:nvPr/>
          </p:nvSpPr>
          <p:spPr>
            <a:xfrm>
              <a:off x="4613475" y="1598575"/>
              <a:ext cx="20525" cy="20800"/>
            </a:xfrm>
            <a:custGeom>
              <a:avLst/>
              <a:gdLst/>
              <a:ahLst/>
              <a:cxnLst/>
              <a:rect l="l" t="t" r="r" b="b"/>
              <a:pathLst>
                <a:path w="821" h="832" extrusionOk="0">
                  <a:moveTo>
                    <a:pt x="392" y="1"/>
                  </a:moveTo>
                  <a:cubicBezTo>
                    <a:pt x="322" y="1"/>
                    <a:pt x="251" y="19"/>
                    <a:pt x="186" y="57"/>
                  </a:cubicBezTo>
                  <a:lnTo>
                    <a:pt x="105" y="124"/>
                  </a:lnTo>
                  <a:cubicBezTo>
                    <a:pt x="59" y="175"/>
                    <a:pt x="26" y="237"/>
                    <a:pt x="11" y="304"/>
                  </a:cubicBezTo>
                  <a:cubicBezTo>
                    <a:pt x="8" y="337"/>
                    <a:pt x="4" y="371"/>
                    <a:pt x="0" y="404"/>
                  </a:cubicBezTo>
                  <a:cubicBezTo>
                    <a:pt x="3" y="474"/>
                    <a:pt x="23" y="542"/>
                    <a:pt x="61" y="603"/>
                  </a:cubicBezTo>
                  <a:lnTo>
                    <a:pt x="90" y="649"/>
                  </a:lnTo>
                  <a:cubicBezTo>
                    <a:pt x="115" y="696"/>
                    <a:pt x="153" y="734"/>
                    <a:pt x="198" y="761"/>
                  </a:cubicBezTo>
                  <a:cubicBezTo>
                    <a:pt x="268" y="808"/>
                    <a:pt x="348" y="832"/>
                    <a:pt x="429" y="832"/>
                  </a:cubicBezTo>
                  <a:cubicBezTo>
                    <a:pt x="500" y="832"/>
                    <a:pt x="571" y="813"/>
                    <a:pt x="635" y="776"/>
                  </a:cubicBezTo>
                  <a:lnTo>
                    <a:pt x="716" y="709"/>
                  </a:lnTo>
                  <a:cubicBezTo>
                    <a:pt x="762" y="658"/>
                    <a:pt x="796" y="597"/>
                    <a:pt x="811" y="530"/>
                  </a:cubicBezTo>
                  <a:cubicBezTo>
                    <a:pt x="814" y="496"/>
                    <a:pt x="817" y="463"/>
                    <a:pt x="820" y="429"/>
                  </a:cubicBezTo>
                  <a:cubicBezTo>
                    <a:pt x="819" y="359"/>
                    <a:pt x="799" y="291"/>
                    <a:pt x="761" y="231"/>
                  </a:cubicBezTo>
                  <a:lnTo>
                    <a:pt x="732" y="184"/>
                  </a:lnTo>
                  <a:cubicBezTo>
                    <a:pt x="654" y="66"/>
                    <a:pt x="525" y="1"/>
                    <a:pt x="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1"/>
            <p:cNvSpPr/>
            <p:nvPr/>
          </p:nvSpPr>
          <p:spPr>
            <a:xfrm>
              <a:off x="4477250" y="1495825"/>
              <a:ext cx="25250" cy="21875"/>
            </a:xfrm>
            <a:custGeom>
              <a:avLst/>
              <a:gdLst/>
              <a:ahLst/>
              <a:cxnLst/>
              <a:rect l="l" t="t" r="r" b="b"/>
              <a:pathLst>
                <a:path w="1010" h="875" extrusionOk="0">
                  <a:moveTo>
                    <a:pt x="612" y="1"/>
                  </a:moveTo>
                  <a:cubicBezTo>
                    <a:pt x="607" y="1"/>
                    <a:pt x="603" y="1"/>
                    <a:pt x="599" y="1"/>
                  </a:cubicBezTo>
                  <a:cubicBezTo>
                    <a:pt x="546" y="3"/>
                    <a:pt x="494" y="11"/>
                    <a:pt x="442" y="21"/>
                  </a:cubicBezTo>
                  <a:cubicBezTo>
                    <a:pt x="424" y="25"/>
                    <a:pt x="406" y="30"/>
                    <a:pt x="387" y="37"/>
                  </a:cubicBezTo>
                  <a:cubicBezTo>
                    <a:pt x="336" y="55"/>
                    <a:pt x="288" y="76"/>
                    <a:pt x="241" y="101"/>
                  </a:cubicBezTo>
                  <a:cubicBezTo>
                    <a:pt x="224" y="111"/>
                    <a:pt x="207" y="122"/>
                    <a:pt x="192" y="135"/>
                  </a:cubicBezTo>
                  <a:lnTo>
                    <a:pt x="109" y="202"/>
                  </a:lnTo>
                  <a:cubicBezTo>
                    <a:pt x="90" y="230"/>
                    <a:pt x="71" y="258"/>
                    <a:pt x="51" y="286"/>
                  </a:cubicBezTo>
                  <a:cubicBezTo>
                    <a:pt x="39" y="317"/>
                    <a:pt x="27" y="349"/>
                    <a:pt x="15" y="380"/>
                  </a:cubicBezTo>
                  <a:cubicBezTo>
                    <a:pt x="1" y="430"/>
                    <a:pt x="0" y="482"/>
                    <a:pt x="13" y="532"/>
                  </a:cubicBezTo>
                  <a:cubicBezTo>
                    <a:pt x="24" y="602"/>
                    <a:pt x="54" y="666"/>
                    <a:pt x="99" y="720"/>
                  </a:cubicBezTo>
                  <a:lnTo>
                    <a:pt x="99" y="722"/>
                  </a:lnTo>
                  <a:cubicBezTo>
                    <a:pt x="117" y="752"/>
                    <a:pt x="144" y="776"/>
                    <a:pt x="174" y="793"/>
                  </a:cubicBezTo>
                  <a:cubicBezTo>
                    <a:pt x="214" y="825"/>
                    <a:pt x="261" y="848"/>
                    <a:pt x="312" y="857"/>
                  </a:cubicBezTo>
                  <a:cubicBezTo>
                    <a:pt x="319" y="860"/>
                    <a:pt x="327" y="862"/>
                    <a:pt x="334" y="863"/>
                  </a:cubicBezTo>
                  <a:cubicBezTo>
                    <a:pt x="375" y="871"/>
                    <a:pt x="415" y="874"/>
                    <a:pt x="456" y="875"/>
                  </a:cubicBezTo>
                  <a:cubicBezTo>
                    <a:pt x="497" y="872"/>
                    <a:pt x="538" y="866"/>
                    <a:pt x="578" y="857"/>
                  </a:cubicBezTo>
                  <a:cubicBezTo>
                    <a:pt x="587" y="856"/>
                    <a:pt x="595" y="853"/>
                    <a:pt x="602" y="851"/>
                  </a:cubicBezTo>
                  <a:cubicBezTo>
                    <a:pt x="642" y="837"/>
                    <a:pt x="681" y="819"/>
                    <a:pt x="718" y="799"/>
                  </a:cubicBezTo>
                  <a:cubicBezTo>
                    <a:pt x="725" y="795"/>
                    <a:pt x="732" y="791"/>
                    <a:pt x="738" y="785"/>
                  </a:cubicBezTo>
                  <a:cubicBezTo>
                    <a:pt x="756" y="773"/>
                    <a:pt x="774" y="758"/>
                    <a:pt x="791" y="744"/>
                  </a:cubicBezTo>
                  <a:cubicBezTo>
                    <a:pt x="881" y="703"/>
                    <a:pt x="949" y="628"/>
                    <a:pt x="978" y="534"/>
                  </a:cubicBezTo>
                  <a:cubicBezTo>
                    <a:pt x="1000" y="487"/>
                    <a:pt x="1010" y="436"/>
                    <a:pt x="1006" y="386"/>
                  </a:cubicBezTo>
                  <a:cubicBezTo>
                    <a:pt x="1001" y="351"/>
                    <a:pt x="995" y="317"/>
                    <a:pt x="990" y="284"/>
                  </a:cubicBezTo>
                  <a:cubicBezTo>
                    <a:pt x="970" y="215"/>
                    <a:pt x="931" y="153"/>
                    <a:pt x="879" y="105"/>
                  </a:cubicBezTo>
                  <a:lnTo>
                    <a:pt x="795" y="46"/>
                  </a:lnTo>
                  <a:cubicBezTo>
                    <a:pt x="739" y="16"/>
                    <a:pt x="675" y="1"/>
                    <a:pt x="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1"/>
            <p:cNvSpPr/>
            <p:nvPr/>
          </p:nvSpPr>
          <p:spPr>
            <a:xfrm>
              <a:off x="4567325" y="1531450"/>
              <a:ext cx="28625" cy="19975"/>
            </a:xfrm>
            <a:custGeom>
              <a:avLst/>
              <a:gdLst/>
              <a:ahLst/>
              <a:cxnLst/>
              <a:rect l="l" t="t" r="r" b="b"/>
              <a:pathLst>
                <a:path w="1145" h="799" extrusionOk="0">
                  <a:moveTo>
                    <a:pt x="570" y="1"/>
                  </a:moveTo>
                  <a:cubicBezTo>
                    <a:pt x="504" y="1"/>
                    <a:pt x="434" y="20"/>
                    <a:pt x="364" y="64"/>
                  </a:cubicBezTo>
                  <a:cubicBezTo>
                    <a:pt x="1" y="290"/>
                    <a:pt x="236" y="799"/>
                    <a:pt x="576" y="799"/>
                  </a:cubicBezTo>
                  <a:cubicBezTo>
                    <a:pt x="642" y="799"/>
                    <a:pt x="712" y="780"/>
                    <a:pt x="782" y="736"/>
                  </a:cubicBezTo>
                  <a:cubicBezTo>
                    <a:pt x="1144" y="509"/>
                    <a:pt x="910"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1"/>
            <p:cNvSpPr/>
            <p:nvPr/>
          </p:nvSpPr>
          <p:spPr>
            <a:xfrm>
              <a:off x="4479375" y="1602325"/>
              <a:ext cx="31100" cy="27650"/>
            </a:xfrm>
            <a:custGeom>
              <a:avLst/>
              <a:gdLst/>
              <a:ahLst/>
              <a:cxnLst/>
              <a:rect l="l" t="t" r="r" b="b"/>
              <a:pathLst>
                <a:path w="1244" h="1106" extrusionOk="0">
                  <a:moveTo>
                    <a:pt x="455" y="1"/>
                  </a:moveTo>
                  <a:cubicBezTo>
                    <a:pt x="399" y="1"/>
                    <a:pt x="345" y="12"/>
                    <a:pt x="287" y="22"/>
                  </a:cubicBezTo>
                  <a:lnTo>
                    <a:pt x="190" y="65"/>
                  </a:lnTo>
                  <a:cubicBezTo>
                    <a:pt x="144" y="91"/>
                    <a:pt x="105" y="129"/>
                    <a:pt x="78" y="174"/>
                  </a:cubicBezTo>
                  <a:cubicBezTo>
                    <a:pt x="56" y="200"/>
                    <a:pt x="40" y="230"/>
                    <a:pt x="31" y="264"/>
                  </a:cubicBezTo>
                  <a:cubicBezTo>
                    <a:pt x="10" y="310"/>
                    <a:pt x="1" y="361"/>
                    <a:pt x="4" y="413"/>
                  </a:cubicBezTo>
                  <a:cubicBezTo>
                    <a:pt x="14" y="471"/>
                    <a:pt x="18" y="534"/>
                    <a:pt x="42" y="590"/>
                  </a:cubicBezTo>
                  <a:cubicBezTo>
                    <a:pt x="64" y="646"/>
                    <a:pt x="88" y="707"/>
                    <a:pt x="123" y="757"/>
                  </a:cubicBezTo>
                  <a:cubicBezTo>
                    <a:pt x="148" y="794"/>
                    <a:pt x="179" y="829"/>
                    <a:pt x="209" y="865"/>
                  </a:cubicBezTo>
                  <a:cubicBezTo>
                    <a:pt x="219" y="877"/>
                    <a:pt x="229" y="887"/>
                    <a:pt x="241" y="898"/>
                  </a:cubicBezTo>
                  <a:cubicBezTo>
                    <a:pt x="285" y="938"/>
                    <a:pt x="332" y="974"/>
                    <a:pt x="384" y="1005"/>
                  </a:cubicBezTo>
                  <a:cubicBezTo>
                    <a:pt x="435" y="1036"/>
                    <a:pt x="494" y="1055"/>
                    <a:pt x="551" y="1075"/>
                  </a:cubicBezTo>
                  <a:cubicBezTo>
                    <a:pt x="593" y="1088"/>
                    <a:pt x="636" y="1097"/>
                    <a:pt x="680" y="1099"/>
                  </a:cubicBezTo>
                  <a:cubicBezTo>
                    <a:pt x="708" y="1103"/>
                    <a:pt x="738" y="1106"/>
                    <a:pt x="766" y="1106"/>
                  </a:cubicBezTo>
                  <a:cubicBezTo>
                    <a:pt x="801" y="1102"/>
                    <a:pt x="837" y="1097"/>
                    <a:pt x="873" y="1089"/>
                  </a:cubicBezTo>
                  <a:cubicBezTo>
                    <a:pt x="875" y="1089"/>
                    <a:pt x="877" y="1088"/>
                    <a:pt x="879" y="1088"/>
                  </a:cubicBezTo>
                  <a:cubicBezTo>
                    <a:pt x="902" y="1081"/>
                    <a:pt x="923" y="1071"/>
                    <a:pt x="944" y="1061"/>
                  </a:cubicBezTo>
                  <a:cubicBezTo>
                    <a:pt x="970" y="1052"/>
                    <a:pt x="995" y="1039"/>
                    <a:pt x="1017" y="1024"/>
                  </a:cubicBezTo>
                  <a:cubicBezTo>
                    <a:pt x="1050" y="1000"/>
                    <a:pt x="1080" y="975"/>
                    <a:pt x="1109" y="947"/>
                  </a:cubicBezTo>
                  <a:cubicBezTo>
                    <a:pt x="1114" y="942"/>
                    <a:pt x="1118" y="937"/>
                    <a:pt x="1122" y="933"/>
                  </a:cubicBezTo>
                  <a:cubicBezTo>
                    <a:pt x="1146" y="902"/>
                    <a:pt x="1168" y="871"/>
                    <a:pt x="1188" y="839"/>
                  </a:cubicBezTo>
                  <a:cubicBezTo>
                    <a:pt x="1190" y="834"/>
                    <a:pt x="1192" y="829"/>
                    <a:pt x="1195" y="824"/>
                  </a:cubicBezTo>
                  <a:cubicBezTo>
                    <a:pt x="1211" y="790"/>
                    <a:pt x="1223" y="754"/>
                    <a:pt x="1232" y="718"/>
                  </a:cubicBezTo>
                  <a:cubicBezTo>
                    <a:pt x="1235" y="709"/>
                    <a:pt x="1243" y="624"/>
                    <a:pt x="1243" y="615"/>
                  </a:cubicBezTo>
                  <a:lnTo>
                    <a:pt x="1243" y="608"/>
                  </a:lnTo>
                  <a:cubicBezTo>
                    <a:pt x="1243" y="600"/>
                    <a:pt x="1228" y="511"/>
                    <a:pt x="1227" y="505"/>
                  </a:cubicBezTo>
                  <a:cubicBezTo>
                    <a:pt x="1220" y="479"/>
                    <a:pt x="1170" y="391"/>
                    <a:pt x="1172" y="391"/>
                  </a:cubicBezTo>
                  <a:lnTo>
                    <a:pt x="1172" y="391"/>
                  </a:lnTo>
                  <a:cubicBezTo>
                    <a:pt x="1173" y="391"/>
                    <a:pt x="1173" y="391"/>
                    <a:pt x="1173" y="391"/>
                  </a:cubicBezTo>
                  <a:cubicBezTo>
                    <a:pt x="1157" y="371"/>
                    <a:pt x="1118" y="323"/>
                    <a:pt x="1109" y="316"/>
                  </a:cubicBezTo>
                  <a:cubicBezTo>
                    <a:pt x="1095" y="304"/>
                    <a:pt x="1080" y="293"/>
                    <a:pt x="1064" y="283"/>
                  </a:cubicBezTo>
                  <a:cubicBezTo>
                    <a:pt x="1049" y="271"/>
                    <a:pt x="1039" y="265"/>
                    <a:pt x="1029" y="258"/>
                  </a:cubicBezTo>
                  <a:cubicBezTo>
                    <a:pt x="1019" y="243"/>
                    <a:pt x="1007" y="229"/>
                    <a:pt x="995" y="215"/>
                  </a:cubicBezTo>
                  <a:cubicBezTo>
                    <a:pt x="902" y="122"/>
                    <a:pt x="788" y="68"/>
                    <a:pt x="665" y="28"/>
                  </a:cubicBezTo>
                  <a:cubicBezTo>
                    <a:pt x="606" y="10"/>
                    <a:pt x="541" y="6"/>
                    <a:pt x="480" y="1"/>
                  </a:cubicBezTo>
                  <a:cubicBezTo>
                    <a:pt x="472" y="1"/>
                    <a:pt x="464"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1"/>
            <p:cNvSpPr/>
            <p:nvPr/>
          </p:nvSpPr>
          <p:spPr>
            <a:xfrm>
              <a:off x="4508650" y="1612075"/>
              <a:ext cx="100" cy="100"/>
            </a:xfrm>
            <a:custGeom>
              <a:avLst/>
              <a:gdLst/>
              <a:ahLst/>
              <a:cxnLst/>
              <a:rect l="l" t="t" r="r" b="b"/>
              <a:pathLst>
                <a:path w="4" h="4" extrusionOk="0">
                  <a:moveTo>
                    <a:pt x="1" y="0"/>
                  </a:moveTo>
                  <a:cubicBezTo>
                    <a:pt x="1" y="1"/>
                    <a:pt x="2" y="2"/>
                    <a:pt x="3" y="4"/>
                  </a:cubicBezTo>
                  <a:cubicBezTo>
                    <a:pt x="2" y="2"/>
                    <a:pt x="2" y="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1"/>
            <p:cNvSpPr/>
            <p:nvPr/>
          </p:nvSpPr>
          <p:spPr>
            <a:xfrm>
              <a:off x="4508725" y="1612150"/>
              <a:ext cx="175" cy="275"/>
            </a:xfrm>
            <a:custGeom>
              <a:avLst/>
              <a:gdLst/>
              <a:ahLst/>
              <a:cxnLst/>
              <a:rect l="l" t="t" r="r" b="b"/>
              <a:pathLst>
                <a:path w="7" h="11" extrusionOk="0">
                  <a:moveTo>
                    <a:pt x="0" y="1"/>
                  </a:moveTo>
                  <a:cubicBezTo>
                    <a:pt x="1" y="2"/>
                    <a:pt x="1" y="3"/>
                    <a:pt x="3" y="4"/>
                  </a:cubicBezTo>
                  <a:lnTo>
                    <a:pt x="3" y="4"/>
                  </a:lnTo>
                  <a:lnTo>
                    <a:pt x="0" y="1"/>
                  </a:lnTo>
                  <a:close/>
                  <a:moveTo>
                    <a:pt x="3" y="4"/>
                  </a:moveTo>
                  <a:lnTo>
                    <a:pt x="4" y="7"/>
                  </a:lnTo>
                  <a:cubicBezTo>
                    <a:pt x="5" y="7"/>
                    <a:pt x="5" y="7"/>
                    <a:pt x="5" y="8"/>
                  </a:cubicBezTo>
                  <a:lnTo>
                    <a:pt x="5" y="8"/>
                  </a:lnTo>
                  <a:cubicBezTo>
                    <a:pt x="4" y="6"/>
                    <a:pt x="3" y="5"/>
                    <a:pt x="3" y="4"/>
                  </a:cubicBezTo>
                  <a:close/>
                  <a:moveTo>
                    <a:pt x="5" y="8"/>
                  </a:moveTo>
                  <a:cubicBezTo>
                    <a:pt x="5" y="8"/>
                    <a:pt x="5" y="8"/>
                    <a:pt x="5" y="8"/>
                  </a:cubicBezTo>
                  <a:lnTo>
                    <a:pt x="5" y="8"/>
                  </a:lnTo>
                  <a:cubicBezTo>
                    <a:pt x="5" y="8"/>
                    <a:pt x="5" y="8"/>
                    <a:pt x="5" y="8"/>
                  </a:cubicBezTo>
                  <a:close/>
                  <a:moveTo>
                    <a:pt x="5" y="8"/>
                  </a:moveTo>
                  <a:cubicBezTo>
                    <a:pt x="6" y="9"/>
                    <a:pt x="6" y="9"/>
                    <a:pt x="7" y="10"/>
                  </a:cubicBezTo>
                  <a:cubicBezTo>
                    <a:pt x="6" y="9"/>
                    <a:pt x="6" y="9"/>
                    <a:pt x="5" y="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1"/>
            <p:cNvSpPr/>
            <p:nvPr/>
          </p:nvSpPr>
          <p:spPr>
            <a:xfrm>
              <a:off x="4498125" y="1689500"/>
              <a:ext cx="36650" cy="28975"/>
            </a:xfrm>
            <a:custGeom>
              <a:avLst/>
              <a:gdLst/>
              <a:ahLst/>
              <a:cxnLst/>
              <a:rect l="l" t="t" r="r" b="b"/>
              <a:pathLst>
                <a:path w="1466" h="1159" extrusionOk="0">
                  <a:moveTo>
                    <a:pt x="623" y="1"/>
                  </a:moveTo>
                  <a:cubicBezTo>
                    <a:pt x="559" y="1"/>
                    <a:pt x="495" y="9"/>
                    <a:pt x="433" y="24"/>
                  </a:cubicBezTo>
                  <a:cubicBezTo>
                    <a:pt x="375" y="37"/>
                    <a:pt x="321" y="65"/>
                    <a:pt x="270" y="91"/>
                  </a:cubicBezTo>
                  <a:cubicBezTo>
                    <a:pt x="218" y="117"/>
                    <a:pt x="172" y="161"/>
                    <a:pt x="128" y="198"/>
                  </a:cubicBezTo>
                  <a:cubicBezTo>
                    <a:pt x="34" y="300"/>
                    <a:pt x="1" y="444"/>
                    <a:pt x="39" y="578"/>
                  </a:cubicBezTo>
                  <a:cubicBezTo>
                    <a:pt x="82" y="702"/>
                    <a:pt x="151" y="816"/>
                    <a:pt x="243" y="909"/>
                  </a:cubicBezTo>
                  <a:cubicBezTo>
                    <a:pt x="288" y="956"/>
                    <a:pt x="345" y="993"/>
                    <a:pt x="398" y="1029"/>
                  </a:cubicBezTo>
                  <a:cubicBezTo>
                    <a:pt x="425" y="1047"/>
                    <a:pt x="453" y="1062"/>
                    <a:pt x="484" y="1075"/>
                  </a:cubicBezTo>
                  <a:cubicBezTo>
                    <a:pt x="600" y="1128"/>
                    <a:pt x="726" y="1156"/>
                    <a:pt x="854" y="1158"/>
                  </a:cubicBezTo>
                  <a:cubicBezTo>
                    <a:pt x="859" y="1159"/>
                    <a:pt x="864" y="1159"/>
                    <a:pt x="868" y="1159"/>
                  </a:cubicBezTo>
                  <a:cubicBezTo>
                    <a:pt x="928" y="1159"/>
                    <a:pt x="987" y="1147"/>
                    <a:pt x="1044" y="1136"/>
                  </a:cubicBezTo>
                  <a:cubicBezTo>
                    <a:pt x="1110" y="1122"/>
                    <a:pt x="1170" y="1090"/>
                    <a:pt x="1230" y="1063"/>
                  </a:cubicBezTo>
                  <a:cubicBezTo>
                    <a:pt x="1411" y="943"/>
                    <a:pt x="1466" y="704"/>
                    <a:pt x="1357" y="518"/>
                  </a:cubicBezTo>
                  <a:cubicBezTo>
                    <a:pt x="1336" y="488"/>
                    <a:pt x="1313" y="463"/>
                    <a:pt x="1287" y="439"/>
                  </a:cubicBezTo>
                  <a:cubicBezTo>
                    <a:pt x="1278" y="404"/>
                    <a:pt x="1265" y="371"/>
                    <a:pt x="1246" y="339"/>
                  </a:cubicBezTo>
                  <a:cubicBezTo>
                    <a:pt x="1240" y="329"/>
                    <a:pt x="1233" y="319"/>
                    <a:pt x="1226" y="309"/>
                  </a:cubicBezTo>
                  <a:cubicBezTo>
                    <a:pt x="1199" y="272"/>
                    <a:pt x="1170" y="238"/>
                    <a:pt x="1138" y="204"/>
                  </a:cubicBezTo>
                  <a:cubicBezTo>
                    <a:pt x="1098" y="163"/>
                    <a:pt x="1048" y="131"/>
                    <a:pt x="1000" y="101"/>
                  </a:cubicBezTo>
                  <a:cubicBezTo>
                    <a:pt x="965" y="80"/>
                    <a:pt x="928" y="63"/>
                    <a:pt x="889" y="51"/>
                  </a:cubicBezTo>
                  <a:cubicBezTo>
                    <a:pt x="851" y="35"/>
                    <a:pt x="810" y="22"/>
                    <a:pt x="769" y="14"/>
                  </a:cubicBezTo>
                  <a:cubicBezTo>
                    <a:pt x="721" y="5"/>
                    <a:pt x="672"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1"/>
            <p:cNvSpPr/>
            <p:nvPr/>
          </p:nvSpPr>
          <p:spPr>
            <a:xfrm>
              <a:off x="4463925" y="1406125"/>
              <a:ext cx="39450" cy="29900"/>
            </a:xfrm>
            <a:custGeom>
              <a:avLst/>
              <a:gdLst/>
              <a:ahLst/>
              <a:cxnLst/>
              <a:rect l="l" t="t" r="r" b="b"/>
              <a:pathLst>
                <a:path w="1578" h="1196" extrusionOk="0">
                  <a:moveTo>
                    <a:pt x="389" y="1"/>
                  </a:moveTo>
                  <a:cubicBezTo>
                    <a:pt x="258" y="1"/>
                    <a:pt x="127" y="103"/>
                    <a:pt x="68" y="213"/>
                  </a:cubicBezTo>
                  <a:cubicBezTo>
                    <a:pt x="1" y="340"/>
                    <a:pt x="13" y="485"/>
                    <a:pt x="83" y="607"/>
                  </a:cubicBezTo>
                  <a:cubicBezTo>
                    <a:pt x="284" y="960"/>
                    <a:pt x="695" y="1196"/>
                    <a:pt x="1102" y="1196"/>
                  </a:cubicBezTo>
                  <a:cubicBezTo>
                    <a:pt x="1130" y="1196"/>
                    <a:pt x="1159" y="1195"/>
                    <a:pt x="1187" y="1192"/>
                  </a:cubicBezTo>
                  <a:cubicBezTo>
                    <a:pt x="1316" y="1181"/>
                    <a:pt x="1422" y="1130"/>
                    <a:pt x="1496" y="1023"/>
                  </a:cubicBezTo>
                  <a:cubicBezTo>
                    <a:pt x="1530" y="984"/>
                    <a:pt x="1551" y="936"/>
                    <a:pt x="1561" y="885"/>
                  </a:cubicBezTo>
                  <a:cubicBezTo>
                    <a:pt x="1577" y="818"/>
                    <a:pt x="1575" y="749"/>
                    <a:pt x="1555" y="683"/>
                  </a:cubicBezTo>
                  <a:cubicBezTo>
                    <a:pt x="1547" y="635"/>
                    <a:pt x="1538" y="585"/>
                    <a:pt x="1530" y="536"/>
                  </a:cubicBezTo>
                  <a:cubicBezTo>
                    <a:pt x="1513" y="441"/>
                    <a:pt x="1416" y="341"/>
                    <a:pt x="1335" y="299"/>
                  </a:cubicBezTo>
                  <a:cubicBezTo>
                    <a:pt x="1275" y="268"/>
                    <a:pt x="1210" y="253"/>
                    <a:pt x="1143" y="253"/>
                  </a:cubicBezTo>
                  <a:cubicBezTo>
                    <a:pt x="1131" y="253"/>
                    <a:pt x="1119" y="253"/>
                    <a:pt x="1107" y="254"/>
                  </a:cubicBezTo>
                  <a:cubicBezTo>
                    <a:pt x="1039" y="201"/>
                    <a:pt x="966" y="156"/>
                    <a:pt x="887" y="119"/>
                  </a:cubicBezTo>
                  <a:cubicBezTo>
                    <a:pt x="812" y="85"/>
                    <a:pt x="735" y="57"/>
                    <a:pt x="657" y="36"/>
                  </a:cubicBezTo>
                  <a:cubicBezTo>
                    <a:pt x="574" y="17"/>
                    <a:pt x="491" y="6"/>
                    <a:pt x="407" y="2"/>
                  </a:cubicBezTo>
                  <a:cubicBezTo>
                    <a:pt x="401" y="1"/>
                    <a:pt x="39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1"/>
            <p:cNvSpPr/>
            <p:nvPr/>
          </p:nvSpPr>
          <p:spPr>
            <a:xfrm>
              <a:off x="4478050" y="1317300"/>
              <a:ext cx="36075" cy="28225"/>
            </a:xfrm>
            <a:custGeom>
              <a:avLst/>
              <a:gdLst/>
              <a:ahLst/>
              <a:cxnLst/>
              <a:rect l="l" t="t" r="r" b="b"/>
              <a:pathLst>
                <a:path w="1443" h="1129" extrusionOk="0">
                  <a:moveTo>
                    <a:pt x="737" y="0"/>
                  </a:moveTo>
                  <a:cubicBezTo>
                    <a:pt x="716" y="0"/>
                    <a:pt x="696" y="1"/>
                    <a:pt x="675" y="3"/>
                  </a:cubicBezTo>
                  <a:cubicBezTo>
                    <a:pt x="592" y="9"/>
                    <a:pt x="511" y="24"/>
                    <a:pt x="432" y="48"/>
                  </a:cubicBezTo>
                  <a:cubicBezTo>
                    <a:pt x="377" y="66"/>
                    <a:pt x="324" y="88"/>
                    <a:pt x="272" y="115"/>
                  </a:cubicBezTo>
                  <a:cubicBezTo>
                    <a:pt x="190" y="158"/>
                    <a:pt x="126" y="232"/>
                    <a:pt x="80" y="310"/>
                  </a:cubicBezTo>
                  <a:cubicBezTo>
                    <a:pt x="14" y="420"/>
                    <a:pt x="1" y="572"/>
                    <a:pt x="43" y="693"/>
                  </a:cubicBezTo>
                  <a:cubicBezTo>
                    <a:pt x="58" y="743"/>
                    <a:pt x="82" y="791"/>
                    <a:pt x="112" y="833"/>
                  </a:cubicBezTo>
                  <a:cubicBezTo>
                    <a:pt x="147" y="876"/>
                    <a:pt x="179" y="921"/>
                    <a:pt x="222" y="955"/>
                  </a:cubicBezTo>
                  <a:cubicBezTo>
                    <a:pt x="262" y="987"/>
                    <a:pt x="304" y="1016"/>
                    <a:pt x="350" y="1040"/>
                  </a:cubicBezTo>
                  <a:cubicBezTo>
                    <a:pt x="399" y="1064"/>
                    <a:pt x="451" y="1082"/>
                    <a:pt x="504" y="1097"/>
                  </a:cubicBezTo>
                  <a:cubicBezTo>
                    <a:pt x="583" y="1117"/>
                    <a:pt x="664" y="1128"/>
                    <a:pt x="746" y="1129"/>
                  </a:cubicBezTo>
                  <a:cubicBezTo>
                    <a:pt x="833" y="1129"/>
                    <a:pt x="920" y="1118"/>
                    <a:pt x="1005" y="1095"/>
                  </a:cubicBezTo>
                  <a:cubicBezTo>
                    <a:pt x="1093" y="1073"/>
                    <a:pt x="1177" y="1037"/>
                    <a:pt x="1256" y="990"/>
                  </a:cubicBezTo>
                  <a:cubicBezTo>
                    <a:pt x="1342" y="931"/>
                    <a:pt x="1403" y="845"/>
                    <a:pt x="1431" y="744"/>
                  </a:cubicBezTo>
                  <a:cubicBezTo>
                    <a:pt x="1435" y="711"/>
                    <a:pt x="1438" y="676"/>
                    <a:pt x="1442" y="643"/>
                  </a:cubicBezTo>
                  <a:cubicBezTo>
                    <a:pt x="1440" y="572"/>
                    <a:pt x="1418" y="504"/>
                    <a:pt x="1382" y="445"/>
                  </a:cubicBezTo>
                  <a:lnTo>
                    <a:pt x="1374" y="432"/>
                  </a:lnTo>
                  <a:cubicBezTo>
                    <a:pt x="1376" y="358"/>
                    <a:pt x="1357" y="287"/>
                    <a:pt x="1317" y="225"/>
                  </a:cubicBezTo>
                  <a:cubicBezTo>
                    <a:pt x="1294" y="198"/>
                    <a:pt x="1271" y="171"/>
                    <a:pt x="1250" y="144"/>
                  </a:cubicBezTo>
                  <a:cubicBezTo>
                    <a:pt x="1199" y="98"/>
                    <a:pt x="1137" y="64"/>
                    <a:pt x="1070" y="49"/>
                  </a:cubicBezTo>
                  <a:cubicBezTo>
                    <a:pt x="1023" y="33"/>
                    <a:pt x="973" y="21"/>
                    <a:pt x="923" y="15"/>
                  </a:cubicBezTo>
                  <a:cubicBezTo>
                    <a:pt x="861" y="7"/>
                    <a:pt x="799" y="0"/>
                    <a:pt x="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1"/>
            <p:cNvSpPr/>
            <p:nvPr/>
          </p:nvSpPr>
          <p:spPr>
            <a:xfrm>
              <a:off x="4490250" y="1243325"/>
              <a:ext cx="34525" cy="25375"/>
            </a:xfrm>
            <a:custGeom>
              <a:avLst/>
              <a:gdLst/>
              <a:ahLst/>
              <a:cxnLst/>
              <a:rect l="l" t="t" r="r" b="b"/>
              <a:pathLst>
                <a:path w="1381" h="1015" extrusionOk="0">
                  <a:moveTo>
                    <a:pt x="925" y="0"/>
                  </a:moveTo>
                  <a:cubicBezTo>
                    <a:pt x="874" y="0"/>
                    <a:pt x="823" y="9"/>
                    <a:pt x="775" y="27"/>
                  </a:cubicBezTo>
                  <a:cubicBezTo>
                    <a:pt x="646" y="36"/>
                    <a:pt x="519" y="44"/>
                    <a:pt x="390" y="54"/>
                  </a:cubicBezTo>
                  <a:cubicBezTo>
                    <a:pt x="320" y="55"/>
                    <a:pt x="252" y="77"/>
                    <a:pt x="191" y="114"/>
                  </a:cubicBezTo>
                  <a:cubicBezTo>
                    <a:pt x="106" y="172"/>
                    <a:pt x="43" y="260"/>
                    <a:pt x="15" y="360"/>
                  </a:cubicBezTo>
                  <a:cubicBezTo>
                    <a:pt x="0" y="427"/>
                    <a:pt x="1" y="497"/>
                    <a:pt x="22" y="563"/>
                  </a:cubicBezTo>
                  <a:cubicBezTo>
                    <a:pt x="39" y="610"/>
                    <a:pt x="61" y="655"/>
                    <a:pt x="85" y="698"/>
                  </a:cubicBezTo>
                  <a:cubicBezTo>
                    <a:pt x="112" y="738"/>
                    <a:pt x="143" y="776"/>
                    <a:pt x="176" y="811"/>
                  </a:cubicBezTo>
                  <a:cubicBezTo>
                    <a:pt x="218" y="859"/>
                    <a:pt x="277" y="897"/>
                    <a:pt x="330" y="928"/>
                  </a:cubicBezTo>
                  <a:cubicBezTo>
                    <a:pt x="385" y="960"/>
                    <a:pt x="443" y="983"/>
                    <a:pt x="506" y="996"/>
                  </a:cubicBezTo>
                  <a:cubicBezTo>
                    <a:pt x="550" y="1006"/>
                    <a:pt x="595" y="1012"/>
                    <a:pt x="642" y="1013"/>
                  </a:cubicBezTo>
                  <a:cubicBezTo>
                    <a:pt x="651" y="1014"/>
                    <a:pt x="659" y="1014"/>
                    <a:pt x="667" y="1014"/>
                  </a:cubicBezTo>
                  <a:cubicBezTo>
                    <a:pt x="676" y="1014"/>
                    <a:pt x="684" y="1014"/>
                    <a:pt x="693" y="1013"/>
                  </a:cubicBezTo>
                  <a:cubicBezTo>
                    <a:pt x="740" y="1009"/>
                    <a:pt x="787" y="1001"/>
                    <a:pt x="833" y="990"/>
                  </a:cubicBezTo>
                  <a:cubicBezTo>
                    <a:pt x="880" y="975"/>
                    <a:pt x="925" y="955"/>
                    <a:pt x="968" y="933"/>
                  </a:cubicBezTo>
                  <a:cubicBezTo>
                    <a:pt x="1027" y="906"/>
                    <a:pt x="1076" y="860"/>
                    <a:pt x="1124" y="818"/>
                  </a:cubicBezTo>
                  <a:cubicBezTo>
                    <a:pt x="1148" y="797"/>
                    <a:pt x="1168" y="772"/>
                    <a:pt x="1188" y="746"/>
                  </a:cubicBezTo>
                  <a:cubicBezTo>
                    <a:pt x="1220" y="727"/>
                    <a:pt x="1250" y="705"/>
                    <a:pt x="1276" y="678"/>
                  </a:cubicBezTo>
                  <a:cubicBezTo>
                    <a:pt x="1343" y="599"/>
                    <a:pt x="1380" y="500"/>
                    <a:pt x="1381" y="398"/>
                  </a:cubicBezTo>
                  <a:cubicBezTo>
                    <a:pt x="1373" y="294"/>
                    <a:pt x="1336" y="186"/>
                    <a:pt x="1253" y="118"/>
                  </a:cubicBezTo>
                  <a:cubicBezTo>
                    <a:pt x="1192" y="63"/>
                    <a:pt x="1115" y="28"/>
                    <a:pt x="1034" y="16"/>
                  </a:cubicBezTo>
                  <a:cubicBezTo>
                    <a:pt x="1027" y="13"/>
                    <a:pt x="1019" y="11"/>
                    <a:pt x="1011" y="9"/>
                  </a:cubicBezTo>
                  <a:cubicBezTo>
                    <a:pt x="983" y="3"/>
                    <a:pt x="954" y="0"/>
                    <a:pt x="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1"/>
            <p:cNvSpPr/>
            <p:nvPr/>
          </p:nvSpPr>
          <p:spPr>
            <a:xfrm>
              <a:off x="4437250" y="1262575"/>
              <a:ext cx="20900" cy="20725"/>
            </a:xfrm>
            <a:custGeom>
              <a:avLst/>
              <a:gdLst/>
              <a:ahLst/>
              <a:cxnLst/>
              <a:rect l="l" t="t" r="r" b="b"/>
              <a:pathLst>
                <a:path w="836" h="829" extrusionOk="0">
                  <a:moveTo>
                    <a:pt x="433" y="1"/>
                  </a:moveTo>
                  <a:cubicBezTo>
                    <a:pt x="355" y="1"/>
                    <a:pt x="277" y="25"/>
                    <a:pt x="211" y="74"/>
                  </a:cubicBezTo>
                  <a:cubicBezTo>
                    <a:pt x="172" y="95"/>
                    <a:pt x="136" y="121"/>
                    <a:pt x="106" y="152"/>
                  </a:cubicBezTo>
                  <a:cubicBezTo>
                    <a:pt x="87" y="180"/>
                    <a:pt x="66" y="208"/>
                    <a:pt x="47" y="236"/>
                  </a:cubicBezTo>
                  <a:cubicBezTo>
                    <a:pt x="15" y="297"/>
                    <a:pt x="0" y="364"/>
                    <a:pt x="1" y="432"/>
                  </a:cubicBezTo>
                  <a:cubicBezTo>
                    <a:pt x="1" y="433"/>
                    <a:pt x="1" y="433"/>
                    <a:pt x="1" y="434"/>
                  </a:cubicBezTo>
                  <a:lnTo>
                    <a:pt x="1" y="435"/>
                  </a:lnTo>
                  <a:cubicBezTo>
                    <a:pt x="1" y="436"/>
                    <a:pt x="17" y="535"/>
                    <a:pt x="17" y="537"/>
                  </a:cubicBezTo>
                  <a:lnTo>
                    <a:pt x="17" y="538"/>
                  </a:lnTo>
                  <a:cubicBezTo>
                    <a:pt x="17" y="538"/>
                    <a:pt x="17" y="539"/>
                    <a:pt x="17" y="540"/>
                  </a:cubicBezTo>
                  <a:cubicBezTo>
                    <a:pt x="30" y="573"/>
                    <a:pt x="44" y="606"/>
                    <a:pt x="62" y="638"/>
                  </a:cubicBezTo>
                  <a:cubicBezTo>
                    <a:pt x="69" y="638"/>
                    <a:pt x="69" y="639"/>
                    <a:pt x="69" y="639"/>
                  </a:cubicBezTo>
                  <a:cubicBezTo>
                    <a:pt x="70" y="640"/>
                    <a:pt x="136" y="720"/>
                    <a:pt x="137" y="721"/>
                  </a:cubicBezTo>
                  <a:cubicBezTo>
                    <a:pt x="162" y="746"/>
                    <a:pt x="191" y="767"/>
                    <a:pt x="224" y="782"/>
                  </a:cubicBezTo>
                  <a:lnTo>
                    <a:pt x="319" y="817"/>
                  </a:lnTo>
                  <a:lnTo>
                    <a:pt x="321" y="817"/>
                  </a:lnTo>
                  <a:cubicBezTo>
                    <a:pt x="321" y="817"/>
                    <a:pt x="421" y="828"/>
                    <a:pt x="423" y="828"/>
                  </a:cubicBezTo>
                  <a:lnTo>
                    <a:pt x="424" y="828"/>
                  </a:lnTo>
                  <a:cubicBezTo>
                    <a:pt x="459" y="825"/>
                    <a:pt x="494" y="820"/>
                    <a:pt x="530" y="811"/>
                  </a:cubicBezTo>
                  <a:cubicBezTo>
                    <a:pt x="531" y="811"/>
                    <a:pt x="532" y="811"/>
                    <a:pt x="533" y="810"/>
                  </a:cubicBezTo>
                  <a:cubicBezTo>
                    <a:pt x="567" y="797"/>
                    <a:pt x="601" y="782"/>
                    <a:pt x="633" y="765"/>
                  </a:cubicBezTo>
                  <a:lnTo>
                    <a:pt x="638" y="763"/>
                  </a:lnTo>
                  <a:cubicBezTo>
                    <a:pt x="639" y="762"/>
                    <a:pt x="640" y="761"/>
                    <a:pt x="641" y="760"/>
                  </a:cubicBezTo>
                  <a:cubicBezTo>
                    <a:pt x="642" y="760"/>
                    <a:pt x="642" y="759"/>
                    <a:pt x="643" y="759"/>
                  </a:cubicBezTo>
                  <a:cubicBezTo>
                    <a:pt x="653" y="750"/>
                    <a:pt x="715" y="700"/>
                    <a:pt x="725" y="691"/>
                  </a:cubicBezTo>
                  <a:cubicBezTo>
                    <a:pt x="726" y="690"/>
                    <a:pt x="727" y="689"/>
                    <a:pt x="728" y="688"/>
                  </a:cubicBezTo>
                  <a:lnTo>
                    <a:pt x="729" y="687"/>
                  </a:lnTo>
                  <a:cubicBezTo>
                    <a:pt x="732" y="682"/>
                    <a:pt x="786" y="606"/>
                    <a:pt x="788" y="602"/>
                  </a:cubicBezTo>
                  <a:cubicBezTo>
                    <a:pt x="788" y="602"/>
                    <a:pt x="788" y="601"/>
                    <a:pt x="788" y="601"/>
                  </a:cubicBezTo>
                  <a:cubicBezTo>
                    <a:pt x="789" y="600"/>
                    <a:pt x="790" y="599"/>
                    <a:pt x="790" y="598"/>
                  </a:cubicBezTo>
                  <a:cubicBezTo>
                    <a:pt x="791" y="595"/>
                    <a:pt x="825" y="506"/>
                    <a:pt x="826" y="503"/>
                  </a:cubicBezTo>
                  <a:lnTo>
                    <a:pt x="826" y="502"/>
                  </a:lnTo>
                  <a:lnTo>
                    <a:pt x="826" y="500"/>
                  </a:lnTo>
                  <a:cubicBezTo>
                    <a:pt x="826" y="499"/>
                    <a:pt x="835" y="400"/>
                    <a:pt x="835" y="399"/>
                  </a:cubicBezTo>
                  <a:lnTo>
                    <a:pt x="835" y="398"/>
                  </a:lnTo>
                  <a:cubicBezTo>
                    <a:pt x="834" y="364"/>
                    <a:pt x="828" y="329"/>
                    <a:pt x="819" y="296"/>
                  </a:cubicBezTo>
                  <a:cubicBezTo>
                    <a:pt x="809" y="260"/>
                    <a:pt x="794" y="226"/>
                    <a:pt x="775" y="195"/>
                  </a:cubicBezTo>
                  <a:cubicBezTo>
                    <a:pt x="755" y="164"/>
                    <a:pt x="732" y="135"/>
                    <a:pt x="705" y="111"/>
                  </a:cubicBezTo>
                  <a:cubicBezTo>
                    <a:pt x="678" y="88"/>
                    <a:pt x="648" y="69"/>
                    <a:pt x="618" y="50"/>
                  </a:cubicBezTo>
                  <a:cubicBezTo>
                    <a:pt x="618" y="49"/>
                    <a:pt x="617" y="49"/>
                    <a:pt x="616" y="48"/>
                  </a:cubicBezTo>
                  <a:cubicBezTo>
                    <a:pt x="559" y="16"/>
                    <a:pt x="496" y="1"/>
                    <a:pt x="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1"/>
            <p:cNvSpPr/>
            <p:nvPr/>
          </p:nvSpPr>
          <p:spPr>
            <a:xfrm>
              <a:off x="4414825" y="1360850"/>
              <a:ext cx="22725" cy="20550"/>
            </a:xfrm>
            <a:custGeom>
              <a:avLst/>
              <a:gdLst/>
              <a:ahLst/>
              <a:cxnLst/>
              <a:rect l="l" t="t" r="r" b="b"/>
              <a:pathLst>
                <a:path w="909" h="822" extrusionOk="0">
                  <a:moveTo>
                    <a:pt x="452" y="1"/>
                  </a:moveTo>
                  <a:cubicBezTo>
                    <a:pt x="382" y="3"/>
                    <a:pt x="314" y="23"/>
                    <a:pt x="254" y="60"/>
                  </a:cubicBezTo>
                  <a:lnTo>
                    <a:pt x="207" y="89"/>
                  </a:lnTo>
                  <a:cubicBezTo>
                    <a:pt x="161" y="115"/>
                    <a:pt x="122" y="153"/>
                    <a:pt x="95" y="199"/>
                  </a:cubicBezTo>
                  <a:cubicBezTo>
                    <a:pt x="7" y="329"/>
                    <a:pt x="0" y="499"/>
                    <a:pt x="80" y="635"/>
                  </a:cubicBezTo>
                  <a:cubicBezTo>
                    <a:pt x="103" y="662"/>
                    <a:pt x="126" y="690"/>
                    <a:pt x="147" y="717"/>
                  </a:cubicBezTo>
                  <a:cubicBezTo>
                    <a:pt x="198" y="763"/>
                    <a:pt x="260" y="796"/>
                    <a:pt x="327" y="812"/>
                  </a:cubicBezTo>
                  <a:lnTo>
                    <a:pt x="427" y="822"/>
                  </a:lnTo>
                  <a:cubicBezTo>
                    <a:pt x="497" y="820"/>
                    <a:pt x="566" y="799"/>
                    <a:pt x="626" y="762"/>
                  </a:cubicBezTo>
                  <a:lnTo>
                    <a:pt x="672" y="732"/>
                  </a:lnTo>
                  <a:cubicBezTo>
                    <a:pt x="853" y="613"/>
                    <a:pt x="909" y="373"/>
                    <a:pt x="799" y="187"/>
                  </a:cubicBezTo>
                  <a:cubicBezTo>
                    <a:pt x="777" y="160"/>
                    <a:pt x="754" y="133"/>
                    <a:pt x="732" y="105"/>
                  </a:cubicBezTo>
                  <a:cubicBezTo>
                    <a:pt x="681" y="59"/>
                    <a:pt x="619" y="26"/>
                    <a:pt x="553" y="10"/>
                  </a:cubicBezTo>
                  <a:cubicBezTo>
                    <a:pt x="519" y="7"/>
                    <a:pt x="485" y="4"/>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1"/>
            <p:cNvSpPr/>
            <p:nvPr/>
          </p:nvSpPr>
          <p:spPr>
            <a:xfrm>
              <a:off x="4416275" y="1452550"/>
              <a:ext cx="23625" cy="20675"/>
            </a:xfrm>
            <a:custGeom>
              <a:avLst/>
              <a:gdLst/>
              <a:ahLst/>
              <a:cxnLst/>
              <a:rect l="l" t="t" r="r" b="b"/>
              <a:pathLst>
                <a:path w="945" h="827" extrusionOk="0">
                  <a:moveTo>
                    <a:pt x="408" y="1"/>
                  </a:moveTo>
                  <a:cubicBezTo>
                    <a:pt x="384" y="1"/>
                    <a:pt x="359" y="4"/>
                    <a:pt x="336" y="10"/>
                  </a:cubicBezTo>
                  <a:cubicBezTo>
                    <a:pt x="178" y="38"/>
                    <a:pt x="51" y="153"/>
                    <a:pt x="11" y="308"/>
                  </a:cubicBezTo>
                  <a:cubicBezTo>
                    <a:pt x="8" y="341"/>
                    <a:pt x="4" y="376"/>
                    <a:pt x="1" y="409"/>
                  </a:cubicBezTo>
                  <a:cubicBezTo>
                    <a:pt x="3" y="478"/>
                    <a:pt x="23" y="548"/>
                    <a:pt x="61" y="607"/>
                  </a:cubicBezTo>
                  <a:lnTo>
                    <a:pt x="128" y="688"/>
                  </a:lnTo>
                  <a:cubicBezTo>
                    <a:pt x="179" y="735"/>
                    <a:pt x="240" y="767"/>
                    <a:pt x="307" y="782"/>
                  </a:cubicBezTo>
                  <a:lnTo>
                    <a:pt x="460" y="818"/>
                  </a:lnTo>
                  <a:cubicBezTo>
                    <a:pt x="487" y="823"/>
                    <a:pt x="515" y="826"/>
                    <a:pt x="542" y="826"/>
                  </a:cubicBezTo>
                  <a:cubicBezTo>
                    <a:pt x="723" y="826"/>
                    <a:pt x="888" y="704"/>
                    <a:pt x="935" y="522"/>
                  </a:cubicBezTo>
                  <a:cubicBezTo>
                    <a:pt x="938" y="488"/>
                    <a:pt x="942" y="455"/>
                    <a:pt x="945" y="421"/>
                  </a:cubicBezTo>
                  <a:cubicBezTo>
                    <a:pt x="944" y="351"/>
                    <a:pt x="922" y="283"/>
                    <a:pt x="886" y="222"/>
                  </a:cubicBezTo>
                  <a:cubicBezTo>
                    <a:pt x="863" y="195"/>
                    <a:pt x="840" y="168"/>
                    <a:pt x="819" y="141"/>
                  </a:cubicBezTo>
                  <a:cubicBezTo>
                    <a:pt x="768" y="95"/>
                    <a:pt x="706" y="62"/>
                    <a:pt x="639" y="47"/>
                  </a:cubicBezTo>
                  <a:cubicBezTo>
                    <a:pt x="588" y="35"/>
                    <a:pt x="538" y="24"/>
                    <a:pt x="487" y="12"/>
                  </a:cubicBezTo>
                  <a:cubicBezTo>
                    <a:pt x="461" y="4"/>
                    <a:pt x="434" y="1"/>
                    <a:pt x="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1"/>
            <p:cNvSpPr/>
            <p:nvPr/>
          </p:nvSpPr>
          <p:spPr>
            <a:xfrm>
              <a:off x="4421725" y="1533350"/>
              <a:ext cx="29125" cy="26175"/>
            </a:xfrm>
            <a:custGeom>
              <a:avLst/>
              <a:gdLst/>
              <a:ahLst/>
              <a:cxnLst/>
              <a:rect l="l" t="t" r="r" b="b"/>
              <a:pathLst>
                <a:path w="1165" h="1047" extrusionOk="0">
                  <a:moveTo>
                    <a:pt x="490" y="1"/>
                  </a:moveTo>
                  <a:cubicBezTo>
                    <a:pt x="473" y="1"/>
                    <a:pt x="455" y="2"/>
                    <a:pt x="437" y="5"/>
                  </a:cubicBezTo>
                  <a:cubicBezTo>
                    <a:pt x="388" y="10"/>
                    <a:pt x="338" y="19"/>
                    <a:pt x="290" y="32"/>
                  </a:cubicBezTo>
                  <a:cubicBezTo>
                    <a:pt x="238" y="45"/>
                    <a:pt x="190" y="72"/>
                    <a:pt x="152" y="110"/>
                  </a:cubicBezTo>
                  <a:cubicBezTo>
                    <a:pt x="109" y="139"/>
                    <a:pt x="74" y="180"/>
                    <a:pt x="52" y="228"/>
                  </a:cubicBezTo>
                  <a:lnTo>
                    <a:pt x="17" y="322"/>
                  </a:lnTo>
                  <a:cubicBezTo>
                    <a:pt x="1" y="389"/>
                    <a:pt x="3" y="458"/>
                    <a:pt x="22" y="524"/>
                  </a:cubicBezTo>
                  <a:cubicBezTo>
                    <a:pt x="30" y="547"/>
                    <a:pt x="38" y="570"/>
                    <a:pt x="47" y="593"/>
                  </a:cubicBezTo>
                  <a:cubicBezTo>
                    <a:pt x="57" y="619"/>
                    <a:pt x="69" y="645"/>
                    <a:pt x="81" y="670"/>
                  </a:cubicBezTo>
                  <a:cubicBezTo>
                    <a:pt x="93" y="695"/>
                    <a:pt x="102" y="721"/>
                    <a:pt x="116" y="745"/>
                  </a:cubicBezTo>
                  <a:cubicBezTo>
                    <a:pt x="145" y="796"/>
                    <a:pt x="185" y="840"/>
                    <a:pt x="221" y="881"/>
                  </a:cubicBezTo>
                  <a:cubicBezTo>
                    <a:pt x="229" y="890"/>
                    <a:pt x="236" y="896"/>
                    <a:pt x="244" y="903"/>
                  </a:cubicBezTo>
                  <a:cubicBezTo>
                    <a:pt x="260" y="917"/>
                    <a:pt x="280" y="929"/>
                    <a:pt x="296" y="940"/>
                  </a:cubicBezTo>
                  <a:cubicBezTo>
                    <a:pt x="312" y="952"/>
                    <a:pt x="329" y="966"/>
                    <a:pt x="348" y="976"/>
                  </a:cubicBezTo>
                  <a:cubicBezTo>
                    <a:pt x="355" y="981"/>
                    <a:pt x="363" y="984"/>
                    <a:pt x="371" y="987"/>
                  </a:cubicBezTo>
                  <a:cubicBezTo>
                    <a:pt x="404" y="1001"/>
                    <a:pt x="441" y="1014"/>
                    <a:pt x="475" y="1026"/>
                  </a:cubicBezTo>
                  <a:cubicBezTo>
                    <a:pt x="480" y="1028"/>
                    <a:pt x="484" y="1029"/>
                    <a:pt x="488" y="1030"/>
                  </a:cubicBezTo>
                  <a:cubicBezTo>
                    <a:pt x="529" y="1041"/>
                    <a:pt x="571" y="1046"/>
                    <a:pt x="614" y="1046"/>
                  </a:cubicBezTo>
                  <a:cubicBezTo>
                    <a:pt x="622" y="1046"/>
                    <a:pt x="630" y="1046"/>
                    <a:pt x="638" y="1046"/>
                  </a:cubicBezTo>
                  <a:cubicBezTo>
                    <a:pt x="775" y="1038"/>
                    <a:pt x="908" y="984"/>
                    <a:pt x="1000" y="880"/>
                  </a:cubicBezTo>
                  <a:cubicBezTo>
                    <a:pt x="1036" y="843"/>
                    <a:pt x="1063" y="799"/>
                    <a:pt x="1076" y="749"/>
                  </a:cubicBezTo>
                  <a:cubicBezTo>
                    <a:pt x="1090" y="730"/>
                    <a:pt x="1104" y="711"/>
                    <a:pt x="1118" y="691"/>
                  </a:cubicBezTo>
                  <a:cubicBezTo>
                    <a:pt x="1149" y="631"/>
                    <a:pt x="1165" y="563"/>
                    <a:pt x="1164" y="494"/>
                  </a:cubicBezTo>
                  <a:cubicBezTo>
                    <a:pt x="1158" y="461"/>
                    <a:pt x="1153" y="427"/>
                    <a:pt x="1147" y="394"/>
                  </a:cubicBezTo>
                  <a:cubicBezTo>
                    <a:pt x="1127" y="325"/>
                    <a:pt x="1088" y="263"/>
                    <a:pt x="1036" y="215"/>
                  </a:cubicBezTo>
                  <a:cubicBezTo>
                    <a:pt x="1024" y="202"/>
                    <a:pt x="1011" y="191"/>
                    <a:pt x="997" y="180"/>
                  </a:cubicBezTo>
                  <a:cubicBezTo>
                    <a:pt x="957" y="149"/>
                    <a:pt x="916" y="120"/>
                    <a:pt x="873" y="95"/>
                  </a:cubicBezTo>
                  <a:cubicBezTo>
                    <a:pt x="859" y="86"/>
                    <a:pt x="844" y="78"/>
                    <a:pt x="829" y="73"/>
                  </a:cubicBezTo>
                  <a:cubicBezTo>
                    <a:pt x="782" y="53"/>
                    <a:pt x="736" y="36"/>
                    <a:pt x="688" y="22"/>
                  </a:cubicBezTo>
                  <a:cubicBezTo>
                    <a:pt x="672" y="18"/>
                    <a:pt x="656" y="15"/>
                    <a:pt x="638" y="14"/>
                  </a:cubicBezTo>
                  <a:cubicBezTo>
                    <a:pt x="590" y="5"/>
                    <a:pt x="540"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1"/>
            <p:cNvSpPr/>
            <p:nvPr/>
          </p:nvSpPr>
          <p:spPr>
            <a:xfrm>
              <a:off x="4425625" y="1628050"/>
              <a:ext cx="28925" cy="24300"/>
            </a:xfrm>
            <a:custGeom>
              <a:avLst/>
              <a:gdLst/>
              <a:ahLst/>
              <a:cxnLst/>
              <a:rect l="l" t="t" r="r" b="b"/>
              <a:pathLst>
                <a:path w="1157" h="972" extrusionOk="0">
                  <a:moveTo>
                    <a:pt x="607" y="0"/>
                  </a:moveTo>
                  <a:cubicBezTo>
                    <a:pt x="594" y="0"/>
                    <a:pt x="581" y="1"/>
                    <a:pt x="568" y="1"/>
                  </a:cubicBezTo>
                  <a:cubicBezTo>
                    <a:pt x="505" y="5"/>
                    <a:pt x="442" y="14"/>
                    <a:pt x="381" y="27"/>
                  </a:cubicBezTo>
                  <a:cubicBezTo>
                    <a:pt x="349" y="32"/>
                    <a:pt x="318" y="40"/>
                    <a:pt x="288" y="50"/>
                  </a:cubicBezTo>
                  <a:lnTo>
                    <a:pt x="192" y="94"/>
                  </a:lnTo>
                  <a:cubicBezTo>
                    <a:pt x="145" y="120"/>
                    <a:pt x="106" y="158"/>
                    <a:pt x="79" y="203"/>
                  </a:cubicBezTo>
                  <a:cubicBezTo>
                    <a:pt x="57" y="229"/>
                    <a:pt x="40" y="259"/>
                    <a:pt x="33" y="293"/>
                  </a:cubicBezTo>
                  <a:cubicBezTo>
                    <a:pt x="10" y="339"/>
                    <a:pt x="0" y="390"/>
                    <a:pt x="5" y="442"/>
                  </a:cubicBezTo>
                  <a:cubicBezTo>
                    <a:pt x="9" y="482"/>
                    <a:pt x="16" y="523"/>
                    <a:pt x="24" y="562"/>
                  </a:cubicBezTo>
                  <a:cubicBezTo>
                    <a:pt x="26" y="569"/>
                    <a:pt x="29" y="576"/>
                    <a:pt x="32" y="582"/>
                  </a:cubicBezTo>
                  <a:cubicBezTo>
                    <a:pt x="48" y="622"/>
                    <a:pt x="67" y="677"/>
                    <a:pt x="97" y="714"/>
                  </a:cubicBezTo>
                  <a:cubicBezTo>
                    <a:pt x="124" y="748"/>
                    <a:pt x="156" y="794"/>
                    <a:pt x="193" y="823"/>
                  </a:cubicBezTo>
                  <a:cubicBezTo>
                    <a:pt x="224" y="849"/>
                    <a:pt x="258" y="872"/>
                    <a:pt x="292" y="893"/>
                  </a:cubicBezTo>
                  <a:cubicBezTo>
                    <a:pt x="299" y="898"/>
                    <a:pt x="304" y="902"/>
                    <a:pt x="312" y="905"/>
                  </a:cubicBezTo>
                  <a:cubicBezTo>
                    <a:pt x="354" y="926"/>
                    <a:pt x="398" y="942"/>
                    <a:pt x="443" y="954"/>
                  </a:cubicBezTo>
                  <a:cubicBezTo>
                    <a:pt x="450" y="956"/>
                    <a:pt x="458" y="957"/>
                    <a:pt x="464" y="958"/>
                  </a:cubicBezTo>
                  <a:cubicBezTo>
                    <a:pt x="504" y="965"/>
                    <a:pt x="544" y="969"/>
                    <a:pt x="585" y="971"/>
                  </a:cubicBezTo>
                  <a:cubicBezTo>
                    <a:pt x="592" y="971"/>
                    <a:pt x="599" y="970"/>
                    <a:pt x="607" y="970"/>
                  </a:cubicBezTo>
                  <a:cubicBezTo>
                    <a:pt x="646" y="966"/>
                    <a:pt x="686" y="959"/>
                    <a:pt x="724" y="951"/>
                  </a:cubicBezTo>
                  <a:cubicBezTo>
                    <a:pt x="773" y="941"/>
                    <a:pt x="819" y="915"/>
                    <a:pt x="862" y="892"/>
                  </a:cubicBezTo>
                  <a:cubicBezTo>
                    <a:pt x="908" y="866"/>
                    <a:pt x="947" y="829"/>
                    <a:pt x="973" y="782"/>
                  </a:cubicBezTo>
                  <a:cubicBezTo>
                    <a:pt x="1001" y="728"/>
                    <a:pt x="1038" y="680"/>
                    <a:pt x="1081" y="637"/>
                  </a:cubicBezTo>
                  <a:cubicBezTo>
                    <a:pt x="1114" y="599"/>
                    <a:pt x="1137" y="551"/>
                    <a:pt x="1146" y="501"/>
                  </a:cubicBezTo>
                  <a:lnTo>
                    <a:pt x="1157" y="400"/>
                  </a:lnTo>
                  <a:cubicBezTo>
                    <a:pt x="1154" y="331"/>
                    <a:pt x="1134" y="261"/>
                    <a:pt x="1096" y="202"/>
                  </a:cubicBezTo>
                  <a:cubicBezTo>
                    <a:pt x="1073" y="175"/>
                    <a:pt x="1052" y="148"/>
                    <a:pt x="1029" y="120"/>
                  </a:cubicBezTo>
                  <a:cubicBezTo>
                    <a:pt x="978" y="73"/>
                    <a:pt x="917" y="41"/>
                    <a:pt x="850" y="26"/>
                  </a:cubicBezTo>
                  <a:cubicBezTo>
                    <a:pt x="788" y="14"/>
                    <a:pt x="724" y="6"/>
                    <a:pt x="661" y="2"/>
                  </a:cubicBezTo>
                  <a:cubicBezTo>
                    <a:pt x="643" y="1"/>
                    <a:pt x="625"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1"/>
            <p:cNvSpPr/>
            <p:nvPr/>
          </p:nvSpPr>
          <p:spPr>
            <a:xfrm>
              <a:off x="4364600" y="1581700"/>
              <a:ext cx="24700" cy="21300"/>
            </a:xfrm>
            <a:custGeom>
              <a:avLst/>
              <a:gdLst/>
              <a:ahLst/>
              <a:cxnLst/>
              <a:rect l="l" t="t" r="r" b="b"/>
              <a:pathLst>
                <a:path w="988" h="852" extrusionOk="0">
                  <a:moveTo>
                    <a:pt x="530" y="1"/>
                  </a:moveTo>
                  <a:cubicBezTo>
                    <a:pt x="460" y="3"/>
                    <a:pt x="392" y="24"/>
                    <a:pt x="331" y="60"/>
                  </a:cubicBezTo>
                  <a:lnTo>
                    <a:pt x="237" y="120"/>
                  </a:lnTo>
                  <a:cubicBezTo>
                    <a:pt x="57" y="239"/>
                    <a:pt x="1" y="478"/>
                    <a:pt x="111" y="664"/>
                  </a:cubicBezTo>
                  <a:cubicBezTo>
                    <a:pt x="133" y="691"/>
                    <a:pt x="155" y="719"/>
                    <a:pt x="178" y="746"/>
                  </a:cubicBezTo>
                  <a:cubicBezTo>
                    <a:pt x="229" y="793"/>
                    <a:pt x="290" y="825"/>
                    <a:pt x="357" y="841"/>
                  </a:cubicBezTo>
                  <a:lnTo>
                    <a:pt x="458" y="851"/>
                  </a:lnTo>
                  <a:cubicBezTo>
                    <a:pt x="528" y="849"/>
                    <a:pt x="596" y="828"/>
                    <a:pt x="655" y="792"/>
                  </a:cubicBezTo>
                  <a:lnTo>
                    <a:pt x="750" y="733"/>
                  </a:lnTo>
                  <a:cubicBezTo>
                    <a:pt x="931" y="615"/>
                    <a:pt x="987" y="375"/>
                    <a:pt x="877" y="188"/>
                  </a:cubicBezTo>
                  <a:cubicBezTo>
                    <a:pt x="854" y="161"/>
                    <a:pt x="831" y="133"/>
                    <a:pt x="810" y="106"/>
                  </a:cubicBezTo>
                  <a:cubicBezTo>
                    <a:pt x="759" y="59"/>
                    <a:pt x="698" y="27"/>
                    <a:pt x="631" y="12"/>
                  </a:cubicBezTo>
                  <a:lnTo>
                    <a:pt x="5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1"/>
            <p:cNvSpPr/>
            <p:nvPr/>
          </p:nvSpPr>
          <p:spPr>
            <a:xfrm>
              <a:off x="4328100" y="1465425"/>
              <a:ext cx="35975" cy="26225"/>
            </a:xfrm>
            <a:custGeom>
              <a:avLst/>
              <a:gdLst/>
              <a:ahLst/>
              <a:cxnLst/>
              <a:rect l="l" t="t" r="r" b="b"/>
              <a:pathLst>
                <a:path w="1439" h="1049" extrusionOk="0">
                  <a:moveTo>
                    <a:pt x="539" y="0"/>
                  </a:moveTo>
                  <a:cubicBezTo>
                    <a:pt x="521" y="0"/>
                    <a:pt x="503" y="1"/>
                    <a:pt x="486" y="3"/>
                  </a:cubicBezTo>
                  <a:cubicBezTo>
                    <a:pt x="443" y="9"/>
                    <a:pt x="396" y="12"/>
                    <a:pt x="355" y="28"/>
                  </a:cubicBezTo>
                  <a:cubicBezTo>
                    <a:pt x="270" y="63"/>
                    <a:pt x="222" y="86"/>
                    <a:pt x="157" y="153"/>
                  </a:cubicBezTo>
                  <a:cubicBezTo>
                    <a:pt x="152" y="158"/>
                    <a:pt x="148" y="163"/>
                    <a:pt x="142" y="170"/>
                  </a:cubicBezTo>
                  <a:cubicBezTo>
                    <a:pt x="120" y="198"/>
                    <a:pt x="99" y="227"/>
                    <a:pt x="81" y="258"/>
                  </a:cubicBezTo>
                  <a:cubicBezTo>
                    <a:pt x="60" y="296"/>
                    <a:pt x="45" y="337"/>
                    <a:pt x="36" y="379"/>
                  </a:cubicBezTo>
                  <a:cubicBezTo>
                    <a:pt x="1" y="556"/>
                    <a:pt x="63" y="719"/>
                    <a:pt x="188" y="842"/>
                  </a:cubicBezTo>
                  <a:cubicBezTo>
                    <a:pt x="270" y="923"/>
                    <a:pt x="368" y="964"/>
                    <a:pt x="474" y="1001"/>
                  </a:cubicBezTo>
                  <a:cubicBezTo>
                    <a:pt x="527" y="1018"/>
                    <a:pt x="581" y="1029"/>
                    <a:pt x="635" y="1034"/>
                  </a:cubicBezTo>
                  <a:cubicBezTo>
                    <a:pt x="693" y="1043"/>
                    <a:pt x="753" y="1047"/>
                    <a:pt x="812" y="1048"/>
                  </a:cubicBezTo>
                  <a:cubicBezTo>
                    <a:pt x="825" y="1048"/>
                    <a:pt x="839" y="1046"/>
                    <a:pt x="853" y="1044"/>
                  </a:cubicBezTo>
                  <a:cubicBezTo>
                    <a:pt x="902" y="1040"/>
                    <a:pt x="949" y="1031"/>
                    <a:pt x="996" y="1019"/>
                  </a:cubicBezTo>
                  <a:cubicBezTo>
                    <a:pt x="1023" y="1009"/>
                    <a:pt x="1050" y="999"/>
                    <a:pt x="1076" y="986"/>
                  </a:cubicBezTo>
                  <a:cubicBezTo>
                    <a:pt x="1096" y="976"/>
                    <a:pt x="1118" y="967"/>
                    <a:pt x="1139" y="955"/>
                  </a:cubicBezTo>
                  <a:cubicBezTo>
                    <a:pt x="1222" y="918"/>
                    <a:pt x="1291" y="855"/>
                    <a:pt x="1336" y="776"/>
                  </a:cubicBezTo>
                  <a:cubicBezTo>
                    <a:pt x="1341" y="768"/>
                    <a:pt x="1343" y="761"/>
                    <a:pt x="1346" y="753"/>
                  </a:cubicBezTo>
                  <a:cubicBezTo>
                    <a:pt x="1376" y="705"/>
                    <a:pt x="1400" y="651"/>
                    <a:pt x="1416" y="596"/>
                  </a:cubicBezTo>
                  <a:cubicBezTo>
                    <a:pt x="1434" y="540"/>
                    <a:pt x="1439" y="482"/>
                    <a:pt x="1431" y="425"/>
                  </a:cubicBezTo>
                  <a:cubicBezTo>
                    <a:pt x="1432" y="373"/>
                    <a:pt x="1420" y="321"/>
                    <a:pt x="1394" y="276"/>
                  </a:cubicBezTo>
                  <a:cubicBezTo>
                    <a:pt x="1327" y="132"/>
                    <a:pt x="1183" y="40"/>
                    <a:pt x="1025" y="40"/>
                  </a:cubicBezTo>
                  <a:cubicBezTo>
                    <a:pt x="968" y="44"/>
                    <a:pt x="913" y="59"/>
                    <a:pt x="861" y="82"/>
                  </a:cubicBezTo>
                  <a:cubicBezTo>
                    <a:pt x="825" y="68"/>
                    <a:pt x="789" y="54"/>
                    <a:pt x="752" y="41"/>
                  </a:cubicBezTo>
                  <a:cubicBezTo>
                    <a:pt x="684" y="18"/>
                    <a:pt x="611"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1"/>
            <p:cNvSpPr/>
            <p:nvPr/>
          </p:nvSpPr>
          <p:spPr>
            <a:xfrm>
              <a:off x="4357300" y="1404575"/>
              <a:ext cx="27325" cy="23250"/>
            </a:xfrm>
            <a:custGeom>
              <a:avLst/>
              <a:gdLst/>
              <a:ahLst/>
              <a:cxnLst/>
              <a:rect l="l" t="t" r="r" b="b"/>
              <a:pathLst>
                <a:path w="1093" h="930" extrusionOk="0">
                  <a:moveTo>
                    <a:pt x="394" y="1"/>
                  </a:moveTo>
                  <a:lnTo>
                    <a:pt x="293" y="17"/>
                  </a:lnTo>
                  <a:lnTo>
                    <a:pt x="195" y="60"/>
                  </a:lnTo>
                  <a:cubicBezTo>
                    <a:pt x="149" y="86"/>
                    <a:pt x="111" y="124"/>
                    <a:pt x="84" y="169"/>
                  </a:cubicBezTo>
                  <a:cubicBezTo>
                    <a:pt x="25" y="254"/>
                    <a:pt x="1" y="356"/>
                    <a:pt x="17" y="458"/>
                  </a:cubicBezTo>
                  <a:cubicBezTo>
                    <a:pt x="20" y="511"/>
                    <a:pt x="39" y="562"/>
                    <a:pt x="69" y="606"/>
                  </a:cubicBezTo>
                  <a:cubicBezTo>
                    <a:pt x="96" y="651"/>
                    <a:pt x="123" y="697"/>
                    <a:pt x="150" y="742"/>
                  </a:cubicBezTo>
                  <a:cubicBezTo>
                    <a:pt x="187" y="802"/>
                    <a:pt x="240" y="850"/>
                    <a:pt x="301" y="884"/>
                  </a:cubicBezTo>
                  <a:cubicBezTo>
                    <a:pt x="358" y="913"/>
                    <a:pt x="421" y="929"/>
                    <a:pt x="485" y="929"/>
                  </a:cubicBezTo>
                  <a:cubicBezTo>
                    <a:pt x="489" y="929"/>
                    <a:pt x="493" y="929"/>
                    <a:pt x="497" y="929"/>
                  </a:cubicBezTo>
                  <a:cubicBezTo>
                    <a:pt x="538" y="926"/>
                    <a:pt x="579" y="919"/>
                    <a:pt x="619" y="911"/>
                  </a:cubicBezTo>
                  <a:cubicBezTo>
                    <a:pt x="626" y="909"/>
                    <a:pt x="634" y="906"/>
                    <a:pt x="641" y="903"/>
                  </a:cubicBezTo>
                  <a:cubicBezTo>
                    <a:pt x="680" y="889"/>
                    <a:pt x="718" y="872"/>
                    <a:pt x="756" y="851"/>
                  </a:cubicBezTo>
                  <a:cubicBezTo>
                    <a:pt x="760" y="849"/>
                    <a:pt x="765" y="846"/>
                    <a:pt x="769" y="844"/>
                  </a:cubicBezTo>
                  <a:cubicBezTo>
                    <a:pt x="921" y="812"/>
                    <a:pt x="1044" y="698"/>
                    <a:pt x="1082" y="547"/>
                  </a:cubicBezTo>
                  <a:cubicBezTo>
                    <a:pt x="1086" y="513"/>
                    <a:pt x="1089" y="480"/>
                    <a:pt x="1092" y="446"/>
                  </a:cubicBezTo>
                  <a:cubicBezTo>
                    <a:pt x="1091" y="376"/>
                    <a:pt x="1071" y="308"/>
                    <a:pt x="1033" y="248"/>
                  </a:cubicBezTo>
                  <a:lnTo>
                    <a:pt x="966" y="166"/>
                  </a:lnTo>
                  <a:cubicBezTo>
                    <a:pt x="915" y="120"/>
                    <a:pt x="853" y="87"/>
                    <a:pt x="786" y="72"/>
                  </a:cubicBezTo>
                  <a:lnTo>
                    <a:pt x="716" y="57"/>
                  </a:lnTo>
                  <a:lnTo>
                    <a:pt x="705" y="53"/>
                  </a:lnTo>
                  <a:cubicBezTo>
                    <a:pt x="702" y="52"/>
                    <a:pt x="699" y="52"/>
                    <a:pt x="696" y="52"/>
                  </a:cubicBezTo>
                  <a:cubicBezTo>
                    <a:pt x="693" y="52"/>
                    <a:pt x="690" y="52"/>
                    <a:pt x="687" y="52"/>
                  </a:cubicBezTo>
                  <a:cubicBezTo>
                    <a:pt x="622" y="38"/>
                    <a:pt x="558" y="25"/>
                    <a:pt x="495" y="11"/>
                  </a:cubicBezTo>
                  <a:cubicBezTo>
                    <a:pt x="461" y="7"/>
                    <a:pt x="427" y="4"/>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1"/>
            <p:cNvSpPr/>
            <p:nvPr/>
          </p:nvSpPr>
          <p:spPr>
            <a:xfrm>
              <a:off x="4389275" y="1490450"/>
              <a:ext cx="21250" cy="21950"/>
            </a:xfrm>
            <a:custGeom>
              <a:avLst/>
              <a:gdLst/>
              <a:ahLst/>
              <a:cxnLst/>
              <a:rect l="l" t="t" r="r" b="b"/>
              <a:pathLst>
                <a:path w="850" h="878" extrusionOk="0">
                  <a:moveTo>
                    <a:pt x="392" y="0"/>
                  </a:moveTo>
                  <a:cubicBezTo>
                    <a:pt x="322" y="0"/>
                    <a:pt x="251" y="18"/>
                    <a:pt x="187" y="56"/>
                  </a:cubicBezTo>
                  <a:lnTo>
                    <a:pt x="105" y="123"/>
                  </a:lnTo>
                  <a:cubicBezTo>
                    <a:pt x="58" y="174"/>
                    <a:pt x="26" y="235"/>
                    <a:pt x="10" y="302"/>
                  </a:cubicBezTo>
                  <a:cubicBezTo>
                    <a:pt x="7" y="336"/>
                    <a:pt x="3" y="369"/>
                    <a:pt x="0" y="403"/>
                  </a:cubicBezTo>
                  <a:cubicBezTo>
                    <a:pt x="1" y="473"/>
                    <a:pt x="23" y="541"/>
                    <a:pt x="60" y="602"/>
                  </a:cubicBezTo>
                  <a:cubicBezTo>
                    <a:pt x="79" y="633"/>
                    <a:pt x="98" y="664"/>
                    <a:pt x="117" y="696"/>
                  </a:cubicBezTo>
                  <a:cubicBezTo>
                    <a:pt x="143" y="742"/>
                    <a:pt x="181" y="780"/>
                    <a:pt x="227" y="807"/>
                  </a:cubicBezTo>
                  <a:cubicBezTo>
                    <a:pt x="296" y="854"/>
                    <a:pt x="376" y="878"/>
                    <a:pt x="457" y="878"/>
                  </a:cubicBezTo>
                  <a:cubicBezTo>
                    <a:pt x="528" y="878"/>
                    <a:pt x="599" y="859"/>
                    <a:pt x="662" y="822"/>
                  </a:cubicBezTo>
                  <a:lnTo>
                    <a:pt x="745" y="755"/>
                  </a:lnTo>
                  <a:cubicBezTo>
                    <a:pt x="791" y="704"/>
                    <a:pt x="823" y="643"/>
                    <a:pt x="839" y="576"/>
                  </a:cubicBezTo>
                  <a:cubicBezTo>
                    <a:pt x="843" y="542"/>
                    <a:pt x="846" y="509"/>
                    <a:pt x="849" y="475"/>
                  </a:cubicBezTo>
                  <a:cubicBezTo>
                    <a:pt x="847" y="405"/>
                    <a:pt x="827" y="337"/>
                    <a:pt x="789" y="277"/>
                  </a:cubicBezTo>
                  <a:cubicBezTo>
                    <a:pt x="770" y="245"/>
                    <a:pt x="751" y="214"/>
                    <a:pt x="732" y="182"/>
                  </a:cubicBezTo>
                  <a:cubicBezTo>
                    <a:pt x="654" y="64"/>
                    <a:pt x="525"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1"/>
            <p:cNvSpPr/>
            <p:nvPr/>
          </p:nvSpPr>
          <p:spPr>
            <a:xfrm>
              <a:off x="4364600" y="1317100"/>
              <a:ext cx="29975" cy="21875"/>
            </a:xfrm>
            <a:custGeom>
              <a:avLst/>
              <a:gdLst/>
              <a:ahLst/>
              <a:cxnLst/>
              <a:rect l="l" t="t" r="r" b="b"/>
              <a:pathLst>
                <a:path w="1199" h="875" extrusionOk="0">
                  <a:moveTo>
                    <a:pt x="793" y="0"/>
                  </a:moveTo>
                  <a:cubicBezTo>
                    <a:pt x="756" y="0"/>
                    <a:pt x="718" y="6"/>
                    <a:pt x="681" y="16"/>
                  </a:cubicBezTo>
                  <a:cubicBezTo>
                    <a:pt x="663" y="23"/>
                    <a:pt x="643" y="28"/>
                    <a:pt x="624" y="32"/>
                  </a:cubicBezTo>
                  <a:lnTo>
                    <a:pt x="622" y="31"/>
                  </a:lnTo>
                  <a:cubicBezTo>
                    <a:pt x="599" y="25"/>
                    <a:pt x="578" y="20"/>
                    <a:pt x="554" y="16"/>
                  </a:cubicBezTo>
                  <a:cubicBezTo>
                    <a:pt x="511" y="10"/>
                    <a:pt x="466" y="5"/>
                    <a:pt x="422" y="2"/>
                  </a:cubicBezTo>
                  <a:cubicBezTo>
                    <a:pt x="415" y="2"/>
                    <a:pt x="409" y="1"/>
                    <a:pt x="403" y="1"/>
                  </a:cubicBezTo>
                  <a:cubicBezTo>
                    <a:pt x="397" y="1"/>
                    <a:pt x="391" y="2"/>
                    <a:pt x="385" y="2"/>
                  </a:cubicBezTo>
                  <a:lnTo>
                    <a:pt x="284" y="18"/>
                  </a:lnTo>
                  <a:cubicBezTo>
                    <a:pt x="232" y="31"/>
                    <a:pt x="183" y="57"/>
                    <a:pt x="145" y="95"/>
                  </a:cubicBezTo>
                  <a:cubicBezTo>
                    <a:pt x="116" y="114"/>
                    <a:pt x="91" y="141"/>
                    <a:pt x="75" y="171"/>
                  </a:cubicBezTo>
                  <a:cubicBezTo>
                    <a:pt x="42" y="211"/>
                    <a:pt x="20" y="257"/>
                    <a:pt x="10" y="308"/>
                  </a:cubicBezTo>
                  <a:cubicBezTo>
                    <a:pt x="7" y="342"/>
                    <a:pt x="4" y="375"/>
                    <a:pt x="1" y="409"/>
                  </a:cubicBezTo>
                  <a:cubicBezTo>
                    <a:pt x="5" y="443"/>
                    <a:pt x="11" y="477"/>
                    <a:pt x="17" y="510"/>
                  </a:cubicBezTo>
                  <a:cubicBezTo>
                    <a:pt x="30" y="562"/>
                    <a:pt x="57" y="609"/>
                    <a:pt x="95" y="648"/>
                  </a:cubicBezTo>
                  <a:cubicBezTo>
                    <a:pt x="124" y="692"/>
                    <a:pt x="165" y="726"/>
                    <a:pt x="212" y="748"/>
                  </a:cubicBezTo>
                  <a:cubicBezTo>
                    <a:pt x="273" y="776"/>
                    <a:pt x="337" y="798"/>
                    <a:pt x="401" y="813"/>
                  </a:cubicBezTo>
                  <a:cubicBezTo>
                    <a:pt x="417" y="816"/>
                    <a:pt x="432" y="817"/>
                    <a:pt x="448" y="819"/>
                  </a:cubicBezTo>
                  <a:cubicBezTo>
                    <a:pt x="468" y="831"/>
                    <a:pt x="489" y="840"/>
                    <a:pt x="512" y="846"/>
                  </a:cubicBezTo>
                  <a:cubicBezTo>
                    <a:pt x="552" y="865"/>
                    <a:pt x="596" y="875"/>
                    <a:pt x="641" y="875"/>
                  </a:cubicBezTo>
                  <a:cubicBezTo>
                    <a:pt x="647" y="875"/>
                    <a:pt x="653" y="875"/>
                    <a:pt x="660" y="874"/>
                  </a:cubicBezTo>
                  <a:cubicBezTo>
                    <a:pt x="750" y="868"/>
                    <a:pt x="838" y="833"/>
                    <a:pt x="908" y="776"/>
                  </a:cubicBezTo>
                  <a:cubicBezTo>
                    <a:pt x="960" y="763"/>
                    <a:pt x="1007" y="736"/>
                    <a:pt x="1044" y="699"/>
                  </a:cubicBezTo>
                  <a:cubicBezTo>
                    <a:pt x="1088" y="669"/>
                    <a:pt x="1122" y="629"/>
                    <a:pt x="1144" y="581"/>
                  </a:cubicBezTo>
                  <a:cubicBezTo>
                    <a:pt x="1188" y="488"/>
                    <a:pt x="1199" y="384"/>
                    <a:pt x="1174" y="284"/>
                  </a:cubicBezTo>
                  <a:lnTo>
                    <a:pt x="1130" y="187"/>
                  </a:lnTo>
                  <a:cubicBezTo>
                    <a:pt x="1093" y="128"/>
                    <a:pt x="1040" y="79"/>
                    <a:pt x="978" y="45"/>
                  </a:cubicBezTo>
                  <a:lnTo>
                    <a:pt x="883" y="11"/>
                  </a:lnTo>
                  <a:cubicBezTo>
                    <a:pt x="854" y="4"/>
                    <a:pt x="824"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1"/>
            <p:cNvSpPr/>
            <p:nvPr/>
          </p:nvSpPr>
          <p:spPr>
            <a:xfrm>
              <a:off x="4356900" y="1253750"/>
              <a:ext cx="29400" cy="23625"/>
            </a:xfrm>
            <a:custGeom>
              <a:avLst/>
              <a:gdLst/>
              <a:ahLst/>
              <a:cxnLst/>
              <a:rect l="l" t="t" r="r" b="b"/>
              <a:pathLst>
                <a:path w="1176" h="945" extrusionOk="0">
                  <a:moveTo>
                    <a:pt x="492" y="0"/>
                  </a:moveTo>
                  <a:cubicBezTo>
                    <a:pt x="486" y="0"/>
                    <a:pt x="478" y="0"/>
                    <a:pt x="473" y="1"/>
                  </a:cubicBezTo>
                  <a:cubicBezTo>
                    <a:pt x="434" y="7"/>
                    <a:pt x="395" y="12"/>
                    <a:pt x="356" y="20"/>
                  </a:cubicBezTo>
                  <a:cubicBezTo>
                    <a:pt x="344" y="23"/>
                    <a:pt x="331" y="26"/>
                    <a:pt x="319" y="31"/>
                  </a:cubicBezTo>
                  <a:cubicBezTo>
                    <a:pt x="283" y="45"/>
                    <a:pt x="246" y="63"/>
                    <a:pt x="210" y="79"/>
                  </a:cubicBezTo>
                  <a:cubicBezTo>
                    <a:pt x="204" y="82"/>
                    <a:pt x="197" y="86"/>
                    <a:pt x="191" y="89"/>
                  </a:cubicBezTo>
                  <a:cubicBezTo>
                    <a:pt x="164" y="112"/>
                    <a:pt x="137" y="134"/>
                    <a:pt x="110" y="157"/>
                  </a:cubicBezTo>
                  <a:cubicBezTo>
                    <a:pt x="73" y="194"/>
                    <a:pt x="46" y="238"/>
                    <a:pt x="32" y="288"/>
                  </a:cubicBezTo>
                  <a:cubicBezTo>
                    <a:pt x="17" y="318"/>
                    <a:pt x="9" y="351"/>
                    <a:pt x="10" y="386"/>
                  </a:cubicBezTo>
                  <a:cubicBezTo>
                    <a:pt x="1" y="437"/>
                    <a:pt x="4" y="489"/>
                    <a:pt x="21" y="538"/>
                  </a:cubicBezTo>
                  <a:cubicBezTo>
                    <a:pt x="35" y="585"/>
                    <a:pt x="56" y="629"/>
                    <a:pt x="82" y="671"/>
                  </a:cubicBezTo>
                  <a:cubicBezTo>
                    <a:pt x="96" y="692"/>
                    <a:pt x="111" y="711"/>
                    <a:pt x="128" y="730"/>
                  </a:cubicBezTo>
                  <a:cubicBezTo>
                    <a:pt x="142" y="749"/>
                    <a:pt x="158" y="767"/>
                    <a:pt x="176" y="785"/>
                  </a:cubicBezTo>
                  <a:cubicBezTo>
                    <a:pt x="180" y="790"/>
                    <a:pt x="186" y="794"/>
                    <a:pt x="192" y="799"/>
                  </a:cubicBezTo>
                  <a:cubicBezTo>
                    <a:pt x="224" y="824"/>
                    <a:pt x="257" y="846"/>
                    <a:pt x="291" y="868"/>
                  </a:cubicBezTo>
                  <a:cubicBezTo>
                    <a:pt x="298" y="872"/>
                    <a:pt x="304" y="875"/>
                    <a:pt x="311" y="879"/>
                  </a:cubicBezTo>
                  <a:cubicBezTo>
                    <a:pt x="347" y="895"/>
                    <a:pt x="385" y="908"/>
                    <a:pt x="423" y="921"/>
                  </a:cubicBezTo>
                  <a:cubicBezTo>
                    <a:pt x="437" y="926"/>
                    <a:pt x="451" y="930"/>
                    <a:pt x="466" y="932"/>
                  </a:cubicBezTo>
                  <a:cubicBezTo>
                    <a:pt x="505" y="938"/>
                    <a:pt x="546" y="941"/>
                    <a:pt x="586" y="945"/>
                  </a:cubicBezTo>
                  <a:lnTo>
                    <a:pt x="608" y="945"/>
                  </a:lnTo>
                  <a:cubicBezTo>
                    <a:pt x="615" y="945"/>
                    <a:pt x="623" y="945"/>
                    <a:pt x="631" y="944"/>
                  </a:cubicBezTo>
                  <a:cubicBezTo>
                    <a:pt x="671" y="938"/>
                    <a:pt x="712" y="932"/>
                    <a:pt x="752" y="923"/>
                  </a:cubicBezTo>
                  <a:cubicBezTo>
                    <a:pt x="782" y="914"/>
                    <a:pt x="812" y="904"/>
                    <a:pt x="840" y="888"/>
                  </a:cubicBezTo>
                  <a:cubicBezTo>
                    <a:pt x="863" y="879"/>
                    <a:pt x="886" y="868"/>
                    <a:pt x="907" y="856"/>
                  </a:cubicBezTo>
                  <a:cubicBezTo>
                    <a:pt x="912" y="854"/>
                    <a:pt x="914" y="852"/>
                    <a:pt x="917" y="850"/>
                  </a:cubicBezTo>
                  <a:cubicBezTo>
                    <a:pt x="948" y="827"/>
                    <a:pt x="977" y="801"/>
                    <a:pt x="1007" y="776"/>
                  </a:cubicBezTo>
                  <a:cubicBezTo>
                    <a:pt x="1013" y="771"/>
                    <a:pt x="1018" y="765"/>
                    <a:pt x="1024" y="760"/>
                  </a:cubicBezTo>
                  <a:cubicBezTo>
                    <a:pt x="1027" y="757"/>
                    <a:pt x="1030" y="753"/>
                    <a:pt x="1033" y="749"/>
                  </a:cubicBezTo>
                  <a:cubicBezTo>
                    <a:pt x="1055" y="720"/>
                    <a:pt x="1077" y="687"/>
                    <a:pt x="1098" y="657"/>
                  </a:cubicBezTo>
                  <a:cubicBezTo>
                    <a:pt x="1175" y="517"/>
                    <a:pt x="1156" y="343"/>
                    <a:pt x="1050" y="222"/>
                  </a:cubicBezTo>
                  <a:cubicBezTo>
                    <a:pt x="1021" y="179"/>
                    <a:pt x="980" y="144"/>
                    <a:pt x="932" y="122"/>
                  </a:cubicBezTo>
                  <a:cubicBezTo>
                    <a:pt x="901" y="110"/>
                    <a:pt x="869" y="99"/>
                    <a:pt x="838" y="87"/>
                  </a:cubicBezTo>
                  <a:cubicBezTo>
                    <a:pt x="835" y="87"/>
                    <a:pt x="833" y="87"/>
                    <a:pt x="830" y="86"/>
                  </a:cubicBezTo>
                  <a:cubicBezTo>
                    <a:pt x="828" y="86"/>
                    <a:pt x="826" y="83"/>
                    <a:pt x="824" y="81"/>
                  </a:cubicBezTo>
                  <a:cubicBezTo>
                    <a:pt x="813" y="75"/>
                    <a:pt x="801" y="68"/>
                    <a:pt x="789" y="64"/>
                  </a:cubicBezTo>
                  <a:cubicBezTo>
                    <a:pt x="748" y="46"/>
                    <a:pt x="706" y="29"/>
                    <a:pt x="664" y="18"/>
                  </a:cubicBezTo>
                  <a:cubicBezTo>
                    <a:pt x="635" y="11"/>
                    <a:pt x="607" y="8"/>
                    <a:pt x="578" y="6"/>
                  </a:cubicBezTo>
                  <a:cubicBezTo>
                    <a:pt x="550" y="2"/>
                    <a:pt x="520" y="0"/>
                    <a:pt x="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1"/>
            <p:cNvSpPr/>
            <p:nvPr/>
          </p:nvSpPr>
          <p:spPr>
            <a:xfrm>
              <a:off x="4287100" y="1337650"/>
              <a:ext cx="27800" cy="21975"/>
            </a:xfrm>
            <a:custGeom>
              <a:avLst/>
              <a:gdLst/>
              <a:ahLst/>
              <a:cxnLst/>
              <a:rect l="l" t="t" r="r" b="b"/>
              <a:pathLst>
                <a:path w="1112" h="879" extrusionOk="0">
                  <a:moveTo>
                    <a:pt x="545" y="0"/>
                  </a:moveTo>
                  <a:cubicBezTo>
                    <a:pt x="531" y="0"/>
                    <a:pt x="517" y="0"/>
                    <a:pt x="503" y="3"/>
                  </a:cubicBezTo>
                  <a:cubicBezTo>
                    <a:pt x="457" y="7"/>
                    <a:pt x="410" y="14"/>
                    <a:pt x="365" y="25"/>
                  </a:cubicBezTo>
                  <a:cubicBezTo>
                    <a:pt x="351" y="28"/>
                    <a:pt x="337" y="32"/>
                    <a:pt x="324" y="37"/>
                  </a:cubicBezTo>
                  <a:cubicBezTo>
                    <a:pt x="277" y="54"/>
                    <a:pt x="232" y="76"/>
                    <a:pt x="189" y="100"/>
                  </a:cubicBezTo>
                  <a:cubicBezTo>
                    <a:pt x="68" y="169"/>
                    <a:pt x="1" y="310"/>
                    <a:pt x="3" y="447"/>
                  </a:cubicBezTo>
                  <a:cubicBezTo>
                    <a:pt x="3" y="484"/>
                    <a:pt x="8" y="522"/>
                    <a:pt x="20" y="558"/>
                  </a:cubicBezTo>
                  <a:cubicBezTo>
                    <a:pt x="20" y="560"/>
                    <a:pt x="21" y="562"/>
                    <a:pt x="22" y="564"/>
                  </a:cubicBezTo>
                  <a:cubicBezTo>
                    <a:pt x="27" y="578"/>
                    <a:pt x="58" y="651"/>
                    <a:pt x="66" y="664"/>
                  </a:cubicBezTo>
                  <a:cubicBezTo>
                    <a:pt x="87" y="702"/>
                    <a:pt x="115" y="735"/>
                    <a:pt x="149" y="762"/>
                  </a:cubicBezTo>
                  <a:cubicBezTo>
                    <a:pt x="221" y="820"/>
                    <a:pt x="256" y="840"/>
                    <a:pt x="345" y="865"/>
                  </a:cubicBezTo>
                  <a:cubicBezTo>
                    <a:pt x="350" y="867"/>
                    <a:pt x="354" y="867"/>
                    <a:pt x="358" y="868"/>
                  </a:cubicBezTo>
                  <a:cubicBezTo>
                    <a:pt x="385" y="872"/>
                    <a:pt x="435" y="878"/>
                    <a:pt x="462" y="879"/>
                  </a:cubicBezTo>
                  <a:lnTo>
                    <a:pt x="470" y="879"/>
                  </a:lnTo>
                  <a:cubicBezTo>
                    <a:pt x="474" y="879"/>
                    <a:pt x="478" y="879"/>
                    <a:pt x="482" y="878"/>
                  </a:cubicBezTo>
                  <a:lnTo>
                    <a:pt x="583" y="862"/>
                  </a:lnTo>
                  <a:cubicBezTo>
                    <a:pt x="585" y="862"/>
                    <a:pt x="586" y="860"/>
                    <a:pt x="587" y="860"/>
                  </a:cubicBezTo>
                  <a:lnTo>
                    <a:pt x="594" y="859"/>
                  </a:lnTo>
                  <a:lnTo>
                    <a:pt x="599" y="857"/>
                  </a:lnTo>
                  <a:lnTo>
                    <a:pt x="602" y="856"/>
                  </a:lnTo>
                  <a:cubicBezTo>
                    <a:pt x="620" y="849"/>
                    <a:pt x="638" y="840"/>
                    <a:pt x="655" y="832"/>
                  </a:cubicBezTo>
                  <a:cubicBezTo>
                    <a:pt x="661" y="832"/>
                    <a:pt x="666" y="835"/>
                    <a:pt x="672" y="835"/>
                  </a:cubicBezTo>
                  <a:cubicBezTo>
                    <a:pt x="683" y="835"/>
                    <a:pt x="694" y="836"/>
                    <a:pt x="705" y="836"/>
                  </a:cubicBezTo>
                  <a:cubicBezTo>
                    <a:pt x="851" y="836"/>
                    <a:pt x="988" y="757"/>
                    <a:pt x="1062" y="628"/>
                  </a:cubicBezTo>
                  <a:cubicBezTo>
                    <a:pt x="1072" y="597"/>
                    <a:pt x="1084" y="564"/>
                    <a:pt x="1096" y="533"/>
                  </a:cubicBezTo>
                  <a:cubicBezTo>
                    <a:pt x="1111" y="466"/>
                    <a:pt x="1110" y="397"/>
                    <a:pt x="1091" y="331"/>
                  </a:cubicBezTo>
                  <a:cubicBezTo>
                    <a:pt x="1076" y="299"/>
                    <a:pt x="1062" y="266"/>
                    <a:pt x="1047" y="234"/>
                  </a:cubicBezTo>
                  <a:cubicBezTo>
                    <a:pt x="1010" y="174"/>
                    <a:pt x="957" y="126"/>
                    <a:pt x="895" y="93"/>
                  </a:cubicBezTo>
                  <a:cubicBezTo>
                    <a:pt x="882" y="85"/>
                    <a:pt x="870" y="78"/>
                    <a:pt x="856" y="72"/>
                  </a:cubicBezTo>
                  <a:cubicBezTo>
                    <a:pt x="851" y="70"/>
                    <a:pt x="844" y="66"/>
                    <a:pt x="837" y="64"/>
                  </a:cubicBezTo>
                  <a:cubicBezTo>
                    <a:pt x="801" y="50"/>
                    <a:pt x="765" y="35"/>
                    <a:pt x="727" y="23"/>
                  </a:cubicBezTo>
                  <a:cubicBezTo>
                    <a:pt x="713" y="19"/>
                    <a:pt x="698" y="15"/>
                    <a:pt x="683" y="14"/>
                  </a:cubicBezTo>
                  <a:cubicBezTo>
                    <a:pt x="646" y="8"/>
                    <a:pt x="607" y="6"/>
                    <a:pt x="568" y="1"/>
                  </a:cubicBezTo>
                  <a:cubicBezTo>
                    <a:pt x="560" y="1"/>
                    <a:pt x="553" y="0"/>
                    <a:pt x="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1"/>
            <p:cNvSpPr/>
            <p:nvPr/>
          </p:nvSpPr>
          <p:spPr>
            <a:xfrm>
              <a:off x="4233075" y="1371725"/>
              <a:ext cx="20950" cy="24800"/>
            </a:xfrm>
            <a:custGeom>
              <a:avLst/>
              <a:gdLst/>
              <a:ahLst/>
              <a:cxnLst/>
              <a:rect l="l" t="t" r="r" b="b"/>
              <a:pathLst>
                <a:path w="838" h="992" extrusionOk="0">
                  <a:moveTo>
                    <a:pt x="435" y="1"/>
                  </a:moveTo>
                  <a:cubicBezTo>
                    <a:pt x="433" y="1"/>
                    <a:pt x="431" y="1"/>
                    <a:pt x="428" y="1"/>
                  </a:cubicBezTo>
                  <a:cubicBezTo>
                    <a:pt x="394" y="6"/>
                    <a:pt x="360" y="12"/>
                    <a:pt x="327" y="17"/>
                  </a:cubicBezTo>
                  <a:cubicBezTo>
                    <a:pt x="259" y="38"/>
                    <a:pt x="197" y="77"/>
                    <a:pt x="149" y="128"/>
                  </a:cubicBezTo>
                  <a:cubicBezTo>
                    <a:pt x="144" y="133"/>
                    <a:pt x="141" y="136"/>
                    <a:pt x="138" y="139"/>
                  </a:cubicBezTo>
                  <a:lnTo>
                    <a:pt x="133" y="145"/>
                  </a:lnTo>
                  <a:cubicBezTo>
                    <a:pt x="112" y="173"/>
                    <a:pt x="91" y="204"/>
                    <a:pt x="72" y="232"/>
                  </a:cubicBezTo>
                  <a:cubicBezTo>
                    <a:pt x="66" y="241"/>
                    <a:pt x="61" y="248"/>
                    <a:pt x="58" y="258"/>
                  </a:cubicBezTo>
                  <a:cubicBezTo>
                    <a:pt x="39" y="296"/>
                    <a:pt x="24" y="337"/>
                    <a:pt x="15" y="378"/>
                  </a:cubicBezTo>
                  <a:cubicBezTo>
                    <a:pt x="14" y="382"/>
                    <a:pt x="12" y="388"/>
                    <a:pt x="11" y="393"/>
                  </a:cubicBezTo>
                  <a:cubicBezTo>
                    <a:pt x="7" y="427"/>
                    <a:pt x="4" y="465"/>
                    <a:pt x="1" y="499"/>
                  </a:cubicBezTo>
                  <a:cubicBezTo>
                    <a:pt x="1" y="501"/>
                    <a:pt x="1" y="503"/>
                    <a:pt x="1" y="507"/>
                  </a:cubicBezTo>
                  <a:cubicBezTo>
                    <a:pt x="1" y="516"/>
                    <a:pt x="1" y="526"/>
                    <a:pt x="3" y="535"/>
                  </a:cubicBezTo>
                  <a:cubicBezTo>
                    <a:pt x="7" y="566"/>
                    <a:pt x="11" y="623"/>
                    <a:pt x="25" y="662"/>
                  </a:cubicBezTo>
                  <a:cubicBezTo>
                    <a:pt x="39" y="704"/>
                    <a:pt x="58" y="745"/>
                    <a:pt x="79" y="783"/>
                  </a:cubicBezTo>
                  <a:cubicBezTo>
                    <a:pt x="83" y="788"/>
                    <a:pt x="85" y="792"/>
                    <a:pt x="88" y="795"/>
                  </a:cubicBezTo>
                  <a:cubicBezTo>
                    <a:pt x="110" y="824"/>
                    <a:pt x="135" y="853"/>
                    <a:pt x="158" y="881"/>
                  </a:cubicBezTo>
                  <a:lnTo>
                    <a:pt x="165" y="887"/>
                  </a:lnTo>
                  <a:cubicBezTo>
                    <a:pt x="243" y="954"/>
                    <a:pt x="341" y="991"/>
                    <a:pt x="444" y="992"/>
                  </a:cubicBezTo>
                  <a:cubicBezTo>
                    <a:pt x="446" y="992"/>
                    <a:pt x="448" y="992"/>
                    <a:pt x="450" y="992"/>
                  </a:cubicBezTo>
                  <a:cubicBezTo>
                    <a:pt x="500" y="992"/>
                    <a:pt x="550" y="979"/>
                    <a:pt x="594" y="954"/>
                  </a:cubicBezTo>
                  <a:cubicBezTo>
                    <a:pt x="645" y="937"/>
                    <a:pt x="689" y="905"/>
                    <a:pt x="723" y="864"/>
                  </a:cubicBezTo>
                  <a:cubicBezTo>
                    <a:pt x="744" y="836"/>
                    <a:pt x="763" y="808"/>
                    <a:pt x="783" y="781"/>
                  </a:cubicBezTo>
                  <a:cubicBezTo>
                    <a:pt x="814" y="721"/>
                    <a:pt x="830" y="653"/>
                    <a:pt x="828" y="584"/>
                  </a:cubicBezTo>
                  <a:cubicBezTo>
                    <a:pt x="824" y="560"/>
                    <a:pt x="821" y="534"/>
                    <a:pt x="816" y="508"/>
                  </a:cubicBezTo>
                  <a:cubicBezTo>
                    <a:pt x="831" y="469"/>
                    <a:pt x="838" y="428"/>
                    <a:pt x="836" y="386"/>
                  </a:cubicBezTo>
                  <a:cubicBezTo>
                    <a:pt x="828" y="281"/>
                    <a:pt x="783" y="181"/>
                    <a:pt x="708" y="106"/>
                  </a:cubicBezTo>
                  <a:lnTo>
                    <a:pt x="624" y="46"/>
                  </a:lnTo>
                  <a:cubicBezTo>
                    <a:pt x="566" y="16"/>
                    <a:pt x="501" y="1"/>
                    <a:pt x="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1"/>
            <p:cNvSpPr/>
            <p:nvPr/>
          </p:nvSpPr>
          <p:spPr>
            <a:xfrm>
              <a:off x="4297750" y="1412900"/>
              <a:ext cx="21800" cy="21725"/>
            </a:xfrm>
            <a:custGeom>
              <a:avLst/>
              <a:gdLst/>
              <a:ahLst/>
              <a:cxnLst/>
              <a:rect l="l" t="t" r="r" b="b"/>
              <a:pathLst>
                <a:path w="872" h="869" extrusionOk="0">
                  <a:moveTo>
                    <a:pt x="431" y="1"/>
                  </a:moveTo>
                  <a:cubicBezTo>
                    <a:pt x="361" y="3"/>
                    <a:pt x="292" y="23"/>
                    <a:pt x="233" y="60"/>
                  </a:cubicBezTo>
                  <a:lnTo>
                    <a:pt x="152" y="128"/>
                  </a:lnTo>
                  <a:cubicBezTo>
                    <a:pt x="104" y="178"/>
                    <a:pt x="72" y="239"/>
                    <a:pt x="56" y="306"/>
                  </a:cubicBezTo>
                  <a:lnTo>
                    <a:pt x="38" y="383"/>
                  </a:lnTo>
                  <a:cubicBezTo>
                    <a:pt x="0" y="540"/>
                    <a:pt x="64" y="704"/>
                    <a:pt x="198" y="794"/>
                  </a:cubicBezTo>
                  <a:lnTo>
                    <a:pt x="199" y="794"/>
                  </a:lnTo>
                  <a:cubicBezTo>
                    <a:pt x="238" y="826"/>
                    <a:pt x="286" y="849"/>
                    <a:pt x="335" y="859"/>
                  </a:cubicBezTo>
                  <a:cubicBezTo>
                    <a:pt x="370" y="862"/>
                    <a:pt x="403" y="865"/>
                    <a:pt x="437" y="868"/>
                  </a:cubicBezTo>
                  <a:cubicBezTo>
                    <a:pt x="507" y="867"/>
                    <a:pt x="575" y="847"/>
                    <a:pt x="635" y="809"/>
                  </a:cubicBezTo>
                  <a:cubicBezTo>
                    <a:pt x="662" y="786"/>
                    <a:pt x="689" y="764"/>
                    <a:pt x="716" y="742"/>
                  </a:cubicBezTo>
                  <a:cubicBezTo>
                    <a:pt x="762" y="691"/>
                    <a:pt x="794" y="630"/>
                    <a:pt x="811" y="563"/>
                  </a:cubicBezTo>
                  <a:cubicBezTo>
                    <a:pt x="816" y="537"/>
                    <a:pt x="821" y="512"/>
                    <a:pt x="828" y="486"/>
                  </a:cubicBezTo>
                  <a:cubicBezTo>
                    <a:pt x="871" y="274"/>
                    <a:pt x="740" y="66"/>
                    <a:pt x="532" y="10"/>
                  </a:cubicBezTo>
                  <a:cubicBezTo>
                    <a:pt x="498" y="7"/>
                    <a:pt x="464" y="4"/>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1"/>
            <p:cNvSpPr/>
            <p:nvPr/>
          </p:nvSpPr>
          <p:spPr>
            <a:xfrm>
              <a:off x="4264525" y="1484250"/>
              <a:ext cx="27475" cy="26275"/>
            </a:xfrm>
            <a:custGeom>
              <a:avLst/>
              <a:gdLst/>
              <a:ahLst/>
              <a:cxnLst/>
              <a:rect l="l" t="t" r="r" b="b"/>
              <a:pathLst>
                <a:path w="1099" h="1051" extrusionOk="0">
                  <a:moveTo>
                    <a:pt x="546" y="1"/>
                  </a:moveTo>
                  <a:cubicBezTo>
                    <a:pt x="542" y="1"/>
                    <a:pt x="538" y="1"/>
                    <a:pt x="534" y="1"/>
                  </a:cubicBezTo>
                  <a:cubicBezTo>
                    <a:pt x="488" y="5"/>
                    <a:pt x="442" y="12"/>
                    <a:pt x="397" y="23"/>
                  </a:cubicBezTo>
                  <a:cubicBezTo>
                    <a:pt x="351" y="34"/>
                    <a:pt x="301" y="61"/>
                    <a:pt x="264" y="79"/>
                  </a:cubicBezTo>
                  <a:cubicBezTo>
                    <a:pt x="252" y="85"/>
                    <a:pt x="241" y="91"/>
                    <a:pt x="232" y="100"/>
                  </a:cubicBezTo>
                  <a:cubicBezTo>
                    <a:pt x="204" y="120"/>
                    <a:pt x="173" y="146"/>
                    <a:pt x="147" y="170"/>
                  </a:cubicBezTo>
                  <a:cubicBezTo>
                    <a:pt x="145" y="172"/>
                    <a:pt x="142" y="174"/>
                    <a:pt x="140" y="176"/>
                  </a:cubicBezTo>
                  <a:cubicBezTo>
                    <a:pt x="134" y="182"/>
                    <a:pt x="130" y="187"/>
                    <a:pt x="126" y="193"/>
                  </a:cubicBezTo>
                  <a:cubicBezTo>
                    <a:pt x="102" y="224"/>
                    <a:pt x="69" y="262"/>
                    <a:pt x="52" y="302"/>
                  </a:cubicBezTo>
                  <a:cubicBezTo>
                    <a:pt x="10" y="400"/>
                    <a:pt x="9" y="416"/>
                    <a:pt x="1" y="521"/>
                  </a:cubicBezTo>
                  <a:cubicBezTo>
                    <a:pt x="0" y="530"/>
                    <a:pt x="0" y="538"/>
                    <a:pt x="1" y="547"/>
                  </a:cubicBezTo>
                  <a:cubicBezTo>
                    <a:pt x="4" y="590"/>
                    <a:pt x="11" y="632"/>
                    <a:pt x="23" y="673"/>
                  </a:cubicBezTo>
                  <a:cubicBezTo>
                    <a:pt x="38" y="716"/>
                    <a:pt x="55" y="756"/>
                    <a:pt x="77" y="793"/>
                  </a:cubicBezTo>
                  <a:cubicBezTo>
                    <a:pt x="98" y="830"/>
                    <a:pt x="140" y="874"/>
                    <a:pt x="161" y="898"/>
                  </a:cubicBezTo>
                  <a:cubicBezTo>
                    <a:pt x="194" y="937"/>
                    <a:pt x="241" y="966"/>
                    <a:pt x="283" y="991"/>
                  </a:cubicBezTo>
                  <a:cubicBezTo>
                    <a:pt x="355" y="1030"/>
                    <a:pt x="435" y="1051"/>
                    <a:pt x="516" y="1051"/>
                  </a:cubicBezTo>
                  <a:cubicBezTo>
                    <a:pt x="521" y="1051"/>
                    <a:pt x="525" y="1051"/>
                    <a:pt x="529" y="1051"/>
                  </a:cubicBezTo>
                  <a:cubicBezTo>
                    <a:pt x="572" y="1049"/>
                    <a:pt x="615" y="1043"/>
                    <a:pt x="656" y="1029"/>
                  </a:cubicBezTo>
                  <a:cubicBezTo>
                    <a:pt x="757" y="990"/>
                    <a:pt x="776" y="975"/>
                    <a:pt x="857" y="903"/>
                  </a:cubicBezTo>
                  <a:cubicBezTo>
                    <a:pt x="893" y="866"/>
                    <a:pt x="920" y="820"/>
                    <a:pt x="934" y="771"/>
                  </a:cubicBezTo>
                  <a:cubicBezTo>
                    <a:pt x="937" y="761"/>
                    <a:pt x="940" y="751"/>
                    <a:pt x="942" y="742"/>
                  </a:cubicBezTo>
                  <a:cubicBezTo>
                    <a:pt x="945" y="740"/>
                    <a:pt x="946" y="739"/>
                    <a:pt x="947" y="738"/>
                  </a:cubicBezTo>
                  <a:cubicBezTo>
                    <a:pt x="990" y="709"/>
                    <a:pt x="1025" y="668"/>
                    <a:pt x="1047" y="621"/>
                  </a:cubicBezTo>
                  <a:lnTo>
                    <a:pt x="1083" y="527"/>
                  </a:lnTo>
                  <a:cubicBezTo>
                    <a:pt x="1098" y="460"/>
                    <a:pt x="1096" y="389"/>
                    <a:pt x="1076" y="323"/>
                  </a:cubicBezTo>
                  <a:cubicBezTo>
                    <a:pt x="1062" y="292"/>
                    <a:pt x="1047" y="260"/>
                    <a:pt x="1033" y="227"/>
                  </a:cubicBezTo>
                  <a:cubicBezTo>
                    <a:pt x="995" y="168"/>
                    <a:pt x="944" y="119"/>
                    <a:pt x="882" y="86"/>
                  </a:cubicBezTo>
                  <a:cubicBezTo>
                    <a:pt x="870" y="79"/>
                    <a:pt x="858" y="73"/>
                    <a:pt x="846" y="67"/>
                  </a:cubicBezTo>
                  <a:cubicBezTo>
                    <a:pt x="802" y="48"/>
                    <a:pt x="758" y="32"/>
                    <a:pt x="712" y="19"/>
                  </a:cubicBezTo>
                  <a:cubicBezTo>
                    <a:pt x="667" y="10"/>
                    <a:pt x="620" y="5"/>
                    <a:pt x="574" y="2"/>
                  </a:cubicBezTo>
                  <a:cubicBezTo>
                    <a:pt x="565" y="2"/>
                    <a:pt x="555"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1"/>
            <p:cNvSpPr/>
            <p:nvPr/>
          </p:nvSpPr>
          <p:spPr>
            <a:xfrm>
              <a:off x="4333375" y="1534950"/>
              <a:ext cx="29300" cy="20400"/>
            </a:xfrm>
            <a:custGeom>
              <a:avLst/>
              <a:gdLst/>
              <a:ahLst/>
              <a:cxnLst/>
              <a:rect l="l" t="t" r="r" b="b"/>
              <a:pathLst>
                <a:path w="1172" h="816" extrusionOk="0">
                  <a:moveTo>
                    <a:pt x="598" y="0"/>
                  </a:moveTo>
                  <a:cubicBezTo>
                    <a:pt x="532" y="0"/>
                    <a:pt x="462" y="19"/>
                    <a:pt x="392" y="63"/>
                  </a:cubicBezTo>
                  <a:lnTo>
                    <a:pt x="362" y="81"/>
                  </a:lnTo>
                  <a:cubicBezTo>
                    <a:pt x="0" y="306"/>
                    <a:pt x="235" y="815"/>
                    <a:pt x="575" y="815"/>
                  </a:cubicBezTo>
                  <a:cubicBezTo>
                    <a:pt x="641" y="815"/>
                    <a:pt x="711" y="796"/>
                    <a:pt x="781" y="752"/>
                  </a:cubicBezTo>
                  <a:lnTo>
                    <a:pt x="810" y="735"/>
                  </a:lnTo>
                  <a:cubicBezTo>
                    <a:pt x="1172" y="509"/>
                    <a:pt x="938"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1"/>
            <p:cNvSpPr/>
            <p:nvPr/>
          </p:nvSpPr>
          <p:spPr>
            <a:xfrm>
              <a:off x="4210200" y="1441775"/>
              <a:ext cx="22150" cy="25475"/>
            </a:xfrm>
            <a:custGeom>
              <a:avLst/>
              <a:gdLst/>
              <a:ahLst/>
              <a:cxnLst/>
              <a:rect l="l" t="t" r="r" b="b"/>
              <a:pathLst>
                <a:path w="886" h="1019" extrusionOk="0">
                  <a:moveTo>
                    <a:pt x="430" y="1"/>
                  </a:moveTo>
                  <a:cubicBezTo>
                    <a:pt x="425" y="1"/>
                    <a:pt x="421" y="1"/>
                    <a:pt x="417" y="1"/>
                  </a:cubicBezTo>
                  <a:lnTo>
                    <a:pt x="316" y="17"/>
                  </a:lnTo>
                  <a:cubicBezTo>
                    <a:pt x="248" y="37"/>
                    <a:pt x="186" y="75"/>
                    <a:pt x="138" y="128"/>
                  </a:cubicBezTo>
                  <a:cubicBezTo>
                    <a:pt x="116" y="158"/>
                    <a:pt x="81" y="200"/>
                    <a:pt x="63" y="238"/>
                  </a:cubicBezTo>
                  <a:cubicBezTo>
                    <a:pt x="60" y="244"/>
                    <a:pt x="59" y="248"/>
                    <a:pt x="57" y="254"/>
                  </a:cubicBezTo>
                  <a:cubicBezTo>
                    <a:pt x="43" y="288"/>
                    <a:pt x="27" y="324"/>
                    <a:pt x="18" y="361"/>
                  </a:cubicBezTo>
                  <a:cubicBezTo>
                    <a:pt x="14" y="370"/>
                    <a:pt x="12" y="381"/>
                    <a:pt x="11" y="392"/>
                  </a:cubicBezTo>
                  <a:cubicBezTo>
                    <a:pt x="4" y="435"/>
                    <a:pt x="0" y="478"/>
                    <a:pt x="0" y="523"/>
                  </a:cubicBezTo>
                  <a:cubicBezTo>
                    <a:pt x="4" y="567"/>
                    <a:pt x="10" y="610"/>
                    <a:pt x="20" y="653"/>
                  </a:cubicBezTo>
                  <a:cubicBezTo>
                    <a:pt x="22" y="663"/>
                    <a:pt x="25" y="674"/>
                    <a:pt x="30" y="684"/>
                  </a:cubicBezTo>
                  <a:cubicBezTo>
                    <a:pt x="45" y="727"/>
                    <a:pt x="64" y="768"/>
                    <a:pt x="87" y="807"/>
                  </a:cubicBezTo>
                  <a:cubicBezTo>
                    <a:pt x="90" y="812"/>
                    <a:pt x="92" y="817"/>
                    <a:pt x="97" y="821"/>
                  </a:cubicBezTo>
                  <a:cubicBezTo>
                    <a:pt x="108" y="836"/>
                    <a:pt x="121" y="852"/>
                    <a:pt x="133" y="866"/>
                  </a:cubicBezTo>
                  <a:cubicBezTo>
                    <a:pt x="145" y="880"/>
                    <a:pt x="159" y="899"/>
                    <a:pt x="173" y="914"/>
                  </a:cubicBezTo>
                  <a:cubicBezTo>
                    <a:pt x="251" y="986"/>
                    <a:pt x="346" y="1019"/>
                    <a:pt x="439" y="1019"/>
                  </a:cubicBezTo>
                  <a:cubicBezTo>
                    <a:pt x="613" y="1019"/>
                    <a:pt x="782" y="904"/>
                    <a:pt x="827" y="712"/>
                  </a:cubicBezTo>
                  <a:cubicBezTo>
                    <a:pt x="840" y="666"/>
                    <a:pt x="854" y="621"/>
                    <a:pt x="867" y="576"/>
                  </a:cubicBezTo>
                  <a:cubicBezTo>
                    <a:pt x="885" y="473"/>
                    <a:pt x="868" y="367"/>
                    <a:pt x="817" y="277"/>
                  </a:cubicBezTo>
                  <a:cubicBezTo>
                    <a:pt x="809" y="263"/>
                    <a:pt x="798" y="249"/>
                    <a:pt x="787" y="237"/>
                  </a:cubicBezTo>
                  <a:cubicBezTo>
                    <a:pt x="787" y="237"/>
                    <a:pt x="787" y="236"/>
                    <a:pt x="787" y="235"/>
                  </a:cubicBezTo>
                  <a:cubicBezTo>
                    <a:pt x="769" y="186"/>
                    <a:pt x="738" y="140"/>
                    <a:pt x="697" y="106"/>
                  </a:cubicBezTo>
                  <a:cubicBezTo>
                    <a:pt x="669" y="86"/>
                    <a:pt x="641" y="66"/>
                    <a:pt x="613" y="46"/>
                  </a:cubicBezTo>
                  <a:cubicBezTo>
                    <a:pt x="556" y="17"/>
                    <a:pt x="493"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1"/>
            <p:cNvSpPr/>
            <p:nvPr/>
          </p:nvSpPr>
          <p:spPr>
            <a:xfrm>
              <a:off x="4273000" y="1276225"/>
              <a:ext cx="28600" cy="19950"/>
            </a:xfrm>
            <a:custGeom>
              <a:avLst/>
              <a:gdLst/>
              <a:ahLst/>
              <a:cxnLst/>
              <a:rect l="l" t="t" r="r" b="b"/>
              <a:pathLst>
                <a:path w="1144" h="798" extrusionOk="0">
                  <a:moveTo>
                    <a:pt x="569" y="0"/>
                  </a:moveTo>
                  <a:cubicBezTo>
                    <a:pt x="504" y="0"/>
                    <a:pt x="434" y="19"/>
                    <a:pt x="364" y="63"/>
                  </a:cubicBezTo>
                  <a:cubicBezTo>
                    <a:pt x="1" y="289"/>
                    <a:pt x="235" y="798"/>
                    <a:pt x="576" y="798"/>
                  </a:cubicBezTo>
                  <a:cubicBezTo>
                    <a:pt x="642" y="798"/>
                    <a:pt x="712" y="779"/>
                    <a:pt x="782"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1"/>
            <p:cNvSpPr/>
            <p:nvPr/>
          </p:nvSpPr>
          <p:spPr>
            <a:xfrm>
              <a:off x="4167500" y="1326350"/>
              <a:ext cx="27475" cy="22450"/>
            </a:xfrm>
            <a:custGeom>
              <a:avLst/>
              <a:gdLst/>
              <a:ahLst/>
              <a:cxnLst/>
              <a:rect l="l" t="t" r="r" b="b"/>
              <a:pathLst>
                <a:path w="1099" h="898" extrusionOk="0">
                  <a:moveTo>
                    <a:pt x="539" y="1"/>
                  </a:moveTo>
                  <a:cubicBezTo>
                    <a:pt x="513" y="1"/>
                    <a:pt x="486" y="2"/>
                    <a:pt x="461" y="5"/>
                  </a:cubicBezTo>
                  <a:cubicBezTo>
                    <a:pt x="401" y="12"/>
                    <a:pt x="342" y="22"/>
                    <a:pt x="283" y="37"/>
                  </a:cubicBezTo>
                  <a:cubicBezTo>
                    <a:pt x="215" y="58"/>
                    <a:pt x="152" y="97"/>
                    <a:pt x="105" y="149"/>
                  </a:cubicBezTo>
                  <a:cubicBezTo>
                    <a:pt x="38" y="228"/>
                    <a:pt x="1" y="326"/>
                    <a:pt x="0" y="429"/>
                  </a:cubicBezTo>
                  <a:cubicBezTo>
                    <a:pt x="2" y="499"/>
                    <a:pt x="23" y="567"/>
                    <a:pt x="59" y="627"/>
                  </a:cubicBezTo>
                  <a:cubicBezTo>
                    <a:pt x="89" y="664"/>
                    <a:pt x="117" y="705"/>
                    <a:pt x="154" y="737"/>
                  </a:cubicBezTo>
                  <a:cubicBezTo>
                    <a:pt x="188" y="767"/>
                    <a:pt x="227" y="794"/>
                    <a:pt x="267" y="818"/>
                  </a:cubicBezTo>
                  <a:cubicBezTo>
                    <a:pt x="279" y="825"/>
                    <a:pt x="291" y="831"/>
                    <a:pt x="304" y="836"/>
                  </a:cubicBezTo>
                  <a:cubicBezTo>
                    <a:pt x="385" y="875"/>
                    <a:pt x="474" y="896"/>
                    <a:pt x="565" y="896"/>
                  </a:cubicBezTo>
                  <a:cubicBezTo>
                    <a:pt x="567" y="896"/>
                    <a:pt x="569" y="896"/>
                    <a:pt x="572" y="896"/>
                  </a:cubicBezTo>
                  <a:cubicBezTo>
                    <a:pt x="577" y="897"/>
                    <a:pt x="583" y="897"/>
                    <a:pt x="589" y="897"/>
                  </a:cubicBezTo>
                  <a:cubicBezTo>
                    <a:pt x="598" y="897"/>
                    <a:pt x="606" y="897"/>
                    <a:pt x="615" y="895"/>
                  </a:cubicBezTo>
                  <a:cubicBezTo>
                    <a:pt x="654" y="891"/>
                    <a:pt x="694" y="885"/>
                    <a:pt x="732" y="877"/>
                  </a:cubicBezTo>
                  <a:cubicBezTo>
                    <a:pt x="738" y="876"/>
                    <a:pt x="745" y="874"/>
                    <a:pt x="751" y="873"/>
                  </a:cubicBezTo>
                  <a:cubicBezTo>
                    <a:pt x="797" y="856"/>
                    <a:pt x="842" y="837"/>
                    <a:pt x="884" y="813"/>
                  </a:cubicBezTo>
                  <a:cubicBezTo>
                    <a:pt x="980" y="735"/>
                    <a:pt x="1050" y="632"/>
                    <a:pt x="1089" y="515"/>
                  </a:cubicBezTo>
                  <a:cubicBezTo>
                    <a:pt x="1092" y="482"/>
                    <a:pt x="1096" y="447"/>
                    <a:pt x="1099" y="413"/>
                  </a:cubicBezTo>
                  <a:cubicBezTo>
                    <a:pt x="1097" y="343"/>
                    <a:pt x="1076" y="275"/>
                    <a:pt x="1040" y="216"/>
                  </a:cubicBezTo>
                  <a:cubicBezTo>
                    <a:pt x="1017" y="189"/>
                    <a:pt x="994" y="162"/>
                    <a:pt x="971" y="134"/>
                  </a:cubicBezTo>
                  <a:cubicBezTo>
                    <a:pt x="922" y="87"/>
                    <a:pt x="860" y="55"/>
                    <a:pt x="793" y="40"/>
                  </a:cubicBezTo>
                  <a:cubicBezTo>
                    <a:pt x="767" y="30"/>
                    <a:pt x="741" y="23"/>
                    <a:pt x="715" y="19"/>
                  </a:cubicBezTo>
                  <a:cubicBezTo>
                    <a:pt x="657" y="8"/>
                    <a:pt x="599" y="3"/>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1"/>
            <p:cNvSpPr/>
            <p:nvPr/>
          </p:nvSpPr>
          <p:spPr>
            <a:xfrm>
              <a:off x="4215550" y="1298675"/>
              <a:ext cx="23475" cy="20550"/>
            </a:xfrm>
            <a:custGeom>
              <a:avLst/>
              <a:gdLst/>
              <a:ahLst/>
              <a:cxnLst/>
              <a:rect l="l" t="t" r="r" b="b"/>
              <a:pathLst>
                <a:path w="939" h="822" extrusionOk="0">
                  <a:moveTo>
                    <a:pt x="482" y="0"/>
                  </a:moveTo>
                  <a:cubicBezTo>
                    <a:pt x="412" y="2"/>
                    <a:pt x="343" y="23"/>
                    <a:pt x="283" y="60"/>
                  </a:cubicBezTo>
                  <a:lnTo>
                    <a:pt x="237" y="89"/>
                  </a:lnTo>
                  <a:cubicBezTo>
                    <a:pt x="55" y="208"/>
                    <a:pt x="0" y="448"/>
                    <a:pt x="109" y="634"/>
                  </a:cubicBezTo>
                  <a:cubicBezTo>
                    <a:pt x="132" y="661"/>
                    <a:pt x="155" y="688"/>
                    <a:pt x="178" y="717"/>
                  </a:cubicBezTo>
                  <a:cubicBezTo>
                    <a:pt x="228" y="763"/>
                    <a:pt x="290" y="795"/>
                    <a:pt x="356" y="811"/>
                  </a:cubicBezTo>
                  <a:cubicBezTo>
                    <a:pt x="390" y="814"/>
                    <a:pt x="424" y="817"/>
                    <a:pt x="457" y="821"/>
                  </a:cubicBezTo>
                  <a:cubicBezTo>
                    <a:pt x="528" y="819"/>
                    <a:pt x="596" y="799"/>
                    <a:pt x="655" y="761"/>
                  </a:cubicBezTo>
                  <a:lnTo>
                    <a:pt x="703" y="732"/>
                  </a:lnTo>
                  <a:cubicBezTo>
                    <a:pt x="883" y="613"/>
                    <a:pt x="938" y="373"/>
                    <a:pt x="829" y="186"/>
                  </a:cubicBezTo>
                  <a:cubicBezTo>
                    <a:pt x="806" y="159"/>
                    <a:pt x="784" y="132"/>
                    <a:pt x="761" y="105"/>
                  </a:cubicBezTo>
                  <a:cubicBezTo>
                    <a:pt x="711" y="57"/>
                    <a:pt x="650" y="25"/>
                    <a:pt x="583" y="10"/>
                  </a:cubicBez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1"/>
            <p:cNvSpPr/>
            <p:nvPr/>
          </p:nvSpPr>
          <p:spPr>
            <a:xfrm>
              <a:off x="4144675" y="1396925"/>
              <a:ext cx="33675" cy="26675"/>
            </a:xfrm>
            <a:custGeom>
              <a:avLst/>
              <a:gdLst/>
              <a:ahLst/>
              <a:cxnLst/>
              <a:rect l="l" t="t" r="r" b="b"/>
              <a:pathLst>
                <a:path w="1347" h="1067" extrusionOk="0">
                  <a:moveTo>
                    <a:pt x="542" y="0"/>
                  </a:moveTo>
                  <a:cubicBezTo>
                    <a:pt x="486" y="0"/>
                    <a:pt x="431" y="8"/>
                    <a:pt x="379" y="29"/>
                  </a:cubicBezTo>
                  <a:cubicBezTo>
                    <a:pt x="335" y="48"/>
                    <a:pt x="286" y="65"/>
                    <a:pt x="246" y="94"/>
                  </a:cubicBezTo>
                  <a:cubicBezTo>
                    <a:pt x="214" y="119"/>
                    <a:pt x="182" y="146"/>
                    <a:pt x="151" y="174"/>
                  </a:cubicBezTo>
                  <a:cubicBezTo>
                    <a:pt x="145" y="180"/>
                    <a:pt x="138" y="188"/>
                    <a:pt x="133" y="194"/>
                  </a:cubicBezTo>
                  <a:cubicBezTo>
                    <a:pt x="108" y="227"/>
                    <a:pt x="84" y="259"/>
                    <a:pt x="64" y="294"/>
                  </a:cubicBezTo>
                  <a:cubicBezTo>
                    <a:pt x="59" y="300"/>
                    <a:pt x="56" y="307"/>
                    <a:pt x="54" y="313"/>
                  </a:cubicBezTo>
                  <a:cubicBezTo>
                    <a:pt x="19" y="386"/>
                    <a:pt x="1" y="466"/>
                    <a:pt x="0" y="546"/>
                  </a:cubicBezTo>
                  <a:cubicBezTo>
                    <a:pt x="0" y="554"/>
                    <a:pt x="0" y="562"/>
                    <a:pt x="1" y="569"/>
                  </a:cubicBezTo>
                  <a:cubicBezTo>
                    <a:pt x="3" y="608"/>
                    <a:pt x="11" y="647"/>
                    <a:pt x="21" y="684"/>
                  </a:cubicBezTo>
                  <a:cubicBezTo>
                    <a:pt x="27" y="703"/>
                    <a:pt x="40" y="727"/>
                    <a:pt x="45" y="741"/>
                  </a:cubicBezTo>
                  <a:cubicBezTo>
                    <a:pt x="54" y="761"/>
                    <a:pt x="63" y="780"/>
                    <a:pt x="72" y="799"/>
                  </a:cubicBezTo>
                  <a:cubicBezTo>
                    <a:pt x="95" y="835"/>
                    <a:pt x="123" y="870"/>
                    <a:pt x="155" y="899"/>
                  </a:cubicBezTo>
                  <a:cubicBezTo>
                    <a:pt x="233" y="975"/>
                    <a:pt x="340" y="1021"/>
                    <a:pt x="445" y="1045"/>
                  </a:cubicBezTo>
                  <a:cubicBezTo>
                    <a:pt x="511" y="1060"/>
                    <a:pt x="577" y="1067"/>
                    <a:pt x="644" y="1067"/>
                  </a:cubicBezTo>
                  <a:cubicBezTo>
                    <a:pt x="653" y="1067"/>
                    <a:pt x="663" y="1067"/>
                    <a:pt x="672" y="1066"/>
                  </a:cubicBezTo>
                  <a:cubicBezTo>
                    <a:pt x="728" y="1062"/>
                    <a:pt x="783" y="1055"/>
                    <a:pt x="840" y="1043"/>
                  </a:cubicBezTo>
                  <a:cubicBezTo>
                    <a:pt x="864" y="1037"/>
                    <a:pt x="889" y="1031"/>
                    <a:pt x="914" y="1022"/>
                  </a:cubicBezTo>
                  <a:cubicBezTo>
                    <a:pt x="992" y="995"/>
                    <a:pt x="1073" y="960"/>
                    <a:pt x="1140" y="910"/>
                  </a:cubicBezTo>
                  <a:cubicBezTo>
                    <a:pt x="1185" y="884"/>
                    <a:pt x="1224" y="846"/>
                    <a:pt x="1251" y="800"/>
                  </a:cubicBezTo>
                  <a:cubicBezTo>
                    <a:pt x="1340" y="670"/>
                    <a:pt x="1346" y="500"/>
                    <a:pt x="1266" y="364"/>
                  </a:cubicBezTo>
                  <a:cubicBezTo>
                    <a:pt x="1211" y="283"/>
                    <a:pt x="1131" y="215"/>
                    <a:pt x="1033" y="192"/>
                  </a:cubicBezTo>
                  <a:cubicBezTo>
                    <a:pt x="985" y="155"/>
                    <a:pt x="937" y="121"/>
                    <a:pt x="885" y="90"/>
                  </a:cubicBezTo>
                  <a:cubicBezTo>
                    <a:pt x="867" y="80"/>
                    <a:pt x="848" y="70"/>
                    <a:pt x="829" y="63"/>
                  </a:cubicBezTo>
                  <a:cubicBezTo>
                    <a:pt x="783" y="45"/>
                    <a:pt x="732" y="22"/>
                    <a:pt x="680" y="13"/>
                  </a:cubicBezTo>
                  <a:cubicBezTo>
                    <a:pt x="635" y="6"/>
                    <a:pt x="589"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1"/>
            <p:cNvSpPr/>
            <p:nvPr/>
          </p:nvSpPr>
          <p:spPr>
            <a:xfrm>
              <a:off x="4257175" y="1561600"/>
              <a:ext cx="30150" cy="25600"/>
            </a:xfrm>
            <a:custGeom>
              <a:avLst/>
              <a:gdLst/>
              <a:ahLst/>
              <a:cxnLst/>
              <a:rect l="l" t="t" r="r" b="b"/>
              <a:pathLst>
                <a:path w="1206" h="1024" extrusionOk="0">
                  <a:moveTo>
                    <a:pt x="586" y="1"/>
                  </a:moveTo>
                  <a:cubicBezTo>
                    <a:pt x="568" y="1"/>
                    <a:pt x="550" y="2"/>
                    <a:pt x="533" y="4"/>
                  </a:cubicBezTo>
                  <a:cubicBezTo>
                    <a:pt x="482" y="8"/>
                    <a:pt x="433" y="17"/>
                    <a:pt x="384" y="30"/>
                  </a:cubicBezTo>
                  <a:cubicBezTo>
                    <a:pt x="367" y="34"/>
                    <a:pt x="350" y="40"/>
                    <a:pt x="334" y="47"/>
                  </a:cubicBezTo>
                  <a:cubicBezTo>
                    <a:pt x="288" y="68"/>
                    <a:pt x="235" y="88"/>
                    <a:pt x="192" y="117"/>
                  </a:cubicBezTo>
                  <a:cubicBezTo>
                    <a:pt x="165" y="139"/>
                    <a:pt x="138" y="162"/>
                    <a:pt x="110" y="185"/>
                  </a:cubicBezTo>
                  <a:cubicBezTo>
                    <a:pt x="73" y="220"/>
                    <a:pt x="47" y="266"/>
                    <a:pt x="33" y="315"/>
                  </a:cubicBezTo>
                  <a:cubicBezTo>
                    <a:pt x="17" y="346"/>
                    <a:pt x="9" y="379"/>
                    <a:pt x="10" y="414"/>
                  </a:cubicBezTo>
                  <a:cubicBezTo>
                    <a:pt x="0" y="464"/>
                    <a:pt x="5" y="516"/>
                    <a:pt x="21" y="565"/>
                  </a:cubicBezTo>
                  <a:cubicBezTo>
                    <a:pt x="62" y="673"/>
                    <a:pt x="113" y="764"/>
                    <a:pt x="199" y="842"/>
                  </a:cubicBezTo>
                  <a:cubicBezTo>
                    <a:pt x="240" y="878"/>
                    <a:pt x="285" y="911"/>
                    <a:pt x="333" y="938"/>
                  </a:cubicBezTo>
                  <a:cubicBezTo>
                    <a:pt x="380" y="961"/>
                    <a:pt x="429" y="982"/>
                    <a:pt x="480" y="997"/>
                  </a:cubicBezTo>
                  <a:cubicBezTo>
                    <a:pt x="501" y="1004"/>
                    <a:pt x="520" y="1008"/>
                    <a:pt x="542" y="1011"/>
                  </a:cubicBezTo>
                  <a:cubicBezTo>
                    <a:pt x="582" y="1016"/>
                    <a:pt x="627" y="1024"/>
                    <a:pt x="671" y="1024"/>
                  </a:cubicBezTo>
                  <a:cubicBezTo>
                    <a:pt x="682" y="1024"/>
                    <a:pt x="693" y="1023"/>
                    <a:pt x="704" y="1022"/>
                  </a:cubicBezTo>
                  <a:cubicBezTo>
                    <a:pt x="816" y="1012"/>
                    <a:pt x="917" y="986"/>
                    <a:pt x="1014" y="925"/>
                  </a:cubicBezTo>
                  <a:cubicBezTo>
                    <a:pt x="1100" y="866"/>
                    <a:pt x="1163" y="779"/>
                    <a:pt x="1191" y="678"/>
                  </a:cubicBezTo>
                  <a:cubicBezTo>
                    <a:pt x="1204" y="629"/>
                    <a:pt x="1205" y="577"/>
                    <a:pt x="1192" y="527"/>
                  </a:cubicBezTo>
                  <a:cubicBezTo>
                    <a:pt x="1190" y="512"/>
                    <a:pt x="1188" y="498"/>
                    <a:pt x="1184" y="483"/>
                  </a:cubicBezTo>
                  <a:cubicBezTo>
                    <a:pt x="1188" y="436"/>
                    <a:pt x="1184" y="390"/>
                    <a:pt x="1171" y="346"/>
                  </a:cubicBezTo>
                  <a:cubicBezTo>
                    <a:pt x="1157" y="313"/>
                    <a:pt x="1142" y="281"/>
                    <a:pt x="1127" y="248"/>
                  </a:cubicBezTo>
                  <a:cubicBezTo>
                    <a:pt x="1091" y="189"/>
                    <a:pt x="1038" y="140"/>
                    <a:pt x="976" y="108"/>
                  </a:cubicBezTo>
                  <a:cubicBezTo>
                    <a:pt x="921" y="69"/>
                    <a:pt x="851" y="46"/>
                    <a:pt x="788" y="27"/>
                  </a:cubicBezTo>
                  <a:cubicBezTo>
                    <a:pt x="771" y="21"/>
                    <a:pt x="752" y="17"/>
                    <a:pt x="734" y="14"/>
                  </a:cubicBezTo>
                  <a:cubicBezTo>
                    <a:pt x="685" y="6"/>
                    <a:pt x="636" y="2"/>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1"/>
            <p:cNvSpPr/>
            <p:nvPr/>
          </p:nvSpPr>
          <p:spPr>
            <a:xfrm>
              <a:off x="4358175" y="1638425"/>
              <a:ext cx="40100" cy="32400"/>
            </a:xfrm>
            <a:custGeom>
              <a:avLst/>
              <a:gdLst/>
              <a:ahLst/>
              <a:cxnLst/>
              <a:rect l="l" t="t" r="r" b="b"/>
              <a:pathLst>
                <a:path w="1604" h="1296" extrusionOk="0">
                  <a:moveTo>
                    <a:pt x="644" y="1"/>
                  </a:moveTo>
                  <a:cubicBezTo>
                    <a:pt x="621" y="1"/>
                    <a:pt x="597" y="1"/>
                    <a:pt x="574" y="3"/>
                  </a:cubicBezTo>
                  <a:cubicBezTo>
                    <a:pt x="480" y="12"/>
                    <a:pt x="383" y="27"/>
                    <a:pt x="296" y="65"/>
                  </a:cubicBezTo>
                  <a:cubicBezTo>
                    <a:pt x="227" y="84"/>
                    <a:pt x="166" y="123"/>
                    <a:pt x="117" y="176"/>
                  </a:cubicBezTo>
                  <a:cubicBezTo>
                    <a:pt x="80" y="212"/>
                    <a:pt x="54" y="257"/>
                    <a:pt x="40" y="307"/>
                  </a:cubicBezTo>
                  <a:cubicBezTo>
                    <a:pt x="0" y="417"/>
                    <a:pt x="0" y="554"/>
                    <a:pt x="73" y="654"/>
                  </a:cubicBezTo>
                  <a:cubicBezTo>
                    <a:pt x="204" y="838"/>
                    <a:pt x="374" y="994"/>
                    <a:pt x="572" y="1107"/>
                  </a:cubicBezTo>
                  <a:cubicBezTo>
                    <a:pt x="669" y="1160"/>
                    <a:pt x="772" y="1204"/>
                    <a:pt x="879" y="1236"/>
                  </a:cubicBezTo>
                  <a:cubicBezTo>
                    <a:pt x="988" y="1272"/>
                    <a:pt x="1098" y="1283"/>
                    <a:pt x="1213" y="1294"/>
                  </a:cubicBezTo>
                  <a:cubicBezTo>
                    <a:pt x="1219" y="1295"/>
                    <a:pt x="1225" y="1295"/>
                    <a:pt x="1231" y="1295"/>
                  </a:cubicBezTo>
                  <a:cubicBezTo>
                    <a:pt x="1322" y="1295"/>
                    <a:pt x="1435" y="1230"/>
                    <a:pt x="1493" y="1167"/>
                  </a:cubicBezTo>
                  <a:cubicBezTo>
                    <a:pt x="1557" y="1098"/>
                    <a:pt x="1604" y="984"/>
                    <a:pt x="1597" y="888"/>
                  </a:cubicBezTo>
                  <a:cubicBezTo>
                    <a:pt x="1590" y="784"/>
                    <a:pt x="1552" y="676"/>
                    <a:pt x="1470" y="607"/>
                  </a:cubicBezTo>
                  <a:lnTo>
                    <a:pt x="1459" y="600"/>
                  </a:lnTo>
                  <a:cubicBezTo>
                    <a:pt x="1469" y="480"/>
                    <a:pt x="1423" y="362"/>
                    <a:pt x="1337" y="279"/>
                  </a:cubicBezTo>
                  <a:cubicBezTo>
                    <a:pt x="1202" y="147"/>
                    <a:pt x="1032" y="58"/>
                    <a:pt x="848" y="21"/>
                  </a:cubicBezTo>
                  <a:cubicBezTo>
                    <a:pt x="781" y="8"/>
                    <a:pt x="712"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1"/>
            <p:cNvSpPr/>
            <p:nvPr/>
          </p:nvSpPr>
          <p:spPr>
            <a:xfrm>
              <a:off x="4416325" y="1706425"/>
              <a:ext cx="31900" cy="26625"/>
            </a:xfrm>
            <a:custGeom>
              <a:avLst/>
              <a:gdLst/>
              <a:ahLst/>
              <a:cxnLst/>
              <a:rect l="l" t="t" r="r" b="b"/>
              <a:pathLst>
                <a:path w="1276" h="1065" extrusionOk="0">
                  <a:moveTo>
                    <a:pt x="463" y="1"/>
                  </a:moveTo>
                  <a:cubicBezTo>
                    <a:pt x="444" y="1"/>
                    <a:pt x="425" y="1"/>
                    <a:pt x="406" y="2"/>
                  </a:cubicBezTo>
                  <a:cubicBezTo>
                    <a:pt x="263" y="9"/>
                    <a:pt x="135" y="85"/>
                    <a:pt x="67" y="213"/>
                  </a:cubicBezTo>
                  <a:cubicBezTo>
                    <a:pt x="1" y="338"/>
                    <a:pt x="7" y="488"/>
                    <a:pt x="82" y="607"/>
                  </a:cubicBezTo>
                  <a:cubicBezTo>
                    <a:pt x="109" y="665"/>
                    <a:pt x="142" y="719"/>
                    <a:pt x="181" y="771"/>
                  </a:cubicBezTo>
                  <a:cubicBezTo>
                    <a:pt x="219" y="819"/>
                    <a:pt x="258" y="871"/>
                    <a:pt x="307" y="909"/>
                  </a:cubicBezTo>
                  <a:cubicBezTo>
                    <a:pt x="343" y="940"/>
                    <a:pt x="382" y="967"/>
                    <a:pt x="422" y="990"/>
                  </a:cubicBezTo>
                  <a:cubicBezTo>
                    <a:pt x="462" y="1010"/>
                    <a:pt x="504" y="1027"/>
                    <a:pt x="548" y="1040"/>
                  </a:cubicBezTo>
                  <a:cubicBezTo>
                    <a:pt x="602" y="1058"/>
                    <a:pt x="660" y="1061"/>
                    <a:pt x="715" y="1064"/>
                  </a:cubicBezTo>
                  <a:cubicBezTo>
                    <a:pt x="721" y="1064"/>
                    <a:pt x="728" y="1064"/>
                    <a:pt x="734" y="1064"/>
                  </a:cubicBezTo>
                  <a:cubicBezTo>
                    <a:pt x="784" y="1064"/>
                    <a:pt x="835" y="1057"/>
                    <a:pt x="884" y="1042"/>
                  </a:cubicBezTo>
                  <a:cubicBezTo>
                    <a:pt x="926" y="1031"/>
                    <a:pt x="978" y="1004"/>
                    <a:pt x="1010" y="988"/>
                  </a:cubicBezTo>
                  <a:cubicBezTo>
                    <a:pt x="1021" y="984"/>
                    <a:pt x="1030" y="977"/>
                    <a:pt x="1041" y="970"/>
                  </a:cubicBezTo>
                  <a:cubicBezTo>
                    <a:pt x="1118" y="914"/>
                    <a:pt x="1176" y="857"/>
                    <a:pt x="1222" y="771"/>
                  </a:cubicBezTo>
                  <a:cubicBezTo>
                    <a:pt x="1265" y="679"/>
                    <a:pt x="1276" y="573"/>
                    <a:pt x="1251" y="474"/>
                  </a:cubicBezTo>
                  <a:cubicBezTo>
                    <a:pt x="1244" y="453"/>
                    <a:pt x="1236" y="433"/>
                    <a:pt x="1226" y="413"/>
                  </a:cubicBezTo>
                  <a:cubicBezTo>
                    <a:pt x="1222" y="354"/>
                    <a:pt x="1203" y="298"/>
                    <a:pt x="1171" y="248"/>
                  </a:cubicBezTo>
                  <a:lnTo>
                    <a:pt x="1103" y="166"/>
                  </a:lnTo>
                  <a:cubicBezTo>
                    <a:pt x="1053" y="119"/>
                    <a:pt x="992" y="87"/>
                    <a:pt x="925" y="72"/>
                  </a:cubicBezTo>
                  <a:cubicBezTo>
                    <a:pt x="857" y="47"/>
                    <a:pt x="786" y="31"/>
                    <a:pt x="715" y="20"/>
                  </a:cubicBezTo>
                  <a:cubicBezTo>
                    <a:pt x="632" y="7"/>
                    <a:pt x="548" y="1"/>
                    <a:pt x="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1"/>
            <p:cNvSpPr/>
            <p:nvPr/>
          </p:nvSpPr>
          <p:spPr>
            <a:xfrm>
              <a:off x="4137675" y="1478575"/>
              <a:ext cx="35975" cy="31375"/>
            </a:xfrm>
            <a:custGeom>
              <a:avLst/>
              <a:gdLst/>
              <a:ahLst/>
              <a:cxnLst/>
              <a:rect l="l" t="t" r="r" b="b"/>
              <a:pathLst>
                <a:path w="1439" h="1255" extrusionOk="0">
                  <a:moveTo>
                    <a:pt x="429" y="0"/>
                  </a:moveTo>
                  <a:cubicBezTo>
                    <a:pt x="391" y="0"/>
                    <a:pt x="353" y="6"/>
                    <a:pt x="316" y="18"/>
                  </a:cubicBezTo>
                  <a:cubicBezTo>
                    <a:pt x="248" y="37"/>
                    <a:pt x="186" y="76"/>
                    <a:pt x="137" y="129"/>
                  </a:cubicBezTo>
                  <a:cubicBezTo>
                    <a:pt x="50" y="223"/>
                    <a:pt x="0" y="384"/>
                    <a:pt x="49" y="509"/>
                  </a:cubicBezTo>
                  <a:cubicBezTo>
                    <a:pt x="76" y="583"/>
                    <a:pt x="109" y="653"/>
                    <a:pt x="148" y="720"/>
                  </a:cubicBezTo>
                  <a:cubicBezTo>
                    <a:pt x="190" y="786"/>
                    <a:pt x="238" y="848"/>
                    <a:pt x="291" y="905"/>
                  </a:cubicBezTo>
                  <a:cubicBezTo>
                    <a:pt x="321" y="938"/>
                    <a:pt x="355" y="971"/>
                    <a:pt x="390" y="999"/>
                  </a:cubicBezTo>
                  <a:cubicBezTo>
                    <a:pt x="452" y="1049"/>
                    <a:pt x="517" y="1093"/>
                    <a:pt x="585" y="1131"/>
                  </a:cubicBezTo>
                  <a:cubicBezTo>
                    <a:pt x="693" y="1190"/>
                    <a:pt x="809" y="1229"/>
                    <a:pt x="931" y="1246"/>
                  </a:cubicBezTo>
                  <a:cubicBezTo>
                    <a:pt x="966" y="1251"/>
                    <a:pt x="1000" y="1254"/>
                    <a:pt x="1034" y="1254"/>
                  </a:cubicBezTo>
                  <a:cubicBezTo>
                    <a:pt x="1104" y="1254"/>
                    <a:pt x="1172" y="1241"/>
                    <a:pt x="1235" y="1198"/>
                  </a:cubicBezTo>
                  <a:cubicBezTo>
                    <a:pt x="1296" y="1158"/>
                    <a:pt x="1347" y="1104"/>
                    <a:pt x="1381" y="1040"/>
                  </a:cubicBezTo>
                  <a:cubicBezTo>
                    <a:pt x="1419" y="970"/>
                    <a:pt x="1438" y="890"/>
                    <a:pt x="1437" y="810"/>
                  </a:cubicBezTo>
                  <a:cubicBezTo>
                    <a:pt x="1434" y="682"/>
                    <a:pt x="1379" y="561"/>
                    <a:pt x="1286" y="475"/>
                  </a:cubicBezTo>
                  <a:cubicBezTo>
                    <a:pt x="1267" y="416"/>
                    <a:pt x="1232" y="365"/>
                    <a:pt x="1187" y="325"/>
                  </a:cubicBezTo>
                  <a:cubicBezTo>
                    <a:pt x="995" y="167"/>
                    <a:pt x="765" y="49"/>
                    <a:pt x="519" y="11"/>
                  </a:cubicBezTo>
                  <a:cubicBezTo>
                    <a:pt x="489" y="4"/>
                    <a:pt x="459"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1"/>
            <p:cNvSpPr/>
            <p:nvPr/>
          </p:nvSpPr>
          <p:spPr>
            <a:xfrm>
              <a:off x="4071775" y="1392225"/>
              <a:ext cx="26550" cy="23725"/>
            </a:xfrm>
            <a:custGeom>
              <a:avLst/>
              <a:gdLst/>
              <a:ahLst/>
              <a:cxnLst/>
              <a:rect l="l" t="t" r="r" b="b"/>
              <a:pathLst>
                <a:path w="1062" h="949" extrusionOk="0">
                  <a:moveTo>
                    <a:pt x="405" y="1"/>
                  </a:moveTo>
                  <a:cubicBezTo>
                    <a:pt x="367" y="1"/>
                    <a:pt x="329" y="6"/>
                    <a:pt x="293" y="17"/>
                  </a:cubicBezTo>
                  <a:cubicBezTo>
                    <a:pt x="260" y="31"/>
                    <a:pt x="229" y="46"/>
                    <a:pt x="195" y="61"/>
                  </a:cubicBezTo>
                  <a:cubicBezTo>
                    <a:pt x="136" y="97"/>
                    <a:pt x="87" y="150"/>
                    <a:pt x="55" y="212"/>
                  </a:cubicBezTo>
                  <a:cubicBezTo>
                    <a:pt x="16" y="304"/>
                    <a:pt x="5" y="341"/>
                    <a:pt x="2" y="442"/>
                  </a:cubicBezTo>
                  <a:cubicBezTo>
                    <a:pt x="1" y="478"/>
                    <a:pt x="17" y="550"/>
                    <a:pt x="18" y="559"/>
                  </a:cubicBezTo>
                  <a:cubicBezTo>
                    <a:pt x="19" y="564"/>
                    <a:pt x="21" y="569"/>
                    <a:pt x="23" y="575"/>
                  </a:cubicBezTo>
                  <a:cubicBezTo>
                    <a:pt x="36" y="614"/>
                    <a:pt x="54" y="650"/>
                    <a:pt x="72" y="685"/>
                  </a:cubicBezTo>
                  <a:cubicBezTo>
                    <a:pt x="75" y="690"/>
                    <a:pt x="79" y="696"/>
                    <a:pt x="83" y="700"/>
                  </a:cubicBezTo>
                  <a:cubicBezTo>
                    <a:pt x="107" y="734"/>
                    <a:pt x="133" y="765"/>
                    <a:pt x="161" y="794"/>
                  </a:cubicBezTo>
                  <a:cubicBezTo>
                    <a:pt x="166" y="800"/>
                    <a:pt x="170" y="804"/>
                    <a:pt x="176" y="808"/>
                  </a:cubicBezTo>
                  <a:cubicBezTo>
                    <a:pt x="210" y="838"/>
                    <a:pt x="249" y="864"/>
                    <a:pt x="290" y="887"/>
                  </a:cubicBezTo>
                  <a:cubicBezTo>
                    <a:pt x="331" y="908"/>
                    <a:pt x="376" y="923"/>
                    <a:pt x="421" y="935"/>
                  </a:cubicBezTo>
                  <a:cubicBezTo>
                    <a:pt x="427" y="936"/>
                    <a:pt x="433" y="937"/>
                    <a:pt x="438" y="938"/>
                  </a:cubicBezTo>
                  <a:cubicBezTo>
                    <a:pt x="473" y="943"/>
                    <a:pt x="511" y="947"/>
                    <a:pt x="545" y="949"/>
                  </a:cubicBezTo>
                  <a:lnTo>
                    <a:pt x="556" y="949"/>
                  </a:lnTo>
                  <a:cubicBezTo>
                    <a:pt x="562" y="949"/>
                    <a:pt x="567" y="949"/>
                    <a:pt x="573" y="948"/>
                  </a:cubicBezTo>
                  <a:cubicBezTo>
                    <a:pt x="592" y="947"/>
                    <a:pt x="616" y="941"/>
                    <a:pt x="628" y="939"/>
                  </a:cubicBezTo>
                  <a:cubicBezTo>
                    <a:pt x="639" y="937"/>
                    <a:pt x="664" y="935"/>
                    <a:pt x="683" y="930"/>
                  </a:cubicBezTo>
                  <a:cubicBezTo>
                    <a:pt x="685" y="930"/>
                    <a:pt x="688" y="929"/>
                    <a:pt x="691" y="928"/>
                  </a:cubicBezTo>
                  <a:cubicBezTo>
                    <a:pt x="785" y="901"/>
                    <a:pt x="831" y="863"/>
                    <a:pt x="902" y="801"/>
                  </a:cubicBezTo>
                  <a:cubicBezTo>
                    <a:pt x="906" y="796"/>
                    <a:pt x="911" y="792"/>
                    <a:pt x="915" y="787"/>
                  </a:cubicBezTo>
                  <a:cubicBezTo>
                    <a:pt x="942" y="756"/>
                    <a:pt x="966" y="722"/>
                    <a:pt x="985" y="685"/>
                  </a:cubicBezTo>
                  <a:cubicBezTo>
                    <a:pt x="1062" y="545"/>
                    <a:pt x="1042" y="371"/>
                    <a:pt x="937" y="251"/>
                  </a:cubicBezTo>
                  <a:cubicBezTo>
                    <a:pt x="907" y="207"/>
                    <a:pt x="866" y="173"/>
                    <a:pt x="819" y="150"/>
                  </a:cubicBezTo>
                  <a:lnTo>
                    <a:pt x="725" y="116"/>
                  </a:lnTo>
                  <a:cubicBezTo>
                    <a:pt x="709" y="112"/>
                    <a:pt x="691" y="110"/>
                    <a:pt x="675" y="110"/>
                  </a:cubicBezTo>
                  <a:cubicBezTo>
                    <a:pt x="650" y="84"/>
                    <a:pt x="622" y="63"/>
                    <a:pt x="590" y="46"/>
                  </a:cubicBezTo>
                  <a:lnTo>
                    <a:pt x="496" y="11"/>
                  </a:lnTo>
                  <a:cubicBezTo>
                    <a:pt x="466" y="4"/>
                    <a:pt x="435"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1"/>
            <p:cNvSpPr/>
            <p:nvPr/>
          </p:nvSpPr>
          <p:spPr>
            <a:xfrm>
              <a:off x="4118100" y="1546875"/>
              <a:ext cx="23650" cy="20625"/>
            </a:xfrm>
            <a:custGeom>
              <a:avLst/>
              <a:gdLst/>
              <a:ahLst/>
              <a:cxnLst/>
              <a:rect l="l" t="t" r="r" b="b"/>
              <a:pathLst>
                <a:path w="946" h="825" extrusionOk="0">
                  <a:moveTo>
                    <a:pt x="405" y="0"/>
                  </a:moveTo>
                  <a:cubicBezTo>
                    <a:pt x="224" y="0"/>
                    <a:pt x="59" y="122"/>
                    <a:pt x="12" y="305"/>
                  </a:cubicBezTo>
                  <a:lnTo>
                    <a:pt x="1" y="405"/>
                  </a:lnTo>
                  <a:cubicBezTo>
                    <a:pt x="3" y="475"/>
                    <a:pt x="24" y="545"/>
                    <a:pt x="61" y="604"/>
                  </a:cubicBezTo>
                  <a:cubicBezTo>
                    <a:pt x="83" y="631"/>
                    <a:pt x="107" y="658"/>
                    <a:pt x="128" y="685"/>
                  </a:cubicBezTo>
                  <a:cubicBezTo>
                    <a:pt x="179" y="731"/>
                    <a:pt x="241" y="765"/>
                    <a:pt x="308" y="780"/>
                  </a:cubicBezTo>
                  <a:lnTo>
                    <a:pt x="460" y="816"/>
                  </a:lnTo>
                  <a:cubicBezTo>
                    <a:pt x="488" y="821"/>
                    <a:pt x="515" y="824"/>
                    <a:pt x="542" y="824"/>
                  </a:cubicBezTo>
                  <a:cubicBezTo>
                    <a:pt x="723" y="824"/>
                    <a:pt x="888" y="702"/>
                    <a:pt x="936" y="520"/>
                  </a:cubicBezTo>
                  <a:cubicBezTo>
                    <a:pt x="939" y="486"/>
                    <a:pt x="942" y="453"/>
                    <a:pt x="945" y="419"/>
                  </a:cubicBezTo>
                  <a:cubicBezTo>
                    <a:pt x="943" y="349"/>
                    <a:pt x="923" y="281"/>
                    <a:pt x="886" y="221"/>
                  </a:cubicBezTo>
                  <a:cubicBezTo>
                    <a:pt x="863" y="193"/>
                    <a:pt x="840" y="166"/>
                    <a:pt x="818" y="139"/>
                  </a:cubicBezTo>
                  <a:cubicBezTo>
                    <a:pt x="768" y="93"/>
                    <a:pt x="706" y="59"/>
                    <a:pt x="639" y="44"/>
                  </a:cubicBezTo>
                  <a:cubicBezTo>
                    <a:pt x="589" y="32"/>
                    <a:pt x="538" y="20"/>
                    <a:pt x="487" y="9"/>
                  </a:cubicBezTo>
                  <a:cubicBezTo>
                    <a:pt x="460" y="3"/>
                    <a:pt x="432" y="0"/>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1"/>
            <p:cNvSpPr/>
            <p:nvPr/>
          </p:nvSpPr>
          <p:spPr>
            <a:xfrm>
              <a:off x="4193675" y="1571300"/>
              <a:ext cx="22700" cy="21500"/>
            </a:xfrm>
            <a:custGeom>
              <a:avLst/>
              <a:gdLst/>
              <a:ahLst/>
              <a:cxnLst/>
              <a:rect l="l" t="t" r="r" b="b"/>
              <a:pathLst>
                <a:path w="908" h="860" extrusionOk="0">
                  <a:moveTo>
                    <a:pt x="402" y="0"/>
                  </a:moveTo>
                  <a:cubicBezTo>
                    <a:pt x="312" y="0"/>
                    <a:pt x="222" y="32"/>
                    <a:pt x="151" y="95"/>
                  </a:cubicBezTo>
                  <a:cubicBezTo>
                    <a:pt x="108" y="125"/>
                    <a:pt x="74" y="165"/>
                    <a:pt x="51" y="213"/>
                  </a:cubicBezTo>
                  <a:cubicBezTo>
                    <a:pt x="39" y="245"/>
                    <a:pt x="27" y="276"/>
                    <a:pt x="15" y="308"/>
                  </a:cubicBezTo>
                  <a:cubicBezTo>
                    <a:pt x="0" y="375"/>
                    <a:pt x="2" y="444"/>
                    <a:pt x="22" y="510"/>
                  </a:cubicBezTo>
                  <a:cubicBezTo>
                    <a:pt x="36" y="542"/>
                    <a:pt x="51" y="575"/>
                    <a:pt x="65" y="607"/>
                  </a:cubicBezTo>
                  <a:cubicBezTo>
                    <a:pt x="103" y="666"/>
                    <a:pt x="155" y="715"/>
                    <a:pt x="217" y="747"/>
                  </a:cubicBezTo>
                  <a:lnTo>
                    <a:pt x="322" y="812"/>
                  </a:lnTo>
                  <a:cubicBezTo>
                    <a:pt x="380" y="844"/>
                    <a:pt x="443" y="859"/>
                    <a:pt x="506" y="859"/>
                  </a:cubicBezTo>
                  <a:cubicBezTo>
                    <a:pt x="596" y="859"/>
                    <a:pt x="686" y="827"/>
                    <a:pt x="758" y="765"/>
                  </a:cubicBezTo>
                  <a:cubicBezTo>
                    <a:pt x="801" y="734"/>
                    <a:pt x="835" y="695"/>
                    <a:pt x="857" y="647"/>
                  </a:cubicBezTo>
                  <a:cubicBezTo>
                    <a:pt x="869" y="616"/>
                    <a:pt x="881" y="583"/>
                    <a:pt x="893" y="552"/>
                  </a:cubicBezTo>
                  <a:cubicBezTo>
                    <a:pt x="908" y="485"/>
                    <a:pt x="907" y="416"/>
                    <a:pt x="886" y="350"/>
                  </a:cubicBezTo>
                  <a:cubicBezTo>
                    <a:pt x="872" y="317"/>
                    <a:pt x="858" y="285"/>
                    <a:pt x="843" y="253"/>
                  </a:cubicBezTo>
                  <a:cubicBezTo>
                    <a:pt x="806" y="193"/>
                    <a:pt x="753" y="145"/>
                    <a:pt x="692" y="112"/>
                  </a:cubicBezTo>
                  <a:cubicBezTo>
                    <a:pt x="656" y="91"/>
                    <a:pt x="621" y="69"/>
                    <a:pt x="586" y="47"/>
                  </a:cubicBezTo>
                  <a:cubicBezTo>
                    <a:pt x="528" y="16"/>
                    <a:pt x="465"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1"/>
            <p:cNvSpPr/>
            <p:nvPr/>
          </p:nvSpPr>
          <p:spPr>
            <a:xfrm>
              <a:off x="4210175" y="1507775"/>
              <a:ext cx="28600" cy="19975"/>
            </a:xfrm>
            <a:custGeom>
              <a:avLst/>
              <a:gdLst/>
              <a:ahLst/>
              <a:cxnLst/>
              <a:rect l="l" t="t" r="r" b="b"/>
              <a:pathLst>
                <a:path w="1144" h="799" extrusionOk="0">
                  <a:moveTo>
                    <a:pt x="569" y="0"/>
                  </a:moveTo>
                  <a:cubicBezTo>
                    <a:pt x="503" y="0"/>
                    <a:pt x="434" y="19"/>
                    <a:pt x="363" y="63"/>
                  </a:cubicBezTo>
                  <a:cubicBezTo>
                    <a:pt x="0" y="289"/>
                    <a:pt x="235" y="798"/>
                    <a:pt x="576" y="798"/>
                  </a:cubicBezTo>
                  <a:cubicBezTo>
                    <a:pt x="641" y="798"/>
                    <a:pt x="711" y="779"/>
                    <a:pt x="781"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1"/>
            <p:cNvSpPr/>
            <p:nvPr/>
          </p:nvSpPr>
          <p:spPr>
            <a:xfrm>
              <a:off x="4299750" y="1628050"/>
              <a:ext cx="28625" cy="19950"/>
            </a:xfrm>
            <a:custGeom>
              <a:avLst/>
              <a:gdLst/>
              <a:ahLst/>
              <a:cxnLst/>
              <a:rect l="l" t="t" r="r" b="b"/>
              <a:pathLst>
                <a:path w="1145" h="798" extrusionOk="0">
                  <a:moveTo>
                    <a:pt x="569" y="0"/>
                  </a:moveTo>
                  <a:cubicBezTo>
                    <a:pt x="503" y="0"/>
                    <a:pt x="433" y="19"/>
                    <a:pt x="363" y="63"/>
                  </a:cubicBezTo>
                  <a:cubicBezTo>
                    <a:pt x="0" y="289"/>
                    <a:pt x="237" y="797"/>
                    <a:pt x="577" y="797"/>
                  </a:cubicBezTo>
                  <a:cubicBezTo>
                    <a:pt x="643" y="797"/>
                    <a:pt x="713" y="778"/>
                    <a:pt x="783" y="735"/>
                  </a:cubicBezTo>
                  <a:cubicBezTo>
                    <a:pt x="1145"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1"/>
            <p:cNvSpPr/>
            <p:nvPr/>
          </p:nvSpPr>
          <p:spPr>
            <a:xfrm>
              <a:off x="4296425" y="1706875"/>
              <a:ext cx="37300" cy="33525"/>
            </a:xfrm>
            <a:custGeom>
              <a:avLst/>
              <a:gdLst/>
              <a:ahLst/>
              <a:cxnLst/>
              <a:rect l="l" t="t" r="r" b="b"/>
              <a:pathLst>
                <a:path w="1492" h="1341" extrusionOk="0">
                  <a:moveTo>
                    <a:pt x="560" y="1"/>
                  </a:moveTo>
                  <a:cubicBezTo>
                    <a:pt x="484" y="1"/>
                    <a:pt x="404" y="9"/>
                    <a:pt x="336" y="36"/>
                  </a:cubicBezTo>
                  <a:cubicBezTo>
                    <a:pt x="222" y="78"/>
                    <a:pt x="115" y="151"/>
                    <a:pt x="61" y="265"/>
                  </a:cubicBezTo>
                  <a:cubicBezTo>
                    <a:pt x="7" y="378"/>
                    <a:pt x="0" y="493"/>
                    <a:pt x="27" y="613"/>
                  </a:cubicBezTo>
                  <a:cubicBezTo>
                    <a:pt x="37" y="656"/>
                    <a:pt x="58" y="696"/>
                    <a:pt x="76" y="736"/>
                  </a:cubicBezTo>
                  <a:cubicBezTo>
                    <a:pt x="99" y="785"/>
                    <a:pt x="120" y="835"/>
                    <a:pt x="147" y="884"/>
                  </a:cubicBezTo>
                  <a:cubicBezTo>
                    <a:pt x="196" y="971"/>
                    <a:pt x="256" y="1051"/>
                    <a:pt x="328" y="1121"/>
                  </a:cubicBezTo>
                  <a:cubicBezTo>
                    <a:pt x="421" y="1213"/>
                    <a:pt x="528" y="1268"/>
                    <a:pt x="649" y="1309"/>
                  </a:cubicBezTo>
                  <a:cubicBezTo>
                    <a:pt x="708" y="1330"/>
                    <a:pt x="771" y="1334"/>
                    <a:pt x="833" y="1339"/>
                  </a:cubicBezTo>
                  <a:cubicBezTo>
                    <a:pt x="845" y="1340"/>
                    <a:pt x="856" y="1340"/>
                    <a:pt x="868" y="1340"/>
                  </a:cubicBezTo>
                  <a:cubicBezTo>
                    <a:pt x="919" y="1340"/>
                    <a:pt x="971" y="1331"/>
                    <a:pt x="1024" y="1320"/>
                  </a:cubicBezTo>
                  <a:cubicBezTo>
                    <a:pt x="1150" y="1293"/>
                    <a:pt x="1266" y="1225"/>
                    <a:pt x="1351" y="1127"/>
                  </a:cubicBezTo>
                  <a:cubicBezTo>
                    <a:pt x="1419" y="1050"/>
                    <a:pt x="1456" y="951"/>
                    <a:pt x="1456" y="847"/>
                  </a:cubicBezTo>
                  <a:cubicBezTo>
                    <a:pt x="1455" y="821"/>
                    <a:pt x="1450" y="795"/>
                    <a:pt x="1444" y="769"/>
                  </a:cubicBezTo>
                  <a:cubicBezTo>
                    <a:pt x="1476" y="712"/>
                    <a:pt x="1491" y="647"/>
                    <a:pt x="1488" y="582"/>
                  </a:cubicBezTo>
                  <a:cubicBezTo>
                    <a:pt x="1481" y="476"/>
                    <a:pt x="1442" y="375"/>
                    <a:pt x="1361" y="302"/>
                  </a:cubicBezTo>
                  <a:cubicBezTo>
                    <a:pt x="1224" y="180"/>
                    <a:pt x="1059" y="91"/>
                    <a:pt x="882" y="42"/>
                  </a:cubicBezTo>
                  <a:cubicBezTo>
                    <a:pt x="795" y="16"/>
                    <a:pt x="702" y="7"/>
                    <a:pt x="612" y="2"/>
                  </a:cubicBezTo>
                  <a:cubicBezTo>
                    <a:pt x="595" y="1"/>
                    <a:pt x="577"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1"/>
            <p:cNvSpPr/>
            <p:nvPr/>
          </p:nvSpPr>
          <p:spPr>
            <a:xfrm>
              <a:off x="4237225" y="1661175"/>
              <a:ext cx="28525" cy="25825"/>
            </a:xfrm>
            <a:custGeom>
              <a:avLst/>
              <a:gdLst/>
              <a:ahLst/>
              <a:cxnLst/>
              <a:rect l="l" t="t" r="r" b="b"/>
              <a:pathLst>
                <a:path w="1141" h="1033" extrusionOk="0">
                  <a:moveTo>
                    <a:pt x="477" y="1"/>
                  </a:moveTo>
                  <a:cubicBezTo>
                    <a:pt x="414" y="1"/>
                    <a:pt x="351" y="13"/>
                    <a:pt x="288" y="23"/>
                  </a:cubicBezTo>
                  <a:cubicBezTo>
                    <a:pt x="256" y="39"/>
                    <a:pt x="224" y="53"/>
                    <a:pt x="192" y="68"/>
                  </a:cubicBezTo>
                  <a:cubicBezTo>
                    <a:pt x="146" y="94"/>
                    <a:pt x="107" y="131"/>
                    <a:pt x="80" y="177"/>
                  </a:cubicBezTo>
                  <a:cubicBezTo>
                    <a:pt x="57" y="202"/>
                    <a:pt x="41" y="233"/>
                    <a:pt x="33" y="267"/>
                  </a:cubicBezTo>
                  <a:cubicBezTo>
                    <a:pt x="11" y="313"/>
                    <a:pt x="1" y="364"/>
                    <a:pt x="5" y="415"/>
                  </a:cubicBezTo>
                  <a:cubicBezTo>
                    <a:pt x="12" y="463"/>
                    <a:pt x="16" y="514"/>
                    <a:pt x="31" y="560"/>
                  </a:cubicBezTo>
                  <a:cubicBezTo>
                    <a:pt x="34" y="569"/>
                    <a:pt x="38" y="578"/>
                    <a:pt x="41" y="586"/>
                  </a:cubicBezTo>
                  <a:cubicBezTo>
                    <a:pt x="57" y="624"/>
                    <a:pt x="73" y="663"/>
                    <a:pt x="93" y="700"/>
                  </a:cubicBezTo>
                  <a:cubicBezTo>
                    <a:pt x="100" y="714"/>
                    <a:pt x="110" y="728"/>
                    <a:pt x="121" y="741"/>
                  </a:cubicBezTo>
                  <a:cubicBezTo>
                    <a:pt x="150" y="783"/>
                    <a:pt x="184" y="822"/>
                    <a:pt x="221" y="858"/>
                  </a:cubicBezTo>
                  <a:cubicBezTo>
                    <a:pt x="227" y="863"/>
                    <a:pt x="233" y="868"/>
                    <a:pt x="240" y="874"/>
                  </a:cubicBezTo>
                  <a:cubicBezTo>
                    <a:pt x="273" y="899"/>
                    <a:pt x="307" y="922"/>
                    <a:pt x="341" y="945"/>
                  </a:cubicBezTo>
                  <a:cubicBezTo>
                    <a:pt x="355" y="954"/>
                    <a:pt x="369" y="961"/>
                    <a:pt x="386" y="968"/>
                  </a:cubicBezTo>
                  <a:cubicBezTo>
                    <a:pt x="430" y="988"/>
                    <a:pt x="475" y="1005"/>
                    <a:pt x="523" y="1017"/>
                  </a:cubicBezTo>
                  <a:cubicBezTo>
                    <a:pt x="531" y="1019"/>
                    <a:pt x="539" y="1021"/>
                    <a:pt x="548" y="1021"/>
                  </a:cubicBezTo>
                  <a:cubicBezTo>
                    <a:pt x="589" y="1026"/>
                    <a:pt x="630" y="1032"/>
                    <a:pt x="672" y="1033"/>
                  </a:cubicBezTo>
                  <a:cubicBezTo>
                    <a:pt x="674" y="1033"/>
                    <a:pt x="676" y="1033"/>
                    <a:pt x="678" y="1033"/>
                  </a:cubicBezTo>
                  <a:cubicBezTo>
                    <a:pt x="728" y="1033"/>
                    <a:pt x="777" y="1020"/>
                    <a:pt x="821" y="995"/>
                  </a:cubicBezTo>
                  <a:cubicBezTo>
                    <a:pt x="919" y="956"/>
                    <a:pt x="995" y="875"/>
                    <a:pt x="1029" y="774"/>
                  </a:cubicBezTo>
                  <a:cubicBezTo>
                    <a:pt x="1036" y="756"/>
                    <a:pt x="1043" y="738"/>
                    <a:pt x="1046" y="718"/>
                  </a:cubicBezTo>
                  <a:cubicBezTo>
                    <a:pt x="1064" y="698"/>
                    <a:pt x="1078" y="675"/>
                    <a:pt x="1090" y="651"/>
                  </a:cubicBezTo>
                  <a:cubicBezTo>
                    <a:pt x="1102" y="619"/>
                    <a:pt x="1114" y="587"/>
                    <a:pt x="1126" y="556"/>
                  </a:cubicBezTo>
                  <a:cubicBezTo>
                    <a:pt x="1141" y="489"/>
                    <a:pt x="1139" y="419"/>
                    <a:pt x="1119" y="354"/>
                  </a:cubicBezTo>
                  <a:cubicBezTo>
                    <a:pt x="1105" y="322"/>
                    <a:pt x="1090" y="289"/>
                    <a:pt x="1076" y="257"/>
                  </a:cubicBezTo>
                  <a:cubicBezTo>
                    <a:pt x="1038" y="197"/>
                    <a:pt x="986" y="149"/>
                    <a:pt x="925" y="115"/>
                  </a:cubicBezTo>
                  <a:cubicBezTo>
                    <a:pt x="884" y="94"/>
                    <a:pt x="842" y="74"/>
                    <a:pt x="797" y="60"/>
                  </a:cubicBezTo>
                  <a:cubicBezTo>
                    <a:pt x="754" y="42"/>
                    <a:pt x="709" y="28"/>
                    <a:pt x="663" y="18"/>
                  </a:cubicBezTo>
                  <a:cubicBezTo>
                    <a:pt x="617" y="10"/>
                    <a:pt x="570" y="7"/>
                    <a:pt x="524" y="3"/>
                  </a:cubicBezTo>
                  <a:cubicBezTo>
                    <a:pt x="509" y="2"/>
                    <a:pt x="493" y="1"/>
                    <a:pt x="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1"/>
            <p:cNvSpPr/>
            <p:nvPr/>
          </p:nvSpPr>
          <p:spPr>
            <a:xfrm>
              <a:off x="4148100" y="1621975"/>
              <a:ext cx="29050" cy="26425"/>
            </a:xfrm>
            <a:custGeom>
              <a:avLst/>
              <a:gdLst/>
              <a:ahLst/>
              <a:cxnLst/>
              <a:rect l="l" t="t" r="r" b="b"/>
              <a:pathLst>
                <a:path w="1162" h="1057" extrusionOk="0">
                  <a:moveTo>
                    <a:pt x="481" y="0"/>
                  </a:moveTo>
                  <a:cubicBezTo>
                    <a:pt x="456" y="0"/>
                    <a:pt x="432" y="3"/>
                    <a:pt x="397" y="8"/>
                  </a:cubicBezTo>
                  <a:cubicBezTo>
                    <a:pt x="375" y="12"/>
                    <a:pt x="354" y="15"/>
                    <a:pt x="332" y="20"/>
                  </a:cubicBezTo>
                  <a:cubicBezTo>
                    <a:pt x="329" y="21"/>
                    <a:pt x="325" y="22"/>
                    <a:pt x="322" y="24"/>
                  </a:cubicBezTo>
                  <a:cubicBezTo>
                    <a:pt x="292" y="34"/>
                    <a:pt x="251" y="54"/>
                    <a:pt x="222" y="69"/>
                  </a:cubicBezTo>
                  <a:cubicBezTo>
                    <a:pt x="181" y="92"/>
                    <a:pt x="143" y="121"/>
                    <a:pt x="112" y="154"/>
                  </a:cubicBezTo>
                  <a:cubicBezTo>
                    <a:pt x="108" y="158"/>
                    <a:pt x="106" y="160"/>
                    <a:pt x="104" y="162"/>
                  </a:cubicBezTo>
                  <a:cubicBezTo>
                    <a:pt x="94" y="176"/>
                    <a:pt x="85" y="190"/>
                    <a:pt x="75" y="204"/>
                  </a:cubicBezTo>
                  <a:cubicBezTo>
                    <a:pt x="41" y="243"/>
                    <a:pt x="20" y="290"/>
                    <a:pt x="10" y="340"/>
                  </a:cubicBezTo>
                  <a:cubicBezTo>
                    <a:pt x="4" y="376"/>
                    <a:pt x="0" y="410"/>
                    <a:pt x="0" y="446"/>
                  </a:cubicBezTo>
                  <a:cubicBezTo>
                    <a:pt x="1" y="467"/>
                    <a:pt x="13" y="530"/>
                    <a:pt x="18" y="550"/>
                  </a:cubicBezTo>
                  <a:cubicBezTo>
                    <a:pt x="20" y="563"/>
                    <a:pt x="23" y="576"/>
                    <a:pt x="27" y="589"/>
                  </a:cubicBezTo>
                  <a:cubicBezTo>
                    <a:pt x="46" y="644"/>
                    <a:pt x="70" y="697"/>
                    <a:pt x="103" y="745"/>
                  </a:cubicBezTo>
                  <a:cubicBezTo>
                    <a:pt x="130" y="782"/>
                    <a:pt x="158" y="818"/>
                    <a:pt x="189" y="851"/>
                  </a:cubicBezTo>
                  <a:cubicBezTo>
                    <a:pt x="198" y="861"/>
                    <a:pt x="207" y="870"/>
                    <a:pt x="216" y="878"/>
                  </a:cubicBezTo>
                  <a:cubicBezTo>
                    <a:pt x="238" y="897"/>
                    <a:pt x="262" y="912"/>
                    <a:pt x="284" y="928"/>
                  </a:cubicBezTo>
                  <a:cubicBezTo>
                    <a:pt x="308" y="946"/>
                    <a:pt x="333" y="963"/>
                    <a:pt x="359" y="978"/>
                  </a:cubicBezTo>
                  <a:cubicBezTo>
                    <a:pt x="369" y="983"/>
                    <a:pt x="378" y="987"/>
                    <a:pt x="389" y="991"/>
                  </a:cubicBezTo>
                  <a:cubicBezTo>
                    <a:pt x="430" y="1009"/>
                    <a:pt x="474" y="1024"/>
                    <a:pt x="518" y="1037"/>
                  </a:cubicBezTo>
                  <a:cubicBezTo>
                    <a:pt x="531" y="1040"/>
                    <a:pt x="544" y="1042"/>
                    <a:pt x="557" y="1045"/>
                  </a:cubicBezTo>
                  <a:cubicBezTo>
                    <a:pt x="602" y="1052"/>
                    <a:pt x="649" y="1055"/>
                    <a:pt x="695" y="1057"/>
                  </a:cubicBezTo>
                  <a:cubicBezTo>
                    <a:pt x="741" y="1053"/>
                    <a:pt x="788" y="1047"/>
                    <a:pt x="833" y="1036"/>
                  </a:cubicBezTo>
                  <a:cubicBezTo>
                    <a:pt x="847" y="1033"/>
                    <a:pt x="861" y="1030"/>
                    <a:pt x="874" y="1024"/>
                  </a:cubicBezTo>
                  <a:cubicBezTo>
                    <a:pt x="974" y="990"/>
                    <a:pt x="1059" y="920"/>
                    <a:pt x="1112" y="830"/>
                  </a:cubicBezTo>
                  <a:cubicBezTo>
                    <a:pt x="1138" y="785"/>
                    <a:pt x="1152" y="735"/>
                    <a:pt x="1153" y="684"/>
                  </a:cubicBezTo>
                  <a:cubicBezTo>
                    <a:pt x="1162" y="633"/>
                    <a:pt x="1159" y="581"/>
                    <a:pt x="1141" y="532"/>
                  </a:cubicBezTo>
                  <a:cubicBezTo>
                    <a:pt x="1127" y="500"/>
                    <a:pt x="1113" y="468"/>
                    <a:pt x="1098" y="435"/>
                  </a:cubicBezTo>
                  <a:cubicBezTo>
                    <a:pt x="1061" y="376"/>
                    <a:pt x="1008" y="327"/>
                    <a:pt x="947" y="295"/>
                  </a:cubicBezTo>
                  <a:lnTo>
                    <a:pt x="937" y="290"/>
                  </a:lnTo>
                  <a:cubicBezTo>
                    <a:pt x="930" y="271"/>
                    <a:pt x="921" y="252"/>
                    <a:pt x="911" y="233"/>
                  </a:cubicBezTo>
                  <a:cubicBezTo>
                    <a:pt x="909" y="230"/>
                    <a:pt x="907" y="228"/>
                    <a:pt x="905" y="226"/>
                  </a:cubicBezTo>
                  <a:cubicBezTo>
                    <a:pt x="883" y="195"/>
                    <a:pt x="859" y="167"/>
                    <a:pt x="834" y="139"/>
                  </a:cubicBezTo>
                  <a:cubicBezTo>
                    <a:pt x="830" y="136"/>
                    <a:pt x="826" y="132"/>
                    <a:pt x="821" y="128"/>
                  </a:cubicBezTo>
                  <a:cubicBezTo>
                    <a:pt x="808" y="116"/>
                    <a:pt x="783" y="100"/>
                    <a:pt x="774" y="94"/>
                  </a:cubicBezTo>
                  <a:cubicBezTo>
                    <a:pt x="765" y="88"/>
                    <a:pt x="741" y="70"/>
                    <a:pt x="726" y="61"/>
                  </a:cubicBezTo>
                  <a:cubicBezTo>
                    <a:pt x="720" y="57"/>
                    <a:pt x="712" y="55"/>
                    <a:pt x="706" y="52"/>
                  </a:cubicBezTo>
                  <a:cubicBezTo>
                    <a:pt x="666" y="35"/>
                    <a:pt x="625" y="16"/>
                    <a:pt x="583" y="11"/>
                  </a:cubicBezTo>
                  <a:cubicBezTo>
                    <a:pt x="537" y="4"/>
                    <a:pt x="509"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1"/>
            <p:cNvSpPr/>
            <p:nvPr/>
          </p:nvSpPr>
          <p:spPr>
            <a:xfrm>
              <a:off x="4042250" y="1492800"/>
              <a:ext cx="32075" cy="30525"/>
            </a:xfrm>
            <a:custGeom>
              <a:avLst/>
              <a:gdLst/>
              <a:ahLst/>
              <a:cxnLst/>
              <a:rect l="l" t="t" r="r" b="b"/>
              <a:pathLst>
                <a:path w="1283" h="1221" extrusionOk="0">
                  <a:moveTo>
                    <a:pt x="421" y="0"/>
                  </a:moveTo>
                  <a:cubicBezTo>
                    <a:pt x="412" y="0"/>
                    <a:pt x="402" y="0"/>
                    <a:pt x="392" y="1"/>
                  </a:cubicBezTo>
                  <a:cubicBezTo>
                    <a:pt x="322" y="3"/>
                    <a:pt x="253" y="24"/>
                    <a:pt x="193" y="61"/>
                  </a:cubicBezTo>
                  <a:cubicBezTo>
                    <a:pt x="147" y="87"/>
                    <a:pt x="109" y="125"/>
                    <a:pt x="82" y="170"/>
                  </a:cubicBezTo>
                  <a:cubicBezTo>
                    <a:pt x="48" y="209"/>
                    <a:pt x="27" y="257"/>
                    <a:pt x="17" y="308"/>
                  </a:cubicBezTo>
                  <a:cubicBezTo>
                    <a:pt x="1" y="375"/>
                    <a:pt x="3" y="444"/>
                    <a:pt x="23" y="510"/>
                  </a:cubicBezTo>
                  <a:cubicBezTo>
                    <a:pt x="34" y="589"/>
                    <a:pt x="56" y="666"/>
                    <a:pt x="86" y="741"/>
                  </a:cubicBezTo>
                  <a:cubicBezTo>
                    <a:pt x="115" y="808"/>
                    <a:pt x="142" y="875"/>
                    <a:pt x="189" y="932"/>
                  </a:cubicBezTo>
                  <a:cubicBezTo>
                    <a:pt x="218" y="972"/>
                    <a:pt x="250" y="1010"/>
                    <a:pt x="286" y="1045"/>
                  </a:cubicBezTo>
                  <a:cubicBezTo>
                    <a:pt x="323" y="1076"/>
                    <a:pt x="362" y="1104"/>
                    <a:pt x="402" y="1129"/>
                  </a:cubicBezTo>
                  <a:cubicBezTo>
                    <a:pt x="454" y="1163"/>
                    <a:pt x="516" y="1183"/>
                    <a:pt x="575" y="1200"/>
                  </a:cubicBezTo>
                  <a:cubicBezTo>
                    <a:pt x="590" y="1205"/>
                    <a:pt x="606" y="1208"/>
                    <a:pt x="622" y="1209"/>
                  </a:cubicBezTo>
                  <a:cubicBezTo>
                    <a:pt x="666" y="1216"/>
                    <a:pt x="712" y="1221"/>
                    <a:pt x="758" y="1221"/>
                  </a:cubicBezTo>
                  <a:cubicBezTo>
                    <a:pt x="914" y="1215"/>
                    <a:pt x="1073" y="1149"/>
                    <a:pt x="1176" y="1029"/>
                  </a:cubicBezTo>
                  <a:cubicBezTo>
                    <a:pt x="1244" y="953"/>
                    <a:pt x="1282" y="853"/>
                    <a:pt x="1281" y="751"/>
                  </a:cubicBezTo>
                  <a:cubicBezTo>
                    <a:pt x="1282" y="698"/>
                    <a:pt x="1269" y="646"/>
                    <a:pt x="1243" y="601"/>
                  </a:cubicBezTo>
                  <a:cubicBezTo>
                    <a:pt x="1225" y="550"/>
                    <a:pt x="1195" y="505"/>
                    <a:pt x="1154" y="471"/>
                  </a:cubicBezTo>
                  <a:cubicBezTo>
                    <a:pt x="1127" y="448"/>
                    <a:pt x="1099" y="430"/>
                    <a:pt x="1068" y="414"/>
                  </a:cubicBezTo>
                  <a:cubicBezTo>
                    <a:pt x="1022" y="319"/>
                    <a:pt x="956" y="230"/>
                    <a:pt x="876" y="170"/>
                  </a:cubicBezTo>
                  <a:cubicBezTo>
                    <a:pt x="835" y="137"/>
                    <a:pt x="792" y="108"/>
                    <a:pt x="745" y="82"/>
                  </a:cubicBezTo>
                  <a:cubicBezTo>
                    <a:pt x="701" y="60"/>
                    <a:pt x="655" y="43"/>
                    <a:pt x="608" y="28"/>
                  </a:cubicBezTo>
                  <a:cubicBezTo>
                    <a:pt x="547" y="9"/>
                    <a:pt x="484" y="0"/>
                    <a:pt x="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3" name="Google Shape;1103;p21"/>
          <p:cNvSpPr/>
          <p:nvPr/>
        </p:nvSpPr>
        <p:spPr>
          <a:xfrm>
            <a:off x="7871651" y="-638874"/>
            <a:ext cx="1732987" cy="1828695"/>
          </a:xfrm>
          <a:custGeom>
            <a:avLst/>
            <a:gdLst/>
            <a:ahLst/>
            <a:cxnLst/>
            <a:rect l="l" t="t" r="r" b="b"/>
            <a:pathLst>
              <a:path w="38713" h="40851" extrusionOk="0">
                <a:moveTo>
                  <a:pt x="15907" y="1"/>
                </a:moveTo>
                <a:cubicBezTo>
                  <a:pt x="9995" y="1"/>
                  <a:pt x="4480" y="4588"/>
                  <a:pt x="2149" y="16262"/>
                </a:cubicBezTo>
                <a:cubicBezTo>
                  <a:pt x="1" y="21923"/>
                  <a:pt x="246" y="31078"/>
                  <a:pt x="7483" y="32409"/>
                </a:cubicBezTo>
                <a:cubicBezTo>
                  <a:pt x="7777" y="32448"/>
                  <a:pt x="8071" y="32464"/>
                  <a:pt x="8363" y="32464"/>
                </a:cubicBezTo>
                <a:cubicBezTo>
                  <a:pt x="10472" y="32464"/>
                  <a:pt x="12562" y="31592"/>
                  <a:pt x="14695" y="31587"/>
                </a:cubicBezTo>
                <a:cubicBezTo>
                  <a:pt x="22517" y="31783"/>
                  <a:pt x="21179" y="39012"/>
                  <a:pt x="25847" y="40805"/>
                </a:cubicBezTo>
                <a:cubicBezTo>
                  <a:pt x="26114" y="40835"/>
                  <a:pt x="26376" y="40850"/>
                  <a:pt x="26632" y="40850"/>
                </a:cubicBezTo>
                <a:cubicBezTo>
                  <a:pt x="31729" y="40850"/>
                  <a:pt x="34717" y="34999"/>
                  <a:pt x="35353" y="30458"/>
                </a:cubicBezTo>
                <a:cubicBezTo>
                  <a:pt x="38712" y="15157"/>
                  <a:pt x="26653" y="1"/>
                  <a:pt x="159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1"/>
          <p:cNvSpPr/>
          <p:nvPr/>
        </p:nvSpPr>
        <p:spPr>
          <a:xfrm>
            <a:off x="6907047" y="3183225"/>
            <a:ext cx="3597674" cy="271180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2">
    <p:spTree>
      <p:nvGrpSpPr>
        <p:cNvPr id="1" name="Shape 1105"/>
        <p:cNvGrpSpPr/>
        <p:nvPr/>
      </p:nvGrpSpPr>
      <p:grpSpPr>
        <a:xfrm>
          <a:off x="0" y="0"/>
          <a:ext cx="0" cy="0"/>
          <a:chOff x="0" y="0"/>
          <a:chExt cx="0" cy="0"/>
        </a:xfrm>
      </p:grpSpPr>
      <p:sp>
        <p:nvSpPr>
          <p:cNvPr id="1106" name="Google Shape;1106;p22"/>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08" name="Google Shape;1108;p22"/>
          <p:cNvSpPr txBox="1">
            <a:spLocks noGrp="1"/>
          </p:cNvSpPr>
          <p:nvPr>
            <p:ph type="subTitle" idx="1"/>
          </p:nvPr>
        </p:nvSpPr>
        <p:spPr>
          <a:xfrm>
            <a:off x="907101" y="2184393"/>
            <a:ext cx="3293400" cy="56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09" name="Google Shape;1109;p22"/>
          <p:cNvSpPr txBox="1">
            <a:spLocks noGrp="1"/>
          </p:cNvSpPr>
          <p:nvPr>
            <p:ph type="subTitle" idx="2"/>
          </p:nvPr>
        </p:nvSpPr>
        <p:spPr>
          <a:xfrm>
            <a:off x="907101" y="3993450"/>
            <a:ext cx="3293400" cy="56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10" name="Google Shape;1110;p22"/>
          <p:cNvSpPr txBox="1">
            <a:spLocks noGrp="1"/>
          </p:cNvSpPr>
          <p:nvPr>
            <p:ph type="subTitle" idx="3"/>
          </p:nvPr>
        </p:nvSpPr>
        <p:spPr>
          <a:xfrm>
            <a:off x="907101" y="1935600"/>
            <a:ext cx="32970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solidFill>
                  <a:schemeClr val="dk1"/>
                </a:solidFill>
                <a:latin typeface="BIZ UDPGothic"/>
                <a:ea typeface="BIZ UDPGothic"/>
                <a:cs typeface="BIZ UDPGothic"/>
                <a:sym typeface="BIZ UDPGoth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11" name="Google Shape;1111;p22"/>
          <p:cNvSpPr txBox="1">
            <a:spLocks noGrp="1"/>
          </p:cNvSpPr>
          <p:nvPr>
            <p:ph type="subTitle" idx="4"/>
          </p:nvPr>
        </p:nvSpPr>
        <p:spPr>
          <a:xfrm>
            <a:off x="907101" y="3748851"/>
            <a:ext cx="32970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solidFill>
                  <a:schemeClr val="dk1"/>
                </a:solidFill>
                <a:latin typeface="BIZ UDPGothic"/>
                <a:ea typeface="BIZ UDPGothic"/>
                <a:cs typeface="BIZ UDPGothic"/>
                <a:sym typeface="BIZ UDPGoth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12" name="Google Shape;1112;p22"/>
          <p:cNvSpPr/>
          <p:nvPr/>
        </p:nvSpPr>
        <p:spPr>
          <a:xfrm>
            <a:off x="6879422" y="4168593"/>
            <a:ext cx="2843249" cy="1446491"/>
          </a:xfrm>
          <a:custGeom>
            <a:avLst/>
            <a:gdLst/>
            <a:ahLst/>
            <a:cxnLst/>
            <a:rect l="l" t="t" r="r" b="b"/>
            <a:pathLst>
              <a:path w="63515" h="32313" extrusionOk="0">
                <a:moveTo>
                  <a:pt x="52010" y="1"/>
                </a:moveTo>
                <a:cubicBezTo>
                  <a:pt x="47251" y="1"/>
                  <a:pt x="44491" y="6370"/>
                  <a:pt x="30507" y="6370"/>
                </a:cubicBezTo>
                <a:cubicBezTo>
                  <a:pt x="30447" y="6370"/>
                  <a:pt x="30387" y="6369"/>
                  <a:pt x="30327" y="6369"/>
                </a:cubicBezTo>
                <a:cubicBezTo>
                  <a:pt x="21629" y="6914"/>
                  <a:pt x="11366" y="5945"/>
                  <a:pt x="4680" y="12570"/>
                </a:cubicBezTo>
                <a:cubicBezTo>
                  <a:pt x="1508" y="15777"/>
                  <a:pt x="0" y="20892"/>
                  <a:pt x="1924" y="24972"/>
                </a:cubicBezTo>
                <a:cubicBezTo>
                  <a:pt x="4816" y="30348"/>
                  <a:pt x="11806" y="32312"/>
                  <a:pt x="19611" y="32312"/>
                </a:cubicBezTo>
                <a:cubicBezTo>
                  <a:pt x="29867" y="32312"/>
                  <a:pt x="41528" y="28921"/>
                  <a:pt x="47145" y="25422"/>
                </a:cubicBezTo>
                <a:cubicBezTo>
                  <a:pt x="54845" y="21119"/>
                  <a:pt x="63515" y="6256"/>
                  <a:pt x="53838" y="300"/>
                </a:cubicBezTo>
                <a:cubicBezTo>
                  <a:pt x="53184" y="93"/>
                  <a:pt x="52582" y="1"/>
                  <a:pt x="5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3" name="Google Shape;1113;p22"/>
          <p:cNvGrpSpPr/>
          <p:nvPr/>
        </p:nvGrpSpPr>
        <p:grpSpPr>
          <a:xfrm>
            <a:off x="8157690" y="288160"/>
            <a:ext cx="546184" cy="502678"/>
            <a:chOff x="-357900" y="2348840"/>
            <a:chExt cx="1101177" cy="1013464"/>
          </a:xfrm>
        </p:grpSpPr>
        <p:sp>
          <p:nvSpPr>
            <p:cNvPr id="1114" name="Google Shape;1114;p22"/>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2"/>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2"/>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2"/>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2"/>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2"/>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2"/>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2"/>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2" name="Google Shape;1122;p22"/>
          <p:cNvSpPr/>
          <p:nvPr/>
        </p:nvSpPr>
        <p:spPr>
          <a:xfrm>
            <a:off x="-787846" y="-462273"/>
            <a:ext cx="1877757" cy="1360990"/>
          </a:xfrm>
          <a:custGeom>
            <a:avLst/>
            <a:gdLst/>
            <a:ahLst/>
            <a:cxnLst/>
            <a:rect l="l" t="t" r="r" b="b"/>
            <a:pathLst>
              <a:path w="41947" h="30403" extrusionOk="0">
                <a:moveTo>
                  <a:pt x="22726" y="1"/>
                </a:moveTo>
                <a:cubicBezTo>
                  <a:pt x="10985" y="1"/>
                  <a:pt x="1" y="8093"/>
                  <a:pt x="10967" y="23336"/>
                </a:cubicBezTo>
                <a:cubicBezTo>
                  <a:pt x="14643" y="27664"/>
                  <a:pt x="20747" y="30403"/>
                  <a:pt x="26637" y="30403"/>
                </a:cubicBezTo>
                <a:cubicBezTo>
                  <a:pt x="30051" y="30403"/>
                  <a:pt x="33394" y="29482"/>
                  <a:pt x="36151" y="27418"/>
                </a:cubicBezTo>
                <a:cubicBezTo>
                  <a:pt x="40399" y="23634"/>
                  <a:pt x="41947" y="16980"/>
                  <a:pt x="41044" y="11460"/>
                </a:cubicBezTo>
                <a:cubicBezTo>
                  <a:pt x="38997" y="3723"/>
                  <a:pt x="30687" y="1"/>
                  <a:pt x="227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1_1">
    <p:spTree>
      <p:nvGrpSpPr>
        <p:cNvPr id="1" name="Shape 1123"/>
        <p:cNvGrpSpPr/>
        <p:nvPr/>
      </p:nvGrpSpPr>
      <p:grpSpPr>
        <a:xfrm>
          <a:off x="0" y="0"/>
          <a:ext cx="0" cy="0"/>
          <a:chOff x="0" y="0"/>
          <a:chExt cx="0" cy="0"/>
        </a:xfrm>
      </p:grpSpPr>
      <p:sp>
        <p:nvSpPr>
          <p:cNvPr id="1124" name="Google Shape;1124;p23"/>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26" name="Google Shape;1126;p23"/>
          <p:cNvSpPr txBox="1">
            <a:spLocks noGrp="1"/>
          </p:cNvSpPr>
          <p:nvPr>
            <p:ph type="subTitle" idx="1"/>
          </p:nvPr>
        </p:nvSpPr>
        <p:spPr>
          <a:xfrm>
            <a:off x="4544375" y="1147250"/>
            <a:ext cx="3879600" cy="3456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b="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127" name="Google Shape;1127;p23"/>
          <p:cNvSpPr txBox="1">
            <a:spLocks noGrp="1"/>
          </p:cNvSpPr>
          <p:nvPr>
            <p:ph type="subTitle" idx="2"/>
          </p:nvPr>
        </p:nvSpPr>
        <p:spPr>
          <a:xfrm>
            <a:off x="713225" y="1147250"/>
            <a:ext cx="3831300" cy="3456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b="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128" name="Google Shape;1128;p23"/>
          <p:cNvSpPr/>
          <p:nvPr/>
        </p:nvSpPr>
        <p:spPr>
          <a:xfrm>
            <a:off x="-2049928" y="-1328200"/>
            <a:ext cx="3597674" cy="271180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3"/>
          <p:cNvSpPr/>
          <p:nvPr/>
        </p:nvSpPr>
        <p:spPr>
          <a:xfrm>
            <a:off x="7263247" y="4039818"/>
            <a:ext cx="2843249" cy="1446491"/>
          </a:xfrm>
          <a:custGeom>
            <a:avLst/>
            <a:gdLst/>
            <a:ahLst/>
            <a:cxnLst/>
            <a:rect l="l" t="t" r="r" b="b"/>
            <a:pathLst>
              <a:path w="63515" h="32313" extrusionOk="0">
                <a:moveTo>
                  <a:pt x="52010" y="1"/>
                </a:moveTo>
                <a:cubicBezTo>
                  <a:pt x="47251" y="1"/>
                  <a:pt x="44491" y="6370"/>
                  <a:pt x="30507" y="6370"/>
                </a:cubicBezTo>
                <a:cubicBezTo>
                  <a:pt x="30447" y="6370"/>
                  <a:pt x="30387" y="6369"/>
                  <a:pt x="30327" y="6369"/>
                </a:cubicBezTo>
                <a:cubicBezTo>
                  <a:pt x="21629" y="6914"/>
                  <a:pt x="11366" y="5945"/>
                  <a:pt x="4680" y="12570"/>
                </a:cubicBezTo>
                <a:cubicBezTo>
                  <a:pt x="1508" y="15777"/>
                  <a:pt x="0" y="20892"/>
                  <a:pt x="1924" y="24972"/>
                </a:cubicBezTo>
                <a:cubicBezTo>
                  <a:pt x="4816" y="30348"/>
                  <a:pt x="11806" y="32312"/>
                  <a:pt x="19611" y="32312"/>
                </a:cubicBezTo>
                <a:cubicBezTo>
                  <a:pt x="29867" y="32312"/>
                  <a:pt x="41528" y="28921"/>
                  <a:pt x="47145" y="25422"/>
                </a:cubicBezTo>
                <a:cubicBezTo>
                  <a:pt x="54845" y="21119"/>
                  <a:pt x="63515" y="6256"/>
                  <a:pt x="53838" y="300"/>
                </a:cubicBezTo>
                <a:cubicBezTo>
                  <a:pt x="53184" y="93"/>
                  <a:pt x="52582" y="1"/>
                  <a:pt x="520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130"/>
        <p:cNvGrpSpPr/>
        <p:nvPr/>
      </p:nvGrpSpPr>
      <p:grpSpPr>
        <a:xfrm>
          <a:off x="0" y="0"/>
          <a:ext cx="0" cy="0"/>
          <a:chOff x="0" y="0"/>
          <a:chExt cx="0" cy="0"/>
        </a:xfrm>
      </p:grpSpPr>
      <p:sp>
        <p:nvSpPr>
          <p:cNvPr id="1131" name="Google Shape;1131;p24"/>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33" name="Google Shape;1133;p24"/>
          <p:cNvSpPr txBox="1">
            <a:spLocks noGrp="1"/>
          </p:cNvSpPr>
          <p:nvPr>
            <p:ph type="subTitle" idx="1"/>
          </p:nvPr>
        </p:nvSpPr>
        <p:spPr>
          <a:xfrm>
            <a:off x="855275" y="3050762"/>
            <a:ext cx="2364600" cy="76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34" name="Google Shape;1134;p24"/>
          <p:cNvSpPr txBox="1">
            <a:spLocks noGrp="1"/>
          </p:cNvSpPr>
          <p:nvPr>
            <p:ph type="subTitle" idx="2"/>
          </p:nvPr>
        </p:nvSpPr>
        <p:spPr>
          <a:xfrm>
            <a:off x="3456113" y="3047770"/>
            <a:ext cx="2368200" cy="76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35" name="Google Shape;1135;p24"/>
          <p:cNvSpPr txBox="1">
            <a:spLocks noGrp="1"/>
          </p:cNvSpPr>
          <p:nvPr>
            <p:ph type="subTitle" idx="3"/>
          </p:nvPr>
        </p:nvSpPr>
        <p:spPr>
          <a:xfrm>
            <a:off x="6052811" y="3047770"/>
            <a:ext cx="2368200" cy="76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36" name="Google Shape;1136;p24"/>
          <p:cNvSpPr txBox="1">
            <a:spLocks noGrp="1"/>
          </p:cNvSpPr>
          <p:nvPr>
            <p:ph type="subTitle" idx="4"/>
          </p:nvPr>
        </p:nvSpPr>
        <p:spPr>
          <a:xfrm>
            <a:off x="855275" y="2657721"/>
            <a:ext cx="23646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solidFill>
                  <a:schemeClr val="dk1"/>
                </a:solidFill>
                <a:latin typeface="BIZ UDPGothic"/>
                <a:ea typeface="BIZ UDPGothic"/>
                <a:cs typeface="BIZ UDPGothic"/>
                <a:sym typeface="BIZ UDPGoth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37" name="Google Shape;1137;p24"/>
          <p:cNvSpPr txBox="1">
            <a:spLocks noGrp="1"/>
          </p:cNvSpPr>
          <p:nvPr>
            <p:ph type="subTitle" idx="5"/>
          </p:nvPr>
        </p:nvSpPr>
        <p:spPr>
          <a:xfrm>
            <a:off x="3456113" y="2661249"/>
            <a:ext cx="23682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solidFill>
                  <a:schemeClr val="dk1"/>
                </a:solidFill>
                <a:latin typeface="BIZ UDPGothic"/>
                <a:ea typeface="BIZ UDPGothic"/>
                <a:cs typeface="BIZ UDPGothic"/>
                <a:sym typeface="BIZ UDPGoth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38" name="Google Shape;1138;p24"/>
          <p:cNvSpPr txBox="1">
            <a:spLocks noGrp="1"/>
          </p:cNvSpPr>
          <p:nvPr>
            <p:ph type="subTitle" idx="6"/>
          </p:nvPr>
        </p:nvSpPr>
        <p:spPr>
          <a:xfrm>
            <a:off x="6052811" y="2661249"/>
            <a:ext cx="23682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solidFill>
                  <a:schemeClr val="dk1"/>
                </a:solidFill>
                <a:latin typeface="BIZ UDPGothic"/>
                <a:ea typeface="BIZ UDPGothic"/>
                <a:cs typeface="BIZ UDPGothic"/>
                <a:sym typeface="BIZ UDPGoth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39" name="Google Shape;1139;p24"/>
          <p:cNvSpPr/>
          <p:nvPr/>
        </p:nvSpPr>
        <p:spPr>
          <a:xfrm rot="-2308315">
            <a:off x="7759209" y="-521748"/>
            <a:ext cx="1733007" cy="1828715"/>
          </a:xfrm>
          <a:custGeom>
            <a:avLst/>
            <a:gdLst/>
            <a:ahLst/>
            <a:cxnLst/>
            <a:rect l="l" t="t" r="r" b="b"/>
            <a:pathLst>
              <a:path w="38713" h="40851" extrusionOk="0">
                <a:moveTo>
                  <a:pt x="15907" y="1"/>
                </a:moveTo>
                <a:cubicBezTo>
                  <a:pt x="9995" y="1"/>
                  <a:pt x="4480" y="4588"/>
                  <a:pt x="2149" y="16262"/>
                </a:cubicBezTo>
                <a:cubicBezTo>
                  <a:pt x="1" y="21923"/>
                  <a:pt x="246" y="31078"/>
                  <a:pt x="7483" y="32409"/>
                </a:cubicBezTo>
                <a:cubicBezTo>
                  <a:pt x="7777" y="32448"/>
                  <a:pt x="8071" y="32464"/>
                  <a:pt x="8363" y="32464"/>
                </a:cubicBezTo>
                <a:cubicBezTo>
                  <a:pt x="10472" y="32464"/>
                  <a:pt x="12562" y="31592"/>
                  <a:pt x="14695" y="31587"/>
                </a:cubicBezTo>
                <a:cubicBezTo>
                  <a:pt x="22517" y="31783"/>
                  <a:pt x="21179" y="39012"/>
                  <a:pt x="25847" y="40805"/>
                </a:cubicBezTo>
                <a:cubicBezTo>
                  <a:pt x="26114" y="40835"/>
                  <a:pt x="26376" y="40850"/>
                  <a:pt x="26632" y="40850"/>
                </a:cubicBezTo>
                <a:cubicBezTo>
                  <a:pt x="31729" y="40850"/>
                  <a:pt x="34717" y="34999"/>
                  <a:pt x="35353" y="30458"/>
                </a:cubicBezTo>
                <a:cubicBezTo>
                  <a:pt x="38712" y="15157"/>
                  <a:pt x="26653" y="1"/>
                  <a:pt x="159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4"/>
          <p:cNvSpPr/>
          <p:nvPr/>
        </p:nvSpPr>
        <p:spPr>
          <a:xfrm>
            <a:off x="-1096175" y="4218900"/>
            <a:ext cx="3195460" cy="1577340"/>
          </a:xfrm>
          <a:custGeom>
            <a:avLst/>
            <a:gdLst/>
            <a:ahLst/>
            <a:cxnLst/>
            <a:rect l="l" t="t" r="r" b="b"/>
            <a:pathLst>
              <a:path w="71383" h="35236" extrusionOk="0">
                <a:moveTo>
                  <a:pt x="13565" y="0"/>
                </a:moveTo>
                <a:cubicBezTo>
                  <a:pt x="12001" y="0"/>
                  <a:pt x="10428" y="68"/>
                  <a:pt x="8860" y="143"/>
                </a:cubicBezTo>
                <a:cubicBezTo>
                  <a:pt x="3820" y="382"/>
                  <a:pt x="644" y="5800"/>
                  <a:pt x="5" y="10476"/>
                </a:cubicBezTo>
                <a:cubicBezTo>
                  <a:pt x="1" y="25435"/>
                  <a:pt x="16985" y="34921"/>
                  <a:pt x="30670" y="35128"/>
                </a:cubicBezTo>
                <a:cubicBezTo>
                  <a:pt x="31173" y="35200"/>
                  <a:pt x="31739" y="35235"/>
                  <a:pt x="32361" y="35235"/>
                </a:cubicBezTo>
                <a:cubicBezTo>
                  <a:pt x="43330" y="35235"/>
                  <a:pt x="71383" y="24231"/>
                  <a:pt x="67336" y="12687"/>
                </a:cubicBezTo>
                <a:cubicBezTo>
                  <a:pt x="66159" y="10114"/>
                  <a:pt x="63153" y="8901"/>
                  <a:pt x="60344" y="8558"/>
                </a:cubicBezTo>
                <a:cubicBezTo>
                  <a:pt x="60268" y="8557"/>
                  <a:pt x="60192" y="8557"/>
                  <a:pt x="60116" y="8557"/>
                </a:cubicBezTo>
                <a:cubicBezTo>
                  <a:pt x="51295" y="8557"/>
                  <a:pt x="46835" y="9728"/>
                  <a:pt x="42719" y="9728"/>
                </a:cubicBezTo>
                <a:cubicBezTo>
                  <a:pt x="38107" y="9728"/>
                  <a:pt x="33926" y="8258"/>
                  <a:pt x="24526" y="2024"/>
                </a:cubicBezTo>
                <a:cubicBezTo>
                  <a:pt x="21031" y="392"/>
                  <a:pt x="17321" y="0"/>
                  <a:pt x="135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4"/>
          <p:cNvSpPr/>
          <p:nvPr/>
        </p:nvSpPr>
        <p:spPr>
          <a:xfrm>
            <a:off x="-1541928" y="-1884175"/>
            <a:ext cx="3597674" cy="271180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2" name="Google Shape;1142;p24"/>
          <p:cNvGrpSpPr/>
          <p:nvPr/>
        </p:nvGrpSpPr>
        <p:grpSpPr>
          <a:xfrm>
            <a:off x="8100202" y="4522835"/>
            <a:ext cx="546184" cy="502678"/>
            <a:chOff x="-357900" y="2348840"/>
            <a:chExt cx="1101177" cy="1013464"/>
          </a:xfrm>
        </p:grpSpPr>
        <p:sp>
          <p:nvSpPr>
            <p:cNvPr id="1143" name="Google Shape;1143;p24"/>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4"/>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4"/>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4"/>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4"/>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4"/>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4"/>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4"/>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1">
  <p:cSld name="CUSTOM_6_1">
    <p:spTree>
      <p:nvGrpSpPr>
        <p:cNvPr id="1" name="Shape 1151"/>
        <p:cNvGrpSpPr/>
        <p:nvPr/>
      </p:nvGrpSpPr>
      <p:grpSpPr>
        <a:xfrm>
          <a:off x="0" y="0"/>
          <a:ext cx="0" cy="0"/>
          <a:chOff x="0" y="0"/>
          <a:chExt cx="0" cy="0"/>
        </a:xfrm>
      </p:grpSpPr>
      <p:sp>
        <p:nvSpPr>
          <p:cNvPr id="1152" name="Google Shape;1152;p25"/>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54" name="Google Shape;1154;p25"/>
          <p:cNvSpPr txBox="1">
            <a:spLocks noGrp="1"/>
          </p:cNvSpPr>
          <p:nvPr>
            <p:ph type="subTitle" idx="1"/>
          </p:nvPr>
        </p:nvSpPr>
        <p:spPr>
          <a:xfrm>
            <a:off x="855275" y="3671324"/>
            <a:ext cx="2364600" cy="55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55" name="Google Shape;1155;p25"/>
          <p:cNvSpPr txBox="1">
            <a:spLocks noGrp="1"/>
          </p:cNvSpPr>
          <p:nvPr>
            <p:ph type="subTitle" idx="2"/>
          </p:nvPr>
        </p:nvSpPr>
        <p:spPr>
          <a:xfrm>
            <a:off x="3456116" y="3671324"/>
            <a:ext cx="2368200" cy="55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56" name="Google Shape;1156;p25"/>
          <p:cNvSpPr txBox="1">
            <a:spLocks noGrp="1"/>
          </p:cNvSpPr>
          <p:nvPr>
            <p:ph type="subTitle" idx="3"/>
          </p:nvPr>
        </p:nvSpPr>
        <p:spPr>
          <a:xfrm>
            <a:off x="6051645" y="3671324"/>
            <a:ext cx="2368200" cy="55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57" name="Google Shape;1157;p25"/>
          <p:cNvSpPr txBox="1">
            <a:spLocks noGrp="1"/>
          </p:cNvSpPr>
          <p:nvPr>
            <p:ph type="subTitle" idx="4"/>
          </p:nvPr>
        </p:nvSpPr>
        <p:spPr>
          <a:xfrm>
            <a:off x="855275" y="3304279"/>
            <a:ext cx="2364600" cy="435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solidFill>
                  <a:schemeClr val="dk1"/>
                </a:solidFill>
                <a:latin typeface="BIZ UDPGothic"/>
                <a:ea typeface="BIZ UDPGothic"/>
                <a:cs typeface="BIZ UDPGothic"/>
                <a:sym typeface="BIZ UDPGoth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58" name="Google Shape;1158;p25"/>
          <p:cNvSpPr txBox="1">
            <a:spLocks noGrp="1"/>
          </p:cNvSpPr>
          <p:nvPr>
            <p:ph type="subTitle" idx="5"/>
          </p:nvPr>
        </p:nvSpPr>
        <p:spPr>
          <a:xfrm>
            <a:off x="3456116" y="3304279"/>
            <a:ext cx="2368200" cy="435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solidFill>
                  <a:schemeClr val="dk1"/>
                </a:solidFill>
                <a:latin typeface="BIZ UDPGothic"/>
                <a:ea typeface="BIZ UDPGothic"/>
                <a:cs typeface="BIZ UDPGothic"/>
                <a:sym typeface="BIZ UDPGoth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59" name="Google Shape;1159;p25"/>
          <p:cNvSpPr txBox="1">
            <a:spLocks noGrp="1"/>
          </p:cNvSpPr>
          <p:nvPr>
            <p:ph type="subTitle" idx="6"/>
          </p:nvPr>
        </p:nvSpPr>
        <p:spPr>
          <a:xfrm>
            <a:off x="6051645" y="3304279"/>
            <a:ext cx="2368200" cy="435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solidFill>
                  <a:schemeClr val="dk1"/>
                </a:solidFill>
                <a:latin typeface="BIZ UDPGothic"/>
                <a:ea typeface="BIZ UDPGothic"/>
                <a:cs typeface="BIZ UDPGothic"/>
                <a:sym typeface="BIZ UDPGoth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60" name="Google Shape;1160;p25"/>
          <p:cNvSpPr/>
          <p:nvPr/>
        </p:nvSpPr>
        <p:spPr>
          <a:xfrm rot="6179404">
            <a:off x="-1124473" y="-753302"/>
            <a:ext cx="3195502" cy="1577360"/>
          </a:xfrm>
          <a:custGeom>
            <a:avLst/>
            <a:gdLst/>
            <a:ahLst/>
            <a:cxnLst/>
            <a:rect l="l" t="t" r="r" b="b"/>
            <a:pathLst>
              <a:path w="71383" h="35236" extrusionOk="0">
                <a:moveTo>
                  <a:pt x="13565" y="0"/>
                </a:moveTo>
                <a:cubicBezTo>
                  <a:pt x="12001" y="0"/>
                  <a:pt x="10428" y="68"/>
                  <a:pt x="8860" y="143"/>
                </a:cubicBezTo>
                <a:cubicBezTo>
                  <a:pt x="3820" y="382"/>
                  <a:pt x="644" y="5800"/>
                  <a:pt x="5" y="10476"/>
                </a:cubicBezTo>
                <a:cubicBezTo>
                  <a:pt x="1" y="25435"/>
                  <a:pt x="16985" y="34921"/>
                  <a:pt x="30670" y="35128"/>
                </a:cubicBezTo>
                <a:cubicBezTo>
                  <a:pt x="31173" y="35200"/>
                  <a:pt x="31739" y="35235"/>
                  <a:pt x="32361" y="35235"/>
                </a:cubicBezTo>
                <a:cubicBezTo>
                  <a:pt x="43330" y="35235"/>
                  <a:pt x="71383" y="24231"/>
                  <a:pt x="67336" y="12687"/>
                </a:cubicBezTo>
                <a:cubicBezTo>
                  <a:pt x="66159" y="10114"/>
                  <a:pt x="63153" y="8901"/>
                  <a:pt x="60344" y="8558"/>
                </a:cubicBezTo>
                <a:cubicBezTo>
                  <a:pt x="60268" y="8557"/>
                  <a:pt x="60192" y="8557"/>
                  <a:pt x="60116" y="8557"/>
                </a:cubicBezTo>
                <a:cubicBezTo>
                  <a:pt x="51295" y="8557"/>
                  <a:pt x="46835" y="9728"/>
                  <a:pt x="42719" y="9728"/>
                </a:cubicBezTo>
                <a:cubicBezTo>
                  <a:pt x="38107" y="9728"/>
                  <a:pt x="33926" y="8258"/>
                  <a:pt x="24526" y="2024"/>
                </a:cubicBezTo>
                <a:cubicBezTo>
                  <a:pt x="21031" y="392"/>
                  <a:pt x="17321" y="0"/>
                  <a:pt x="135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5"/>
          <p:cNvSpPr/>
          <p:nvPr/>
        </p:nvSpPr>
        <p:spPr>
          <a:xfrm>
            <a:off x="6940547" y="3834300"/>
            <a:ext cx="3597674" cy="271180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2" name="Google Shape;1162;p25"/>
          <p:cNvGrpSpPr/>
          <p:nvPr/>
        </p:nvGrpSpPr>
        <p:grpSpPr>
          <a:xfrm>
            <a:off x="8157690" y="288160"/>
            <a:ext cx="546184" cy="502678"/>
            <a:chOff x="-357900" y="2348840"/>
            <a:chExt cx="1101177" cy="1013464"/>
          </a:xfrm>
        </p:grpSpPr>
        <p:sp>
          <p:nvSpPr>
            <p:cNvPr id="1163" name="Google Shape;1163;p25"/>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5"/>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5"/>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5"/>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5"/>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5"/>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5"/>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5"/>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2">
  <p:cSld name="CUSTOM_6_1_1">
    <p:spTree>
      <p:nvGrpSpPr>
        <p:cNvPr id="1" name="Shape 1171"/>
        <p:cNvGrpSpPr/>
        <p:nvPr/>
      </p:nvGrpSpPr>
      <p:grpSpPr>
        <a:xfrm>
          <a:off x="0" y="0"/>
          <a:ext cx="0" cy="0"/>
          <a:chOff x="0" y="0"/>
          <a:chExt cx="0" cy="0"/>
        </a:xfrm>
      </p:grpSpPr>
      <p:sp>
        <p:nvSpPr>
          <p:cNvPr id="1172" name="Google Shape;1172;p26"/>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74" name="Google Shape;1174;p26"/>
          <p:cNvSpPr txBox="1">
            <a:spLocks noGrp="1"/>
          </p:cNvSpPr>
          <p:nvPr>
            <p:ph type="subTitle" idx="1"/>
          </p:nvPr>
        </p:nvSpPr>
        <p:spPr>
          <a:xfrm>
            <a:off x="2063632" y="1936444"/>
            <a:ext cx="5855400" cy="36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75" name="Google Shape;1175;p26"/>
          <p:cNvSpPr txBox="1">
            <a:spLocks noGrp="1"/>
          </p:cNvSpPr>
          <p:nvPr>
            <p:ph type="subTitle" idx="2"/>
          </p:nvPr>
        </p:nvSpPr>
        <p:spPr>
          <a:xfrm>
            <a:off x="2059152" y="3088808"/>
            <a:ext cx="5864100" cy="36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76" name="Google Shape;1176;p26"/>
          <p:cNvSpPr txBox="1">
            <a:spLocks noGrp="1"/>
          </p:cNvSpPr>
          <p:nvPr>
            <p:ph type="subTitle" idx="3"/>
          </p:nvPr>
        </p:nvSpPr>
        <p:spPr>
          <a:xfrm>
            <a:off x="2059167" y="4241601"/>
            <a:ext cx="5864100" cy="36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rgbClr val="191919"/>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77" name="Google Shape;1177;p26"/>
          <p:cNvSpPr txBox="1">
            <a:spLocks noGrp="1"/>
          </p:cNvSpPr>
          <p:nvPr>
            <p:ph type="subTitle" idx="4"/>
          </p:nvPr>
        </p:nvSpPr>
        <p:spPr>
          <a:xfrm>
            <a:off x="2063625" y="1598783"/>
            <a:ext cx="5855400" cy="420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solidFill>
                  <a:schemeClr val="dk1"/>
                </a:solidFill>
                <a:latin typeface="BIZ UDPGothic"/>
                <a:ea typeface="BIZ UDPGothic"/>
                <a:cs typeface="BIZ UDPGothic"/>
                <a:sym typeface="BIZ UDPGoth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78" name="Google Shape;1178;p26"/>
          <p:cNvSpPr txBox="1">
            <a:spLocks noGrp="1"/>
          </p:cNvSpPr>
          <p:nvPr>
            <p:ph type="subTitle" idx="5"/>
          </p:nvPr>
        </p:nvSpPr>
        <p:spPr>
          <a:xfrm>
            <a:off x="2059150" y="2748450"/>
            <a:ext cx="5864100" cy="420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solidFill>
                  <a:schemeClr val="dk1"/>
                </a:solidFill>
                <a:latin typeface="BIZ UDPGothic"/>
                <a:ea typeface="BIZ UDPGothic"/>
                <a:cs typeface="BIZ UDPGothic"/>
                <a:sym typeface="BIZ UDPGoth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79" name="Google Shape;1179;p26"/>
          <p:cNvSpPr txBox="1">
            <a:spLocks noGrp="1"/>
          </p:cNvSpPr>
          <p:nvPr>
            <p:ph type="subTitle" idx="6"/>
          </p:nvPr>
        </p:nvSpPr>
        <p:spPr>
          <a:xfrm>
            <a:off x="2059150" y="3901250"/>
            <a:ext cx="5864100" cy="420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solidFill>
                  <a:schemeClr val="dk1"/>
                </a:solidFill>
                <a:latin typeface="BIZ UDPGothic"/>
                <a:ea typeface="BIZ UDPGothic"/>
                <a:cs typeface="BIZ UDPGothic"/>
                <a:sym typeface="BIZ UDPGoth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80" name="Google Shape;1180;p26"/>
          <p:cNvSpPr/>
          <p:nvPr/>
        </p:nvSpPr>
        <p:spPr>
          <a:xfrm>
            <a:off x="-2318003" y="2915300"/>
            <a:ext cx="3597674" cy="271180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1" name="Google Shape;1181;p26"/>
          <p:cNvGrpSpPr/>
          <p:nvPr/>
        </p:nvGrpSpPr>
        <p:grpSpPr>
          <a:xfrm>
            <a:off x="8157690" y="1587310"/>
            <a:ext cx="546184" cy="502678"/>
            <a:chOff x="-357900" y="2348840"/>
            <a:chExt cx="1101177" cy="1013464"/>
          </a:xfrm>
        </p:grpSpPr>
        <p:sp>
          <p:nvSpPr>
            <p:cNvPr id="1182" name="Google Shape;1182;p26"/>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6"/>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6"/>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6"/>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6"/>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6"/>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6"/>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6"/>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190"/>
        <p:cNvGrpSpPr/>
        <p:nvPr/>
      </p:nvGrpSpPr>
      <p:grpSpPr>
        <a:xfrm>
          <a:off x="0" y="0"/>
          <a:ext cx="0" cy="0"/>
          <a:chOff x="0" y="0"/>
          <a:chExt cx="0" cy="0"/>
        </a:xfrm>
      </p:grpSpPr>
      <p:sp>
        <p:nvSpPr>
          <p:cNvPr id="1191" name="Google Shape;1191;p27"/>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93" name="Google Shape;1193;p27"/>
          <p:cNvSpPr txBox="1">
            <a:spLocks noGrp="1"/>
          </p:cNvSpPr>
          <p:nvPr>
            <p:ph type="subTitle" idx="1"/>
          </p:nvPr>
        </p:nvSpPr>
        <p:spPr>
          <a:xfrm>
            <a:off x="1067225" y="2211825"/>
            <a:ext cx="3154200" cy="53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94" name="Google Shape;1194;p27"/>
          <p:cNvSpPr txBox="1">
            <a:spLocks noGrp="1"/>
          </p:cNvSpPr>
          <p:nvPr>
            <p:ph type="subTitle" idx="2"/>
          </p:nvPr>
        </p:nvSpPr>
        <p:spPr>
          <a:xfrm>
            <a:off x="5005258" y="2211825"/>
            <a:ext cx="3154800" cy="53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95" name="Google Shape;1195;p27"/>
          <p:cNvSpPr txBox="1">
            <a:spLocks noGrp="1"/>
          </p:cNvSpPr>
          <p:nvPr>
            <p:ph type="subTitle" idx="3"/>
          </p:nvPr>
        </p:nvSpPr>
        <p:spPr>
          <a:xfrm>
            <a:off x="1067225" y="4012114"/>
            <a:ext cx="3154200" cy="53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96" name="Google Shape;1196;p27"/>
          <p:cNvSpPr txBox="1">
            <a:spLocks noGrp="1"/>
          </p:cNvSpPr>
          <p:nvPr>
            <p:ph type="subTitle" idx="4"/>
          </p:nvPr>
        </p:nvSpPr>
        <p:spPr>
          <a:xfrm>
            <a:off x="5005257" y="4012114"/>
            <a:ext cx="3154800" cy="53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97" name="Google Shape;1197;p27"/>
          <p:cNvSpPr txBox="1">
            <a:spLocks noGrp="1"/>
          </p:cNvSpPr>
          <p:nvPr>
            <p:ph type="subTitle" idx="5"/>
          </p:nvPr>
        </p:nvSpPr>
        <p:spPr>
          <a:xfrm>
            <a:off x="1067225" y="1928225"/>
            <a:ext cx="3154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solidFill>
                  <a:schemeClr val="dk1"/>
                </a:solidFill>
                <a:latin typeface="BIZ UDPGothic"/>
                <a:ea typeface="BIZ UDPGothic"/>
                <a:cs typeface="BIZ UDPGothic"/>
                <a:sym typeface="BIZ UDPGoth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98" name="Google Shape;1198;p27"/>
          <p:cNvSpPr txBox="1">
            <a:spLocks noGrp="1"/>
          </p:cNvSpPr>
          <p:nvPr>
            <p:ph type="subTitle" idx="6"/>
          </p:nvPr>
        </p:nvSpPr>
        <p:spPr>
          <a:xfrm>
            <a:off x="1067225" y="3728589"/>
            <a:ext cx="3154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solidFill>
                  <a:schemeClr val="dk1"/>
                </a:solidFill>
                <a:latin typeface="BIZ UDPGothic"/>
                <a:ea typeface="BIZ UDPGothic"/>
                <a:cs typeface="BIZ UDPGothic"/>
                <a:sym typeface="BIZ UDPGoth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99" name="Google Shape;1199;p27"/>
          <p:cNvSpPr txBox="1">
            <a:spLocks noGrp="1"/>
          </p:cNvSpPr>
          <p:nvPr>
            <p:ph type="subTitle" idx="7"/>
          </p:nvPr>
        </p:nvSpPr>
        <p:spPr>
          <a:xfrm>
            <a:off x="5005256" y="1928225"/>
            <a:ext cx="31548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solidFill>
                  <a:schemeClr val="dk1"/>
                </a:solidFill>
                <a:latin typeface="BIZ UDPGothic"/>
                <a:ea typeface="BIZ UDPGothic"/>
                <a:cs typeface="BIZ UDPGothic"/>
                <a:sym typeface="BIZ UDPGoth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00" name="Google Shape;1200;p27"/>
          <p:cNvSpPr txBox="1">
            <a:spLocks noGrp="1"/>
          </p:cNvSpPr>
          <p:nvPr>
            <p:ph type="subTitle" idx="8"/>
          </p:nvPr>
        </p:nvSpPr>
        <p:spPr>
          <a:xfrm>
            <a:off x="5005256" y="3728589"/>
            <a:ext cx="31548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solidFill>
                  <a:schemeClr val="dk1"/>
                </a:solidFill>
                <a:latin typeface="BIZ UDPGothic"/>
                <a:ea typeface="BIZ UDPGothic"/>
                <a:cs typeface="BIZ UDPGothic"/>
                <a:sym typeface="BIZ UDPGoth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01" name="Google Shape;1201;p27"/>
          <p:cNvSpPr/>
          <p:nvPr/>
        </p:nvSpPr>
        <p:spPr>
          <a:xfrm rot="-1880681">
            <a:off x="-2439546" y="-1425812"/>
            <a:ext cx="3597737" cy="2711850"/>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2" name="Google Shape;1202;p27"/>
          <p:cNvGrpSpPr/>
          <p:nvPr/>
        </p:nvGrpSpPr>
        <p:grpSpPr>
          <a:xfrm>
            <a:off x="8213252" y="1305835"/>
            <a:ext cx="546184" cy="502678"/>
            <a:chOff x="-357900" y="2348840"/>
            <a:chExt cx="1101177" cy="1013464"/>
          </a:xfrm>
        </p:grpSpPr>
        <p:sp>
          <p:nvSpPr>
            <p:cNvPr id="1203" name="Google Shape;1203;p27"/>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7"/>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7"/>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7"/>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7"/>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7"/>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7"/>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7"/>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ive columns">
  <p:cSld name="CUSTOM_7_1">
    <p:spTree>
      <p:nvGrpSpPr>
        <p:cNvPr id="1" name="Shape 1211"/>
        <p:cNvGrpSpPr/>
        <p:nvPr/>
      </p:nvGrpSpPr>
      <p:grpSpPr>
        <a:xfrm>
          <a:off x="0" y="0"/>
          <a:ext cx="0" cy="0"/>
          <a:chOff x="0" y="0"/>
          <a:chExt cx="0" cy="0"/>
        </a:xfrm>
      </p:grpSpPr>
      <p:sp>
        <p:nvSpPr>
          <p:cNvPr id="1212" name="Google Shape;1212;p28"/>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14" name="Google Shape;1214;p28"/>
          <p:cNvSpPr txBox="1">
            <a:spLocks noGrp="1"/>
          </p:cNvSpPr>
          <p:nvPr>
            <p:ph type="subTitle" idx="1"/>
          </p:nvPr>
        </p:nvSpPr>
        <p:spPr>
          <a:xfrm>
            <a:off x="829625" y="2259439"/>
            <a:ext cx="2192100" cy="56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15" name="Google Shape;1215;p28"/>
          <p:cNvSpPr txBox="1">
            <a:spLocks noGrp="1"/>
          </p:cNvSpPr>
          <p:nvPr>
            <p:ph type="subTitle" idx="2"/>
          </p:nvPr>
        </p:nvSpPr>
        <p:spPr>
          <a:xfrm>
            <a:off x="3530277" y="2259425"/>
            <a:ext cx="2194500" cy="56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16" name="Google Shape;1216;p28"/>
          <p:cNvSpPr txBox="1">
            <a:spLocks noGrp="1"/>
          </p:cNvSpPr>
          <p:nvPr>
            <p:ph type="subTitle" idx="3"/>
          </p:nvPr>
        </p:nvSpPr>
        <p:spPr>
          <a:xfrm>
            <a:off x="2190200" y="3989928"/>
            <a:ext cx="2192100" cy="56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17" name="Google Shape;1217;p28"/>
          <p:cNvSpPr txBox="1">
            <a:spLocks noGrp="1"/>
          </p:cNvSpPr>
          <p:nvPr>
            <p:ph type="subTitle" idx="4"/>
          </p:nvPr>
        </p:nvSpPr>
        <p:spPr>
          <a:xfrm>
            <a:off x="6229499" y="2249424"/>
            <a:ext cx="21945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18" name="Google Shape;1218;p28"/>
          <p:cNvSpPr txBox="1">
            <a:spLocks noGrp="1"/>
          </p:cNvSpPr>
          <p:nvPr>
            <p:ph type="subTitle" idx="5"/>
          </p:nvPr>
        </p:nvSpPr>
        <p:spPr>
          <a:xfrm>
            <a:off x="4889613" y="3994757"/>
            <a:ext cx="2194500" cy="56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19" name="Google Shape;1219;p28"/>
          <p:cNvSpPr txBox="1">
            <a:spLocks noGrp="1"/>
          </p:cNvSpPr>
          <p:nvPr>
            <p:ph type="subTitle" idx="6"/>
          </p:nvPr>
        </p:nvSpPr>
        <p:spPr>
          <a:xfrm>
            <a:off x="829624" y="2042942"/>
            <a:ext cx="21945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solidFill>
                  <a:schemeClr val="dk1"/>
                </a:solidFill>
                <a:latin typeface="BIZ UDPGothic"/>
                <a:ea typeface="BIZ UDPGothic"/>
                <a:cs typeface="BIZ UDPGothic"/>
                <a:sym typeface="BIZ UDPGoth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20" name="Google Shape;1220;p28"/>
          <p:cNvSpPr txBox="1">
            <a:spLocks noGrp="1"/>
          </p:cNvSpPr>
          <p:nvPr>
            <p:ph type="subTitle" idx="7"/>
          </p:nvPr>
        </p:nvSpPr>
        <p:spPr>
          <a:xfrm>
            <a:off x="3530275" y="2042930"/>
            <a:ext cx="21945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solidFill>
                  <a:schemeClr val="dk1"/>
                </a:solidFill>
                <a:latin typeface="BIZ UDPGothic"/>
                <a:ea typeface="BIZ UDPGothic"/>
                <a:cs typeface="BIZ UDPGothic"/>
                <a:sym typeface="BIZ UDPGoth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21" name="Google Shape;1221;p28"/>
          <p:cNvSpPr txBox="1">
            <a:spLocks noGrp="1"/>
          </p:cNvSpPr>
          <p:nvPr>
            <p:ph type="subTitle" idx="8"/>
          </p:nvPr>
        </p:nvSpPr>
        <p:spPr>
          <a:xfrm>
            <a:off x="6229495" y="2039112"/>
            <a:ext cx="2194500" cy="375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solidFill>
                  <a:schemeClr val="dk1"/>
                </a:solidFill>
                <a:latin typeface="BIZ UDPGothic"/>
                <a:ea typeface="BIZ UDPGothic"/>
                <a:cs typeface="BIZ UDPGothic"/>
                <a:sym typeface="BIZ UDPGoth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22" name="Google Shape;1222;p28"/>
          <p:cNvSpPr txBox="1">
            <a:spLocks noGrp="1"/>
          </p:cNvSpPr>
          <p:nvPr>
            <p:ph type="subTitle" idx="9"/>
          </p:nvPr>
        </p:nvSpPr>
        <p:spPr>
          <a:xfrm>
            <a:off x="2190199" y="3781404"/>
            <a:ext cx="21945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solidFill>
                  <a:schemeClr val="dk1"/>
                </a:solidFill>
                <a:latin typeface="BIZ UDPGothic"/>
                <a:ea typeface="BIZ UDPGothic"/>
                <a:cs typeface="BIZ UDPGothic"/>
                <a:sym typeface="BIZ UDPGoth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23" name="Google Shape;1223;p28"/>
          <p:cNvSpPr txBox="1">
            <a:spLocks noGrp="1"/>
          </p:cNvSpPr>
          <p:nvPr>
            <p:ph type="subTitle" idx="13"/>
          </p:nvPr>
        </p:nvSpPr>
        <p:spPr>
          <a:xfrm>
            <a:off x="4889609" y="3785616"/>
            <a:ext cx="21945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solidFill>
                  <a:schemeClr val="dk1"/>
                </a:solidFill>
                <a:latin typeface="BIZ UDPGothic"/>
                <a:ea typeface="BIZ UDPGothic"/>
                <a:cs typeface="BIZ UDPGothic"/>
                <a:sym typeface="BIZ UDPGoth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24" name="Google Shape;1224;p28"/>
          <p:cNvSpPr/>
          <p:nvPr/>
        </p:nvSpPr>
        <p:spPr>
          <a:xfrm>
            <a:off x="-896596" y="4118277"/>
            <a:ext cx="1877757" cy="1360990"/>
          </a:xfrm>
          <a:custGeom>
            <a:avLst/>
            <a:gdLst/>
            <a:ahLst/>
            <a:cxnLst/>
            <a:rect l="l" t="t" r="r" b="b"/>
            <a:pathLst>
              <a:path w="41947" h="30403" extrusionOk="0">
                <a:moveTo>
                  <a:pt x="22726" y="1"/>
                </a:moveTo>
                <a:cubicBezTo>
                  <a:pt x="10985" y="1"/>
                  <a:pt x="1" y="8093"/>
                  <a:pt x="10967" y="23336"/>
                </a:cubicBezTo>
                <a:cubicBezTo>
                  <a:pt x="14643" y="27664"/>
                  <a:pt x="20747" y="30403"/>
                  <a:pt x="26637" y="30403"/>
                </a:cubicBezTo>
                <a:cubicBezTo>
                  <a:pt x="30051" y="30403"/>
                  <a:pt x="33394" y="29482"/>
                  <a:pt x="36151" y="27418"/>
                </a:cubicBezTo>
                <a:cubicBezTo>
                  <a:pt x="40399" y="23634"/>
                  <a:pt x="41947" y="16980"/>
                  <a:pt x="41044" y="11460"/>
                </a:cubicBezTo>
                <a:cubicBezTo>
                  <a:pt x="38997" y="3723"/>
                  <a:pt x="30687" y="1"/>
                  <a:pt x="227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8"/>
          <p:cNvSpPr/>
          <p:nvPr/>
        </p:nvSpPr>
        <p:spPr>
          <a:xfrm>
            <a:off x="7884451" y="-947786"/>
            <a:ext cx="1732987" cy="1828695"/>
          </a:xfrm>
          <a:custGeom>
            <a:avLst/>
            <a:gdLst/>
            <a:ahLst/>
            <a:cxnLst/>
            <a:rect l="l" t="t" r="r" b="b"/>
            <a:pathLst>
              <a:path w="38713" h="40851" extrusionOk="0">
                <a:moveTo>
                  <a:pt x="15907" y="1"/>
                </a:moveTo>
                <a:cubicBezTo>
                  <a:pt x="9995" y="1"/>
                  <a:pt x="4480" y="4588"/>
                  <a:pt x="2149" y="16262"/>
                </a:cubicBezTo>
                <a:cubicBezTo>
                  <a:pt x="1" y="21923"/>
                  <a:pt x="246" y="31078"/>
                  <a:pt x="7483" y="32409"/>
                </a:cubicBezTo>
                <a:cubicBezTo>
                  <a:pt x="7777" y="32448"/>
                  <a:pt x="8071" y="32464"/>
                  <a:pt x="8363" y="32464"/>
                </a:cubicBezTo>
                <a:cubicBezTo>
                  <a:pt x="10472" y="32464"/>
                  <a:pt x="12562" y="31592"/>
                  <a:pt x="14695" y="31587"/>
                </a:cubicBezTo>
                <a:cubicBezTo>
                  <a:pt x="22517" y="31783"/>
                  <a:pt x="21179" y="39012"/>
                  <a:pt x="25847" y="40805"/>
                </a:cubicBezTo>
                <a:cubicBezTo>
                  <a:pt x="26114" y="40835"/>
                  <a:pt x="26376" y="40850"/>
                  <a:pt x="26632" y="40850"/>
                </a:cubicBezTo>
                <a:cubicBezTo>
                  <a:pt x="31729" y="40850"/>
                  <a:pt x="34717" y="34999"/>
                  <a:pt x="35353" y="30458"/>
                </a:cubicBezTo>
                <a:cubicBezTo>
                  <a:pt x="38712" y="15157"/>
                  <a:pt x="26653" y="1"/>
                  <a:pt x="159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8"/>
          <p:cNvSpPr/>
          <p:nvPr/>
        </p:nvSpPr>
        <p:spPr>
          <a:xfrm>
            <a:off x="-2183703" y="-1631350"/>
            <a:ext cx="3597674" cy="271180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rgbClr val="3847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7" name="Google Shape;1227;p28"/>
          <p:cNvGrpSpPr/>
          <p:nvPr/>
        </p:nvGrpSpPr>
        <p:grpSpPr>
          <a:xfrm>
            <a:off x="8078902" y="4181860"/>
            <a:ext cx="546184" cy="502678"/>
            <a:chOff x="-357900" y="2348840"/>
            <a:chExt cx="1101177" cy="1013464"/>
          </a:xfrm>
        </p:grpSpPr>
        <p:sp>
          <p:nvSpPr>
            <p:cNvPr id="1228" name="Google Shape;1228;p28"/>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8"/>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8"/>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8"/>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8"/>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8"/>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8"/>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8"/>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236"/>
        <p:cNvGrpSpPr/>
        <p:nvPr/>
      </p:nvGrpSpPr>
      <p:grpSpPr>
        <a:xfrm>
          <a:off x="0" y="0"/>
          <a:ext cx="0" cy="0"/>
          <a:chOff x="0" y="0"/>
          <a:chExt cx="0" cy="0"/>
        </a:xfrm>
      </p:grpSpPr>
      <p:sp>
        <p:nvSpPr>
          <p:cNvPr id="1237" name="Google Shape;1237;p29"/>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39" name="Google Shape;1239;p29"/>
          <p:cNvSpPr txBox="1">
            <a:spLocks noGrp="1"/>
          </p:cNvSpPr>
          <p:nvPr>
            <p:ph type="subTitle" idx="1"/>
          </p:nvPr>
        </p:nvSpPr>
        <p:spPr>
          <a:xfrm>
            <a:off x="829625" y="2193189"/>
            <a:ext cx="21921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40" name="Google Shape;1240;p29"/>
          <p:cNvSpPr txBox="1">
            <a:spLocks noGrp="1"/>
          </p:cNvSpPr>
          <p:nvPr>
            <p:ph type="subTitle" idx="2"/>
          </p:nvPr>
        </p:nvSpPr>
        <p:spPr>
          <a:xfrm>
            <a:off x="3530277" y="2193175"/>
            <a:ext cx="21945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41" name="Google Shape;1241;p29"/>
          <p:cNvSpPr txBox="1">
            <a:spLocks noGrp="1"/>
          </p:cNvSpPr>
          <p:nvPr>
            <p:ph type="subTitle" idx="3"/>
          </p:nvPr>
        </p:nvSpPr>
        <p:spPr>
          <a:xfrm>
            <a:off x="829625" y="4007578"/>
            <a:ext cx="2192100" cy="56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42" name="Google Shape;1242;p29"/>
          <p:cNvSpPr txBox="1">
            <a:spLocks noGrp="1"/>
          </p:cNvSpPr>
          <p:nvPr>
            <p:ph type="subTitle" idx="4"/>
          </p:nvPr>
        </p:nvSpPr>
        <p:spPr>
          <a:xfrm>
            <a:off x="3530277" y="4007575"/>
            <a:ext cx="2194500" cy="56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43" name="Google Shape;1243;p29"/>
          <p:cNvSpPr txBox="1">
            <a:spLocks noGrp="1"/>
          </p:cNvSpPr>
          <p:nvPr>
            <p:ph type="subTitle" idx="5"/>
          </p:nvPr>
        </p:nvSpPr>
        <p:spPr>
          <a:xfrm>
            <a:off x="6229499" y="2197966"/>
            <a:ext cx="21945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44" name="Google Shape;1244;p29"/>
          <p:cNvSpPr txBox="1">
            <a:spLocks noGrp="1"/>
          </p:cNvSpPr>
          <p:nvPr>
            <p:ph type="subTitle" idx="6"/>
          </p:nvPr>
        </p:nvSpPr>
        <p:spPr>
          <a:xfrm>
            <a:off x="6229499" y="4005072"/>
            <a:ext cx="2194500" cy="56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45" name="Google Shape;1245;p29"/>
          <p:cNvSpPr txBox="1">
            <a:spLocks noGrp="1"/>
          </p:cNvSpPr>
          <p:nvPr>
            <p:ph type="subTitle" idx="7"/>
          </p:nvPr>
        </p:nvSpPr>
        <p:spPr>
          <a:xfrm>
            <a:off x="829624" y="1984212"/>
            <a:ext cx="2194500" cy="375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solidFill>
                  <a:schemeClr val="dk1"/>
                </a:solidFill>
                <a:latin typeface="BIZ UDPGothic"/>
                <a:ea typeface="BIZ UDPGothic"/>
                <a:cs typeface="BIZ UDPGothic"/>
                <a:sym typeface="BIZ UDPGoth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46" name="Google Shape;1246;p29"/>
          <p:cNvSpPr txBox="1">
            <a:spLocks noGrp="1"/>
          </p:cNvSpPr>
          <p:nvPr>
            <p:ph type="subTitle" idx="8"/>
          </p:nvPr>
        </p:nvSpPr>
        <p:spPr>
          <a:xfrm>
            <a:off x="3530275" y="1985788"/>
            <a:ext cx="2194500" cy="375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solidFill>
                  <a:schemeClr val="dk1"/>
                </a:solidFill>
                <a:latin typeface="BIZ UDPGothic"/>
                <a:ea typeface="BIZ UDPGothic"/>
                <a:cs typeface="BIZ UDPGothic"/>
                <a:sym typeface="BIZ UDPGoth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47" name="Google Shape;1247;p29"/>
          <p:cNvSpPr txBox="1">
            <a:spLocks noGrp="1"/>
          </p:cNvSpPr>
          <p:nvPr>
            <p:ph type="subTitle" idx="9"/>
          </p:nvPr>
        </p:nvSpPr>
        <p:spPr>
          <a:xfrm>
            <a:off x="829624" y="3799054"/>
            <a:ext cx="21945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solidFill>
                  <a:schemeClr val="dk1"/>
                </a:solidFill>
                <a:latin typeface="BIZ UDPGothic"/>
                <a:ea typeface="BIZ UDPGothic"/>
                <a:cs typeface="BIZ UDPGothic"/>
                <a:sym typeface="BIZ UDPGoth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48" name="Google Shape;1248;p29"/>
          <p:cNvSpPr txBox="1">
            <a:spLocks noGrp="1"/>
          </p:cNvSpPr>
          <p:nvPr>
            <p:ph type="subTitle" idx="13"/>
          </p:nvPr>
        </p:nvSpPr>
        <p:spPr>
          <a:xfrm>
            <a:off x="3530275" y="3799050"/>
            <a:ext cx="21945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solidFill>
                  <a:schemeClr val="dk1"/>
                </a:solidFill>
                <a:latin typeface="BIZ UDPGothic"/>
                <a:ea typeface="BIZ UDPGothic"/>
                <a:cs typeface="BIZ UDPGothic"/>
                <a:sym typeface="BIZ UDPGoth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49" name="Google Shape;1249;p29"/>
          <p:cNvSpPr txBox="1">
            <a:spLocks noGrp="1"/>
          </p:cNvSpPr>
          <p:nvPr>
            <p:ph type="subTitle" idx="14"/>
          </p:nvPr>
        </p:nvSpPr>
        <p:spPr>
          <a:xfrm>
            <a:off x="6229495" y="3797808"/>
            <a:ext cx="21945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solidFill>
                  <a:schemeClr val="dk1"/>
                </a:solidFill>
                <a:latin typeface="BIZ UDPGothic"/>
                <a:ea typeface="BIZ UDPGothic"/>
                <a:cs typeface="BIZ UDPGothic"/>
                <a:sym typeface="BIZ UDPGoth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50" name="Google Shape;1250;p29"/>
          <p:cNvSpPr txBox="1">
            <a:spLocks noGrp="1"/>
          </p:cNvSpPr>
          <p:nvPr>
            <p:ph type="subTitle" idx="15"/>
          </p:nvPr>
        </p:nvSpPr>
        <p:spPr>
          <a:xfrm>
            <a:off x="6230925" y="1983846"/>
            <a:ext cx="21945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solidFill>
                  <a:schemeClr val="dk1"/>
                </a:solidFill>
                <a:latin typeface="BIZ UDPGothic"/>
                <a:ea typeface="BIZ UDPGothic"/>
                <a:cs typeface="BIZ UDPGothic"/>
                <a:sym typeface="BIZ UDPGoth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51" name="Google Shape;1251;p29"/>
          <p:cNvSpPr/>
          <p:nvPr/>
        </p:nvSpPr>
        <p:spPr>
          <a:xfrm rot="7484453">
            <a:off x="8140326" y="4326312"/>
            <a:ext cx="1732984" cy="1828691"/>
          </a:xfrm>
          <a:custGeom>
            <a:avLst/>
            <a:gdLst/>
            <a:ahLst/>
            <a:cxnLst/>
            <a:rect l="l" t="t" r="r" b="b"/>
            <a:pathLst>
              <a:path w="38713" h="40851" extrusionOk="0">
                <a:moveTo>
                  <a:pt x="15907" y="1"/>
                </a:moveTo>
                <a:cubicBezTo>
                  <a:pt x="9995" y="1"/>
                  <a:pt x="4480" y="4588"/>
                  <a:pt x="2149" y="16262"/>
                </a:cubicBezTo>
                <a:cubicBezTo>
                  <a:pt x="1" y="21923"/>
                  <a:pt x="246" y="31078"/>
                  <a:pt x="7483" y="32409"/>
                </a:cubicBezTo>
                <a:cubicBezTo>
                  <a:pt x="7777" y="32448"/>
                  <a:pt x="8071" y="32464"/>
                  <a:pt x="8363" y="32464"/>
                </a:cubicBezTo>
                <a:cubicBezTo>
                  <a:pt x="10472" y="32464"/>
                  <a:pt x="12562" y="31592"/>
                  <a:pt x="14695" y="31587"/>
                </a:cubicBezTo>
                <a:cubicBezTo>
                  <a:pt x="22517" y="31783"/>
                  <a:pt x="21179" y="39012"/>
                  <a:pt x="25847" y="40805"/>
                </a:cubicBezTo>
                <a:cubicBezTo>
                  <a:pt x="26114" y="40835"/>
                  <a:pt x="26376" y="40850"/>
                  <a:pt x="26632" y="40850"/>
                </a:cubicBezTo>
                <a:cubicBezTo>
                  <a:pt x="31729" y="40850"/>
                  <a:pt x="34717" y="34999"/>
                  <a:pt x="35353" y="30458"/>
                </a:cubicBezTo>
                <a:cubicBezTo>
                  <a:pt x="38712" y="15157"/>
                  <a:pt x="26653" y="1"/>
                  <a:pt x="159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9"/>
          <p:cNvSpPr/>
          <p:nvPr/>
        </p:nvSpPr>
        <p:spPr>
          <a:xfrm rot="6680846">
            <a:off x="-1533543" y="-326305"/>
            <a:ext cx="2843168" cy="1446450"/>
          </a:xfrm>
          <a:custGeom>
            <a:avLst/>
            <a:gdLst/>
            <a:ahLst/>
            <a:cxnLst/>
            <a:rect l="l" t="t" r="r" b="b"/>
            <a:pathLst>
              <a:path w="63515" h="32313" extrusionOk="0">
                <a:moveTo>
                  <a:pt x="52010" y="1"/>
                </a:moveTo>
                <a:cubicBezTo>
                  <a:pt x="47251" y="1"/>
                  <a:pt x="44491" y="6370"/>
                  <a:pt x="30507" y="6370"/>
                </a:cubicBezTo>
                <a:cubicBezTo>
                  <a:pt x="30447" y="6370"/>
                  <a:pt x="30387" y="6369"/>
                  <a:pt x="30327" y="6369"/>
                </a:cubicBezTo>
                <a:cubicBezTo>
                  <a:pt x="21629" y="6914"/>
                  <a:pt x="11366" y="5945"/>
                  <a:pt x="4680" y="12570"/>
                </a:cubicBezTo>
                <a:cubicBezTo>
                  <a:pt x="1508" y="15777"/>
                  <a:pt x="0" y="20892"/>
                  <a:pt x="1924" y="24972"/>
                </a:cubicBezTo>
                <a:cubicBezTo>
                  <a:pt x="4816" y="30348"/>
                  <a:pt x="11806" y="32312"/>
                  <a:pt x="19611" y="32312"/>
                </a:cubicBezTo>
                <a:cubicBezTo>
                  <a:pt x="29867" y="32312"/>
                  <a:pt x="41528" y="28921"/>
                  <a:pt x="47145" y="25422"/>
                </a:cubicBezTo>
                <a:cubicBezTo>
                  <a:pt x="54845" y="21119"/>
                  <a:pt x="63515" y="6256"/>
                  <a:pt x="53838" y="300"/>
                </a:cubicBezTo>
                <a:cubicBezTo>
                  <a:pt x="53184" y="93"/>
                  <a:pt x="52582" y="1"/>
                  <a:pt x="520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six columns 1">
  <p:cSld name="CUSTOM_7_2">
    <p:spTree>
      <p:nvGrpSpPr>
        <p:cNvPr id="1" name="Shape 1253"/>
        <p:cNvGrpSpPr/>
        <p:nvPr/>
      </p:nvGrpSpPr>
      <p:grpSpPr>
        <a:xfrm>
          <a:off x="0" y="0"/>
          <a:ext cx="0" cy="0"/>
          <a:chOff x="0" y="0"/>
          <a:chExt cx="0" cy="0"/>
        </a:xfrm>
      </p:grpSpPr>
      <p:sp>
        <p:nvSpPr>
          <p:cNvPr id="1254" name="Google Shape;1254;p30"/>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56" name="Google Shape;1256;p30"/>
          <p:cNvSpPr txBox="1">
            <a:spLocks noGrp="1"/>
          </p:cNvSpPr>
          <p:nvPr>
            <p:ph type="subTitle" idx="1"/>
          </p:nvPr>
        </p:nvSpPr>
        <p:spPr>
          <a:xfrm>
            <a:off x="829624" y="1905468"/>
            <a:ext cx="2192100" cy="563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57" name="Google Shape;1257;p30"/>
          <p:cNvSpPr txBox="1">
            <a:spLocks noGrp="1"/>
          </p:cNvSpPr>
          <p:nvPr>
            <p:ph type="subTitle" idx="2"/>
          </p:nvPr>
        </p:nvSpPr>
        <p:spPr>
          <a:xfrm>
            <a:off x="3530275" y="1905468"/>
            <a:ext cx="2194500" cy="563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58" name="Google Shape;1258;p30"/>
          <p:cNvSpPr txBox="1">
            <a:spLocks noGrp="1"/>
          </p:cNvSpPr>
          <p:nvPr>
            <p:ph type="subTitle" idx="3"/>
          </p:nvPr>
        </p:nvSpPr>
        <p:spPr>
          <a:xfrm>
            <a:off x="829624" y="3717938"/>
            <a:ext cx="2192100" cy="567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59" name="Google Shape;1259;p30"/>
          <p:cNvSpPr txBox="1">
            <a:spLocks noGrp="1"/>
          </p:cNvSpPr>
          <p:nvPr>
            <p:ph type="subTitle" idx="4"/>
          </p:nvPr>
        </p:nvSpPr>
        <p:spPr>
          <a:xfrm>
            <a:off x="3530275" y="3717938"/>
            <a:ext cx="2194500" cy="567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60" name="Google Shape;1260;p30"/>
          <p:cNvSpPr txBox="1">
            <a:spLocks noGrp="1"/>
          </p:cNvSpPr>
          <p:nvPr>
            <p:ph type="subTitle" idx="5"/>
          </p:nvPr>
        </p:nvSpPr>
        <p:spPr>
          <a:xfrm>
            <a:off x="6229497" y="1903518"/>
            <a:ext cx="2194500" cy="567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61" name="Google Shape;1261;p30"/>
          <p:cNvSpPr txBox="1">
            <a:spLocks noGrp="1"/>
          </p:cNvSpPr>
          <p:nvPr>
            <p:ph type="subTitle" idx="6"/>
          </p:nvPr>
        </p:nvSpPr>
        <p:spPr>
          <a:xfrm>
            <a:off x="6229497" y="3717938"/>
            <a:ext cx="2194500" cy="567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62" name="Google Shape;1262;p30"/>
          <p:cNvSpPr txBox="1">
            <a:spLocks noGrp="1"/>
          </p:cNvSpPr>
          <p:nvPr>
            <p:ph type="subTitle" idx="7"/>
          </p:nvPr>
        </p:nvSpPr>
        <p:spPr>
          <a:xfrm>
            <a:off x="829624" y="2379547"/>
            <a:ext cx="2194500" cy="37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Bebas Neue"/>
              <a:buNone/>
              <a:defRPr sz="2200">
                <a:solidFill>
                  <a:schemeClr val="dk1"/>
                </a:solidFill>
                <a:latin typeface="BIZ UDPGothic"/>
                <a:ea typeface="BIZ UDPGothic"/>
                <a:cs typeface="BIZ UDPGothic"/>
                <a:sym typeface="BIZ UDPGoth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63" name="Google Shape;1263;p30"/>
          <p:cNvSpPr txBox="1">
            <a:spLocks noGrp="1"/>
          </p:cNvSpPr>
          <p:nvPr>
            <p:ph type="subTitle" idx="8"/>
          </p:nvPr>
        </p:nvSpPr>
        <p:spPr>
          <a:xfrm>
            <a:off x="3530275" y="2379535"/>
            <a:ext cx="2194500" cy="37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Bebas Neue"/>
              <a:buNone/>
              <a:defRPr sz="2200">
                <a:solidFill>
                  <a:schemeClr val="dk1"/>
                </a:solidFill>
                <a:latin typeface="BIZ UDPGothic"/>
                <a:ea typeface="BIZ UDPGothic"/>
                <a:cs typeface="BIZ UDPGothic"/>
                <a:sym typeface="BIZ UDPGoth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64" name="Google Shape;1264;p30"/>
          <p:cNvSpPr txBox="1">
            <a:spLocks noGrp="1"/>
          </p:cNvSpPr>
          <p:nvPr>
            <p:ph type="subTitle" idx="9"/>
          </p:nvPr>
        </p:nvSpPr>
        <p:spPr>
          <a:xfrm>
            <a:off x="6229497" y="2377440"/>
            <a:ext cx="2194500" cy="37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Bebas Neue"/>
              <a:buNone/>
              <a:defRPr sz="2200">
                <a:solidFill>
                  <a:schemeClr val="dk1"/>
                </a:solidFill>
                <a:latin typeface="BIZ UDPGothic"/>
                <a:ea typeface="BIZ UDPGothic"/>
                <a:cs typeface="BIZ UDPGothic"/>
                <a:sym typeface="BIZ UDPGoth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65" name="Google Shape;1265;p30"/>
          <p:cNvSpPr txBox="1">
            <a:spLocks noGrp="1"/>
          </p:cNvSpPr>
          <p:nvPr>
            <p:ph type="subTitle" idx="13"/>
          </p:nvPr>
        </p:nvSpPr>
        <p:spPr>
          <a:xfrm>
            <a:off x="829624" y="4192801"/>
            <a:ext cx="2194500" cy="37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Bebas Neue"/>
              <a:buNone/>
              <a:defRPr sz="2200">
                <a:solidFill>
                  <a:schemeClr val="dk1"/>
                </a:solidFill>
                <a:latin typeface="BIZ UDPGothic"/>
                <a:ea typeface="BIZ UDPGothic"/>
                <a:cs typeface="BIZ UDPGothic"/>
                <a:sym typeface="BIZ UDPGoth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66" name="Google Shape;1266;p30"/>
          <p:cNvSpPr txBox="1">
            <a:spLocks noGrp="1"/>
          </p:cNvSpPr>
          <p:nvPr>
            <p:ph type="subTitle" idx="14"/>
          </p:nvPr>
        </p:nvSpPr>
        <p:spPr>
          <a:xfrm>
            <a:off x="3530275" y="4192797"/>
            <a:ext cx="2194500" cy="37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Bebas Neue"/>
              <a:buNone/>
              <a:defRPr sz="2200">
                <a:solidFill>
                  <a:schemeClr val="dk1"/>
                </a:solidFill>
                <a:latin typeface="BIZ UDPGothic"/>
                <a:ea typeface="BIZ UDPGothic"/>
                <a:cs typeface="BIZ UDPGothic"/>
                <a:sym typeface="BIZ UDPGoth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67" name="Google Shape;1267;p30"/>
          <p:cNvSpPr txBox="1">
            <a:spLocks noGrp="1"/>
          </p:cNvSpPr>
          <p:nvPr>
            <p:ph type="subTitle" idx="15"/>
          </p:nvPr>
        </p:nvSpPr>
        <p:spPr>
          <a:xfrm>
            <a:off x="6229497" y="4191555"/>
            <a:ext cx="2194500" cy="37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Bebas Neue"/>
              <a:buNone/>
              <a:defRPr sz="2200">
                <a:solidFill>
                  <a:schemeClr val="dk1"/>
                </a:solidFill>
                <a:latin typeface="BIZ UDPGothic"/>
                <a:ea typeface="BIZ UDPGothic"/>
                <a:cs typeface="BIZ UDPGothic"/>
                <a:sym typeface="BIZ UDPGoth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68" name="Google Shape;1268;p30"/>
          <p:cNvSpPr/>
          <p:nvPr/>
        </p:nvSpPr>
        <p:spPr>
          <a:xfrm rot="7698060">
            <a:off x="-1118223" y="-808904"/>
            <a:ext cx="3195457" cy="1577338"/>
          </a:xfrm>
          <a:custGeom>
            <a:avLst/>
            <a:gdLst/>
            <a:ahLst/>
            <a:cxnLst/>
            <a:rect l="l" t="t" r="r" b="b"/>
            <a:pathLst>
              <a:path w="71383" h="35236" extrusionOk="0">
                <a:moveTo>
                  <a:pt x="13565" y="0"/>
                </a:moveTo>
                <a:cubicBezTo>
                  <a:pt x="12001" y="0"/>
                  <a:pt x="10428" y="68"/>
                  <a:pt x="8860" y="143"/>
                </a:cubicBezTo>
                <a:cubicBezTo>
                  <a:pt x="3820" y="382"/>
                  <a:pt x="644" y="5800"/>
                  <a:pt x="5" y="10476"/>
                </a:cubicBezTo>
                <a:cubicBezTo>
                  <a:pt x="1" y="25435"/>
                  <a:pt x="16985" y="34921"/>
                  <a:pt x="30670" y="35128"/>
                </a:cubicBezTo>
                <a:cubicBezTo>
                  <a:pt x="31173" y="35200"/>
                  <a:pt x="31739" y="35235"/>
                  <a:pt x="32361" y="35235"/>
                </a:cubicBezTo>
                <a:cubicBezTo>
                  <a:pt x="43330" y="35235"/>
                  <a:pt x="71383" y="24231"/>
                  <a:pt x="67336" y="12687"/>
                </a:cubicBezTo>
                <a:cubicBezTo>
                  <a:pt x="66159" y="10114"/>
                  <a:pt x="63153" y="8901"/>
                  <a:pt x="60344" y="8558"/>
                </a:cubicBezTo>
                <a:cubicBezTo>
                  <a:pt x="60268" y="8557"/>
                  <a:pt x="60192" y="8557"/>
                  <a:pt x="60116" y="8557"/>
                </a:cubicBezTo>
                <a:cubicBezTo>
                  <a:pt x="51295" y="8557"/>
                  <a:pt x="46835" y="9728"/>
                  <a:pt x="42719" y="9728"/>
                </a:cubicBezTo>
                <a:cubicBezTo>
                  <a:pt x="38107" y="9728"/>
                  <a:pt x="33926" y="8258"/>
                  <a:pt x="24526" y="2024"/>
                </a:cubicBezTo>
                <a:cubicBezTo>
                  <a:pt x="21031" y="392"/>
                  <a:pt x="17321" y="0"/>
                  <a:pt x="135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0"/>
          <p:cNvSpPr/>
          <p:nvPr/>
        </p:nvSpPr>
        <p:spPr>
          <a:xfrm rot="2300519">
            <a:off x="7768645" y="-60369"/>
            <a:ext cx="2843235" cy="1446484"/>
          </a:xfrm>
          <a:custGeom>
            <a:avLst/>
            <a:gdLst/>
            <a:ahLst/>
            <a:cxnLst/>
            <a:rect l="l" t="t" r="r" b="b"/>
            <a:pathLst>
              <a:path w="63515" h="32313" extrusionOk="0">
                <a:moveTo>
                  <a:pt x="52010" y="1"/>
                </a:moveTo>
                <a:cubicBezTo>
                  <a:pt x="47251" y="1"/>
                  <a:pt x="44491" y="6370"/>
                  <a:pt x="30507" y="6370"/>
                </a:cubicBezTo>
                <a:cubicBezTo>
                  <a:pt x="30447" y="6370"/>
                  <a:pt x="30387" y="6369"/>
                  <a:pt x="30327" y="6369"/>
                </a:cubicBezTo>
                <a:cubicBezTo>
                  <a:pt x="21629" y="6914"/>
                  <a:pt x="11366" y="5945"/>
                  <a:pt x="4680" y="12570"/>
                </a:cubicBezTo>
                <a:cubicBezTo>
                  <a:pt x="1508" y="15777"/>
                  <a:pt x="0" y="20892"/>
                  <a:pt x="1924" y="24972"/>
                </a:cubicBezTo>
                <a:cubicBezTo>
                  <a:pt x="4816" y="30348"/>
                  <a:pt x="11806" y="32312"/>
                  <a:pt x="19611" y="32312"/>
                </a:cubicBezTo>
                <a:cubicBezTo>
                  <a:pt x="29867" y="32312"/>
                  <a:pt x="41528" y="28921"/>
                  <a:pt x="47145" y="25422"/>
                </a:cubicBezTo>
                <a:cubicBezTo>
                  <a:pt x="54845" y="21119"/>
                  <a:pt x="63515" y="6256"/>
                  <a:pt x="53838" y="300"/>
                </a:cubicBezTo>
                <a:cubicBezTo>
                  <a:pt x="53184" y="93"/>
                  <a:pt x="52582" y="1"/>
                  <a:pt x="520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0"/>
        <p:cNvGrpSpPr/>
        <p:nvPr/>
      </p:nvGrpSpPr>
      <p:grpSpPr>
        <a:xfrm>
          <a:off x="0" y="0"/>
          <a:ext cx="0" cy="0"/>
          <a:chOff x="0" y="0"/>
          <a:chExt cx="0" cy="0"/>
        </a:xfrm>
      </p:grpSpPr>
      <p:sp>
        <p:nvSpPr>
          <p:cNvPr id="91" name="Google Shape;91;p4"/>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txBox="1">
            <a:spLocks noGrp="1"/>
          </p:cNvSpPr>
          <p:nvPr>
            <p:ph type="title"/>
          </p:nvPr>
        </p:nvSpPr>
        <p:spPr>
          <a:xfrm>
            <a:off x="841248" y="1353312"/>
            <a:ext cx="3118200" cy="13167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 name="Google Shape;93;p4"/>
          <p:cNvSpPr txBox="1">
            <a:spLocks noGrp="1"/>
          </p:cNvSpPr>
          <p:nvPr>
            <p:ph type="body" idx="1"/>
          </p:nvPr>
        </p:nvSpPr>
        <p:spPr>
          <a:xfrm>
            <a:off x="841248" y="2670048"/>
            <a:ext cx="3118200" cy="1115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a:lvl1pPr>
            <a:lvl2pPr marL="914400" lvl="1" indent="-317500" rtl="0">
              <a:lnSpc>
                <a:spcPct val="100000"/>
              </a:lnSpc>
              <a:spcBef>
                <a:spcPts val="160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
        <p:nvSpPr>
          <p:cNvPr id="94" name="Google Shape;94;p4"/>
          <p:cNvSpPr>
            <a:spLocks noGrp="1"/>
          </p:cNvSpPr>
          <p:nvPr>
            <p:ph type="pic" idx="2"/>
          </p:nvPr>
        </p:nvSpPr>
        <p:spPr>
          <a:xfrm>
            <a:off x="4562856" y="694944"/>
            <a:ext cx="3739800" cy="3757500"/>
          </a:xfrm>
          <a:prstGeom prst="rect">
            <a:avLst/>
          </a:prstGeom>
          <a:noFill/>
          <a:ln w="19050" cap="flat" cmpd="sng">
            <a:solidFill>
              <a:schemeClr val="dk1"/>
            </a:solidFill>
            <a:prstDash val="solid"/>
            <a:round/>
            <a:headEnd type="none" w="sm" len="sm"/>
            <a:tailEnd type="none" w="sm" len="sm"/>
          </a:ln>
        </p:spPr>
      </p:sp>
      <p:sp>
        <p:nvSpPr>
          <p:cNvPr id="95" name="Google Shape;95;p4"/>
          <p:cNvSpPr/>
          <p:nvPr/>
        </p:nvSpPr>
        <p:spPr>
          <a:xfrm>
            <a:off x="-637021" y="-712648"/>
            <a:ext cx="1877757" cy="1360990"/>
          </a:xfrm>
          <a:custGeom>
            <a:avLst/>
            <a:gdLst/>
            <a:ahLst/>
            <a:cxnLst/>
            <a:rect l="l" t="t" r="r" b="b"/>
            <a:pathLst>
              <a:path w="41947" h="30403" extrusionOk="0">
                <a:moveTo>
                  <a:pt x="22726" y="1"/>
                </a:moveTo>
                <a:cubicBezTo>
                  <a:pt x="10985" y="1"/>
                  <a:pt x="1" y="8093"/>
                  <a:pt x="10967" y="23336"/>
                </a:cubicBezTo>
                <a:cubicBezTo>
                  <a:pt x="14643" y="27664"/>
                  <a:pt x="20747" y="30403"/>
                  <a:pt x="26637" y="30403"/>
                </a:cubicBezTo>
                <a:cubicBezTo>
                  <a:pt x="30051" y="30403"/>
                  <a:pt x="33394" y="29482"/>
                  <a:pt x="36151" y="27418"/>
                </a:cubicBezTo>
                <a:cubicBezTo>
                  <a:pt x="40399" y="23634"/>
                  <a:pt x="41947" y="16980"/>
                  <a:pt x="41044" y="11460"/>
                </a:cubicBezTo>
                <a:cubicBezTo>
                  <a:pt x="38997" y="3723"/>
                  <a:pt x="30687" y="1"/>
                  <a:pt x="22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 name="Google Shape;96;p4"/>
          <p:cNvGrpSpPr/>
          <p:nvPr/>
        </p:nvGrpSpPr>
        <p:grpSpPr>
          <a:xfrm>
            <a:off x="30271" y="-313426"/>
            <a:ext cx="1365914" cy="890062"/>
            <a:chOff x="4042250" y="1243325"/>
            <a:chExt cx="762825" cy="497075"/>
          </a:xfrm>
        </p:grpSpPr>
        <p:sp>
          <p:nvSpPr>
            <p:cNvPr id="97" name="Google Shape;97;p4"/>
            <p:cNvSpPr/>
            <p:nvPr/>
          </p:nvSpPr>
          <p:spPr>
            <a:xfrm>
              <a:off x="4738250" y="1510075"/>
              <a:ext cx="35925" cy="38725"/>
            </a:xfrm>
            <a:custGeom>
              <a:avLst/>
              <a:gdLst/>
              <a:ahLst/>
              <a:cxnLst/>
              <a:rect l="l" t="t" r="r" b="b"/>
              <a:pathLst>
                <a:path w="1437" h="1549" extrusionOk="0">
                  <a:moveTo>
                    <a:pt x="759" y="1"/>
                  </a:moveTo>
                  <a:cubicBezTo>
                    <a:pt x="702" y="1"/>
                    <a:pt x="646" y="8"/>
                    <a:pt x="588" y="20"/>
                  </a:cubicBezTo>
                  <a:cubicBezTo>
                    <a:pt x="569" y="23"/>
                    <a:pt x="549" y="27"/>
                    <a:pt x="531" y="35"/>
                  </a:cubicBezTo>
                  <a:cubicBezTo>
                    <a:pt x="478" y="53"/>
                    <a:pt x="428" y="76"/>
                    <a:pt x="380" y="104"/>
                  </a:cubicBezTo>
                  <a:cubicBezTo>
                    <a:pt x="314" y="144"/>
                    <a:pt x="254" y="194"/>
                    <a:pt x="204" y="253"/>
                  </a:cubicBezTo>
                  <a:cubicBezTo>
                    <a:pt x="154" y="309"/>
                    <a:pt x="113" y="373"/>
                    <a:pt x="81" y="442"/>
                  </a:cubicBezTo>
                  <a:cubicBezTo>
                    <a:pt x="61" y="489"/>
                    <a:pt x="43" y="537"/>
                    <a:pt x="28" y="587"/>
                  </a:cubicBezTo>
                  <a:cubicBezTo>
                    <a:pt x="14" y="639"/>
                    <a:pt x="12" y="695"/>
                    <a:pt x="7" y="748"/>
                  </a:cubicBezTo>
                  <a:cubicBezTo>
                    <a:pt x="0" y="824"/>
                    <a:pt x="13" y="900"/>
                    <a:pt x="32" y="974"/>
                  </a:cubicBezTo>
                  <a:cubicBezTo>
                    <a:pt x="36" y="993"/>
                    <a:pt x="42" y="1012"/>
                    <a:pt x="50" y="1030"/>
                  </a:cubicBezTo>
                  <a:cubicBezTo>
                    <a:pt x="69" y="1082"/>
                    <a:pt x="93" y="1132"/>
                    <a:pt x="121" y="1180"/>
                  </a:cubicBezTo>
                  <a:cubicBezTo>
                    <a:pt x="196" y="1302"/>
                    <a:pt x="317" y="1422"/>
                    <a:pt x="450" y="1478"/>
                  </a:cubicBezTo>
                  <a:cubicBezTo>
                    <a:pt x="544" y="1521"/>
                    <a:pt x="645" y="1545"/>
                    <a:pt x="749" y="1549"/>
                  </a:cubicBezTo>
                  <a:cubicBezTo>
                    <a:pt x="786" y="1549"/>
                    <a:pt x="823" y="1545"/>
                    <a:pt x="858" y="1538"/>
                  </a:cubicBezTo>
                  <a:cubicBezTo>
                    <a:pt x="895" y="1534"/>
                    <a:pt x="931" y="1525"/>
                    <a:pt x="966" y="1513"/>
                  </a:cubicBezTo>
                  <a:cubicBezTo>
                    <a:pt x="1073" y="1470"/>
                    <a:pt x="1164" y="1417"/>
                    <a:pt x="1243" y="1330"/>
                  </a:cubicBezTo>
                  <a:cubicBezTo>
                    <a:pt x="1306" y="1260"/>
                    <a:pt x="1353" y="1179"/>
                    <a:pt x="1384" y="1091"/>
                  </a:cubicBezTo>
                  <a:cubicBezTo>
                    <a:pt x="1417" y="1005"/>
                    <a:pt x="1436" y="915"/>
                    <a:pt x="1428" y="821"/>
                  </a:cubicBezTo>
                  <a:cubicBezTo>
                    <a:pt x="1427" y="807"/>
                    <a:pt x="1424" y="792"/>
                    <a:pt x="1422" y="777"/>
                  </a:cubicBezTo>
                  <a:cubicBezTo>
                    <a:pt x="1425" y="752"/>
                    <a:pt x="1431" y="729"/>
                    <a:pt x="1432" y="703"/>
                  </a:cubicBezTo>
                  <a:cubicBezTo>
                    <a:pt x="1434" y="633"/>
                    <a:pt x="1424" y="564"/>
                    <a:pt x="1403" y="499"/>
                  </a:cubicBezTo>
                  <a:cubicBezTo>
                    <a:pt x="1385" y="451"/>
                    <a:pt x="1365" y="403"/>
                    <a:pt x="1340" y="358"/>
                  </a:cubicBezTo>
                  <a:cubicBezTo>
                    <a:pt x="1331" y="340"/>
                    <a:pt x="1321" y="323"/>
                    <a:pt x="1308" y="307"/>
                  </a:cubicBezTo>
                  <a:cubicBezTo>
                    <a:pt x="1277" y="266"/>
                    <a:pt x="1245" y="227"/>
                    <a:pt x="1210" y="190"/>
                  </a:cubicBezTo>
                  <a:cubicBezTo>
                    <a:pt x="1172" y="156"/>
                    <a:pt x="1129" y="125"/>
                    <a:pt x="1085" y="98"/>
                  </a:cubicBezTo>
                  <a:cubicBezTo>
                    <a:pt x="1028" y="61"/>
                    <a:pt x="963" y="33"/>
                    <a:pt x="896" y="18"/>
                  </a:cubicBezTo>
                  <a:cubicBezTo>
                    <a:pt x="849" y="6"/>
                    <a:pt x="804"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4662775" y="1512200"/>
              <a:ext cx="35550" cy="32650"/>
            </a:xfrm>
            <a:custGeom>
              <a:avLst/>
              <a:gdLst/>
              <a:ahLst/>
              <a:cxnLst/>
              <a:rect l="l" t="t" r="r" b="b"/>
              <a:pathLst>
                <a:path w="1422" h="1306" extrusionOk="0">
                  <a:moveTo>
                    <a:pt x="623" y="1"/>
                  </a:moveTo>
                  <a:cubicBezTo>
                    <a:pt x="609" y="1"/>
                    <a:pt x="595" y="1"/>
                    <a:pt x="582" y="3"/>
                  </a:cubicBezTo>
                  <a:cubicBezTo>
                    <a:pt x="534" y="7"/>
                    <a:pt x="488" y="15"/>
                    <a:pt x="442" y="27"/>
                  </a:cubicBezTo>
                  <a:cubicBezTo>
                    <a:pt x="413" y="35"/>
                    <a:pt x="385" y="47"/>
                    <a:pt x="358" y="61"/>
                  </a:cubicBezTo>
                  <a:cubicBezTo>
                    <a:pt x="329" y="72"/>
                    <a:pt x="301" y="86"/>
                    <a:pt x="275" y="103"/>
                  </a:cubicBezTo>
                  <a:cubicBezTo>
                    <a:pt x="237" y="130"/>
                    <a:pt x="201" y="159"/>
                    <a:pt x="168" y="192"/>
                  </a:cubicBezTo>
                  <a:cubicBezTo>
                    <a:pt x="136" y="226"/>
                    <a:pt x="108" y="265"/>
                    <a:pt x="86" y="305"/>
                  </a:cubicBezTo>
                  <a:cubicBezTo>
                    <a:pt x="55" y="356"/>
                    <a:pt x="33" y="410"/>
                    <a:pt x="20" y="467"/>
                  </a:cubicBezTo>
                  <a:cubicBezTo>
                    <a:pt x="6" y="523"/>
                    <a:pt x="0" y="580"/>
                    <a:pt x="2" y="638"/>
                  </a:cubicBezTo>
                  <a:cubicBezTo>
                    <a:pt x="5" y="666"/>
                    <a:pt x="8" y="695"/>
                    <a:pt x="13" y="724"/>
                  </a:cubicBezTo>
                  <a:cubicBezTo>
                    <a:pt x="18" y="754"/>
                    <a:pt x="23" y="783"/>
                    <a:pt x="31" y="812"/>
                  </a:cubicBezTo>
                  <a:cubicBezTo>
                    <a:pt x="34" y="824"/>
                    <a:pt x="37" y="835"/>
                    <a:pt x="42" y="847"/>
                  </a:cubicBezTo>
                  <a:cubicBezTo>
                    <a:pt x="60" y="890"/>
                    <a:pt x="79" y="933"/>
                    <a:pt x="102" y="975"/>
                  </a:cubicBezTo>
                  <a:cubicBezTo>
                    <a:pt x="108" y="987"/>
                    <a:pt x="116" y="998"/>
                    <a:pt x="123" y="1008"/>
                  </a:cubicBezTo>
                  <a:cubicBezTo>
                    <a:pt x="152" y="1047"/>
                    <a:pt x="182" y="1082"/>
                    <a:pt x="214" y="1118"/>
                  </a:cubicBezTo>
                  <a:cubicBezTo>
                    <a:pt x="253" y="1159"/>
                    <a:pt x="306" y="1192"/>
                    <a:pt x="354" y="1223"/>
                  </a:cubicBezTo>
                  <a:cubicBezTo>
                    <a:pt x="364" y="1229"/>
                    <a:pt x="376" y="1235"/>
                    <a:pt x="387" y="1240"/>
                  </a:cubicBezTo>
                  <a:cubicBezTo>
                    <a:pt x="429" y="1258"/>
                    <a:pt x="472" y="1275"/>
                    <a:pt x="517" y="1288"/>
                  </a:cubicBezTo>
                  <a:cubicBezTo>
                    <a:pt x="565" y="1299"/>
                    <a:pt x="615" y="1306"/>
                    <a:pt x="665" y="1306"/>
                  </a:cubicBezTo>
                  <a:cubicBezTo>
                    <a:pt x="676" y="1306"/>
                    <a:pt x="686" y="1305"/>
                    <a:pt x="696" y="1305"/>
                  </a:cubicBezTo>
                  <a:cubicBezTo>
                    <a:pt x="743" y="1302"/>
                    <a:pt x="789" y="1294"/>
                    <a:pt x="834" y="1284"/>
                  </a:cubicBezTo>
                  <a:cubicBezTo>
                    <a:pt x="850" y="1282"/>
                    <a:pt x="864" y="1278"/>
                    <a:pt x="879" y="1273"/>
                  </a:cubicBezTo>
                  <a:cubicBezTo>
                    <a:pt x="1006" y="1231"/>
                    <a:pt x="1120" y="1158"/>
                    <a:pt x="1209" y="1058"/>
                  </a:cubicBezTo>
                  <a:cubicBezTo>
                    <a:pt x="1254" y="1010"/>
                    <a:pt x="1290" y="955"/>
                    <a:pt x="1321" y="896"/>
                  </a:cubicBezTo>
                  <a:cubicBezTo>
                    <a:pt x="1341" y="852"/>
                    <a:pt x="1357" y="808"/>
                    <a:pt x="1373" y="761"/>
                  </a:cubicBezTo>
                  <a:cubicBezTo>
                    <a:pt x="1378" y="744"/>
                    <a:pt x="1381" y="727"/>
                    <a:pt x="1384" y="709"/>
                  </a:cubicBezTo>
                  <a:cubicBezTo>
                    <a:pt x="1421" y="518"/>
                    <a:pt x="1320" y="327"/>
                    <a:pt x="1141" y="251"/>
                  </a:cubicBezTo>
                  <a:cubicBezTo>
                    <a:pt x="1122" y="225"/>
                    <a:pt x="1100" y="199"/>
                    <a:pt x="1078" y="177"/>
                  </a:cubicBezTo>
                  <a:cubicBezTo>
                    <a:pt x="1045" y="143"/>
                    <a:pt x="1003" y="118"/>
                    <a:pt x="965" y="94"/>
                  </a:cubicBezTo>
                  <a:cubicBezTo>
                    <a:pt x="954" y="86"/>
                    <a:pt x="943" y="78"/>
                    <a:pt x="931" y="73"/>
                  </a:cubicBezTo>
                  <a:cubicBezTo>
                    <a:pt x="888" y="54"/>
                    <a:pt x="844" y="37"/>
                    <a:pt x="800" y="23"/>
                  </a:cubicBezTo>
                  <a:cubicBezTo>
                    <a:pt x="744" y="6"/>
                    <a:pt x="680" y="3"/>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4675500" y="1607700"/>
              <a:ext cx="31625" cy="31875"/>
            </a:xfrm>
            <a:custGeom>
              <a:avLst/>
              <a:gdLst/>
              <a:ahLst/>
              <a:cxnLst/>
              <a:rect l="l" t="t" r="r" b="b"/>
              <a:pathLst>
                <a:path w="1265" h="1275" extrusionOk="0">
                  <a:moveTo>
                    <a:pt x="583" y="1"/>
                  </a:moveTo>
                  <a:cubicBezTo>
                    <a:pt x="575" y="1"/>
                    <a:pt x="566" y="1"/>
                    <a:pt x="558" y="1"/>
                  </a:cubicBezTo>
                  <a:cubicBezTo>
                    <a:pt x="296" y="15"/>
                    <a:pt x="72" y="220"/>
                    <a:pt x="22" y="477"/>
                  </a:cubicBezTo>
                  <a:cubicBezTo>
                    <a:pt x="1" y="588"/>
                    <a:pt x="0" y="713"/>
                    <a:pt x="41" y="820"/>
                  </a:cubicBezTo>
                  <a:cubicBezTo>
                    <a:pt x="82" y="927"/>
                    <a:pt x="144" y="1034"/>
                    <a:pt x="238" y="1106"/>
                  </a:cubicBezTo>
                  <a:cubicBezTo>
                    <a:pt x="337" y="1180"/>
                    <a:pt x="443" y="1241"/>
                    <a:pt x="567" y="1261"/>
                  </a:cubicBezTo>
                  <a:cubicBezTo>
                    <a:pt x="619" y="1270"/>
                    <a:pt x="672" y="1274"/>
                    <a:pt x="724" y="1274"/>
                  </a:cubicBezTo>
                  <a:cubicBezTo>
                    <a:pt x="795" y="1274"/>
                    <a:pt x="866" y="1266"/>
                    <a:pt x="936" y="1249"/>
                  </a:cubicBezTo>
                  <a:cubicBezTo>
                    <a:pt x="1067" y="1220"/>
                    <a:pt x="1186" y="1089"/>
                    <a:pt x="1209" y="959"/>
                  </a:cubicBezTo>
                  <a:cubicBezTo>
                    <a:pt x="1221" y="893"/>
                    <a:pt x="1233" y="827"/>
                    <a:pt x="1245" y="762"/>
                  </a:cubicBezTo>
                  <a:cubicBezTo>
                    <a:pt x="1264" y="658"/>
                    <a:pt x="1251" y="554"/>
                    <a:pt x="1195" y="463"/>
                  </a:cubicBezTo>
                  <a:cubicBezTo>
                    <a:pt x="1173" y="424"/>
                    <a:pt x="1141" y="390"/>
                    <a:pt x="1103" y="364"/>
                  </a:cubicBezTo>
                  <a:cubicBezTo>
                    <a:pt x="1093" y="337"/>
                    <a:pt x="1080" y="310"/>
                    <a:pt x="1065" y="284"/>
                  </a:cubicBezTo>
                  <a:cubicBezTo>
                    <a:pt x="970" y="117"/>
                    <a:pt x="776"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4696975" y="1561575"/>
              <a:ext cx="28625" cy="19975"/>
            </a:xfrm>
            <a:custGeom>
              <a:avLst/>
              <a:gdLst/>
              <a:ahLst/>
              <a:cxnLst/>
              <a:rect l="l" t="t" r="r" b="b"/>
              <a:pathLst>
                <a:path w="1145" h="799" extrusionOk="0">
                  <a:moveTo>
                    <a:pt x="569" y="1"/>
                  </a:moveTo>
                  <a:cubicBezTo>
                    <a:pt x="503" y="1"/>
                    <a:pt x="433" y="20"/>
                    <a:pt x="363" y="64"/>
                  </a:cubicBezTo>
                  <a:cubicBezTo>
                    <a:pt x="0" y="290"/>
                    <a:pt x="236" y="798"/>
                    <a:pt x="577" y="798"/>
                  </a:cubicBezTo>
                  <a:cubicBezTo>
                    <a:pt x="642" y="798"/>
                    <a:pt x="712" y="779"/>
                    <a:pt x="783" y="736"/>
                  </a:cubicBezTo>
                  <a:cubicBezTo>
                    <a:pt x="1145" y="510"/>
                    <a:pt x="910"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4729300" y="1434075"/>
              <a:ext cx="35075" cy="28775"/>
            </a:xfrm>
            <a:custGeom>
              <a:avLst/>
              <a:gdLst/>
              <a:ahLst/>
              <a:cxnLst/>
              <a:rect l="l" t="t" r="r" b="b"/>
              <a:pathLst>
                <a:path w="1403" h="1151" extrusionOk="0">
                  <a:moveTo>
                    <a:pt x="641" y="0"/>
                  </a:moveTo>
                  <a:cubicBezTo>
                    <a:pt x="630" y="0"/>
                    <a:pt x="619" y="1"/>
                    <a:pt x="608" y="2"/>
                  </a:cubicBezTo>
                  <a:cubicBezTo>
                    <a:pt x="501" y="11"/>
                    <a:pt x="397" y="43"/>
                    <a:pt x="305" y="97"/>
                  </a:cubicBezTo>
                  <a:cubicBezTo>
                    <a:pt x="208" y="153"/>
                    <a:pt x="142" y="231"/>
                    <a:pt x="82" y="323"/>
                  </a:cubicBezTo>
                  <a:cubicBezTo>
                    <a:pt x="55" y="365"/>
                    <a:pt x="38" y="415"/>
                    <a:pt x="23" y="462"/>
                  </a:cubicBezTo>
                  <a:cubicBezTo>
                    <a:pt x="8" y="513"/>
                    <a:pt x="1" y="565"/>
                    <a:pt x="2" y="618"/>
                  </a:cubicBezTo>
                  <a:cubicBezTo>
                    <a:pt x="3" y="644"/>
                    <a:pt x="6" y="670"/>
                    <a:pt x="11" y="694"/>
                  </a:cubicBezTo>
                  <a:cubicBezTo>
                    <a:pt x="14" y="719"/>
                    <a:pt x="18" y="744"/>
                    <a:pt x="24" y="768"/>
                  </a:cubicBezTo>
                  <a:cubicBezTo>
                    <a:pt x="59" y="864"/>
                    <a:pt x="92" y="913"/>
                    <a:pt x="161" y="986"/>
                  </a:cubicBezTo>
                  <a:cubicBezTo>
                    <a:pt x="229" y="1061"/>
                    <a:pt x="325" y="1103"/>
                    <a:pt x="420" y="1132"/>
                  </a:cubicBezTo>
                  <a:cubicBezTo>
                    <a:pt x="466" y="1145"/>
                    <a:pt x="515" y="1151"/>
                    <a:pt x="563" y="1151"/>
                  </a:cubicBezTo>
                  <a:cubicBezTo>
                    <a:pt x="568" y="1151"/>
                    <a:pt x="572" y="1151"/>
                    <a:pt x="577" y="1150"/>
                  </a:cubicBezTo>
                  <a:cubicBezTo>
                    <a:pt x="618" y="1148"/>
                    <a:pt x="660" y="1142"/>
                    <a:pt x="701" y="1133"/>
                  </a:cubicBezTo>
                  <a:cubicBezTo>
                    <a:pt x="710" y="1131"/>
                    <a:pt x="720" y="1128"/>
                    <a:pt x="730" y="1125"/>
                  </a:cubicBezTo>
                  <a:cubicBezTo>
                    <a:pt x="811" y="1096"/>
                    <a:pt x="888" y="1054"/>
                    <a:pt x="946" y="989"/>
                  </a:cubicBezTo>
                  <a:cubicBezTo>
                    <a:pt x="953" y="983"/>
                    <a:pt x="957" y="975"/>
                    <a:pt x="963" y="968"/>
                  </a:cubicBezTo>
                  <a:cubicBezTo>
                    <a:pt x="978" y="970"/>
                    <a:pt x="994" y="971"/>
                    <a:pt x="1010" y="972"/>
                  </a:cubicBezTo>
                  <a:cubicBezTo>
                    <a:pt x="1115" y="964"/>
                    <a:pt x="1214" y="919"/>
                    <a:pt x="1290" y="844"/>
                  </a:cubicBezTo>
                  <a:cubicBezTo>
                    <a:pt x="1354" y="767"/>
                    <a:pt x="1402" y="667"/>
                    <a:pt x="1394" y="565"/>
                  </a:cubicBezTo>
                  <a:cubicBezTo>
                    <a:pt x="1389" y="458"/>
                    <a:pt x="1344" y="358"/>
                    <a:pt x="1267" y="285"/>
                  </a:cubicBezTo>
                  <a:cubicBezTo>
                    <a:pt x="1204" y="228"/>
                    <a:pt x="1137" y="176"/>
                    <a:pt x="1067" y="129"/>
                  </a:cubicBezTo>
                  <a:cubicBezTo>
                    <a:pt x="998" y="83"/>
                    <a:pt x="920" y="54"/>
                    <a:pt x="841" y="28"/>
                  </a:cubicBezTo>
                  <a:cubicBezTo>
                    <a:pt x="817" y="20"/>
                    <a:pt x="794" y="15"/>
                    <a:pt x="770" y="13"/>
                  </a:cubicBezTo>
                  <a:cubicBezTo>
                    <a:pt x="728" y="8"/>
                    <a:pt x="684" y="0"/>
                    <a:pt x="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4680575" y="1437325"/>
              <a:ext cx="21500" cy="24000"/>
            </a:xfrm>
            <a:custGeom>
              <a:avLst/>
              <a:gdLst/>
              <a:ahLst/>
              <a:cxnLst/>
              <a:rect l="l" t="t" r="r" b="b"/>
              <a:pathLst>
                <a:path w="860" h="960" extrusionOk="0">
                  <a:moveTo>
                    <a:pt x="411" y="0"/>
                  </a:moveTo>
                  <a:cubicBezTo>
                    <a:pt x="373" y="0"/>
                    <a:pt x="335" y="6"/>
                    <a:pt x="297" y="17"/>
                  </a:cubicBezTo>
                  <a:lnTo>
                    <a:pt x="200" y="60"/>
                  </a:lnTo>
                  <a:cubicBezTo>
                    <a:pt x="141" y="97"/>
                    <a:pt x="92" y="150"/>
                    <a:pt x="60" y="211"/>
                  </a:cubicBezTo>
                  <a:cubicBezTo>
                    <a:pt x="58" y="215"/>
                    <a:pt x="55" y="220"/>
                    <a:pt x="54" y="223"/>
                  </a:cubicBezTo>
                  <a:cubicBezTo>
                    <a:pt x="40" y="255"/>
                    <a:pt x="28" y="290"/>
                    <a:pt x="18" y="322"/>
                  </a:cubicBezTo>
                  <a:cubicBezTo>
                    <a:pt x="17" y="325"/>
                    <a:pt x="17" y="326"/>
                    <a:pt x="15" y="328"/>
                  </a:cubicBezTo>
                  <a:cubicBezTo>
                    <a:pt x="14" y="332"/>
                    <a:pt x="13" y="335"/>
                    <a:pt x="13" y="340"/>
                  </a:cubicBezTo>
                  <a:cubicBezTo>
                    <a:pt x="13" y="342"/>
                    <a:pt x="12" y="344"/>
                    <a:pt x="12" y="346"/>
                  </a:cubicBezTo>
                  <a:cubicBezTo>
                    <a:pt x="8" y="379"/>
                    <a:pt x="4" y="419"/>
                    <a:pt x="1" y="452"/>
                  </a:cubicBezTo>
                  <a:cubicBezTo>
                    <a:pt x="0" y="460"/>
                    <a:pt x="0" y="468"/>
                    <a:pt x="1" y="477"/>
                  </a:cubicBezTo>
                  <a:cubicBezTo>
                    <a:pt x="5" y="562"/>
                    <a:pt x="30" y="646"/>
                    <a:pt x="74" y="719"/>
                  </a:cubicBezTo>
                  <a:cubicBezTo>
                    <a:pt x="78" y="727"/>
                    <a:pt x="82" y="734"/>
                    <a:pt x="87" y="742"/>
                  </a:cubicBezTo>
                  <a:cubicBezTo>
                    <a:pt x="112" y="777"/>
                    <a:pt x="140" y="810"/>
                    <a:pt x="170" y="840"/>
                  </a:cubicBezTo>
                  <a:cubicBezTo>
                    <a:pt x="202" y="868"/>
                    <a:pt x="237" y="893"/>
                    <a:pt x="274" y="913"/>
                  </a:cubicBezTo>
                  <a:cubicBezTo>
                    <a:pt x="318" y="939"/>
                    <a:pt x="368" y="953"/>
                    <a:pt x="419" y="955"/>
                  </a:cubicBezTo>
                  <a:cubicBezTo>
                    <a:pt x="437" y="958"/>
                    <a:pt x="455" y="960"/>
                    <a:pt x="473" y="960"/>
                  </a:cubicBezTo>
                  <a:cubicBezTo>
                    <a:pt x="506" y="960"/>
                    <a:pt x="540" y="954"/>
                    <a:pt x="571" y="944"/>
                  </a:cubicBezTo>
                  <a:cubicBezTo>
                    <a:pt x="623" y="930"/>
                    <a:pt x="670" y="904"/>
                    <a:pt x="709" y="866"/>
                  </a:cubicBezTo>
                  <a:cubicBezTo>
                    <a:pt x="751" y="836"/>
                    <a:pt x="786" y="796"/>
                    <a:pt x="809" y="748"/>
                  </a:cubicBezTo>
                  <a:cubicBezTo>
                    <a:pt x="820" y="717"/>
                    <a:pt x="832" y="684"/>
                    <a:pt x="844" y="653"/>
                  </a:cubicBezTo>
                  <a:cubicBezTo>
                    <a:pt x="859" y="586"/>
                    <a:pt x="857" y="517"/>
                    <a:pt x="838" y="451"/>
                  </a:cubicBezTo>
                  <a:cubicBezTo>
                    <a:pt x="827" y="426"/>
                    <a:pt x="815" y="401"/>
                    <a:pt x="804" y="376"/>
                  </a:cubicBezTo>
                  <a:cubicBezTo>
                    <a:pt x="802" y="291"/>
                    <a:pt x="770" y="209"/>
                    <a:pt x="712" y="145"/>
                  </a:cubicBezTo>
                  <a:cubicBezTo>
                    <a:pt x="682" y="102"/>
                    <a:pt x="642" y="67"/>
                    <a:pt x="595" y="46"/>
                  </a:cubicBezTo>
                  <a:cubicBezTo>
                    <a:pt x="563" y="34"/>
                    <a:pt x="531" y="22"/>
                    <a:pt x="501" y="10"/>
                  </a:cubicBezTo>
                  <a:cubicBezTo>
                    <a:pt x="471" y="4"/>
                    <a:pt x="441" y="0"/>
                    <a:pt x="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4783050" y="1478250"/>
              <a:ext cx="22025" cy="23250"/>
            </a:xfrm>
            <a:custGeom>
              <a:avLst/>
              <a:gdLst/>
              <a:ahLst/>
              <a:cxnLst/>
              <a:rect l="l" t="t" r="r" b="b"/>
              <a:pathLst>
                <a:path w="881" h="930" extrusionOk="0">
                  <a:moveTo>
                    <a:pt x="404" y="0"/>
                  </a:moveTo>
                  <a:cubicBezTo>
                    <a:pt x="328" y="0"/>
                    <a:pt x="254" y="20"/>
                    <a:pt x="188" y="58"/>
                  </a:cubicBezTo>
                  <a:cubicBezTo>
                    <a:pt x="161" y="79"/>
                    <a:pt x="134" y="103"/>
                    <a:pt x="106" y="125"/>
                  </a:cubicBezTo>
                  <a:cubicBezTo>
                    <a:pt x="59" y="175"/>
                    <a:pt x="27" y="237"/>
                    <a:pt x="11" y="303"/>
                  </a:cubicBezTo>
                  <a:cubicBezTo>
                    <a:pt x="7" y="336"/>
                    <a:pt x="4" y="371"/>
                    <a:pt x="1" y="405"/>
                  </a:cubicBezTo>
                  <a:cubicBezTo>
                    <a:pt x="3" y="475"/>
                    <a:pt x="24" y="543"/>
                    <a:pt x="60" y="602"/>
                  </a:cubicBezTo>
                  <a:lnTo>
                    <a:pt x="149" y="744"/>
                  </a:lnTo>
                  <a:cubicBezTo>
                    <a:pt x="175" y="789"/>
                    <a:pt x="213" y="828"/>
                    <a:pt x="258" y="854"/>
                  </a:cubicBezTo>
                  <a:cubicBezTo>
                    <a:pt x="321" y="903"/>
                    <a:pt x="398" y="929"/>
                    <a:pt x="476" y="929"/>
                  </a:cubicBezTo>
                  <a:cubicBezTo>
                    <a:pt x="500" y="929"/>
                    <a:pt x="523" y="927"/>
                    <a:pt x="546" y="922"/>
                  </a:cubicBezTo>
                  <a:cubicBezTo>
                    <a:pt x="599" y="918"/>
                    <a:pt x="650" y="901"/>
                    <a:pt x="695" y="870"/>
                  </a:cubicBezTo>
                  <a:lnTo>
                    <a:pt x="776" y="802"/>
                  </a:lnTo>
                  <a:cubicBezTo>
                    <a:pt x="822" y="752"/>
                    <a:pt x="854" y="691"/>
                    <a:pt x="871" y="624"/>
                  </a:cubicBezTo>
                  <a:cubicBezTo>
                    <a:pt x="874" y="590"/>
                    <a:pt x="877" y="557"/>
                    <a:pt x="880" y="523"/>
                  </a:cubicBezTo>
                  <a:cubicBezTo>
                    <a:pt x="878" y="453"/>
                    <a:pt x="858" y="384"/>
                    <a:pt x="821" y="325"/>
                  </a:cubicBezTo>
                  <a:lnTo>
                    <a:pt x="733" y="184"/>
                  </a:lnTo>
                  <a:cubicBezTo>
                    <a:pt x="674" y="98"/>
                    <a:pt x="586" y="35"/>
                    <a:pt x="486" y="8"/>
                  </a:cubicBezTo>
                  <a:cubicBezTo>
                    <a:pt x="459" y="3"/>
                    <a:pt x="431" y="0"/>
                    <a:pt x="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4763525" y="1372300"/>
              <a:ext cx="34800" cy="33875"/>
            </a:xfrm>
            <a:custGeom>
              <a:avLst/>
              <a:gdLst/>
              <a:ahLst/>
              <a:cxnLst/>
              <a:rect l="l" t="t" r="r" b="b"/>
              <a:pathLst>
                <a:path w="1392" h="1355" extrusionOk="0">
                  <a:moveTo>
                    <a:pt x="600" y="1"/>
                  </a:moveTo>
                  <a:cubicBezTo>
                    <a:pt x="535" y="1"/>
                    <a:pt x="470" y="9"/>
                    <a:pt x="407" y="33"/>
                  </a:cubicBezTo>
                  <a:cubicBezTo>
                    <a:pt x="355" y="50"/>
                    <a:pt x="305" y="74"/>
                    <a:pt x="260" y="103"/>
                  </a:cubicBezTo>
                  <a:cubicBezTo>
                    <a:pt x="188" y="153"/>
                    <a:pt x="126" y="218"/>
                    <a:pt x="82" y="293"/>
                  </a:cubicBezTo>
                  <a:cubicBezTo>
                    <a:pt x="56" y="337"/>
                    <a:pt x="36" y="384"/>
                    <a:pt x="24" y="434"/>
                  </a:cubicBezTo>
                  <a:cubicBezTo>
                    <a:pt x="1" y="526"/>
                    <a:pt x="9" y="611"/>
                    <a:pt x="29" y="702"/>
                  </a:cubicBezTo>
                  <a:cubicBezTo>
                    <a:pt x="31" y="717"/>
                    <a:pt x="36" y="732"/>
                    <a:pt x="42" y="746"/>
                  </a:cubicBezTo>
                  <a:cubicBezTo>
                    <a:pt x="58" y="789"/>
                    <a:pt x="77" y="830"/>
                    <a:pt x="100" y="872"/>
                  </a:cubicBezTo>
                  <a:cubicBezTo>
                    <a:pt x="135" y="927"/>
                    <a:pt x="176" y="977"/>
                    <a:pt x="222" y="1024"/>
                  </a:cubicBezTo>
                  <a:cubicBezTo>
                    <a:pt x="285" y="1090"/>
                    <a:pt x="363" y="1144"/>
                    <a:pt x="439" y="1192"/>
                  </a:cubicBezTo>
                  <a:cubicBezTo>
                    <a:pt x="608" y="1301"/>
                    <a:pt x="809" y="1347"/>
                    <a:pt x="1007" y="1355"/>
                  </a:cubicBezTo>
                  <a:cubicBezTo>
                    <a:pt x="1009" y="1355"/>
                    <a:pt x="1011" y="1355"/>
                    <a:pt x="1013" y="1355"/>
                  </a:cubicBezTo>
                  <a:cubicBezTo>
                    <a:pt x="1064" y="1355"/>
                    <a:pt x="1113" y="1342"/>
                    <a:pt x="1157" y="1317"/>
                  </a:cubicBezTo>
                  <a:cubicBezTo>
                    <a:pt x="1208" y="1299"/>
                    <a:pt x="1252" y="1268"/>
                    <a:pt x="1286" y="1228"/>
                  </a:cubicBezTo>
                  <a:cubicBezTo>
                    <a:pt x="1354" y="1150"/>
                    <a:pt x="1391" y="1051"/>
                    <a:pt x="1391" y="948"/>
                  </a:cubicBezTo>
                  <a:cubicBezTo>
                    <a:pt x="1391" y="885"/>
                    <a:pt x="1391" y="822"/>
                    <a:pt x="1390" y="759"/>
                  </a:cubicBezTo>
                  <a:cubicBezTo>
                    <a:pt x="1390" y="663"/>
                    <a:pt x="1342" y="560"/>
                    <a:pt x="1275" y="492"/>
                  </a:cubicBezTo>
                  <a:cubicBezTo>
                    <a:pt x="1258" y="456"/>
                    <a:pt x="1241" y="419"/>
                    <a:pt x="1222" y="383"/>
                  </a:cubicBezTo>
                  <a:cubicBezTo>
                    <a:pt x="1205" y="354"/>
                    <a:pt x="1187" y="326"/>
                    <a:pt x="1166" y="300"/>
                  </a:cubicBezTo>
                  <a:cubicBezTo>
                    <a:pt x="1128" y="250"/>
                    <a:pt x="1088" y="197"/>
                    <a:pt x="1037" y="157"/>
                  </a:cubicBezTo>
                  <a:cubicBezTo>
                    <a:pt x="948" y="87"/>
                    <a:pt x="848" y="26"/>
                    <a:pt x="733" y="10"/>
                  </a:cubicBezTo>
                  <a:cubicBezTo>
                    <a:pt x="689" y="5"/>
                    <a:pt x="644" y="1"/>
                    <a:pt x="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4699450" y="1378250"/>
              <a:ext cx="22725" cy="23075"/>
            </a:xfrm>
            <a:custGeom>
              <a:avLst/>
              <a:gdLst/>
              <a:ahLst/>
              <a:cxnLst/>
              <a:rect l="l" t="t" r="r" b="b"/>
              <a:pathLst>
                <a:path w="909" h="923" extrusionOk="0">
                  <a:moveTo>
                    <a:pt x="485" y="1"/>
                  </a:moveTo>
                  <a:cubicBezTo>
                    <a:pt x="478" y="1"/>
                    <a:pt x="471" y="1"/>
                    <a:pt x="463" y="1"/>
                  </a:cubicBezTo>
                  <a:cubicBezTo>
                    <a:pt x="425" y="4"/>
                    <a:pt x="389" y="9"/>
                    <a:pt x="353" y="19"/>
                  </a:cubicBezTo>
                  <a:cubicBezTo>
                    <a:pt x="349" y="19"/>
                    <a:pt x="345" y="21"/>
                    <a:pt x="342" y="22"/>
                  </a:cubicBezTo>
                  <a:cubicBezTo>
                    <a:pt x="305" y="35"/>
                    <a:pt x="271" y="51"/>
                    <a:pt x="237" y="70"/>
                  </a:cubicBezTo>
                  <a:cubicBezTo>
                    <a:pt x="233" y="72"/>
                    <a:pt x="230" y="74"/>
                    <a:pt x="226" y="77"/>
                  </a:cubicBezTo>
                  <a:cubicBezTo>
                    <a:pt x="196" y="101"/>
                    <a:pt x="165" y="125"/>
                    <a:pt x="137" y="151"/>
                  </a:cubicBezTo>
                  <a:cubicBezTo>
                    <a:pt x="134" y="154"/>
                    <a:pt x="130" y="157"/>
                    <a:pt x="128" y="160"/>
                  </a:cubicBezTo>
                  <a:cubicBezTo>
                    <a:pt x="104" y="189"/>
                    <a:pt x="83" y="221"/>
                    <a:pt x="62" y="252"/>
                  </a:cubicBezTo>
                  <a:cubicBezTo>
                    <a:pt x="60" y="255"/>
                    <a:pt x="58" y="260"/>
                    <a:pt x="57" y="263"/>
                  </a:cubicBezTo>
                  <a:cubicBezTo>
                    <a:pt x="55" y="266"/>
                    <a:pt x="52" y="269"/>
                    <a:pt x="51" y="274"/>
                  </a:cubicBezTo>
                  <a:cubicBezTo>
                    <a:pt x="42" y="298"/>
                    <a:pt x="24" y="345"/>
                    <a:pt x="16" y="369"/>
                  </a:cubicBezTo>
                  <a:cubicBezTo>
                    <a:pt x="16" y="370"/>
                    <a:pt x="15" y="371"/>
                    <a:pt x="15" y="372"/>
                  </a:cubicBezTo>
                  <a:cubicBezTo>
                    <a:pt x="15" y="374"/>
                    <a:pt x="14" y="376"/>
                    <a:pt x="14" y="377"/>
                  </a:cubicBezTo>
                  <a:cubicBezTo>
                    <a:pt x="7" y="414"/>
                    <a:pt x="3" y="451"/>
                    <a:pt x="2" y="489"/>
                  </a:cubicBezTo>
                  <a:cubicBezTo>
                    <a:pt x="1" y="492"/>
                    <a:pt x="1" y="495"/>
                    <a:pt x="2" y="500"/>
                  </a:cubicBezTo>
                  <a:cubicBezTo>
                    <a:pt x="2" y="501"/>
                    <a:pt x="2" y="502"/>
                    <a:pt x="2" y="502"/>
                  </a:cubicBezTo>
                  <a:cubicBezTo>
                    <a:pt x="4" y="519"/>
                    <a:pt x="7" y="536"/>
                    <a:pt x="9" y="554"/>
                  </a:cubicBezTo>
                  <a:cubicBezTo>
                    <a:pt x="13" y="571"/>
                    <a:pt x="15" y="588"/>
                    <a:pt x="18" y="605"/>
                  </a:cubicBezTo>
                  <a:cubicBezTo>
                    <a:pt x="18" y="608"/>
                    <a:pt x="19" y="610"/>
                    <a:pt x="19" y="612"/>
                  </a:cubicBezTo>
                  <a:cubicBezTo>
                    <a:pt x="31" y="649"/>
                    <a:pt x="47" y="684"/>
                    <a:pt x="68" y="718"/>
                  </a:cubicBezTo>
                  <a:cubicBezTo>
                    <a:pt x="113" y="792"/>
                    <a:pt x="165" y="830"/>
                    <a:pt x="236" y="876"/>
                  </a:cubicBezTo>
                  <a:cubicBezTo>
                    <a:pt x="293" y="907"/>
                    <a:pt x="356" y="922"/>
                    <a:pt x="419" y="922"/>
                  </a:cubicBezTo>
                  <a:cubicBezTo>
                    <a:pt x="510" y="922"/>
                    <a:pt x="600" y="890"/>
                    <a:pt x="672" y="827"/>
                  </a:cubicBezTo>
                  <a:cubicBezTo>
                    <a:pt x="714" y="798"/>
                    <a:pt x="748" y="757"/>
                    <a:pt x="771" y="709"/>
                  </a:cubicBezTo>
                  <a:lnTo>
                    <a:pt x="772" y="708"/>
                  </a:lnTo>
                  <a:cubicBezTo>
                    <a:pt x="783" y="699"/>
                    <a:pt x="793" y="690"/>
                    <a:pt x="802" y="681"/>
                  </a:cubicBezTo>
                  <a:cubicBezTo>
                    <a:pt x="822" y="652"/>
                    <a:pt x="842" y="625"/>
                    <a:pt x="862" y="597"/>
                  </a:cubicBezTo>
                  <a:cubicBezTo>
                    <a:pt x="893" y="536"/>
                    <a:pt x="908" y="469"/>
                    <a:pt x="907" y="401"/>
                  </a:cubicBezTo>
                  <a:cubicBezTo>
                    <a:pt x="902" y="368"/>
                    <a:pt x="896" y="333"/>
                    <a:pt x="891" y="300"/>
                  </a:cubicBezTo>
                  <a:cubicBezTo>
                    <a:pt x="870" y="231"/>
                    <a:pt x="832" y="169"/>
                    <a:pt x="780" y="121"/>
                  </a:cubicBezTo>
                  <a:cubicBezTo>
                    <a:pt x="751" y="97"/>
                    <a:pt x="719" y="74"/>
                    <a:pt x="688" y="54"/>
                  </a:cubicBezTo>
                  <a:cubicBezTo>
                    <a:pt x="685" y="52"/>
                    <a:pt x="680" y="51"/>
                    <a:pt x="677" y="49"/>
                  </a:cubicBezTo>
                  <a:cubicBezTo>
                    <a:pt x="609" y="20"/>
                    <a:pt x="556" y="1"/>
                    <a:pt x="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4721850" y="1315175"/>
              <a:ext cx="24225" cy="22400"/>
            </a:xfrm>
            <a:custGeom>
              <a:avLst/>
              <a:gdLst/>
              <a:ahLst/>
              <a:cxnLst/>
              <a:rect l="l" t="t" r="r" b="b"/>
              <a:pathLst>
                <a:path w="969" h="896" extrusionOk="0">
                  <a:moveTo>
                    <a:pt x="414" y="1"/>
                  </a:moveTo>
                  <a:cubicBezTo>
                    <a:pt x="376" y="1"/>
                    <a:pt x="339" y="6"/>
                    <a:pt x="303" y="17"/>
                  </a:cubicBezTo>
                  <a:cubicBezTo>
                    <a:pt x="227" y="39"/>
                    <a:pt x="171" y="78"/>
                    <a:pt x="117" y="134"/>
                  </a:cubicBezTo>
                  <a:cubicBezTo>
                    <a:pt x="91" y="161"/>
                    <a:pt x="68" y="193"/>
                    <a:pt x="51" y="226"/>
                  </a:cubicBezTo>
                  <a:cubicBezTo>
                    <a:pt x="12" y="296"/>
                    <a:pt x="3" y="363"/>
                    <a:pt x="0" y="442"/>
                  </a:cubicBezTo>
                  <a:cubicBezTo>
                    <a:pt x="1" y="463"/>
                    <a:pt x="5" y="483"/>
                    <a:pt x="9" y="504"/>
                  </a:cubicBezTo>
                  <a:cubicBezTo>
                    <a:pt x="11" y="525"/>
                    <a:pt x="14" y="546"/>
                    <a:pt x="20" y="567"/>
                  </a:cubicBezTo>
                  <a:cubicBezTo>
                    <a:pt x="34" y="603"/>
                    <a:pt x="49" y="639"/>
                    <a:pt x="67" y="674"/>
                  </a:cubicBezTo>
                  <a:cubicBezTo>
                    <a:pt x="70" y="677"/>
                    <a:pt x="73" y="681"/>
                    <a:pt x="75" y="684"/>
                  </a:cubicBezTo>
                  <a:cubicBezTo>
                    <a:pt x="99" y="716"/>
                    <a:pt x="124" y="746"/>
                    <a:pt x="151" y="774"/>
                  </a:cubicBezTo>
                  <a:cubicBezTo>
                    <a:pt x="154" y="777"/>
                    <a:pt x="156" y="779"/>
                    <a:pt x="160" y="782"/>
                  </a:cubicBezTo>
                  <a:cubicBezTo>
                    <a:pt x="161" y="783"/>
                    <a:pt x="223" y="833"/>
                    <a:pt x="255" y="847"/>
                  </a:cubicBezTo>
                  <a:cubicBezTo>
                    <a:pt x="269" y="853"/>
                    <a:pt x="336" y="878"/>
                    <a:pt x="350" y="883"/>
                  </a:cubicBezTo>
                  <a:cubicBezTo>
                    <a:pt x="353" y="883"/>
                    <a:pt x="354" y="884"/>
                    <a:pt x="355" y="884"/>
                  </a:cubicBezTo>
                  <a:cubicBezTo>
                    <a:pt x="357" y="884"/>
                    <a:pt x="359" y="885"/>
                    <a:pt x="361" y="885"/>
                  </a:cubicBezTo>
                  <a:cubicBezTo>
                    <a:pt x="406" y="892"/>
                    <a:pt x="434" y="895"/>
                    <a:pt x="460" y="895"/>
                  </a:cubicBezTo>
                  <a:cubicBezTo>
                    <a:pt x="491" y="895"/>
                    <a:pt x="519" y="890"/>
                    <a:pt x="573" y="879"/>
                  </a:cubicBezTo>
                  <a:cubicBezTo>
                    <a:pt x="612" y="871"/>
                    <a:pt x="648" y="849"/>
                    <a:pt x="683" y="831"/>
                  </a:cubicBezTo>
                  <a:cubicBezTo>
                    <a:pt x="697" y="822"/>
                    <a:pt x="711" y="812"/>
                    <a:pt x="723" y="800"/>
                  </a:cubicBezTo>
                  <a:cubicBezTo>
                    <a:pt x="744" y="792"/>
                    <a:pt x="764" y="783"/>
                    <a:pt x="783" y="771"/>
                  </a:cubicBezTo>
                  <a:cubicBezTo>
                    <a:pt x="868" y="711"/>
                    <a:pt x="931" y="624"/>
                    <a:pt x="958" y="524"/>
                  </a:cubicBezTo>
                  <a:cubicBezTo>
                    <a:pt x="962" y="490"/>
                    <a:pt x="965" y="456"/>
                    <a:pt x="969" y="423"/>
                  </a:cubicBezTo>
                  <a:cubicBezTo>
                    <a:pt x="966" y="353"/>
                    <a:pt x="946" y="285"/>
                    <a:pt x="908" y="225"/>
                  </a:cubicBezTo>
                  <a:cubicBezTo>
                    <a:pt x="886" y="198"/>
                    <a:pt x="864" y="171"/>
                    <a:pt x="841" y="143"/>
                  </a:cubicBezTo>
                  <a:cubicBezTo>
                    <a:pt x="790" y="97"/>
                    <a:pt x="729" y="64"/>
                    <a:pt x="663" y="49"/>
                  </a:cubicBezTo>
                  <a:lnTo>
                    <a:pt x="555" y="22"/>
                  </a:lnTo>
                  <a:lnTo>
                    <a:pt x="530" y="17"/>
                  </a:lnTo>
                  <a:lnTo>
                    <a:pt x="516" y="13"/>
                  </a:lnTo>
                  <a:cubicBezTo>
                    <a:pt x="482" y="5"/>
                    <a:pt x="448"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4659725" y="1282000"/>
              <a:ext cx="29875" cy="23175"/>
            </a:xfrm>
            <a:custGeom>
              <a:avLst/>
              <a:gdLst/>
              <a:ahLst/>
              <a:cxnLst/>
              <a:rect l="l" t="t" r="r" b="b"/>
              <a:pathLst>
                <a:path w="1195" h="927" extrusionOk="0">
                  <a:moveTo>
                    <a:pt x="566" y="0"/>
                  </a:moveTo>
                  <a:cubicBezTo>
                    <a:pt x="540" y="0"/>
                    <a:pt x="514" y="2"/>
                    <a:pt x="489" y="5"/>
                  </a:cubicBezTo>
                  <a:cubicBezTo>
                    <a:pt x="421" y="12"/>
                    <a:pt x="354" y="25"/>
                    <a:pt x="289" y="44"/>
                  </a:cubicBezTo>
                  <a:cubicBezTo>
                    <a:pt x="237" y="57"/>
                    <a:pt x="189" y="84"/>
                    <a:pt x="150" y="122"/>
                  </a:cubicBezTo>
                  <a:cubicBezTo>
                    <a:pt x="107" y="151"/>
                    <a:pt x="73" y="192"/>
                    <a:pt x="51" y="239"/>
                  </a:cubicBezTo>
                  <a:cubicBezTo>
                    <a:pt x="39" y="271"/>
                    <a:pt x="27" y="302"/>
                    <a:pt x="15" y="333"/>
                  </a:cubicBezTo>
                  <a:cubicBezTo>
                    <a:pt x="0" y="400"/>
                    <a:pt x="2" y="471"/>
                    <a:pt x="22" y="536"/>
                  </a:cubicBezTo>
                  <a:cubicBezTo>
                    <a:pt x="37" y="574"/>
                    <a:pt x="54" y="614"/>
                    <a:pt x="74" y="651"/>
                  </a:cubicBezTo>
                  <a:cubicBezTo>
                    <a:pt x="78" y="659"/>
                    <a:pt x="82" y="665"/>
                    <a:pt x="87" y="671"/>
                  </a:cubicBezTo>
                  <a:cubicBezTo>
                    <a:pt x="115" y="713"/>
                    <a:pt x="147" y="750"/>
                    <a:pt x="184" y="785"/>
                  </a:cubicBezTo>
                  <a:cubicBezTo>
                    <a:pt x="215" y="810"/>
                    <a:pt x="248" y="834"/>
                    <a:pt x="281" y="854"/>
                  </a:cubicBezTo>
                  <a:cubicBezTo>
                    <a:pt x="288" y="859"/>
                    <a:pt x="295" y="864"/>
                    <a:pt x="303" y="868"/>
                  </a:cubicBezTo>
                  <a:cubicBezTo>
                    <a:pt x="346" y="891"/>
                    <a:pt x="392" y="908"/>
                    <a:pt x="440" y="919"/>
                  </a:cubicBezTo>
                  <a:cubicBezTo>
                    <a:pt x="467" y="924"/>
                    <a:pt x="495" y="927"/>
                    <a:pt x="522" y="927"/>
                  </a:cubicBezTo>
                  <a:cubicBezTo>
                    <a:pt x="597" y="927"/>
                    <a:pt x="672" y="907"/>
                    <a:pt x="738" y="869"/>
                  </a:cubicBezTo>
                  <a:cubicBezTo>
                    <a:pt x="755" y="858"/>
                    <a:pt x="772" y="847"/>
                    <a:pt x="787" y="834"/>
                  </a:cubicBezTo>
                  <a:cubicBezTo>
                    <a:pt x="795" y="834"/>
                    <a:pt x="804" y="835"/>
                    <a:pt x="812" y="835"/>
                  </a:cubicBezTo>
                  <a:cubicBezTo>
                    <a:pt x="844" y="835"/>
                    <a:pt x="875" y="830"/>
                    <a:pt x="905" y="820"/>
                  </a:cubicBezTo>
                  <a:cubicBezTo>
                    <a:pt x="958" y="807"/>
                    <a:pt x="1005" y="780"/>
                    <a:pt x="1043" y="742"/>
                  </a:cubicBezTo>
                  <a:cubicBezTo>
                    <a:pt x="1086" y="713"/>
                    <a:pt x="1121" y="673"/>
                    <a:pt x="1143" y="625"/>
                  </a:cubicBezTo>
                  <a:cubicBezTo>
                    <a:pt x="1155" y="593"/>
                    <a:pt x="1166" y="561"/>
                    <a:pt x="1178" y="530"/>
                  </a:cubicBezTo>
                  <a:cubicBezTo>
                    <a:pt x="1194" y="463"/>
                    <a:pt x="1192" y="394"/>
                    <a:pt x="1173" y="328"/>
                  </a:cubicBezTo>
                  <a:cubicBezTo>
                    <a:pt x="1157" y="295"/>
                    <a:pt x="1143" y="264"/>
                    <a:pt x="1128" y="231"/>
                  </a:cubicBezTo>
                  <a:cubicBezTo>
                    <a:pt x="1092" y="171"/>
                    <a:pt x="1040" y="123"/>
                    <a:pt x="977" y="90"/>
                  </a:cubicBezTo>
                  <a:cubicBezTo>
                    <a:pt x="916" y="63"/>
                    <a:pt x="853" y="40"/>
                    <a:pt x="788" y="24"/>
                  </a:cubicBezTo>
                  <a:cubicBezTo>
                    <a:pt x="772" y="21"/>
                    <a:pt x="755" y="18"/>
                    <a:pt x="738" y="16"/>
                  </a:cubicBezTo>
                  <a:cubicBezTo>
                    <a:pt x="688" y="9"/>
                    <a:pt x="639" y="4"/>
                    <a:pt x="590" y="0"/>
                  </a:cubicBezTo>
                  <a:cubicBezTo>
                    <a:pt x="582" y="0"/>
                    <a:pt x="574"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4622175" y="1365500"/>
              <a:ext cx="25175" cy="26225"/>
            </a:xfrm>
            <a:custGeom>
              <a:avLst/>
              <a:gdLst/>
              <a:ahLst/>
              <a:cxnLst/>
              <a:rect l="l" t="t" r="r" b="b"/>
              <a:pathLst>
                <a:path w="1007" h="1049" extrusionOk="0">
                  <a:moveTo>
                    <a:pt x="521" y="1"/>
                  </a:moveTo>
                  <a:cubicBezTo>
                    <a:pt x="515" y="1"/>
                    <a:pt x="509" y="2"/>
                    <a:pt x="503" y="3"/>
                  </a:cubicBezTo>
                  <a:cubicBezTo>
                    <a:pt x="470" y="7"/>
                    <a:pt x="430" y="13"/>
                    <a:pt x="399" y="19"/>
                  </a:cubicBezTo>
                  <a:lnTo>
                    <a:pt x="391" y="21"/>
                  </a:lnTo>
                  <a:cubicBezTo>
                    <a:pt x="387" y="21"/>
                    <a:pt x="384" y="22"/>
                    <a:pt x="381" y="24"/>
                  </a:cubicBezTo>
                  <a:cubicBezTo>
                    <a:pt x="340" y="38"/>
                    <a:pt x="300" y="55"/>
                    <a:pt x="262" y="77"/>
                  </a:cubicBezTo>
                  <a:cubicBezTo>
                    <a:pt x="254" y="80"/>
                    <a:pt x="247" y="85"/>
                    <a:pt x="240" y="90"/>
                  </a:cubicBezTo>
                  <a:cubicBezTo>
                    <a:pt x="210" y="114"/>
                    <a:pt x="180" y="139"/>
                    <a:pt x="150" y="164"/>
                  </a:cubicBezTo>
                  <a:cubicBezTo>
                    <a:pt x="147" y="168"/>
                    <a:pt x="144" y="171"/>
                    <a:pt x="140" y="174"/>
                  </a:cubicBezTo>
                  <a:cubicBezTo>
                    <a:pt x="114" y="206"/>
                    <a:pt x="90" y="239"/>
                    <a:pt x="68" y="275"/>
                  </a:cubicBezTo>
                  <a:cubicBezTo>
                    <a:pt x="63" y="282"/>
                    <a:pt x="59" y="290"/>
                    <a:pt x="54" y="299"/>
                  </a:cubicBezTo>
                  <a:cubicBezTo>
                    <a:pt x="41" y="332"/>
                    <a:pt x="27" y="369"/>
                    <a:pt x="16" y="402"/>
                  </a:cubicBezTo>
                  <a:cubicBezTo>
                    <a:pt x="15" y="407"/>
                    <a:pt x="13" y="411"/>
                    <a:pt x="13" y="414"/>
                  </a:cubicBezTo>
                  <a:cubicBezTo>
                    <a:pt x="12" y="419"/>
                    <a:pt x="11" y="423"/>
                    <a:pt x="11" y="427"/>
                  </a:cubicBezTo>
                  <a:cubicBezTo>
                    <a:pt x="7" y="459"/>
                    <a:pt x="2" y="500"/>
                    <a:pt x="0" y="530"/>
                  </a:cubicBezTo>
                  <a:lnTo>
                    <a:pt x="0" y="538"/>
                  </a:lnTo>
                  <a:cubicBezTo>
                    <a:pt x="0" y="635"/>
                    <a:pt x="29" y="701"/>
                    <a:pt x="72" y="784"/>
                  </a:cubicBezTo>
                  <a:cubicBezTo>
                    <a:pt x="75" y="791"/>
                    <a:pt x="79" y="799"/>
                    <a:pt x="85" y="806"/>
                  </a:cubicBezTo>
                  <a:cubicBezTo>
                    <a:pt x="109" y="841"/>
                    <a:pt x="138" y="875"/>
                    <a:pt x="169" y="906"/>
                  </a:cubicBezTo>
                  <a:cubicBezTo>
                    <a:pt x="200" y="933"/>
                    <a:pt x="235" y="958"/>
                    <a:pt x="271" y="979"/>
                  </a:cubicBezTo>
                  <a:cubicBezTo>
                    <a:pt x="279" y="985"/>
                    <a:pt x="288" y="989"/>
                    <a:pt x="297" y="993"/>
                  </a:cubicBezTo>
                  <a:cubicBezTo>
                    <a:pt x="336" y="1011"/>
                    <a:pt x="376" y="1025"/>
                    <a:pt x="417" y="1036"/>
                  </a:cubicBezTo>
                  <a:cubicBezTo>
                    <a:pt x="461" y="1044"/>
                    <a:pt x="504" y="1048"/>
                    <a:pt x="547" y="1048"/>
                  </a:cubicBezTo>
                  <a:cubicBezTo>
                    <a:pt x="642" y="1046"/>
                    <a:pt x="716" y="1019"/>
                    <a:pt x="798" y="975"/>
                  </a:cubicBezTo>
                  <a:cubicBezTo>
                    <a:pt x="935" y="893"/>
                    <a:pt x="1006" y="734"/>
                    <a:pt x="977" y="577"/>
                  </a:cubicBezTo>
                  <a:cubicBezTo>
                    <a:pt x="973" y="543"/>
                    <a:pt x="964" y="510"/>
                    <a:pt x="950" y="479"/>
                  </a:cubicBezTo>
                  <a:cubicBezTo>
                    <a:pt x="952" y="450"/>
                    <a:pt x="955" y="420"/>
                    <a:pt x="959" y="390"/>
                  </a:cubicBezTo>
                  <a:cubicBezTo>
                    <a:pt x="957" y="320"/>
                    <a:pt x="936" y="252"/>
                    <a:pt x="898" y="192"/>
                  </a:cubicBezTo>
                  <a:cubicBezTo>
                    <a:pt x="877" y="165"/>
                    <a:pt x="854" y="138"/>
                    <a:pt x="831" y="111"/>
                  </a:cubicBezTo>
                  <a:cubicBezTo>
                    <a:pt x="780" y="64"/>
                    <a:pt x="719" y="32"/>
                    <a:pt x="652" y="15"/>
                  </a:cubicBezTo>
                  <a:cubicBezTo>
                    <a:pt x="649" y="14"/>
                    <a:pt x="644" y="13"/>
                    <a:pt x="640" y="13"/>
                  </a:cubicBezTo>
                  <a:cubicBezTo>
                    <a:pt x="638" y="12"/>
                    <a:pt x="635" y="12"/>
                    <a:pt x="632" y="12"/>
                  </a:cubicBezTo>
                  <a:cubicBezTo>
                    <a:pt x="601" y="8"/>
                    <a:pt x="561" y="4"/>
                    <a:pt x="530" y="1"/>
                  </a:cubicBezTo>
                  <a:cubicBezTo>
                    <a:pt x="527" y="1"/>
                    <a:pt x="524"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4597125" y="1485000"/>
              <a:ext cx="26050" cy="24500"/>
            </a:xfrm>
            <a:custGeom>
              <a:avLst/>
              <a:gdLst/>
              <a:ahLst/>
              <a:cxnLst/>
              <a:rect l="l" t="t" r="r" b="b"/>
              <a:pathLst>
                <a:path w="1042" h="980" extrusionOk="0">
                  <a:moveTo>
                    <a:pt x="536" y="0"/>
                  </a:moveTo>
                  <a:cubicBezTo>
                    <a:pt x="528" y="0"/>
                    <a:pt x="519" y="1"/>
                    <a:pt x="512" y="2"/>
                  </a:cubicBezTo>
                  <a:cubicBezTo>
                    <a:pt x="467" y="5"/>
                    <a:pt x="423" y="12"/>
                    <a:pt x="380" y="24"/>
                  </a:cubicBezTo>
                  <a:cubicBezTo>
                    <a:pt x="358" y="33"/>
                    <a:pt x="338" y="42"/>
                    <a:pt x="317" y="51"/>
                  </a:cubicBezTo>
                  <a:cubicBezTo>
                    <a:pt x="298" y="60"/>
                    <a:pt x="274" y="70"/>
                    <a:pt x="255" y="81"/>
                  </a:cubicBezTo>
                  <a:cubicBezTo>
                    <a:pt x="249" y="83"/>
                    <a:pt x="245" y="86"/>
                    <a:pt x="241" y="89"/>
                  </a:cubicBezTo>
                  <a:cubicBezTo>
                    <a:pt x="224" y="101"/>
                    <a:pt x="207" y="116"/>
                    <a:pt x="193" y="128"/>
                  </a:cubicBezTo>
                  <a:cubicBezTo>
                    <a:pt x="179" y="140"/>
                    <a:pt x="162" y="153"/>
                    <a:pt x="147" y="167"/>
                  </a:cubicBezTo>
                  <a:cubicBezTo>
                    <a:pt x="142" y="170"/>
                    <a:pt x="139" y="175"/>
                    <a:pt x="136" y="179"/>
                  </a:cubicBezTo>
                  <a:cubicBezTo>
                    <a:pt x="111" y="209"/>
                    <a:pt x="87" y="242"/>
                    <a:pt x="67" y="275"/>
                  </a:cubicBezTo>
                  <a:cubicBezTo>
                    <a:pt x="1" y="400"/>
                    <a:pt x="6" y="549"/>
                    <a:pt x="81" y="669"/>
                  </a:cubicBezTo>
                  <a:cubicBezTo>
                    <a:pt x="105" y="712"/>
                    <a:pt x="131" y="754"/>
                    <a:pt x="156" y="796"/>
                  </a:cubicBezTo>
                  <a:cubicBezTo>
                    <a:pt x="182" y="842"/>
                    <a:pt x="220" y="881"/>
                    <a:pt x="266" y="908"/>
                  </a:cubicBezTo>
                  <a:cubicBezTo>
                    <a:pt x="335" y="955"/>
                    <a:pt x="416" y="979"/>
                    <a:pt x="496" y="979"/>
                  </a:cubicBezTo>
                  <a:cubicBezTo>
                    <a:pt x="567" y="979"/>
                    <a:pt x="638" y="961"/>
                    <a:pt x="702" y="923"/>
                  </a:cubicBezTo>
                  <a:cubicBezTo>
                    <a:pt x="729" y="901"/>
                    <a:pt x="756" y="878"/>
                    <a:pt x="784" y="855"/>
                  </a:cubicBezTo>
                  <a:cubicBezTo>
                    <a:pt x="808" y="830"/>
                    <a:pt x="827" y="801"/>
                    <a:pt x="843" y="771"/>
                  </a:cubicBezTo>
                  <a:cubicBezTo>
                    <a:pt x="878" y="754"/>
                    <a:pt x="909" y="730"/>
                    <a:pt x="935" y="701"/>
                  </a:cubicBezTo>
                  <a:cubicBezTo>
                    <a:pt x="955" y="673"/>
                    <a:pt x="974" y="645"/>
                    <a:pt x="995" y="616"/>
                  </a:cubicBezTo>
                  <a:cubicBezTo>
                    <a:pt x="1026" y="556"/>
                    <a:pt x="1041" y="489"/>
                    <a:pt x="1040" y="421"/>
                  </a:cubicBezTo>
                  <a:cubicBezTo>
                    <a:pt x="1035" y="387"/>
                    <a:pt x="1029" y="354"/>
                    <a:pt x="1024" y="319"/>
                  </a:cubicBezTo>
                  <a:cubicBezTo>
                    <a:pt x="1003" y="251"/>
                    <a:pt x="964" y="190"/>
                    <a:pt x="913" y="141"/>
                  </a:cubicBezTo>
                  <a:cubicBezTo>
                    <a:pt x="846" y="81"/>
                    <a:pt x="765" y="38"/>
                    <a:pt x="678" y="16"/>
                  </a:cubicBezTo>
                  <a:cubicBezTo>
                    <a:pt x="636" y="4"/>
                    <a:pt x="586" y="3"/>
                    <a:pt x="545" y="1"/>
                  </a:cubicBezTo>
                  <a:cubicBezTo>
                    <a:pt x="542" y="0"/>
                    <a:pt x="539"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4619675" y="1558825"/>
              <a:ext cx="20575" cy="20825"/>
            </a:xfrm>
            <a:custGeom>
              <a:avLst/>
              <a:gdLst/>
              <a:ahLst/>
              <a:cxnLst/>
              <a:rect l="l" t="t" r="r" b="b"/>
              <a:pathLst>
                <a:path w="823" h="833" extrusionOk="0">
                  <a:moveTo>
                    <a:pt x="393" y="1"/>
                  </a:moveTo>
                  <a:cubicBezTo>
                    <a:pt x="322" y="1"/>
                    <a:pt x="251" y="19"/>
                    <a:pt x="187" y="57"/>
                  </a:cubicBezTo>
                  <a:cubicBezTo>
                    <a:pt x="160" y="80"/>
                    <a:pt x="133" y="102"/>
                    <a:pt x="106" y="125"/>
                  </a:cubicBezTo>
                  <a:cubicBezTo>
                    <a:pt x="59" y="175"/>
                    <a:pt x="27" y="236"/>
                    <a:pt x="12" y="303"/>
                  </a:cubicBezTo>
                  <a:cubicBezTo>
                    <a:pt x="8" y="337"/>
                    <a:pt x="5" y="371"/>
                    <a:pt x="1" y="405"/>
                  </a:cubicBezTo>
                  <a:cubicBezTo>
                    <a:pt x="3" y="475"/>
                    <a:pt x="24" y="543"/>
                    <a:pt x="61" y="602"/>
                  </a:cubicBezTo>
                  <a:lnTo>
                    <a:pt x="91" y="649"/>
                  </a:lnTo>
                  <a:cubicBezTo>
                    <a:pt x="116" y="695"/>
                    <a:pt x="153" y="734"/>
                    <a:pt x="199" y="761"/>
                  </a:cubicBezTo>
                  <a:cubicBezTo>
                    <a:pt x="268" y="808"/>
                    <a:pt x="349" y="832"/>
                    <a:pt x="429" y="832"/>
                  </a:cubicBezTo>
                  <a:cubicBezTo>
                    <a:pt x="500" y="832"/>
                    <a:pt x="571" y="814"/>
                    <a:pt x="635" y="776"/>
                  </a:cubicBezTo>
                  <a:lnTo>
                    <a:pt x="717" y="708"/>
                  </a:lnTo>
                  <a:cubicBezTo>
                    <a:pt x="764" y="659"/>
                    <a:pt x="796" y="597"/>
                    <a:pt x="811" y="530"/>
                  </a:cubicBezTo>
                  <a:cubicBezTo>
                    <a:pt x="815" y="497"/>
                    <a:pt x="819" y="462"/>
                    <a:pt x="822" y="430"/>
                  </a:cubicBezTo>
                  <a:cubicBezTo>
                    <a:pt x="820" y="358"/>
                    <a:pt x="799" y="290"/>
                    <a:pt x="762" y="231"/>
                  </a:cubicBezTo>
                  <a:lnTo>
                    <a:pt x="732" y="184"/>
                  </a:lnTo>
                  <a:cubicBezTo>
                    <a:pt x="655" y="66"/>
                    <a:pt x="52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4600875" y="1648200"/>
              <a:ext cx="31475" cy="29275"/>
            </a:xfrm>
            <a:custGeom>
              <a:avLst/>
              <a:gdLst/>
              <a:ahLst/>
              <a:cxnLst/>
              <a:rect l="l" t="t" r="r" b="b"/>
              <a:pathLst>
                <a:path w="1259" h="1171" extrusionOk="0">
                  <a:moveTo>
                    <a:pt x="591" y="0"/>
                  </a:moveTo>
                  <a:cubicBezTo>
                    <a:pt x="575" y="0"/>
                    <a:pt x="560" y="1"/>
                    <a:pt x="544" y="3"/>
                  </a:cubicBezTo>
                  <a:cubicBezTo>
                    <a:pt x="499" y="8"/>
                    <a:pt x="455" y="15"/>
                    <a:pt x="410" y="26"/>
                  </a:cubicBezTo>
                  <a:cubicBezTo>
                    <a:pt x="382" y="36"/>
                    <a:pt x="355" y="46"/>
                    <a:pt x="329" y="59"/>
                  </a:cubicBezTo>
                  <a:cubicBezTo>
                    <a:pt x="303" y="70"/>
                    <a:pt x="277" y="83"/>
                    <a:pt x="253" y="97"/>
                  </a:cubicBezTo>
                  <a:cubicBezTo>
                    <a:pt x="247" y="100"/>
                    <a:pt x="243" y="104"/>
                    <a:pt x="237" y="107"/>
                  </a:cubicBezTo>
                  <a:cubicBezTo>
                    <a:pt x="205" y="132"/>
                    <a:pt x="173" y="158"/>
                    <a:pt x="142" y="186"/>
                  </a:cubicBezTo>
                  <a:cubicBezTo>
                    <a:pt x="134" y="193"/>
                    <a:pt x="126" y="202"/>
                    <a:pt x="119" y="212"/>
                  </a:cubicBezTo>
                  <a:cubicBezTo>
                    <a:pt x="95" y="241"/>
                    <a:pt x="72" y="274"/>
                    <a:pt x="52" y="306"/>
                  </a:cubicBezTo>
                  <a:cubicBezTo>
                    <a:pt x="49" y="309"/>
                    <a:pt x="47" y="312"/>
                    <a:pt x="46" y="314"/>
                  </a:cubicBezTo>
                  <a:cubicBezTo>
                    <a:pt x="34" y="347"/>
                    <a:pt x="22" y="378"/>
                    <a:pt x="11" y="409"/>
                  </a:cubicBezTo>
                  <a:cubicBezTo>
                    <a:pt x="7" y="443"/>
                    <a:pt x="4" y="476"/>
                    <a:pt x="1" y="510"/>
                  </a:cubicBezTo>
                  <a:cubicBezTo>
                    <a:pt x="3" y="568"/>
                    <a:pt x="16" y="627"/>
                    <a:pt x="39" y="681"/>
                  </a:cubicBezTo>
                  <a:cubicBezTo>
                    <a:pt x="60" y="735"/>
                    <a:pt x="83" y="792"/>
                    <a:pt x="116" y="842"/>
                  </a:cubicBezTo>
                  <a:cubicBezTo>
                    <a:pt x="123" y="853"/>
                    <a:pt x="130" y="862"/>
                    <a:pt x="138" y="872"/>
                  </a:cubicBezTo>
                  <a:cubicBezTo>
                    <a:pt x="167" y="910"/>
                    <a:pt x="197" y="945"/>
                    <a:pt x="230" y="980"/>
                  </a:cubicBezTo>
                  <a:cubicBezTo>
                    <a:pt x="272" y="1020"/>
                    <a:pt x="319" y="1055"/>
                    <a:pt x="369" y="1084"/>
                  </a:cubicBezTo>
                  <a:cubicBezTo>
                    <a:pt x="415" y="1114"/>
                    <a:pt x="474" y="1132"/>
                    <a:pt x="524" y="1149"/>
                  </a:cubicBezTo>
                  <a:cubicBezTo>
                    <a:pt x="574" y="1163"/>
                    <a:pt x="627" y="1170"/>
                    <a:pt x="681" y="1170"/>
                  </a:cubicBezTo>
                  <a:cubicBezTo>
                    <a:pt x="684" y="1170"/>
                    <a:pt x="688" y="1170"/>
                    <a:pt x="691" y="1170"/>
                  </a:cubicBezTo>
                  <a:cubicBezTo>
                    <a:pt x="702" y="1170"/>
                    <a:pt x="714" y="1170"/>
                    <a:pt x="726" y="1168"/>
                  </a:cubicBezTo>
                  <a:cubicBezTo>
                    <a:pt x="759" y="1165"/>
                    <a:pt x="819" y="1158"/>
                    <a:pt x="860" y="1144"/>
                  </a:cubicBezTo>
                  <a:cubicBezTo>
                    <a:pt x="959" y="1110"/>
                    <a:pt x="1008" y="1075"/>
                    <a:pt x="1086" y="1006"/>
                  </a:cubicBezTo>
                  <a:cubicBezTo>
                    <a:pt x="1126" y="970"/>
                    <a:pt x="1157" y="921"/>
                    <a:pt x="1183" y="874"/>
                  </a:cubicBezTo>
                  <a:cubicBezTo>
                    <a:pt x="1188" y="865"/>
                    <a:pt x="1193" y="856"/>
                    <a:pt x="1196" y="846"/>
                  </a:cubicBezTo>
                  <a:cubicBezTo>
                    <a:pt x="1214" y="806"/>
                    <a:pt x="1229" y="764"/>
                    <a:pt x="1241" y="722"/>
                  </a:cubicBezTo>
                  <a:cubicBezTo>
                    <a:pt x="1250" y="679"/>
                    <a:pt x="1255" y="634"/>
                    <a:pt x="1256" y="590"/>
                  </a:cubicBezTo>
                  <a:cubicBezTo>
                    <a:pt x="1259" y="577"/>
                    <a:pt x="1259" y="565"/>
                    <a:pt x="1257" y="552"/>
                  </a:cubicBezTo>
                  <a:cubicBezTo>
                    <a:pt x="1257" y="546"/>
                    <a:pt x="1256" y="539"/>
                    <a:pt x="1255" y="533"/>
                  </a:cubicBezTo>
                  <a:cubicBezTo>
                    <a:pt x="1251" y="495"/>
                    <a:pt x="1246" y="457"/>
                    <a:pt x="1237" y="419"/>
                  </a:cubicBezTo>
                  <a:cubicBezTo>
                    <a:pt x="1235" y="408"/>
                    <a:pt x="1232" y="398"/>
                    <a:pt x="1227" y="388"/>
                  </a:cubicBezTo>
                  <a:cubicBezTo>
                    <a:pt x="1215" y="358"/>
                    <a:pt x="1194" y="300"/>
                    <a:pt x="1168" y="266"/>
                  </a:cubicBezTo>
                  <a:cubicBezTo>
                    <a:pt x="1145" y="233"/>
                    <a:pt x="1120" y="203"/>
                    <a:pt x="1093" y="174"/>
                  </a:cubicBezTo>
                  <a:cubicBezTo>
                    <a:pt x="1089" y="171"/>
                    <a:pt x="1085" y="166"/>
                    <a:pt x="1080" y="162"/>
                  </a:cubicBezTo>
                  <a:cubicBezTo>
                    <a:pt x="1047" y="133"/>
                    <a:pt x="1011" y="108"/>
                    <a:pt x="972" y="89"/>
                  </a:cubicBezTo>
                  <a:cubicBezTo>
                    <a:pt x="937" y="72"/>
                    <a:pt x="901" y="59"/>
                    <a:pt x="864" y="49"/>
                  </a:cubicBezTo>
                  <a:cubicBezTo>
                    <a:pt x="858" y="46"/>
                    <a:pt x="850" y="45"/>
                    <a:pt x="845" y="44"/>
                  </a:cubicBezTo>
                  <a:cubicBezTo>
                    <a:pt x="829" y="41"/>
                    <a:pt x="813" y="39"/>
                    <a:pt x="798" y="38"/>
                  </a:cubicBezTo>
                  <a:cubicBezTo>
                    <a:pt x="783" y="32"/>
                    <a:pt x="768" y="25"/>
                    <a:pt x="753" y="21"/>
                  </a:cubicBezTo>
                  <a:cubicBezTo>
                    <a:pt x="740" y="16"/>
                    <a:pt x="727" y="14"/>
                    <a:pt x="713" y="12"/>
                  </a:cubicBezTo>
                  <a:cubicBezTo>
                    <a:pt x="673" y="6"/>
                    <a:pt x="632" y="0"/>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4562600" y="1580550"/>
              <a:ext cx="26775" cy="23800"/>
            </a:xfrm>
            <a:custGeom>
              <a:avLst/>
              <a:gdLst/>
              <a:ahLst/>
              <a:cxnLst/>
              <a:rect l="l" t="t" r="r" b="b"/>
              <a:pathLst>
                <a:path w="1071" h="952" extrusionOk="0">
                  <a:moveTo>
                    <a:pt x="546" y="1"/>
                  </a:moveTo>
                  <a:cubicBezTo>
                    <a:pt x="509" y="1"/>
                    <a:pt x="471" y="6"/>
                    <a:pt x="435" y="17"/>
                  </a:cubicBezTo>
                  <a:cubicBezTo>
                    <a:pt x="396" y="32"/>
                    <a:pt x="358" y="50"/>
                    <a:pt x="322" y="67"/>
                  </a:cubicBezTo>
                  <a:cubicBezTo>
                    <a:pt x="314" y="71"/>
                    <a:pt x="308" y="74"/>
                    <a:pt x="301" y="78"/>
                  </a:cubicBezTo>
                  <a:cubicBezTo>
                    <a:pt x="288" y="86"/>
                    <a:pt x="275" y="93"/>
                    <a:pt x="263" y="103"/>
                  </a:cubicBezTo>
                  <a:cubicBezTo>
                    <a:pt x="223" y="132"/>
                    <a:pt x="187" y="165"/>
                    <a:pt x="151" y="199"/>
                  </a:cubicBezTo>
                  <a:cubicBezTo>
                    <a:pt x="147" y="205"/>
                    <a:pt x="142" y="210"/>
                    <a:pt x="138" y="214"/>
                  </a:cubicBezTo>
                  <a:cubicBezTo>
                    <a:pt x="113" y="248"/>
                    <a:pt x="89" y="281"/>
                    <a:pt x="67" y="316"/>
                  </a:cubicBezTo>
                  <a:cubicBezTo>
                    <a:pt x="1" y="440"/>
                    <a:pt x="7" y="590"/>
                    <a:pt x="81" y="709"/>
                  </a:cubicBezTo>
                  <a:cubicBezTo>
                    <a:pt x="84" y="715"/>
                    <a:pt x="86" y="718"/>
                    <a:pt x="89" y="722"/>
                  </a:cubicBezTo>
                  <a:cubicBezTo>
                    <a:pt x="90" y="723"/>
                    <a:pt x="92" y="725"/>
                    <a:pt x="93" y="726"/>
                  </a:cubicBezTo>
                  <a:cubicBezTo>
                    <a:pt x="107" y="745"/>
                    <a:pt x="146" y="791"/>
                    <a:pt x="161" y="810"/>
                  </a:cubicBezTo>
                  <a:cubicBezTo>
                    <a:pt x="163" y="811"/>
                    <a:pt x="165" y="813"/>
                    <a:pt x="167" y="815"/>
                  </a:cubicBezTo>
                  <a:cubicBezTo>
                    <a:pt x="170" y="818"/>
                    <a:pt x="174" y="822"/>
                    <a:pt x="178" y="825"/>
                  </a:cubicBezTo>
                  <a:cubicBezTo>
                    <a:pt x="205" y="845"/>
                    <a:pt x="237" y="869"/>
                    <a:pt x="265" y="887"/>
                  </a:cubicBezTo>
                  <a:lnTo>
                    <a:pt x="272" y="891"/>
                  </a:lnTo>
                  <a:cubicBezTo>
                    <a:pt x="276" y="894"/>
                    <a:pt x="281" y="896"/>
                    <a:pt x="286" y="897"/>
                  </a:cubicBezTo>
                  <a:cubicBezTo>
                    <a:pt x="317" y="910"/>
                    <a:pt x="353" y="923"/>
                    <a:pt x="385" y="934"/>
                  </a:cubicBezTo>
                  <a:cubicBezTo>
                    <a:pt x="388" y="935"/>
                    <a:pt x="391" y="936"/>
                    <a:pt x="393" y="937"/>
                  </a:cubicBezTo>
                  <a:cubicBezTo>
                    <a:pt x="397" y="938"/>
                    <a:pt x="403" y="939"/>
                    <a:pt x="407" y="939"/>
                  </a:cubicBezTo>
                  <a:cubicBezTo>
                    <a:pt x="425" y="943"/>
                    <a:pt x="447" y="944"/>
                    <a:pt x="464" y="946"/>
                  </a:cubicBezTo>
                  <a:cubicBezTo>
                    <a:pt x="480" y="948"/>
                    <a:pt x="503" y="950"/>
                    <a:pt x="523" y="951"/>
                  </a:cubicBezTo>
                  <a:cubicBezTo>
                    <a:pt x="525" y="952"/>
                    <a:pt x="528" y="952"/>
                    <a:pt x="531" y="952"/>
                  </a:cubicBezTo>
                  <a:cubicBezTo>
                    <a:pt x="538" y="952"/>
                    <a:pt x="546" y="951"/>
                    <a:pt x="553" y="949"/>
                  </a:cubicBezTo>
                  <a:cubicBezTo>
                    <a:pt x="589" y="945"/>
                    <a:pt x="625" y="939"/>
                    <a:pt x="660" y="933"/>
                  </a:cubicBezTo>
                  <a:cubicBezTo>
                    <a:pt x="662" y="932"/>
                    <a:pt x="665" y="932"/>
                    <a:pt x="667" y="931"/>
                  </a:cubicBezTo>
                  <a:cubicBezTo>
                    <a:pt x="673" y="930"/>
                    <a:pt x="678" y="927"/>
                    <a:pt x="683" y="926"/>
                  </a:cubicBezTo>
                  <a:cubicBezTo>
                    <a:pt x="685" y="925"/>
                    <a:pt x="687" y="924"/>
                    <a:pt x="689" y="923"/>
                  </a:cubicBezTo>
                  <a:cubicBezTo>
                    <a:pt x="723" y="910"/>
                    <a:pt x="758" y="894"/>
                    <a:pt x="791" y="878"/>
                  </a:cubicBezTo>
                  <a:cubicBezTo>
                    <a:pt x="796" y="876"/>
                    <a:pt x="801" y="872"/>
                    <a:pt x="806" y="869"/>
                  </a:cubicBezTo>
                  <a:cubicBezTo>
                    <a:pt x="810" y="867"/>
                    <a:pt x="814" y="865"/>
                    <a:pt x="818" y="862"/>
                  </a:cubicBezTo>
                  <a:cubicBezTo>
                    <a:pt x="846" y="840"/>
                    <a:pt x="876" y="814"/>
                    <a:pt x="903" y="791"/>
                  </a:cubicBezTo>
                  <a:cubicBezTo>
                    <a:pt x="905" y="789"/>
                    <a:pt x="907" y="787"/>
                    <a:pt x="909" y="785"/>
                  </a:cubicBezTo>
                  <a:cubicBezTo>
                    <a:pt x="914" y="780"/>
                    <a:pt x="917" y="776"/>
                    <a:pt x="920" y="772"/>
                  </a:cubicBezTo>
                  <a:cubicBezTo>
                    <a:pt x="941" y="744"/>
                    <a:pt x="963" y="712"/>
                    <a:pt x="983" y="683"/>
                  </a:cubicBezTo>
                  <a:cubicBezTo>
                    <a:pt x="984" y="681"/>
                    <a:pt x="985" y="678"/>
                    <a:pt x="987" y="676"/>
                  </a:cubicBezTo>
                  <a:cubicBezTo>
                    <a:pt x="988" y="674"/>
                    <a:pt x="989" y="670"/>
                    <a:pt x="990" y="668"/>
                  </a:cubicBezTo>
                  <a:cubicBezTo>
                    <a:pt x="997" y="652"/>
                    <a:pt x="1006" y="627"/>
                    <a:pt x="1009" y="618"/>
                  </a:cubicBezTo>
                  <a:cubicBezTo>
                    <a:pt x="1014" y="604"/>
                    <a:pt x="1022" y="584"/>
                    <a:pt x="1028" y="567"/>
                  </a:cubicBezTo>
                  <a:cubicBezTo>
                    <a:pt x="1029" y="561"/>
                    <a:pt x="1030" y="555"/>
                    <a:pt x="1032" y="549"/>
                  </a:cubicBezTo>
                  <a:cubicBezTo>
                    <a:pt x="1070" y="393"/>
                    <a:pt x="1007" y="228"/>
                    <a:pt x="873" y="139"/>
                  </a:cubicBezTo>
                  <a:cubicBezTo>
                    <a:pt x="851" y="120"/>
                    <a:pt x="826" y="105"/>
                    <a:pt x="800" y="94"/>
                  </a:cubicBezTo>
                  <a:cubicBezTo>
                    <a:pt x="779" y="76"/>
                    <a:pt x="757" y="60"/>
                    <a:pt x="732" y="47"/>
                  </a:cubicBezTo>
                  <a:cubicBezTo>
                    <a:pt x="701" y="35"/>
                    <a:pt x="670" y="23"/>
                    <a:pt x="638" y="11"/>
                  </a:cubicBezTo>
                  <a:cubicBezTo>
                    <a:pt x="608" y="4"/>
                    <a:pt x="577"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4530375" y="1428375"/>
              <a:ext cx="26750" cy="20375"/>
            </a:xfrm>
            <a:custGeom>
              <a:avLst/>
              <a:gdLst/>
              <a:ahLst/>
              <a:cxnLst/>
              <a:rect l="l" t="t" r="r" b="b"/>
              <a:pathLst>
                <a:path w="1070" h="815" extrusionOk="0">
                  <a:moveTo>
                    <a:pt x="379" y="1"/>
                  </a:moveTo>
                  <a:cubicBezTo>
                    <a:pt x="330" y="1"/>
                    <a:pt x="280" y="14"/>
                    <a:pt x="236" y="39"/>
                  </a:cubicBezTo>
                  <a:cubicBezTo>
                    <a:pt x="185" y="56"/>
                    <a:pt x="140" y="87"/>
                    <a:pt x="106" y="128"/>
                  </a:cubicBezTo>
                  <a:cubicBezTo>
                    <a:pt x="40" y="206"/>
                    <a:pt x="3" y="306"/>
                    <a:pt x="1" y="407"/>
                  </a:cubicBezTo>
                  <a:cubicBezTo>
                    <a:pt x="6" y="442"/>
                    <a:pt x="11" y="475"/>
                    <a:pt x="17" y="509"/>
                  </a:cubicBezTo>
                  <a:cubicBezTo>
                    <a:pt x="37" y="578"/>
                    <a:pt x="76" y="639"/>
                    <a:pt x="128" y="688"/>
                  </a:cubicBezTo>
                  <a:lnTo>
                    <a:pt x="212" y="746"/>
                  </a:lnTo>
                  <a:cubicBezTo>
                    <a:pt x="269" y="777"/>
                    <a:pt x="332" y="792"/>
                    <a:pt x="395" y="792"/>
                  </a:cubicBezTo>
                  <a:cubicBezTo>
                    <a:pt x="400" y="792"/>
                    <a:pt x="404" y="792"/>
                    <a:pt x="408" y="792"/>
                  </a:cubicBezTo>
                  <a:lnTo>
                    <a:pt x="684" y="814"/>
                  </a:lnTo>
                  <a:cubicBezTo>
                    <a:pt x="686" y="814"/>
                    <a:pt x="688" y="814"/>
                    <a:pt x="690" y="814"/>
                  </a:cubicBezTo>
                  <a:cubicBezTo>
                    <a:pt x="741" y="814"/>
                    <a:pt x="790" y="802"/>
                    <a:pt x="834" y="777"/>
                  </a:cubicBezTo>
                  <a:cubicBezTo>
                    <a:pt x="977" y="710"/>
                    <a:pt x="1069" y="566"/>
                    <a:pt x="1069" y="408"/>
                  </a:cubicBezTo>
                  <a:cubicBezTo>
                    <a:pt x="1063" y="374"/>
                    <a:pt x="1059" y="340"/>
                    <a:pt x="1053" y="307"/>
                  </a:cubicBezTo>
                  <a:cubicBezTo>
                    <a:pt x="1033" y="237"/>
                    <a:pt x="994" y="176"/>
                    <a:pt x="941" y="127"/>
                  </a:cubicBezTo>
                  <a:cubicBezTo>
                    <a:pt x="914" y="108"/>
                    <a:pt x="886" y="88"/>
                    <a:pt x="858" y="69"/>
                  </a:cubicBezTo>
                  <a:cubicBezTo>
                    <a:pt x="801" y="38"/>
                    <a:pt x="738" y="23"/>
                    <a:pt x="675" y="23"/>
                  </a:cubicBezTo>
                  <a:cubicBezTo>
                    <a:pt x="670" y="23"/>
                    <a:pt x="666" y="23"/>
                    <a:pt x="662" y="23"/>
                  </a:cubicBezTo>
                  <a:lnTo>
                    <a:pt x="385" y="1"/>
                  </a:lnTo>
                  <a:cubicBezTo>
                    <a:pt x="383" y="1"/>
                    <a:pt x="381"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4610375" y="1413000"/>
              <a:ext cx="20550" cy="20825"/>
            </a:xfrm>
            <a:custGeom>
              <a:avLst/>
              <a:gdLst/>
              <a:ahLst/>
              <a:cxnLst/>
              <a:rect l="l" t="t" r="r" b="b"/>
              <a:pathLst>
                <a:path w="822" h="833" extrusionOk="0">
                  <a:moveTo>
                    <a:pt x="402" y="1"/>
                  </a:moveTo>
                  <a:cubicBezTo>
                    <a:pt x="327" y="1"/>
                    <a:pt x="252" y="20"/>
                    <a:pt x="186" y="57"/>
                  </a:cubicBezTo>
                  <a:cubicBezTo>
                    <a:pt x="159" y="80"/>
                    <a:pt x="132" y="103"/>
                    <a:pt x="105" y="125"/>
                  </a:cubicBezTo>
                  <a:cubicBezTo>
                    <a:pt x="58" y="175"/>
                    <a:pt x="26" y="237"/>
                    <a:pt x="10" y="304"/>
                  </a:cubicBezTo>
                  <a:cubicBezTo>
                    <a:pt x="7" y="337"/>
                    <a:pt x="3" y="372"/>
                    <a:pt x="0" y="405"/>
                  </a:cubicBezTo>
                  <a:cubicBezTo>
                    <a:pt x="2" y="475"/>
                    <a:pt x="23" y="543"/>
                    <a:pt x="60" y="603"/>
                  </a:cubicBezTo>
                  <a:lnTo>
                    <a:pt x="89" y="650"/>
                  </a:lnTo>
                  <a:cubicBezTo>
                    <a:pt x="115" y="696"/>
                    <a:pt x="152" y="735"/>
                    <a:pt x="198" y="761"/>
                  </a:cubicBezTo>
                  <a:cubicBezTo>
                    <a:pt x="267" y="808"/>
                    <a:pt x="347" y="832"/>
                    <a:pt x="428" y="832"/>
                  </a:cubicBezTo>
                  <a:cubicBezTo>
                    <a:pt x="499" y="832"/>
                    <a:pt x="570" y="813"/>
                    <a:pt x="634" y="776"/>
                  </a:cubicBezTo>
                  <a:cubicBezTo>
                    <a:pt x="661" y="753"/>
                    <a:pt x="688" y="731"/>
                    <a:pt x="716" y="709"/>
                  </a:cubicBezTo>
                  <a:cubicBezTo>
                    <a:pt x="763" y="658"/>
                    <a:pt x="795" y="596"/>
                    <a:pt x="810" y="529"/>
                  </a:cubicBezTo>
                  <a:cubicBezTo>
                    <a:pt x="814" y="496"/>
                    <a:pt x="818" y="462"/>
                    <a:pt x="821" y="429"/>
                  </a:cubicBezTo>
                  <a:cubicBezTo>
                    <a:pt x="819" y="359"/>
                    <a:pt x="799" y="291"/>
                    <a:pt x="761" y="231"/>
                  </a:cubicBezTo>
                  <a:lnTo>
                    <a:pt x="732" y="184"/>
                  </a:lnTo>
                  <a:cubicBezTo>
                    <a:pt x="673" y="98"/>
                    <a:pt x="586" y="36"/>
                    <a:pt x="485" y="9"/>
                  </a:cubicBezTo>
                  <a:cubicBezTo>
                    <a:pt x="458" y="3"/>
                    <a:pt x="430"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4583750" y="1254275"/>
              <a:ext cx="30700" cy="25050"/>
            </a:xfrm>
            <a:custGeom>
              <a:avLst/>
              <a:gdLst/>
              <a:ahLst/>
              <a:cxnLst/>
              <a:rect l="l" t="t" r="r" b="b"/>
              <a:pathLst>
                <a:path w="1228" h="1002" extrusionOk="0">
                  <a:moveTo>
                    <a:pt x="490" y="0"/>
                  </a:moveTo>
                  <a:cubicBezTo>
                    <a:pt x="482" y="0"/>
                    <a:pt x="475" y="1"/>
                    <a:pt x="468" y="2"/>
                  </a:cubicBezTo>
                  <a:cubicBezTo>
                    <a:pt x="428" y="5"/>
                    <a:pt x="389" y="13"/>
                    <a:pt x="350" y="20"/>
                  </a:cubicBezTo>
                  <a:cubicBezTo>
                    <a:pt x="342" y="21"/>
                    <a:pt x="335" y="24"/>
                    <a:pt x="327" y="26"/>
                  </a:cubicBezTo>
                  <a:cubicBezTo>
                    <a:pt x="320" y="28"/>
                    <a:pt x="312" y="30"/>
                    <a:pt x="304" y="33"/>
                  </a:cubicBezTo>
                  <a:cubicBezTo>
                    <a:pt x="267" y="50"/>
                    <a:pt x="228" y="66"/>
                    <a:pt x="191" y="85"/>
                  </a:cubicBezTo>
                  <a:cubicBezTo>
                    <a:pt x="164" y="108"/>
                    <a:pt x="137" y="131"/>
                    <a:pt x="110" y="153"/>
                  </a:cubicBezTo>
                  <a:cubicBezTo>
                    <a:pt x="73" y="190"/>
                    <a:pt x="46" y="234"/>
                    <a:pt x="33" y="284"/>
                  </a:cubicBezTo>
                  <a:cubicBezTo>
                    <a:pt x="17" y="314"/>
                    <a:pt x="9" y="348"/>
                    <a:pt x="11" y="382"/>
                  </a:cubicBezTo>
                  <a:cubicBezTo>
                    <a:pt x="1" y="433"/>
                    <a:pt x="4" y="485"/>
                    <a:pt x="21" y="534"/>
                  </a:cubicBezTo>
                  <a:cubicBezTo>
                    <a:pt x="56" y="641"/>
                    <a:pt x="117" y="738"/>
                    <a:pt x="199" y="816"/>
                  </a:cubicBezTo>
                  <a:cubicBezTo>
                    <a:pt x="240" y="851"/>
                    <a:pt x="283" y="883"/>
                    <a:pt x="330" y="910"/>
                  </a:cubicBezTo>
                  <a:cubicBezTo>
                    <a:pt x="376" y="938"/>
                    <a:pt x="432" y="955"/>
                    <a:pt x="481" y="972"/>
                  </a:cubicBezTo>
                  <a:cubicBezTo>
                    <a:pt x="501" y="980"/>
                    <a:pt x="523" y="985"/>
                    <a:pt x="545" y="987"/>
                  </a:cubicBezTo>
                  <a:cubicBezTo>
                    <a:pt x="589" y="994"/>
                    <a:pt x="636" y="1001"/>
                    <a:pt x="682" y="1001"/>
                  </a:cubicBezTo>
                  <a:cubicBezTo>
                    <a:pt x="690" y="1001"/>
                    <a:pt x="697" y="1001"/>
                    <a:pt x="705" y="1000"/>
                  </a:cubicBezTo>
                  <a:cubicBezTo>
                    <a:pt x="815" y="995"/>
                    <a:pt x="924" y="961"/>
                    <a:pt x="1020" y="904"/>
                  </a:cubicBezTo>
                  <a:cubicBezTo>
                    <a:pt x="1156" y="822"/>
                    <a:pt x="1227" y="663"/>
                    <a:pt x="1197" y="507"/>
                  </a:cubicBezTo>
                  <a:cubicBezTo>
                    <a:pt x="1194" y="454"/>
                    <a:pt x="1176" y="403"/>
                    <a:pt x="1146" y="359"/>
                  </a:cubicBezTo>
                  <a:cubicBezTo>
                    <a:pt x="1123" y="332"/>
                    <a:pt x="1101" y="305"/>
                    <a:pt x="1078" y="276"/>
                  </a:cubicBezTo>
                  <a:cubicBezTo>
                    <a:pt x="1045" y="247"/>
                    <a:pt x="1007" y="223"/>
                    <a:pt x="966" y="207"/>
                  </a:cubicBezTo>
                  <a:cubicBezTo>
                    <a:pt x="957" y="196"/>
                    <a:pt x="949" y="187"/>
                    <a:pt x="941" y="177"/>
                  </a:cubicBezTo>
                  <a:cubicBezTo>
                    <a:pt x="930" y="166"/>
                    <a:pt x="919" y="156"/>
                    <a:pt x="907" y="148"/>
                  </a:cubicBezTo>
                  <a:cubicBezTo>
                    <a:pt x="872" y="122"/>
                    <a:pt x="828" y="87"/>
                    <a:pt x="785" y="68"/>
                  </a:cubicBezTo>
                  <a:cubicBezTo>
                    <a:pt x="750" y="52"/>
                    <a:pt x="712" y="40"/>
                    <a:pt x="675" y="26"/>
                  </a:cubicBezTo>
                  <a:cubicBezTo>
                    <a:pt x="667" y="24"/>
                    <a:pt x="660" y="20"/>
                    <a:pt x="652" y="19"/>
                  </a:cubicBezTo>
                  <a:cubicBezTo>
                    <a:pt x="606" y="8"/>
                    <a:pt x="559" y="3"/>
                    <a:pt x="512" y="2"/>
                  </a:cubicBezTo>
                  <a:cubicBezTo>
                    <a:pt x="504" y="1"/>
                    <a:pt x="497" y="0"/>
                    <a:pt x="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4632875" y="1318700"/>
              <a:ext cx="32775" cy="22400"/>
            </a:xfrm>
            <a:custGeom>
              <a:avLst/>
              <a:gdLst/>
              <a:ahLst/>
              <a:cxnLst/>
              <a:rect l="l" t="t" r="r" b="b"/>
              <a:pathLst>
                <a:path w="1311" h="896" extrusionOk="0">
                  <a:moveTo>
                    <a:pt x="607" y="0"/>
                  </a:moveTo>
                  <a:cubicBezTo>
                    <a:pt x="601" y="0"/>
                    <a:pt x="596" y="1"/>
                    <a:pt x="590" y="1"/>
                  </a:cubicBezTo>
                  <a:cubicBezTo>
                    <a:pt x="520" y="3"/>
                    <a:pt x="450" y="14"/>
                    <a:pt x="382" y="31"/>
                  </a:cubicBezTo>
                  <a:cubicBezTo>
                    <a:pt x="88" y="119"/>
                    <a:pt x="0" y="494"/>
                    <a:pt x="226" y="702"/>
                  </a:cubicBezTo>
                  <a:cubicBezTo>
                    <a:pt x="236" y="712"/>
                    <a:pt x="247" y="721"/>
                    <a:pt x="257" y="729"/>
                  </a:cubicBezTo>
                  <a:cubicBezTo>
                    <a:pt x="295" y="758"/>
                    <a:pt x="334" y="785"/>
                    <a:pt x="374" y="809"/>
                  </a:cubicBezTo>
                  <a:cubicBezTo>
                    <a:pt x="386" y="816"/>
                    <a:pt x="399" y="821"/>
                    <a:pt x="412" y="826"/>
                  </a:cubicBezTo>
                  <a:cubicBezTo>
                    <a:pt x="454" y="845"/>
                    <a:pt x="498" y="861"/>
                    <a:pt x="544" y="874"/>
                  </a:cubicBezTo>
                  <a:cubicBezTo>
                    <a:pt x="602" y="888"/>
                    <a:pt x="661" y="896"/>
                    <a:pt x="721" y="896"/>
                  </a:cubicBezTo>
                  <a:cubicBezTo>
                    <a:pt x="773" y="896"/>
                    <a:pt x="825" y="889"/>
                    <a:pt x="874" y="876"/>
                  </a:cubicBezTo>
                  <a:cubicBezTo>
                    <a:pt x="892" y="879"/>
                    <a:pt x="910" y="881"/>
                    <a:pt x="928" y="881"/>
                  </a:cubicBezTo>
                  <a:cubicBezTo>
                    <a:pt x="960" y="881"/>
                    <a:pt x="992" y="876"/>
                    <a:pt x="1022" y="865"/>
                  </a:cubicBezTo>
                  <a:cubicBezTo>
                    <a:pt x="1074" y="852"/>
                    <a:pt x="1122" y="825"/>
                    <a:pt x="1160" y="788"/>
                  </a:cubicBezTo>
                  <a:cubicBezTo>
                    <a:pt x="1203" y="758"/>
                    <a:pt x="1237" y="717"/>
                    <a:pt x="1260" y="670"/>
                  </a:cubicBezTo>
                  <a:lnTo>
                    <a:pt x="1295" y="575"/>
                  </a:lnTo>
                  <a:cubicBezTo>
                    <a:pt x="1311" y="508"/>
                    <a:pt x="1309" y="439"/>
                    <a:pt x="1289" y="373"/>
                  </a:cubicBezTo>
                  <a:lnTo>
                    <a:pt x="1245" y="275"/>
                  </a:lnTo>
                  <a:cubicBezTo>
                    <a:pt x="1208" y="216"/>
                    <a:pt x="1156" y="167"/>
                    <a:pt x="1094" y="135"/>
                  </a:cubicBezTo>
                  <a:cubicBezTo>
                    <a:pt x="1062" y="113"/>
                    <a:pt x="1029" y="96"/>
                    <a:pt x="994" y="82"/>
                  </a:cubicBezTo>
                  <a:cubicBezTo>
                    <a:pt x="930" y="57"/>
                    <a:pt x="865" y="30"/>
                    <a:pt x="797" y="18"/>
                  </a:cubicBezTo>
                  <a:cubicBezTo>
                    <a:pt x="748" y="10"/>
                    <a:pt x="697" y="6"/>
                    <a:pt x="647" y="2"/>
                  </a:cubicBezTo>
                  <a:cubicBezTo>
                    <a:pt x="634" y="1"/>
                    <a:pt x="620"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4662600" y="1387000"/>
              <a:ext cx="20550" cy="20800"/>
            </a:xfrm>
            <a:custGeom>
              <a:avLst/>
              <a:gdLst/>
              <a:ahLst/>
              <a:cxnLst/>
              <a:rect l="l" t="t" r="r" b="b"/>
              <a:pathLst>
                <a:path w="822" h="832" extrusionOk="0">
                  <a:moveTo>
                    <a:pt x="394" y="0"/>
                  </a:moveTo>
                  <a:cubicBezTo>
                    <a:pt x="323" y="0"/>
                    <a:pt x="252" y="19"/>
                    <a:pt x="188" y="56"/>
                  </a:cubicBezTo>
                  <a:lnTo>
                    <a:pt x="106" y="124"/>
                  </a:lnTo>
                  <a:cubicBezTo>
                    <a:pt x="59" y="173"/>
                    <a:pt x="27" y="235"/>
                    <a:pt x="11" y="302"/>
                  </a:cubicBezTo>
                  <a:cubicBezTo>
                    <a:pt x="7" y="335"/>
                    <a:pt x="4" y="370"/>
                    <a:pt x="1" y="402"/>
                  </a:cubicBezTo>
                  <a:cubicBezTo>
                    <a:pt x="3" y="473"/>
                    <a:pt x="24" y="542"/>
                    <a:pt x="61" y="601"/>
                  </a:cubicBezTo>
                  <a:lnTo>
                    <a:pt x="89" y="648"/>
                  </a:lnTo>
                  <a:cubicBezTo>
                    <a:pt x="116" y="694"/>
                    <a:pt x="154" y="733"/>
                    <a:pt x="200" y="759"/>
                  </a:cubicBezTo>
                  <a:cubicBezTo>
                    <a:pt x="239" y="792"/>
                    <a:pt x="286" y="815"/>
                    <a:pt x="337" y="824"/>
                  </a:cubicBezTo>
                  <a:cubicBezTo>
                    <a:pt x="364" y="829"/>
                    <a:pt x="392" y="832"/>
                    <a:pt x="419" y="832"/>
                  </a:cubicBezTo>
                  <a:cubicBezTo>
                    <a:pt x="494" y="832"/>
                    <a:pt x="569" y="812"/>
                    <a:pt x="635" y="775"/>
                  </a:cubicBezTo>
                  <a:cubicBezTo>
                    <a:pt x="662" y="752"/>
                    <a:pt x="689" y="730"/>
                    <a:pt x="717" y="707"/>
                  </a:cubicBezTo>
                  <a:cubicBezTo>
                    <a:pt x="764" y="656"/>
                    <a:pt x="796" y="595"/>
                    <a:pt x="812" y="528"/>
                  </a:cubicBezTo>
                  <a:lnTo>
                    <a:pt x="822" y="427"/>
                  </a:lnTo>
                  <a:cubicBezTo>
                    <a:pt x="820" y="357"/>
                    <a:pt x="799" y="289"/>
                    <a:pt x="763" y="230"/>
                  </a:cubicBezTo>
                  <a:lnTo>
                    <a:pt x="733" y="182"/>
                  </a:lnTo>
                  <a:cubicBezTo>
                    <a:pt x="707" y="137"/>
                    <a:pt x="670" y="98"/>
                    <a:pt x="623" y="71"/>
                  </a:cubicBezTo>
                  <a:cubicBezTo>
                    <a:pt x="554" y="24"/>
                    <a:pt x="474"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4552025" y="1481700"/>
              <a:ext cx="23050" cy="28075"/>
            </a:xfrm>
            <a:custGeom>
              <a:avLst/>
              <a:gdLst/>
              <a:ahLst/>
              <a:cxnLst/>
              <a:rect l="l" t="t" r="r" b="b"/>
              <a:pathLst>
                <a:path w="922" h="1123" extrusionOk="0">
                  <a:moveTo>
                    <a:pt x="456" y="1"/>
                  </a:moveTo>
                  <a:cubicBezTo>
                    <a:pt x="386" y="3"/>
                    <a:pt x="318" y="23"/>
                    <a:pt x="258" y="60"/>
                  </a:cubicBezTo>
                  <a:cubicBezTo>
                    <a:pt x="216" y="90"/>
                    <a:pt x="171" y="123"/>
                    <a:pt x="140" y="165"/>
                  </a:cubicBezTo>
                  <a:cubicBezTo>
                    <a:pt x="84" y="228"/>
                    <a:pt x="44" y="303"/>
                    <a:pt x="24" y="385"/>
                  </a:cubicBezTo>
                  <a:cubicBezTo>
                    <a:pt x="8" y="433"/>
                    <a:pt x="7" y="489"/>
                    <a:pt x="3" y="537"/>
                  </a:cubicBezTo>
                  <a:cubicBezTo>
                    <a:pt x="0" y="586"/>
                    <a:pt x="14" y="645"/>
                    <a:pt x="23" y="690"/>
                  </a:cubicBezTo>
                  <a:cubicBezTo>
                    <a:pt x="26" y="708"/>
                    <a:pt x="32" y="727"/>
                    <a:pt x="39" y="744"/>
                  </a:cubicBezTo>
                  <a:cubicBezTo>
                    <a:pt x="57" y="788"/>
                    <a:pt x="77" y="844"/>
                    <a:pt x="109" y="885"/>
                  </a:cubicBezTo>
                  <a:cubicBezTo>
                    <a:pt x="134" y="919"/>
                    <a:pt x="162" y="953"/>
                    <a:pt x="193" y="984"/>
                  </a:cubicBezTo>
                  <a:cubicBezTo>
                    <a:pt x="224" y="1011"/>
                    <a:pt x="258" y="1036"/>
                    <a:pt x="294" y="1057"/>
                  </a:cubicBezTo>
                  <a:cubicBezTo>
                    <a:pt x="302" y="1063"/>
                    <a:pt x="310" y="1067"/>
                    <a:pt x="318" y="1072"/>
                  </a:cubicBezTo>
                  <a:cubicBezTo>
                    <a:pt x="357" y="1089"/>
                    <a:pt x="396" y="1103"/>
                    <a:pt x="437" y="1115"/>
                  </a:cubicBezTo>
                  <a:cubicBezTo>
                    <a:pt x="464" y="1120"/>
                    <a:pt x="490" y="1123"/>
                    <a:pt x="517" y="1123"/>
                  </a:cubicBezTo>
                  <a:cubicBezTo>
                    <a:pt x="699" y="1123"/>
                    <a:pt x="864" y="1001"/>
                    <a:pt x="911" y="819"/>
                  </a:cubicBezTo>
                  <a:cubicBezTo>
                    <a:pt x="915" y="784"/>
                    <a:pt x="919" y="751"/>
                    <a:pt x="922" y="717"/>
                  </a:cubicBezTo>
                  <a:cubicBezTo>
                    <a:pt x="920" y="647"/>
                    <a:pt x="899" y="579"/>
                    <a:pt x="861" y="519"/>
                  </a:cubicBezTo>
                  <a:lnTo>
                    <a:pt x="848" y="502"/>
                  </a:lnTo>
                  <a:cubicBezTo>
                    <a:pt x="849" y="497"/>
                    <a:pt x="852" y="492"/>
                    <a:pt x="853" y="486"/>
                  </a:cubicBezTo>
                  <a:cubicBezTo>
                    <a:pt x="872" y="384"/>
                    <a:pt x="855" y="278"/>
                    <a:pt x="804" y="188"/>
                  </a:cubicBezTo>
                  <a:cubicBezTo>
                    <a:pt x="780" y="161"/>
                    <a:pt x="759" y="134"/>
                    <a:pt x="736" y="106"/>
                  </a:cubicBezTo>
                  <a:cubicBezTo>
                    <a:pt x="685" y="59"/>
                    <a:pt x="624" y="27"/>
                    <a:pt x="558" y="12"/>
                  </a:cubicBezTo>
                  <a:cubicBezTo>
                    <a:pt x="524" y="7"/>
                    <a:pt x="490" y="4"/>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4562300" y="1359600"/>
              <a:ext cx="27650" cy="23675"/>
            </a:xfrm>
            <a:custGeom>
              <a:avLst/>
              <a:gdLst/>
              <a:ahLst/>
              <a:cxnLst/>
              <a:rect l="l" t="t" r="r" b="b"/>
              <a:pathLst>
                <a:path w="1106" h="947" extrusionOk="0">
                  <a:moveTo>
                    <a:pt x="543" y="1"/>
                  </a:moveTo>
                  <a:cubicBezTo>
                    <a:pt x="494" y="3"/>
                    <a:pt x="446" y="11"/>
                    <a:pt x="398" y="22"/>
                  </a:cubicBezTo>
                  <a:cubicBezTo>
                    <a:pt x="351" y="33"/>
                    <a:pt x="298" y="61"/>
                    <a:pt x="260" y="80"/>
                  </a:cubicBezTo>
                  <a:cubicBezTo>
                    <a:pt x="246" y="86"/>
                    <a:pt x="233" y="95"/>
                    <a:pt x="221" y="105"/>
                  </a:cubicBezTo>
                  <a:cubicBezTo>
                    <a:pt x="187" y="132"/>
                    <a:pt x="137" y="165"/>
                    <a:pt x="109" y="205"/>
                  </a:cubicBezTo>
                  <a:cubicBezTo>
                    <a:pt x="72" y="242"/>
                    <a:pt x="45" y="287"/>
                    <a:pt x="31" y="337"/>
                  </a:cubicBezTo>
                  <a:cubicBezTo>
                    <a:pt x="10" y="383"/>
                    <a:pt x="1" y="434"/>
                    <a:pt x="4" y="485"/>
                  </a:cubicBezTo>
                  <a:cubicBezTo>
                    <a:pt x="10" y="518"/>
                    <a:pt x="15" y="553"/>
                    <a:pt x="20" y="586"/>
                  </a:cubicBezTo>
                  <a:cubicBezTo>
                    <a:pt x="41" y="656"/>
                    <a:pt x="80" y="717"/>
                    <a:pt x="132" y="766"/>
                  </a:cubicBezTo>
                  <a:cubicBezTo>
                    <a:pt x="141" y="776"/>
                    <a:pt x="152" y="785"/>
                    <a:pt x="163" y="794"/>
                  </a:cubicBezTo>
                  <a:cubicBezTo>
                    <a:pt x="194" y="817"/>
                    <a:pt x="227" y="840"/>
                    <a:pt x="259" y="861"/>
                  </a:cubicBezTo>
                  <a:cubicBezTo>
                    <a:pt x="265" y="864"/>
                    <a:pt x="270" y="867"/>
                    <a:pt x="275" y="871"/>
                  </a:cubicBezTo>
                  <a:lnTo>
                    <a:pt x="294" y="880"/>
                  </a:lnTo>
                  <a:cubicBezTo>
                    <a:pt x="329" y="895"/>
                    <a:pt x="367" y="908"/>
                    <a:pt x="405" y="921"/>
                  </a:cubicBezTo>
                  <a:cubicBezTo>
                    <a:pt x="417" y="926"/>
                    <a:pt x="430" y="929"/>
                    <a:pt x="443" y="932"/>
                  </a:cubicBezTo>
                  <a:cubicBezTo>
                    <a:pt x="488" y="940"/>
                    <a:pt x="534" y="944"/>
                    <a:pt x="579" y="946"/>
                  </a:cubicBezTo>
                  <a:cubicBezTo>
                    <a:pt x="593" y="946"/>
                    <a:pt x="606" y="946"/>
                    <a:pt x="619" y="944"/>
                  </a:cubicBezTo>
                  <a:cubicBezTo>
                    <a:pt x="664" y="940"/>
                    <a:pt x="711" y="932"/>
                    <a:pt x="755" y="921"/>
                  </a:cubicBezTo>
                  <a:cubicBezTo>
                    <a:pt x="762" y="919"/>
                    <a:pt x="767" y="917"/>
                    <a:pt x="773" y="915"/>
                  </a:cubicBezTo>
                  <a:cubicBezTo>
                    <a:pt x="812" y="901"/>
                    <a:pt x="850" y="881"/>
                    <a:pt x="887" y="864"/>
                  </a:cubicBezTo>
                  <a:cubicBezTo>
                    <a:pt x="958" y="816"/>
                    <a:pt x="1013" y="747"/>
                    <a:pt x="1047" y="669"/>
                  </a:cubicBezTo>
                  <a:cubicBezTo>
                    <a:pt x="1068" y="633"/>
                    <a:pt x="1085" y="595"/>
                    <a:pt x="1094" y="556"/>
                  </a:cubicBezTo>
                  <a:cubicBezTo>
                    <a:pt x="1098" y="523"/>
                    <a:pt x="1101" y="488"/>
                    <a:pt x="1105" y="456"/>
                  </a:cubicBezTo>
                  <a:cubicBezTo>
                    <a:pt x="1103" y="385"/>
                    <a:pt x="1082" y="316"/>
                    <a:pt x="1045" y="257"/>
                  </a:cubicBezTo>
                  <a:cubicBezTo>
                    <a:pt x="1017" y="221"/>
                    <a:pt x="985" y="175"/>
                    <a:pt x="946" y="145"/>
                  </a:cubicBezTo>
                  <a:cubicBezTo>
                    <a:pt x="911" y="118"/>
                    <a:pt x="870" y="83"/>
                    <a:pt x="825" y="63"/>
                  </a:cubicBezTo>
                  <a:cubicBezTo>
                    <a:pt x="781" y="43"/>
                    <a:pt x="736" y="27"/>
                    <a:pt x="689" y="16"/>
                  </a:cubicBezTo>
                  <a:cubicBezTo>
                    <a:pt x="649" y="9"/>
                    <a:pt x="608" y="5"/>
                    <a:pt x="568" y="2"/>
                  </a:cubicBezTo>
                  <a:cubicBezTo>
                    <a:pt x="559" y="2"/>
                    <a:pt x="551" y="1"/>
                    <a:pt x="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4556925" y="1314325"/>
              <a:ext cx="24825" cy="20075"/>
            </a:xfrm>
            <a:custGeom>
              <a:avLst/>
              <a:gdLst/>
              <a:ahLst/>
              <a:cxnLst/>
              <a:rect l="l" t="t" r="r" b="b"/>
              <a:pathLst>
                <a:path w="993" h="803" extrusionOk="0">
                  <a:moveTo>
                    <a:pt x="380" y="1"/>
                  </a:moveTo>
                  <a:cubicBezTo>
                    <a:pt x="330" y="1"/>
                    <a:pt x="280" y="14"/>
                    <a:pt x="236" y="39"/>
                  </a:cubicBezTo>
                  <a:cubicBezTo>
                    <a:pt x="186" y="56"/>
                    <a:pt x="140" y="87"/>
                    <a:pt x="106" y="128"/>
                  </a:cubicBezTo>
                  <a:cubicBezTo>
                    <a:pt x="40" y="206"/>
                    <a:pt x="3" y="306"/>
                    <a:pt x="1" y="408"/>
                  </a:cubicBezTo>
                  <a:cubicBezTo>
                    <a:pt x="6" y="442"/>
                    <a:pt x="12" y="475"/>
                    <a:pt x="17" y="510"/>
                  </a:cubicBezTo>
                  <a:cubicBezTo>
                    <a:pt x="38" y="578"/>
                    <a:pt x="76" y="639"/>
                    <a:pt x="128" y="688"/>
                  </a:cubicBezTo>
                  <a:cubicBezTo>
                    <a:pt x="156" y="708"/>
                    <a:pt x="185" y="727"/>
                    <a:pt x="213" y="748"/>
                  </a:cubicBezTo>
                  <a:cubicBezTo>
                    <a:pt x="271" y="778"/>
                    <a:pt x="336" y="793"/>
                    <a:pt x="401" y="793"/>
                  </a:cubicBezTo>
                  <a:cubicBezTo>
                    <a:pt x="404" y="793"/>
                    <a:pt x="406" y="793"/>
                    <a:pt x="408" y="793"/>
                  </a:cubicBezTo>
                  <a:cubicBezTo>
                    <a:pt x="474" y="796"/>
                    <a:pt x="541" y="799"/>
                    <a:pt x="607" y="803"/>
                  </a:cubicBezTo>
                  <a:cubicBezTo>
                    <a:pt x="609" y="803"/>
                    <a:pt x="611" y="803"/>
                    <a:pt x="613" y="803"/>
                  </a:cubicBezTo>
                  <a:cubicBezTo>
                    <a:pt x="664" y="803"/>
                    <a:pt x="713" y="789"/>
                    <a:pt x="757" y="765"/>
                  </a:cubicBezTo>
                  <a:cubicBezTo>
                    <a:pt x="901" y="698"/>
                    <a:pt x="993" y="554"/>
                    <a:pt x="993" y="395"/>
                  </a:cubicBezTo>
                  <a:cubicBezTo>
                    <a:pt x="986" y="362"/>
                    <a:pt x="982" y="328"/>
                    <a:pt x="975" y="294"/>
                  </a:cubicBezTo>
                  <a:cubicBezTo>
                    <a:pt x="956" y="226"/>
                    <a:pt x="917" y="164"/>
                    <a:pt x="864" y="115"/>
                  </a:cubicBezTo>
                  <a:cubicBezTo>
                    <a:pt x="837" y="96"/>
                    <a:pt x="809" y="75"/>
                    <a:pt x="781" y="56"/>
                  </a:cubicBezTo>
                  <a:cubicBezTo>
                    <a:pt x="724" y="26"/>
                    <a:pt x="661" y="10"/>
                    <a:pt x="597" y="10"/>
                  </a:cubicBezTo>
                  <a:cubicBezTo>
                    <a:pt x="593" y="10"/>
                    <a:pt x="589" y="10"/>
                    <a:pt x="585" y="11"/>
                  </a:cubicBezTo>
                  <a:cubicBezTo>
                    <a:pt x="518" y="7"/>
                    <a:pt x="452" y="4"/>
                    <a:pt x="386" y="1"/>
                  </a:cubicBezTo>
                  <a:cubicBezTo>
                    <a:pt x="384" y="1"/>
                    <a:pt x="382"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4525200" y="1546825"/>
              <a:ext cx="24300" cy="23725"/>
            </a:xfrm>
            <a:custGeom>
              <a:avLst/>
              <a:gdLst/>
              <a:ahLst/>
              <a:cxnLst/>
              <a:rect l="l" t="t" r="r" b="b"/>
              <a:pathLst>
                <a:path w="972" h="949" extrusionOk="0">
                  <a:moveTo>
                    <a:pt x="469" y="0"/>
                  </a:moveTo>
                  <a:cubicBezTo>
                    <a:pt x="465" y="0"/>
                    <a:pt x="461" y="0"/>
                    <a:pt x="456" y="1"/>
                  </a:cubicBezTo>
                  <a:cubicBezTo>
                    <a:pt x="418" y="4"/>
                    <a:pt x="381" y="11"/>
                    <a:pt x="343" y="18"/>
                  </a:cubicBezTo>
                  <a:cubicBezTo>
                    <a:pt x="338" y="19"/>
                    <a:pt x="334" y="20"/>
                    <a:pt x="330" y="21"/>
                  </a:cubicBezTo>
                  <a:cubicBezTo>
                    <a:pt x="246" y="48"/>
                    <a:pt x="170" y="95"/>
                    <a:pt x="109" y="159"/>
                  </a:cubicBezTo>
                  <a:cubicBezTo>
                    <a:pt x="65" y="204"/>
                    <a:pt x="21" y="281"/>
                    <a:pt x="11" y="344"/>
                  </a:cubicBezTo>
                  <a:cubicBezTo>
                    <a:pt x="6" y="380"/>
                    <a:pt x="2" y="417"/>
                    <a:pt x="0" y="453"/>
                  </a:cubicBezTo>
                  <a:cubicBezTo>
                    <a:pt x="0" y="457"/>
                    <a:pt x="0" y="461"/>
                    <a:pt x="0" y="464"/>
                  </a:cubicBezTo>
                  <a:cubicBezTo>
                    <a:pt x="2" y="483"/>
                    <a:pt x="7" y="505"/>
                    <a:pt x="9" y="518"/>
                  </a:cubicBezTo>
                  <a:cubicBezTo>
                    <a:pt x="11" y="532"/>
                    <a:pt x="14" y="557"/>
                    <a:pt x="19" y="575"/>
                  </a:cubicBezTo>
                  <a:cubicBezTo>
                    <a:pt x="26" y="611"/>
                    <a:pt x="64" y="682"/>
                    <a:pt x="67" y="689"/>
                  </a:cubicBezTo>
                  <a:cubicBezTo>
                    <a:pt x="70" y="697"/>
                    <a:pt x="75" y="703"/>
                    <a:pt x="79" y="710"/>
                  </a:cubicBezTo>
                  <a:cubicBezTo>
                    <a:pt x="104" y="744"/>
                    <a:pt x="131" y="778"/>
                    <a:pt x="161" y="808"/>
                  </a:cubicBezTo>
                  <a:cubicBezTo>
                    <a:pt x="193" y="835"/>
                    <a:pt x="226" y="860"/>
                    <a:pt x="262" y="881"/>
                  </a:cubicBezTo>
                  <a:cubicBezTo>
                    <a:pt x="268" y="885"/>
                    <a:pt x="275" y="889"/>
                    <a:pt x="281" y="892"/>
                  </a:cubicBezTo>
                  <a:cubicBezTo>
                    <a:pt x="318" y="910"/>
                    <a:pt x="357" y="924"/>
                    <a:pt x="397" y="934"/>
                  </a:cubicBezTo>
                  <a:cubicBezTo>
                    <a:pt x="401" y="936"/>
                    <a:pt x="405" y="937"/>
                    <a:pt x="409" y="937"/>
                  </a:cubicBezTo>
                  <a:cubicBezTo>
                    <a:pt x="446" y="943"/>
                    <a:pt x="483" y="946"/>
                    <a:pt x="521" y="948"/>
                  </a:cubicBezTo>
                  <a:cubicBezTo>
                    <a:pt x="524" y="949"/>
                    <a:pt x="527" y="949"/>
                    <a:pt x="530" y="949"/>
                  </a:cubicBezTo>
                  <a:cubicBezTo>
                    <a:pt x="569" y="949"/>
                    <a:pt x="617" y="936"/>
                    <a:pt x="645" y="931"/>
                  </a:cubicBezTo>
                  <a:cubicBezTo>
                    <a:pt x="684" y="924"/>
                    <a:pt x="745" y="890"/>
                    <a:pt x="764" y="880"/>
                  </a:cubicBezTo>
                  <a:cubicBezTo>
                    <a:pt x="802" y="862"/>
                    <a:pt x="840" y="822"/>
                    <a:pt x="866" y="799"/>
                  </a:cubicBezTo>
                  <a:cubicBezTo>
                    <a:pt x="932" y="722"/>
                    <a:pt x="968" y="622"/>
                    <a:pt x="971" y="521"/>
                  </a:cubicBezTo>
                  <a:cubicBezTo>
                    <a:pt x="969" y="508"/>
                    <a:pt x="968" y="496"/>
                    <a:pt x="966" y="484"/>
                  </a:cubicBezTo>
                  <a:cubicBezTo>
                    <a:pt x="967" y="467"/>
                    <a:pt x="969" y="449"/>
                    <a:pt x="972" y="432"/>
                  </a:cubicBezTo>
                  <a:cubicBezTo>
                    <a:pt x="969" y="362"/>
                    <a:pt x="949" y="293"/>
                    <a:pt x="911" y="233"/>
                  </a:cubicBezTo>
                  <a:cubicBezTo>
                    <a:pt x="865" y="161"/>
                    <a:pt x="800" y="101"/>
                    <a:pt x="724" y="60"/>
                  </a:cubicBezTo>
                  <a:cubicBezTo>
                    <a:pt x="686" y="41"/>
                    <a:pt x="647" y="27"/>
                    <a:pt x="607" y="16"/>
                  </a:cubicBezTo>
                  <a:cubicBezTo>
                    <a:pt x="571" y="4"/>
                    <a:pt x="506" y="2"/>
                    <a:pt x="481" y="1"/>
                  </a:cubicBezTo>
                  <a:cubicBezTo>
                    <a:pt x="477" y="0"/>
                    <a:pt x="473"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4538550" y="1639725"/>
              <a:ext cx="25975" cy="23850"/>
            </a:xfrm>
            <a:custGeom>
              <a:avLst/>
              <a:gdLst/>
              <a:ahLst/>
              <a:cxnLst/>
              <a:rect l="l" t="t" r="r" b="b"/>
              <a:pathLst>
                <a:path w="1039" h="954" extrusionOk="0">
                  <a:moveTo>
                    <a:pt x="637" y="1"/>
                  </a:moveTo>
                  <a:cubicBezTo>
                    <a:pt x="599" y="1"/>
                    <a:pt x="562" y="6"/>
                    <a:pt x="525" y="17"/>
                  </a:cubicBezTo>
                  <a:cubicBezTo>
                    <a:pt x="484" y="25"/>
                    <a:pt x="442" y="31"/>
                    <a:pt x="400" y="39"/>
                  </a:cubicBezTo>
                  <a:cubicBezTo>
                    <a:pt x="379" y="42"/>
                    <a:pt x="358" y="45"/>
                    <a:pt x="337" y="48"/>
                  </a:cubicBezTo>
                  <a:lnTo>
                    <a:pt x="307" y="54"/>
                  </a:lnTo>
                  <a:cubicBezTo>
                    <a:pt x="305" y="54"/>
                    <a:pt x="303" y="54"/>
                    <a:pt x="300" y="55"/>
                  </a:cubicBezTo>
                  <a:lnTo>
                    <a:pt x="204" y="99"/>
                  </a:lnTo>
                  <a:lnTo>
                    <a:pt x="123" y="166"/>
                  </a:lnTo>
                  <a:cubicBezTo>
                    <a:pt x="121" y="168"/>
                    <a:pt x="119" y="170"/>
                    <a:pt x="117" y="173"/>
                  </a:cubicBezTo>
                  <a:cubicBezTo>
                    <a:pt x="116" y="174"/>
                    <a:pt x="115" y="175"/>
                    <a:pt x="115" y="176"/>
                  </a:cubicBezTo>
                  <a:cubicBezTo>
                    <a:pt x="107" y="184"/>
                    <a:pt x="61" y="251"/>
                    <a:pt x="54" y="260"/>
                  </a:cubicBezTo>
                  <a:cubicBezTo>
                    <a:pt x="53" y="262"/>
                    <a:pt x="52" y="264"/>
                    <a:pt x="51" y="267"/>
                  </a:cubicBezTo>
                  <a:lnTo>
                    <a:pt x="49" y="271"/>
                  </a:lnTo>
                  <a:cubicBezTo>
                    <a:pt x="44" y="282"/>
                    <a:pt x="17" y="355"/>
                    <a:pt x="14" y="366"/>
                  </a:cubicBezTo>
                  <a:cubicBezTo>
                    <a:pt x="13" y="369"/>
                    <a:pt x="12" y="371"/>
                    <a:pt x="11" y="375"/>
                  </a:cubicBezTo>
                  <a:cubicBezTo>
                    <a:pt x="11" y="377"/>
                    <a:pt x="11" y="379"/>
                    <a:pt x="10" y="381"/>
                  </a:cubicBezTo>
                  <a:cubicBezTo>
                    <a:pt x="6" y="404"/>
                    <a:pt x="0" y="462"/>
                    <a:pt x="0" y="485"/>
                  </a:cubicBezTo>
                  <a:lnTo>
                    <a:pt x="0" y="487"/>
                  </a:lnTo>
                  <a:cubicBezTo>
                    <a:pt x="0" y="490"/>
                    <a:pt x="0" y="492"/>
                    <a:pt x="0" y="495"/>
                  </a:cubicBezTo>
                  <a:lnTo>
                    <a:pt x="0" y="499"/>
                  </a:lnTo>
                  <a:cubicBezTo>
                    <a:pt x="2" y="527"/>
                    <a:pt x="11" y="575"/>
                    <a:pt x="16" y="603"/>
                  </a:cubicBezTo>
                  <a:cubicBezTo>
                    <a:pt x="17" y="607"/>
                    <a:pt x="18" y="612"/>
                    <a:pt x="19" y="617"/>
                  </a:cubicBezTo>
                  <a:cubicBezTo>
                    <a:pt x="21" y="619"/>
                    <a:pt x="22" y="622"/>
                    <a:pt x="23" y="624"/>
                  </a:cubicBezTo>
                  <a:cubicBezTo>
                    <a:pt x="30" y="643"/>
                    <a:pt x="57" y="703"/>
                    <a:pt x="67" y="721"/>
                  </a:cubicBezTo>
                  <a:lnTo>
                    <a:pt x="69" y="727"/>
                  </a:lnTo>
                  <a:cubicBezTo>
                    <a:pt x="71" y="731"/>
                    <a:pt x="73" y="736"/>
                    <a:pt x="77" y="740"/>
                  </a:cubicBezTo>
                  <a:cubicBezTo>
                    <a:pt x="99" y="773"/>
                    <a:pt x="125" y="804"/>
                    <a:pt x="153" y="833"/>
                  </a:cubicBezTo>
                  <a:cubicBezTo>
                    <a:pt x="184" y="859"/>
                    <a:pt x="215" y="880"/>
                    <a:pt x="250" y="900"/>
                  </a:cubicBezTo>
                  <a:cubicBezTo>
                    <a:pt x="252" y="902"/>
                    <a:pt x="254" y="903"/>
                    <a:pt x="256" y="904"/>
                  </a:cubicBezTo>
                  <a:cubicBezTo>
                    <a:pt x="259" y="905"/>
                    <a:pt x="259" y="905"/>
                    <a:pt x="260" y="905"/>
                  </a:cubicBezTo>
                  <a:cubicBezTo>
                    <a:pt x="283" y="915"/>
                    <a:pt x="334" y="934"/>
                    <a:pt x="358" y="941"/>
                  </a:cubicBezTo>
                  <a:cubicBezTo>
                    <a:pt x="360" y="942"/>
                    <a:pt x="363" y="943"/>
                    <a:pt x="366" y="944"/>
                  </a:cubicBezTo>
                  <a:lnTo>
                    <a:pt x="370" y="944"/>
                  </a:lnTo>
                  <a:cubicBezTo>
                    <a:pt x="403" y="947"/>
                    <a:pt x="437" y="951"/>
                    <a:pt x="470" y="954"/>
                  </a:cubicBezTo>
                  <a:lnTo>
                    <a:pt x="473" y="954"/>
                  </a:lnTo>
                  <a:cubicBezTo>
                    <a:pt x="512" y="953"/>
                    <a:pt x="552" y="947"/>
                    <a:pt x="590" y="936"/>
                  </a:cubicBezTo>
                  <a:cubicBezTo>
                    <a:pt x="642" y="924"/>
                    <a:pt x="689" y="897"/>
                    <a:pt x="728" y="859"/>
                  </a:cubicBezTo>
                  <a:cubicBezTo>
                    <a:pt x="769" y="831"/>
                    <a:pt x="803" y="792"/>
                    <a:pt x="824" y="747"/>
                  </a:cubicBezTo>
                  <a:cubicBezTo>
                    <a:pt x="848" y="734"/>
                    <a:pt x="869" y="718"/>
                    <a:pt x="888" y="699"/>
                  </a:cubicBezTo>
                  <a:cubicBezTo>
                    <a:pt x="971" y="636"/>
                    <a:pt x="1023" y="540"/>
                    <a:pt x="1029" y="436"/>
                  </a:cubicBezTo>
                  <a:cubicBezTo>
                    <a:pt x="1038" y="385"/>
                    <a:pt x="1034" y="334"/>
                    <a:pt x="1018" y="285"/>
                  </a:cubicBezTo>
                  <a:cubicBezTo>
                    <a:pt x="1004" y="253"/>
                    <a:pt x="989" y="220"/>
                    <a:pt x="975" y="188"/>
                  </a:cubicBezTo>
                  <a:cubicBezTo>
                    <a:pt x="937" y="128"/>
                    <a:pt x="885" y="80"/>
                    <a:pt x="822" y="46"/>
                  </a:cubicBezTo>
                  <a:cubicBezTo>
                    <a:pt x="791" y="34"/>
                    <a:pt x="760" y="22"/>
                    <a:pt x="728" y="12"/>
                  </a:cubicBezTo>
                  <a:cubicBezTo>
                    <a:pt x="698" y="4"/>
                    <a:pt x="668" y="1"/>
                    <a:pt x="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4613475" y="1598575"/>
              <a:ext cx="20525" cy="20800"/>
            </a:xfrm>
            <a:custGeom>
              <a:avLst/>
              <a:gdLst/>
              <a:ahLst/>
              <a:cxnLst/>
              <a:rect l="l" t="t" r="r" b="b"/>
              <a:pathLst>
                <a:path w="821" h="832" extrusionOk="0">
                  <a:moveTo>
                    <a:pt x="392" y="1"/>
                  </a:moveTo>
                  <a:cubicBezTo>
                    <a:pt x="322" y="1"/>
                    <a:pt x="251" y="19"/>
                    <a:pt x="186" y="57"/>
                  </a:cubicBezTo>
                  <a:lnTo>
                    <a:pt x="105" y="124"/>
                  </a:lnTo>
                  <a:cubicBezTo>
                    <a:pt x="59" y="175"/>
                    <a:pt x="26" y="237"/>
                    <a:pt x="11" y="304"/>
                  </a:cubicBezTo>
                  <a:cubicBezTo>
                    <a:pt x="8" y="337"/>
                    <a:pt x="4" y="371"/>
                    <a:pt x="0" y="404"/>
                  </a:cubicBezTo>
                  <a:cubicBezTo>
                    <a:pt x="3" y="474"/>
                    <a:pt x="23" y="542"/>
                    <a:pt x="61" y="603"/>
                  </a:cubicBezTo>
                  <a:lnTo>
                    <a:pt x="90" y="649"/>
                  </a:lnTo>
                  <a:cubicBezTo>
                    <a:pt x="115" y="696"/>
                    <a:pt x="153" y="734"/>
                    <a:pt x="198" y="761"/>
                  </a:cubicBezTo>
                  <a:cubicBezTo>
                    <a:pt x="268" y="808"/>
                    <a:pt x="348" y="832"/>
                    <a:pt x="429" y="832"/>
                  </a:cubicBezTo>
                  <a:cubicBezTo>
                    <a:pt x="500" y="832"/>
                    <a:pt x="571" y="813"/>
                    <a:pt x="635" y="776"/>
                  </a:cubicBezTo>
                  <a:lnTo>
                    <a:pt x="716" y="709"/>
                  </a:lnTo>
                  <a:cubicBezTo>
                    <a:pt x="762" y="658"/>
                    <a:pt x="796" y="597"/>
                    <a:pt x="811" y="530"/>
                  </a:cubicBezTo>
                  <a:cubicBezTo>
                    <a:pt x="814" y="496"/>
                    <a:pt x="817" y="463"/>
                    <a:pt x="820" y="429"/>
                  </a:cubicBezTo>
                  <a:cubicBezTo>
                    <a:pt x="819" y="359"/>
                    <a:pt x="799" y="291"/>
                    <a:pt x="761" y="231"/>
                  </a:cubicBezTo>
                  <a:lnTo>
                    <a:pt x="732" y="184"/>
                  </a:lnTo>
                  <a:cubicBezTo>
                    <a:pt x="654" y="66"/>
                    <a:pt x="525" y="1"/>
                    <a:pt x="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4477250" y="1495825"/>
              <a:ext cx="25250" cy="21875"/>
            </a:xfrm>
            <a:custGeom>
              <a:avLst/>
              <a:gdLst/>
              <a:ahLst/>
              <a:cxnLst/>
              <a:rect l="l" t="t" r="r" b="b"/>
              <a:pathLst>
                <a:path w="1010" h="875" extrusionOk="0">
                  <a:moveTo>
                    <a:pt x="612" y="1"/>
                  </a:moveTo>
                  <a:cubicBezTo>
                    <a:pt x="607" y="1"/>
                    <a:pt x="603" y="1"/>
                    <a:pt x="599" y="1"/>
                  </a:cubicBezTo>
                  <a:cubicBezTo>
                    <a:pt x="546" y="3"/>
                    <a:pt x="494" y="11"/>
                    <a:pt x="442" y="21"/>
                  </a:cubicBezTo>
                  <a:cubicBezTo>
                    <a:pt x="424" y="25"/>
                    <a:pt x="406" y="30"/>
                    <a:pt x="387" y="37"/>
                  </a:cubicBezTo>
                  <a:cubicBezTo>
                    <a:pt x="336" y="55"/>
                    <a:pt x="288" y="76"/>
                    <a:pt x="241" y="101"/>
                  </a:cubicBezTo>
                  <a:cubicBezTo>
                    <a:pt x="224" y="111"/>
                    <a:pt x="207" y="122"/>
                    <a:pt x="192" y="135"/>
                  </a:cubicBezTo>
                  <a:lnTo>
                    <a:pt x="109" y="202"/>
                  </a:lnTo>
                  <a:cubicBezTo>
                    <a:pt x="90" y="230"/>
                    <a:pt x="71" y="258"/>
                    <a:pt x="51" y="286"/>
                  </a:cubicBezTo>
                  <a:cubicBezTo>
                    <a:pt x="39" y="317"/>
                    <a:pt x="27" y="349"/>
                    <a:pt x="15" y="380"/>
                  </a:cubicBezTo>
                  <a:cubicBezTo>
                    <a:pt x="1" y="430"/>
                    <a:pt x="0" y="482"/>
                    <a:pt x="13" y="532"/>
                  </a:cubicBezTo>
                  <a:cubicBezTo>
                    <a:pt x="24" y="602"/>
                    <a:pt x="54" y="666"/>
                    <a:pt x="99" y="720"/>
                  </a:cubicBezTo>
                  <a:lnTo>
                    <a:pt x="99" y="722"/>
                  </a:lnTo>
                  <a:cubicBezTo>
                    <a:pt x="117" y="752"/>
                    <a:pt x="144" y="776"/>
                    <a:pt x="174" y="793"/>
                  </a:cubicBezTo>
                  <a:cubicBezTo>
                    <a:pt x="214" y="825"/>
                    <a:pt x="261" y="848"/>
                    <a:pt x="312" y="857"/>
                  </a:cubicBezTo>
                  <a:cubicBezTo>
                    <a:pt x="319" y="860"/>
                    <a:pt x="327" y="862"/>
                    <a:pt x="334" y="863"/>
                  </a:cubicBezTo>
                  <a:cubicBezTo>
                    <a:pt x="375" y="871"/>
                    <a:pt x="415" y="874"/>
                    <a:pt x="456" y="875"/>
                  </a:cubicBezTo>
                  <a:cubicBezTo>
                    <a:pt x="497" y="872"/>
                    <a:pt x="538" y="866"/>
                    <a:pt x="578" y="857"/>
                  </a:cubicBezTo>
                  <a:cubicBezTo>
                    <a:pt x="587" y="856"/>
                    <a:pt x="595" y="853"/>
                    <a:pt x="602" y="851"/>
                  </a:cubicBezTo>
                  <a:cubicBezTo>
                    <a:pt x="642" y="837"/>
                    <a:pt x="681" y="819"/>
                    <a:pt x="718" y="799"/>
                  </a:cubicBezTo>
                  <a:cubicBezTo>
                    <a:pt x="725" y="795"/>
                    <a:pt x="732" y="791"/>
                    <a:pt x="738" y="785"/>
                  </a:cubicBezTo>
                  <a:cubicBezTo>
                    <a:pt x="756" y="773"/>
                    <a:pt x="774" y="758"/>
                    <a:pt x="791" y="744"/>
                  </a:cubicBezTo>
                  <a:cubicBezTo>
                    <a:pt x="881" y="703"/>
                    <a:pt x="949" y="628"/>
                    <a:pt x="978" y="534"/>
                  </a:cubicBezTo>
                  <a:cubicBezTo>
                    <a:pt x="1000" y="487"/>
                    <a:pt x="1010" y="436"/>
                    <a:pt x="1006" y="386"/>
                  </a:cubicBezTo>
                  <a:cubicBezTo>
                    <a:pt x="1001" y="351"/>
                    <a:pt x="995" y="317"/>
                    <a:pt x="990" y="284"/>
                  </a:cubicBezTo>
                  <a:cubicBezTo>
                    <a:pt x="970" y="215"/>
                    <a:pt x="931" y="153"/>
                    <a:pt x="879" y="105"/>
                  </a:cubicBezTo>
                  <a:lnTo>
                    <a:pt x="795" y="46"/>
                  </a:lnTo>
                  <a:cubicBezTo>
                    <a:pt x="739" y="16"/>
                    <a:pt x="675" y="1"/>
                    <a:pt x="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4567325" y="1531450"/>
              <a:ext cx="28625" cy="19975"/>
            </a:xfrm>
            <a:custGeom>
              <a:avLst/>
              <a:gdLst/>
              <a:ahLst/>
              <a:cxnLst/>
              <a:rect l="l" t="t" r="r" b="b"/>
              <a:pathLst>
                <a:path w="1145" h="799" extrusionOk="0">
                  <a:moveTo>
                    <a:pt x="570" y="1"/>
                  </a:moveTo>
                  <a:cubicBezTo>
                    <a:pt x="504" y="1"/>
                    <a:pt x="434" y="20"/>
                    <a:pt x="364" y="64"/>
                  </a:cubicBezTo>
                  <a:cubicBezTo>
                    <a:pt x="1" y="290"/>
                    <a:pt x="236" y="799"/>
                    <a:pt x="576" y="799"/>
                  </a:cubicBezTo>
                  <a:cubicBezTo>
                    <a:pt x="642" y="799"/>
                    <a:pt x="712" y="780"/>
                    <a:pt x="782" y="736"/>
                  </a:cubicBezTo>
                  <a:cubicBezTo>
                    <a:pt x="1144" y="509"/>
                    <a:pt x="910"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4479375" y="1602325"/>
              <a:ext cx="31100" cy="27650"/>
            </a:xfrm>
            <a:custGeom>
              <a:avLst/>
              <a:gdLst/>
              <a:ahLst/>
              <a:cxnLst/>
              <a:rect l="l" t="t" r="r" b="b"/>
              <a:pathLst>
                <a:path w="1244" h="1106" extrusionOk="0">
                  <a:moveTo>
                    <a:pt x="455" y="1"/>
                  </a:moveTo>
                  <a:cubicBezTo>
                    <a:pt x="399" y="1"/>
                    <a:pt x="345" y="12"/>
                    <a:pt x="287" y="22"/>
                  </a:cubicBezTo>
                  <a:lnTo>
                    <a:pt x="190" y="65"/>
                  </a:lnTo>
                  <a:cubicBezTo>
                    <a:pt x="144" y="91"/>
                    <a:pt x="105" y="129"/>
                    <a:pt x="78" y="174"/>
                  </a:cubicBezTo>
                  <a:cubicBezTo>
                    <a:pt x="56" y="200"/>
                    <a:pt x="40" y="230"/>
                    <a:pt x="31" y="264"/>
                  </a:cubicBezTo>
                  <a:cubicBezTo>
                    <a:pt x="10" y="310"/>
                    <a:pt x="1" y="361"/>
                    <a:pt x="4" y="413"/>
                  </a:cubicBezTo>
                  <a:cubicBezTo>
                    <a:pt x="14" y="471"/>
                    <a:pt x="18" y="534"/>
                    <a:pt x="42" y="590"/>
                  </a:cubicBezTo>
                  <a:cubicBezTo>
                    <a:pt x="64" y="646"/>
                    <a:pt x="88" y="707"/>
                    <a:pt x="123" y="757"/>
                  </a:cubicBezTo>
                  <a:cubicBezTo>
                    <a:pt x="148" y="794"/>
                    <a:pt x="179" y="829"/>
                    <a:pt x="209" y="865"/>
                  </a:cubicBezTo>
                  <a:cubicBezTo>
                    <a:pt x="219" y="877"/>
                    <a:pt x="229" y="887"/>
                    <a:pt x="241" y="898"/>
                  </a:cubicBezTo>
                  <a:cubicBezTo>
                    <a:pt x="285" y="938"/>
                    <a:pt x="332" y="974"/>
                    <a:pt x="384" y="1005"/>
                  </a:cubicBezTo>
                  <a:cubicBezTo>
                    <a:pt x="435" y="1036"/>
                    <a:pt x="494" y="1055"/>
                    <a:pt x="551" y="1075"/>
                  </a:cubicBezTo>
                  <a:cubicBezTo>
                    <a:pt x="593" y="1088"/>
                    <a:pt x="636" y="1097"/>
                    <a:pt x="680" y="1099"/>
                  </a:cubicBezTo>
                  <a:cubicBezTo>
                    <a:pt x="708" y="1103"/>
                    <a:pt x="738" y="1106"/>
                    <a:pt x="766" y="1106"/>
                  </a:cubicBezTo>
                  <a:cubicBezTo>
                    <a:pt x="801" y="1102"/>
                    <a:pt x="837" y="1097"/>
                    <a:pt x="873" y="1089"/>
                  </a:cubicBezTo>
                  <a:cubicBezTo>
                    <a:pt x="875" y="1089"/>
                    <a:pt x="877" y="1088"/>
                    <a:pt x="879" y="1088"/>
                  </a:cubicBezTo>
                  <a:cubicBezTo>
                    <a:pt x="902" y="1081"/>
                    <a:pt x="923" y="1071"/>
                    <a:pt x="944" y="1061"/>
                  </a:cubicBezTo>
                  <a:cubicBezTo>
                    <a:pt x="970" y="1052"/>
                    <a:pt x="995" y="1039"/>
                    <a:pt x="1017" y="1024"/>
                  </a:cubicBezTo>
                  <a:cubicBezTo>
                    <a:pt x="1050" y="1000"/>
                    <a:pt x="1080" y="975"/>
                    <a:pt x="1109" y="947"/>
                  </a:cubicBezTo>
                  <a:cubicBezTo>
                    <a:pt x="1114" y="942"/>
                    <a:pt x="1118" y="937"/>
                    <a:pt x="1122" y="933"/>
                  </a:cubicBezTo>
                  <a:cubicBezTo>
                    <a:pt x="1146" y="902"/>
                    <a:pt x="1168" y="871"/>
                    <a:pt x="1188" y="839"/>
                  </a:cubicBezTo>
                  <a:cubicBezTo>
                    <a:pt x="1190" y="834"/>
                    <a:pt x="1192" y="829"/>
                    <a:pt x="1195" y="824"/>
                  </a:cubicBezTo>
                  <a:cubicBezTo>
                    <a:pt x="1211" y="790"/>
                    <a:pt x="1223" y="754"/>
                    <a:pt x="1232" y="718"/>
                  </a:cubicBezTo>
                  <a:cubicBezTo>
                    <a:pt x="1235" y="709"/>
                    <a:pt x="1243" y="624"/>
                    <a:pt x="1243" y="615"/>
                  </a:cubicBezTo>
                  <a:lnTo>
                    <a:pt x="1243" y="608"/>
                  </a:lnTo>
                  <a:cubicBezTo>
                    <a:pt x="1243" y="600"/>
                    <a:pt x="1228" y="511"/>
                    <a:pt x="1227" y="505"/>
                  </a:cubicBezTo>
                  <a:cubicBezTo>
                    <a:pt x="1220" y="479"/>
                    <a:pt x="1170" y="391"/>
                    <a:pt x="1172" y="391"/>
                  </a:cubicBezTo>
                  <a:lnTo>
                    <a:pt x="1172" y="391"/>
                  </a:lnTo>
                  <a:cubicBezTo>
                    <a:pt x="1173" y="391"/>
                    <a:pt x="1173" y="391"/>
                    <a:pt x="1173" y="391"/>
                  </a:cubicBezTo>
                  <a:cubicBezTo>
                    <a:pt x="1157" y="371"/>
                    <a:pt x="1118" y="323"/>
                    <a:pt x="1109" y="316"/>
                  </a:cubicBezTo>
                  <a:cubicBezTo>
                    <a:pt x="1095" y="304"/>
                    <a:pt x="1080" y="293"/>
                    <a:pt x="1064" y="283"/>
                  </a:cubicBezTo>
                  <a:cubicBezTo>
                    <a:pt x="1049" y="271"/>
                    <a:pt x="1039" y="265"/>
                    <a:pt x="1029" y="258"/>
                  </a:cubicBezTo>
                  <a:cubicBezTo>
                    <a:pt x="1019" y="243"/>
                    <a:pt x="1007" y="229"/>
                    <a:pt x="995" y="215"/>
                  </a:cubicBezTo>
                  <a:cubicBezTo>
                    <a:pt x="902" y="122"/>
                    <a:pt x="788" y="68"/>
                    <a:pt x="665" y="28"/>
                  </a:cubicBezTo>
                  <a:cubicBezTo>
                    <a:pt x="606" y="10"/>
                    <a:pt x="541" y="6"/>
                    <a:pt x="480" y="1"/>
                  </a:cubicBezTo>
                  <a:cubicBezTo>
                    <a:pt x="472" y="1"/>
                    <a:pt x="464"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4508650" y="1612075"/>
              <a:ext cx="100" cy="100"/>
            </a:xfrm>
            <a:custGeom>
              <a:avLst/>
              <a:gdLst/>
              <a:ahLst/>
              <a:cxnLst/>
              <a:rect l="l" t="t" r="r" b="b"/>
              <a:pathLst>
                <a:path w="4" h="4" extrusionOk="0">
                  <a:moveTo>
                    <a:pt x="1" y="0"/>
                  </a:moveTo>
                  <a:cubicBezTo>
                    <a:pt x="1" y="1"/>
                    <a:pt x="2" y="2"/>
                    <a:pt x="3" y="4"/>
                  </a:cubicBezTo>
                  <a:cubicBezTo>
                    <a:pt x="2" y="2"/>
                    <a:pt x="2" y="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4508725" y="1612150"/>
              <a:ext cx="175" cy="275"/>
            </a:xfrm>
            <a:custGeom>
              <a:avLst/>
              <a:gdLst/>
              <a:ahLst/>
              <a:cxnLst/>
              <a:rect l="l" t="t" r="r" b="b"/>
              <a:pathLst>
                <a:path w="7" h="11" extrusionOk="0">
                  <a:moveTo>
                    <a:pt x="0" y="1"/>
                  </a:moveTo>
                  <a:cubicBezTo>
                    <a:pt x="1" y="2"/>
                    <a:pt x="1" y="3"/>
                    <a:pt x="3" y="4"/>
                  </a:cubicBezTo>
                  <a:lnTo>
                    <a:pt x="3" y="4"/>
                  </a:lnTo>
                  <a:lnTo>
                    <a:pt x="0" y="1"/>
                  </a:lnTo>
                  <a:close/>
                  <a:moveTo>
                    <a:pt x="3" y="4"/>
                  </a:moveTo>
                  <a:lnTo>
                    <a:pt x="4" y="7"/>
                  </a:lnTo>
                  <a:cubicBezTo>
                    <a:pt x="5" y="7"/>
                    <a:pt x="5" y="7"/>
                    <a:pt x="5" y="8"/>
                  </a:cubicBezTo>
                  <a:lnTo>
                    <a:pt x="5" y="8"/>
                  </a:lnTo>
                  <a:cubicBezTo>
                    <a:pt x="4" y="6"/>
                    <a:pt x="3" y="5"/>
                    <a:pt x="3" y="4"/>
                  </a:cubicBezTo>
                  <a:close/>
                  <a:moveTo>
                    <a:pt x="5" y="8"/>
                  </a:moveTo>
                  <a:cubicBezTo>
                    <a:pt x="5" y="8"/>
                    <a:pt x="5" y="8"/>
                    <a:pt x="5" y="8"/>
                  </a:cubicBezTo>
                  <a:lnTo>
                    <a:pt x="5" y="8"/>
                  </a:lnTo>
                  <a:cubicBezTo>
                    <a:pt x="5" y="8"/>
                    <a:pt x="5" y="8"/>
                    <a:pt x="5" y="8"/>
                  </a:cubicBezTo>
                  <a:close/>
                  <a:moveTo>
                    <a:pt x="5" y="8"/>
                  </a:moveTo>
                  <a:cubicBezTo>
                    <a:pt x="6" y="9"/>
                    <a:pt x="6" y="9"/>
                    <a:pt x="7" y="10"/>
                  </a:cubicBezTo>
                  <a:cubicBezTo>
                    <a:pt x="6" y="9"/>
                    <a:pt x="6" y="9"/>
                    <a:pt x="5" y="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4498125" y="1689500"/>
              <a:ext cx="36650" cy="28975"/>
            </a:xfrm>
            <a:custGeom>
              <a:avLst/>
              <a:gdLst/>
              <a:ahLst/>
              <a:cxnLst/>
              <a:rect l="l" t="t" r="r" b="b"/>
              <a:pathLst>
                <a:path w="1466" h="1159" extrusionOk="0">
                  <a:moveTo>
                    <a:pt x="623" y="1"/>
                  </a:moveTo>
                  <a:cubicBezTo>
                    <a:pt x="559" y="1"/>
                    <a:pt x="495" y="9"/>
                    <a:pt x="433" y="24"/>
                  </a:cubicBezTo>
                  <a:cubicBezTo>
                    <a:pt x="375" y="37"/>
                    <a:pt x="321" y="65"/>
                    <a:pt x="270" y="91"/>
                  </a:cubicBezTo>
                  <a:cubicBezTo>
                    <a:pt x="218" y="117"/>
                    <a:pt x="172" y="161"/>
                    <a:pt x="128" y="198"/>
                  </a:cubicBezTo>
                  <a:cubicBezTo>
                    <a:pt x="34" y="300"/>
                    <a:pt x="1" y="444"/>
                    <a:pt x="39" y="578"/>
                  </a:cubicBezTo>
                  <a:cubicBezTo>
                    <a:pt x="82" y="702"/>
                    <a:pt x="151" y="816"/>
                    <a:pt x="243" y="909"/>
                  </a:cubicBezTo>
                  <a:cubicBezTo>
                    <a:pt x="288" y="956"/>
                    <a:pt x="345" y="993"/>
                    <a:pt x="398" y="1029"/>
                  </a:cubicBezTo>
                  <a:cubicBezTo>
                    <a:pt x="425" y="1047"/>
                    <a:pt x="453" y="1062"/>
                    <a:pt x="484" y="1075"/>
                  </a:cubicBezTo>
                  <a:cubicBezTo>
                    <a:pt x="600" y="1128"/>
                    <a:pt x="726" y="1156"/>
                    <a:pt x="854" y="1158"/>
                  </a:cubicBezTo>
                  <a:cubicBezTo>
                    <a:pt x="859" y="1159"/>
                    <a:pt x="864" y="1159"/>
                    <a:pt x="868" y="1159"/>
                  </a:cubicBezTo>
                  <a:cubicBezTo>
                    <a:pt x="928" y="1159"/>
                    <a:pt x="987" y="1147"/>
                    <a:pt x="1044" y="1136"/>
                  </a:cubicBezTo>
                  <a:cubicBezTo>
                    <a:pt x="1110" y="1122"/>
                    <a:pt x="1170" y="1090"/>
                    <a:pt x="1230" y="1063"/>
                  </a:cubicBezTo>
                  <a:cubicBezTo>
                    <a:pt x="1411" y="943"/>
                    <a:pt x="1466" y="704"/>
                    <a:pt x="1357" y="518"/>
                  </a:cubicBezTo>
                  <a:cubicBezTo>
                    <a:pt x="1336" y="488"/>
                    <a:pt x="1313" y="463"/>
                    <a:pt x="1287" y="439"/>
                  </a:cubicBezTo>
                  <a:cubicBezTo>
                    <a:pt x="1278" y="404"/>
                    <a:pt x="1265" y="371"/>
                    <a:pt x="1246" y="339"/>
                  </a:cubicBezTo>
                  <a:cubicBezTo>
                    <a:pt x="1240" y="329"/>
                    <a:pt x="1233" y="319"/>
                    <a:pt x="1226" y="309"/>
                  </a:cubicBezTo>
                  <a:cubicBezTo>
                    <a:pt x="1199" y="272"/>
                    <a:pt x="1170" y="238"/>
                    <a:pt x="1138" y="204"/>
                  </a:cubicBezTo>
                  <a:cubicBezTo>
                    <a:pt x="1098" y="163"/>
                    <a:pt x="1048" y="131"/>
                    <a:pt x="1000" y="101"/>
                  </a:cubicBezTo>
                  <a:cubicBezTo>
                    <a:pt x="965" y="80"/>
                    <a:pt x="928" y="63"/>
                    <a:pt x="889" y="51"/>
                  </a:cubicBezTo>
                  <a:cubicBezTo>
                    <a:pt x="851" y="35"/>
                    <a:pt x="810" y="22"/>
                    <a:pt x="769" y="14"/>
                  </a:cubicBezTo>
                  <a:cubicBezTo>
                    <a:pt x="721" y="5"/>
                    <a:pt x="672"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4463925" y="1406125"/>
              <a:ext cx="39450" cy="29900"/>
            </a:xfrm>
            <a:custGeom>
              <a:avLst/>
              <a:gdLst/>
              <a:ahLst/>
              <a:cxnLst/>
              <a:rect l="l" t="t" r="r" b="b"/>
              <a:pathLst>
                <a:path w="1578" h="1196" extrusionOk="0">
                  <a:moveTo>
                    <a:pt x="389" y="1"/>
                  </a:moveTo>
                  <a:cubicBezTo>
                    <a:pt x="258" y="1"/>
                    <a:pt x="127" y="103"/>
                    <a:pt x="68" y="213"/>
                  </a:cubicBezTo>
                  <a:cubicBezTo>
                    <a:pt x="1" y="340"/>
                    <a:pt x="13" y="485"/>
                    <a:pt x="83" y="607"/>
                  </a:cubicBezTo>
                  <a:cubicBezTo>
                    <a:pt x="284" y="960"/>
                    <a:pt x="695" y="1196"/>
                    <a:pt x="1102" y="1196"/>
                  </a:cubicBezTo>
                  <a:cubicBezTo>
                    <a:pt x="1130" y="1196"/>
                    <a:pt x="1159" y="1195"/>
                    <a:pt x="1187" y="1192"/>
                  </a:cubicBezTo>
                  <a:cubicBezTo>
                    <a:pt x="1316" y="1181"/>
                    <a:pt x="1422" y="1130"/>
                    <a:pt x="1496" y="1023"/>
                  </a:cubicBezTo>
                  <a:cubicBezTo>
                    <a:pt x="1530" y="984"/>
                    <a:pt x="1551" y="936"/>
                    <a:pt x="1561" y="885"/>
                  </a:cubicBezTo>
                  <a:cubicBezTo>
                    <a:pt x="1577" y="818"/>
                    <a:pt x="1575" y="749"/>
                    <a:pt x="1555" y="683"/>
                  </a:cubicBezTo>
                  <a:cubicBezTo>
                    <a:pt x="1547" y="635"/>
                    <a:pt x="1538" y="585"/>
                    <a:pt x="1530" y="536"/>
                  </a:cubicBezTo>
                  <a:cubicBezTo>
                    <a:pt x="1513" y="441"/>
                    <a:pt x="1416" y="341"/>
                    <a:pt x="1335" y="299"/>
                  </a:cubicBezTo>
                  <a:cubicBezTo>
                    <a:pt x="1275" y="268"/>
                    <a:pt x="1210" y="253"/>
                    <a:pt x="1143" y="253"/>
                  </a:cubicBezTo>
                  <a:cubicBezTo>
                    <a:pt x="1131" y="253"/>
                    <a:pt x="1119" y="253"/>
                    <a:pt x="1107" y="254"/>
                  </a:cubicBezTo>
                  <a:cubicBezTo>
                    <a:pt x="1039" y="201"/>
                    <a:pt x="966" y="156"/>
                    <a:pt x="887" y="119"/>
                  </a:cubicBezTo>
                  <a:cubicBezTo>
                    <a:pt x="812" y="85"/>
                    <a:pt x="735" y="57"/>
                    <a:pt x="657" y="36"/>
                  </a:cubicBezTo>
                  <a:cubicBezTo>
                    <a:pt x="574" y="17"/>
                    <a:pt x="491" y="6"/>
                    <a:pt x="407" y="2"/>
                  </a:cubicBezTo>
                  <a:cubicBezTo>
                    <a:pt x="401" y="1"/>
                    <a:pt x="39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4478050" y="1317300"/>
              <a:ext cx="36075" cy="28225"/>
            </a:xfrm>
            <a:custGeom>
              <a:avLst/>
              <a:gdLst/>
              <a:ahLst/>
              <a:cxnLst/>
              <a:rect l="l" t="t" r="r" b="b"/>
              <a:pathLst>
                <a:path w="1443" h="1129" extrusionOk="0">
                  <a:moveTo>
                    <a:pt x="737" y="0"/>
                  </a:moveTo>
                  <a:cubicBezTo>
                    <a:pt x="716" y="0"/>
                    <a:pt x="696" y="1"/>
                    <a:pt x="675" y="3"/>
                  </a:cubicBezTo>
                  <a:cubicBezTo>
                    <a:pt x="592" y="9"/>
                    <a:pt x="511" y="24"/>
                    <a:pt x="432" y="48"/>
                  </a:cubicBezTo>
                  <a:cubicBezTo>
                    <a:pt x="377" y="66"/>
                    <a:pt x="324" y="88"/>
                    <a:pt x="272" y="115"/>
                  </a:cubicBezTo>
                  <a:cubicBezTo>
                    <a:pt x="190" y="158"/>
                    <a:pt x="126" y="232"/>
                    <a:pt x="80" y="310"/>
                  </a:cubicBezTo>
                  <a:cubicBezTo>
                    <a:pt x="14" y="420"/>
                    <a:pt x="1" y="572"/>
                    <a:pt x="43" y="693"/>
                  </a:cubicBezTo>
                  <a:cubicBezTo>
                    <a:pt x="58" y="743"/>
                    <a:pt x="82" y="791"/>
                    <a:pt x="112" y="833"/>
                  </a:cubicBezTo>
                  <a:cubicBezTo>
                    <a:pt x="147" y="876"/>
                    <a:pt x="179" y="921"/>
                    <a:pt x="222" y="955"/>
                  </a:cubicBezTo>
                  <a:cubicBezTo>
                    <a:pt x="262" y="987"/>
                    <a:pt x="304" y="1016"/>
                    <a:pt x="350" y="1040"/>
                  </a:cubicBezTo>
                  <a:cubicBezTo>
                    <a:pt x="399" y="1064"/>
                    <a:pt x="451" y="1082"/>
                    <a:pt x="504" y="1097"/>
                  </a:cubicBezTo>
                  <a:cubicBezTo>
                    <a:pt x="583" y="1117"/>
                    <a:pt x="664" y="1128"/>
                    <a:pt x="746" y="1129"/>
                  </a:cubicBezTo>
                  <a:cubicBezTo>
                    <a:pt x="833" y="1129"/>
                    <a:pt x="920" y="1118"/>
                    <a:pt x="1005" y="1095"/>
                  </a:cubicBezTo>
                  <a:cubicBezTo>
                    <a:pt x="1093" y="1073"/>
                    <a:pt x="1177" y="1037"/>
                    <a:pt x="1256" y="990"/>
                  </a:cubicBezTo>
                  <a:cubicBezTo>
                    <a:pt x="1342" y="931"/>
                    <a:pt x="1403" y="845"/>
                    <a:pt x="1431" y="744"/>
                  </a:cubicBezTo>
                  <a:cubicBezTo>
                    <a:pt x="1435" y="711"/>
                    <a:pt x="1438" y="676"/>
                    <a:pt x="1442" y="643"/>
                  </a:cubicBezTo>
                  <a:cubicBezTo>
                    <a:pt x="1440" y="572"/>
                    <a:pt x="1418" y="504"/>
                    <a:pt x="1382" y="445"/>
                  </a:cubicBezTo>
                  <a:lnTo>
                    <a:pt x="1374" y="432"/>
                  </a:lnTo>
                  <a:cubicBezTo>
                    <a:pt x="1376" y="358"/>
                    <a:pt x="1357" y="287"/>
                    <a:pt x="1317" y="225"/>
                  </a:cubicBezTo>
                  <a:cubicBezTo>
                    <a:pt x="1294" y="198"/>
                    <a:pt x="1271" y="171"/>
                    <a:pt x="1250" y="144"/>
                  </a:cubicBezTo>
                  <a:cubicBezTo>
                    <a:pt x="1199" y="98"/>
                    <a:pt x="1137" y="64"/>
                    <a:pt x="1070" y="49"/>
                  </a:cubicBezTo>
                  <a:cubicBezTo>
                    <a:pt x="1023" y="33"/>
                    <a:pt x="973" y="21"/>
                    <a:pt x="923" y="15"/>
                  </a:cubicBezTo>
                  <a:cubicBezTo>
                    <a:pt x="861" y="7"/>
                    <a:pt x="799" y="0"/>
                    <a:pt x="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4490250" y="1243325"/>
              <a:ext cx="34525" cy="25375"/>
            </a:xfrm>
            <a:custGeom>
              <a:avLst/>
              <a:gdLst/>
              <a:ahLst/>
              <a:cxnLst/>
              <a:rect l="l" t="t" r="r" b="b"/>
              <a:pathLst>
                <a:path w="1381" h="1015" extrusionOk="0">
                  <a:moveTo>
                    <a:pt x="925" y="0"/>
                  </a:moveTo>
                  <a:cubicBezTo>
                    <a:pt x="874" y="0"/>
                    <a:pt x="823" y="9"/>
                    <a:pt x="775" y="27"/>
                  </a:cubicBezTo>
                  <a:cubicBezTo>
                    <a:pt x="646" y="36"/>
                    <a:pt x="519" y="44"/>
                    <a:pt x="390" y="54"/>
                  </a:cubicBezTo>
                  <a:cubicBezTo>
                    <a:pt x="320" y="55"/>
                    <a:pt x="252" y="77"/>
                    <a:pt x="191" y="114"/>
                  </a:cubicBezTo>
                  <a:cubicBezTo>
                    <a:pt x="106" y="172"/>
                    <a:pt x="43" y="260"/>
                    <a:pt x="15" y="360"/>
                  </a:cubicBezTo>
                  <a:cubicBezTo>
                    <a:pt x="0" y="427"/>
                    <a:pt x="1" y="497"/>
                    <a:pt x="22" y="563"/>
                  </a:cubicBezTo>
                  <a:cubicBezTo>
                    <a:pt x="39" y="610"/>
                    <a:pt x="61" y="655"/>
                    <a:pt x="85" y="698"/>
                  </a:cubicBezTo>
                  <a:cubicBezTo>
                    <a:pt x="112" y="738"/>
                    <a:pt x="143" y="776"/>
                    <a:pt x="176" y="811"/>
                  </a:cubicBezTo>
                  <a:cubicBezTo>
                    <a:pt x="218" y="859"/>
                    <a:pt x="277" y="897"/>
                    <a:pt x="330" y="928"/>
                  </a:cubicBezTo>
                  <a:cubicBezTo>
                    <a:pt x="385" y="960"/>
                    <a:pt x="443" y="983"/>
                    <a:pt x="506" y="996"/>
                  </a:cubicBezTo>
                  <a:cubicBezTo>
                    <a:pt x="550" y="1006"/>
                    <a:pt x="595" y="1012"/>
                    <a:pt x="642" y="1013"/>
                  </a:cubicBezTo>
                  <a:cubicBezTo>
                    <a:pt x="651" y="1014"/>
                    <a:pt x="659" y="1014"/>
                    <a:pt x="667" y="1014"/>
                  </a:cubicBezTo>
                  <a:cubicBezTo>
                    <a:pt x="676" y="1014"/>
                    <a:pt x="684" y="1014"/>
                    <a:pt x="693" y="1013"/>
                  </a:cubicBezTo>
                  <a:cubicBezTo>
                    <a:pt x="740" y="1009"/>
                    <a:pt x="787" y="1001"/>
                    <a:pt x="833" y="990"/>
                  </a:cubicBezTo>
                  <a:cubicBezTo>
                    <a:pt x="880" y="975"/>
                    <a:pt x="925" y="955"/>
                    <a:pt x="968" y="933"/>
                  </a:cubicBezTo>
                  <a:cubicBezTo>
                    <a:pt x="1027" y="906"/>
                    <a:pt x="1076" y="860"/>
                    <a:pt x="1124" y="818"/>
                  </a:cubicBezTo>
                  <a:cubicBezTo>
                    <a:pt x="1148" y="797"/>
                    <a:pt x="1168" y="772"/>
                    <a:pt x="1188" y="746"/>
                  </a:cubicBezTo>
                  <a:cubicBezTo>
                    <a:pt x="1220" y="727"/>
                    <a:pt x="1250" y="705"/>
                    <a:pt x="1276" y="678"/>
                  </a:cubicBezTo>
                  <a:cubicBezTo>
                    <a:pt x="1343" y="599"/>
                    <a:pt x="1380" y="500"/>
                    <a:pt x="1381" y="398"/>
                  </a:cubicBezTo>
                  <a:cubicBezTo>
                    <a:pt x="1373" y="294"/>
                    <a:pt x="1336" y="186"/>
                    <a:pt x="1253" y="118"/>
                  </a:cubicBezTo>
                  <a:cubicBezTo>
                    <a:pt x="1192" y="63"/>
                    <a:pt x="1115" y="28"/>
                    <a:pt x="1034" y="16"/>
                  </a:cubicBezTo>
                  <a:cubicBezTo>
                    <a:pt x="1027" y="13"/>
                    <a:pt x="1019" y="11"/>
                    <a:pt x="1011" y="9"/>
                  </a:cubicBezTo>
                  <a:cubicBezTo>
                    <a:pt x="983" y="3"/>
                    <a:pt x="954" y="0"/>
                    <a:pt x="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4437250" y="1262575"/>
              <a:ext cx="20900" cy="20725"/>
            </a:xfrm>
            <a:custGeom>
              <a:avLst/>
              <a:gdLst/>
              <a:ahLst/>
              <a:cxnLst/>
              <a:rect l="l" t="t" r="r" b="b"/>
              <a:pathLst>
                <a:path w="836" h="829" extrusionOk="0">
                  <a:moveTo>
                    <a:pt x="433" y="1"/>
                  </a:moveTo>
                  <a:cubicBezTo>
                    <a:pt x="355" y="1"/>
                    <a:pt x="277" y="25"/>
                    <a:pt x="211" y="74"/>
                  </a:cubicBezTo>
                  <a:cubicBezTo>
                    <a:pt x="172" y="95"/>
                    <a:pt x="136" y="121"/>
                    <a:pt x="106" y="152"/>
                  </a:cubicBezTo>
                  <a:cubicBezTo>
                    <a:pt x="87" y="180"/>
                    <a:pt x="66" y="208"/>
                    <a:pt x="47" y="236"/>
                  </a:cubicBezTo>
                  <a:cubicBezTo>
                    <a:pt x="15" y="297"/>
                    <a:pt x="0" y="364"/>
                    <a:pt x="1" y="432"/>
                  </a:cubicBezTo>
                  <a:cubicBezTo>
                    <a:pt x="1" y="433"/>
                    <a:pt x="1" y="433"/>
                    <a:pt x="1" y="434"/>
                  </a:cubicBezTo>
                  <a:lnTo>
                    <a:pt x="1" y="435"/>
                  </a:lnTo>
                  <a:cubicBezTo>
                    <a:pt x="1" y="436"/>
                    <a:pt x="17" y="535"/>
                    <a:pt x="17" y="537"/>
                  </a:cubicBezTo>
                  <a:lnTo>
                    <a:pt x="17" y="538"/>
                  </a:lnTo>
                  <a:cubicBezTo>
                    <a:pt x="17" y="538"/>
                    <a:pt x="17" y="539"/>
                    <a:pt x="17" y="540"/>
                  </a:cubicBezTo>
                  <a:cubicBezTo>
                    <a:pt x="30" y="573"/>
                    <a:pt x="44" y="606"/>
                    <a:pt x="62" y="638"/>
                  </a:cubicBezTo>
                  <a:cubicBezTo>
                    <a:pt x="69" y="638"/>
                    <a:pt x="69" y="639"/>
                    <a:pt x="69" y="639"/>
                  </a:cubicBezTo>
                  <a:cubicBezTo>
                    <a:pt x="70" y="640"/>
                    <a:pt x="136" y="720"/>
                    <a:pt x="137" y="721"/>
                  </a:cubicBezTo>
                  <a:cubicBezTo>
                    <a:pt x="162" y="746"/>
                    <a:pt x="191" y="767"/>
                    <a:pt x="224" y="782"/>
                  </a:cubicBezTo>
                  <a:lnTo>
                    <a:pt x="319" y="817"/>
                  </a:lnTo>
                  <a:lnTo>
                    <a:pt x="321" y="817"/>
                  </a:lnTo>
                  <a:cubicBezTo>
                    <a:pt x="321" y="817"/>
                    <a:pt x="421" y="828"/>
                    <a:pt x="423" y="828"/>
                  </a:cubicBezTo>
                  <a:lnTo>
                    <a:pt x="424" y="828"/>
                  </a:lnTo>
                  <a:cubicBezTo>
                    <a:pt x="459" y="825"/>
                    <a:pt x="494" y="820"/>
                    <a:pt x="530" y="811"/>
                  </a:cubicBezTo>
                  <a:cubicBezTo>
                    <a:pt x="531" y="811"/>
                    <a:pt x="532" y="811"/>
                    <a:pt x="533" y="810"/>
                  </a:cubicBezTo>
                  <a:cubicBezTo>
                    <a:pt x="567" y="797"/>
                    <a:pt x="601" y="782"/>
                    <a:pt x="633" y="765"/>
                  </a:cubicBezTo>
                  <a:lnTo>
                    <a:pt x="638" y="763"/>
                  </a:lnTo>
                  <a:cubicBezTo>
                    <a:pt x="639" y="762"/>
                    <a:pt x="640" y="761"/>
                    <a:pt x="641" y="760"/>
                  </a:cubicBezTo>
                  <a:cubicBezTo>
                    <a:pt x="642" y="760"/>
                    <a:pt x="642" y="759"/>
                    <a:pt x="643" y="759"/>
                  </a:cubicBezTo>
                  <a:cubicBezTo>
                    <a:pt x="653" y="750"/>
                    <a:pt x="715" y="700"/>
                    <a:pt x="725" y="691"/>
                  </a:cubicBezTo>
                  <a:cubicBezTo>
                    <a:pt x="726" y="690"/>
                    <a:pt x="727" y="689"/>
                    <a:pt x="728" y="688"/>
                  </a:cubicBezTo>
                  <a:lnTo>
                    <a:pt x="729" y="687"/>
                  </a:lnTo>
                  <a:cubicBezTo>
                    <a:pt x="732" y="682"/>
                    <a:pt x="786" y="606"/>
                    <a:pt x="788" y="602"/>
                  </a:cubicBezTo>
                  <a:cubicBezTo>
                    <a:pt x="788" y="602"/>
                    <a:pt x="788" y="601"/>
                    <a:pt x="788" y="601"/>
                  </a:cubicBezTo>
                  <a:cubicBezTo>
                    <a:pt x="789" y="600"/>
                    <a:pt x="790" y="599"/>
                    <a:pt x="790" y="598"/>
                  </a:cubicBezTo>
                  <a:cubicBezTo>
                    <a:pt x="791" y="595"/>
                    <a:pt x="825" y="506"/>
                    <a:pt x="826" y="503"/>
                  </a:cubicBezTo>
                  <a:lnTo>
                    <a:pt x="826" y="502"/>
                  </a:lnTo>
                  <a:lnTo>
                    <a:pt x="826" y="500"/>
                  </a:lnTo>
                  <a:cubicBezTo>
                    <a:pt x="826" y="499"/>
                    <a:pt x="835" y="400"/>
                    <a:pt x="835" y="399"/>
                  </a:cubicBezTo>
                  <a:lnTo>
                    <a:pt x="835" y="398"/>
                  </a:lnTo>
                  <a:cubicBezTo>
                    <a:pt x="834" y="364"/>
                    <a:pt x="828" y="329"/>
                    <a:pt x="819" y="296"/>
                  </a:cubicBezTo>
                  <a:cubicBezTo>
                    <a:pt x="809" y="260"/>
                    <a:pt x="794" y="226"/>
                    <a:pt x="775" y="195"/>
                  </a:cubicBezTo>
                  <a:cubicBezTo>
                    <a:pt x="755" y="164"/>
                    <a:pt x="732" y="135"/>
                    <a:pt x="705" y="111"/>
                  </a:cubicBezTo>
                  <a:cubicBezTo>
                    <a:pt x="678" y="88"/>
                    <a:pt x="648" y="69"/>
                    <a:pt x="618" y="50"/>
                  </a:cubicBezTo>
                  <a:cubicBezTo>
                    <a:pt x="618" y="49"/>
                    <a:pt x="617" y="49"/>
                    <a:pt x="616" y="48"/>
                  </a:cubicBezTo>
                  <a:cubicBezTo>
                    <a:pt x="559" y="16"/>
                    <a:pt x="496" y="1"/>
                    <a:pt x="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4414825" y="1360850"/>
              <a:ext cx="22725" cy="20550"/>
            </a:xfrm>
            <a:custGeom>
              <a:avLst/>
              <a:gdLst/>
              <a:ahLst/>
              <a:cxnLst/>
              <a:rect l="l" t="t" r="r" b="b"/>
              <a:pathLst>
                <a:path w="909" h="822" extrusionOk="0">
                  <a:moveTo>
                    <a:pt x="452" y="1"/>
                  </a:moveTo>
                  <a:cubicBezTo>
                    <a:pt x="382" y="3"/>
                    <a:pt x="314" y="23"/>
                    <a:pt x="254" y="60"/>
                  </a:cubicBezTo>
                  <a:lnTo>
                    <a:pt x="207" y="89"/>
                  </a:lnTo>
                  <a:cubicBezTo>
                    <a:pt x="161" y="115"/>
                    <a:pt x="122" y="153"/>
                    <a:pt x="95" y="199"/>
                  </a:cubicBezTo>
                  <a:cubicBezTo>
                    <a:pt x="7" y="329"/>
                    <a:pt x="0" y="499"/>
                    <a:pt x="80" y="635"/>
                  </a:cubicBezTo>
                  <a:cubicBezTo>
                    <a:pt x="103" y="662"/>
                    <a:pt x="126" y="690"/>
                    <a:pt x="147" y="717"/>
                  </a:cubicBezTo>
                  <a:cubicBezTo>
                    <a:pt x="198" y="763"/>
                    <a:pt x="260" y="796"/>
                    <a:pt x="327" y="812"/>
                  </a:cubicBezTo>
                  <a:lnTo>
                    <a:pt x="427" y="822"/>
                  </a:lnTo>
                  <a:cubicBezTo>
                    <a:pt x="497" y="820"/>
                    <a:pt x="566" y="799"/>
                    <a:pt x="626" y="762"/>
                  </a:cubicBezTo>
                  <a:lnTo>
                    <a:pt x="672" y="732"/>
                  </a:lnTo>
                  <a:cubicBezTo>
                    <a:pt x="853" y="613"/>
                    <a:pt x="909" y="373"/>
                    <a:pt x="799" y="187"/>
                  </a:cubicBezTo>
                  <a:cubicBezTo>
                    <a:pt x="777" y="160"/>
                    <a:pt x="754" y="133"/>
                    <a:pt x="732" y="105"/>
                  </a:cubicBezTo>
                  <a:cubicBezTo>
                    <a:pt x="681" y="59"/>
                    <a:pt x="619" y="26"/>
                    <a:pt x="553" y="10"/>
                  </a:cubicBezTo>
                  <a:cubicBezTo>
                    <a:pt x="519" y="7"/>
                    <a:pt x="485" y="4"/>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4416275" y="1452550"/>
              <a:ext cx="23625" cy="20675"/>
            </a:xfrm>
            <a:custGeom>
              <a:avLst/>
              <a:gdLst/>
              <a:ahLst/>
              <a:cxnLst/>
              <a:rect l="l" t="t" r="r" b="b"/>
              <a:pathLst>
                <a:path w="945" h="827" extrusionOk="0">
                  <a:moveTo>
                    <a:pt x="408" y="1"/>
                  </a:moveTo>
                  <a:cubicBezTo>
                    <a:pt x="384" y="1"/>
                    <a:pt x="359" y="4"/>
                    <a:pt x="336" y="10"/>
                  </a:cubicBezTo>
                  <a:cubicBezTo>
                    <a:pt x="178" y="38"/>
                    <a:pt x="51" y="153"/>
                    <a:pt x="11" y="308"/>
                  </a:cubicBezTo>
                  <a:cubicBezTo>
                    <a:pt x="8" y="341"/>
                    <a:pt x="4" y="376"/>
                    <a:pt x="1" y="409"/>
                  </a:cubicBezTo>
                  <a:cubicBezTo>
                    <a:pt x="3" y="478"/>
                    <a:pt x="23" y="548"/>
                    <a:pt x="61" y="607"/>
                  </a:cubicBezTo>
                  <a:lnTo>
                    <a:pt x="128" y="688"/>
                  </a:lnTo>
                  <a:cubicBezTo>
                    <a:pt x="179" y="735"/>
                    <a:pt x="240" y="767"/>
                    <a:pt x="307" y="782"/>
                  </a:cubicBezTo>
                  <a:lnTo>
                    <a:pt x="460" y="818"/>
                  </a:lnTo>
                  <a:cubicBezTo>
                    <a:pt x="487" y="823"/>
                    <a:pt x="515" y="826"/>
                    <a:pt x="542" y="826"/>
                  </a:cubicBezTo>
                  <a:cubicBezTo>
                    <a:pt x="723" y="826"/>
                    <a:pt x="888" y="704"/>
                    <a:pt x="935" y="522"/>
                  </a:cubicBezTo>
                  <a:cubicBezTo>
                    <a:pt x="938" y="488"/>
                    <a:pt x="942" y="455"/>
                    <a:pt x="945" y="421"/>
                  </a:cubicBezTo>
                  <a:cubicBezTo>
                    <a:pt x="944" y="351"/>
                    <a:pt x="922" y="283"/>
                    <a:pt x="886" y="222"/>
                  </a:cubicBezTo>
                  <a:cubicBezTo>
                    <a:pt x="863" y="195"/>
                    <a:pt x="840" y="168"/>
                    <a:pt x="819" y="141"/>
                  </a:cubicBezTo>
                  <a:cubicBezTo>
                    <a:pt x="768" y="95"/>
                    <a:pt x="706" y="62"/>
                    <a:pt x="639" y="47"/>
                  </a:cubicBezTo>
                  <a:cubicBezTo>
                    <a:pt x="588" y="35"/>
                    <a:pt x="538" y="24"/>
                    <a:pt x="487" y="12"/>
                  </a:cubicBezTo>
                  <a:cubicBezTo>
                    <a:pt x="461" y="4"/>
                    <a:pt x="434" y="1"/>
                    <a:pt x="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4421725" y="1533350"/>
              <a:ext cx="29125" cy="26175"/>
            </a:xfrm>
            <a:custGeom>
              <a:avLst/>
              <a:gdLst/>
              <a:ahLst/>
              <a:cxnLst/>
              <a:rect l="l" t="t" r="r" b="b"/>
              <a:pathLst>
                <a:path w="1165" h="1047" extrusionOk="0">
                  <a:moveTo>
                    <a:pt x="490" y="1"/>
                  </a:moveTo>
                  <a:cubicBezTo>
                    <a:pt x="473" y="1"/>
                    <a:pt x="455" y="2"/>
                    <a:pt x="437" y="5"/>
                  </a:cubicBezTo>
                  <a:cubicBezTo>
                    <a:pt x="388" y="10"/>
                    <a:pt x="338" y="19"/>
                    <a:pt x="290" y="32"/>
                  </a:cubicBezTo>
                  <a:cubicBezTo>
                    <a:pt x="238" y="45"/>
                    <a:pt x="190" y="72"/>
                    <a:pt x="152" y="110"/>
                  </a:cubicBezTo>
                  <a:cubicBezTo>
                    <a:pt x="109" y="139"/>
                    <a:pt x="74" y="180"/>
                    <a:pt x="52" y="228"/>
                  </a:cubicBezTo>
                  <a:lnTo>
                    <a:pt x="17" y="322"/>
                  </a:lnTo>
                  <a:cubicBezTo>
                    <a:pt x="1" y="389"/>
                    <a:pt x="3" y="458"/>
                    <a:pt x="22" y="524"/>
                  </a:cubicBezTo>
                  <a:cubicBezTo>
                    <a:pt x="30" y="547"/>
                    <a:pt x="38" y="570"/>
                    <a:pt x="47" y="593"/>
                  </a:cubicBezTo>
                  <a:cubicBezTo>
                    <a:pt x="57" y="619"/>
                    <a:pt x="69" y="645"/>
                    <a:pt x="81" y="670"/>
                  </a:cubicBezTo>
                  <a:cubicBezTo>
                    <a:pt x="93" y="695"/>
                    <a:pt x="102" y="721"/>
                    <a:pt x="116" y="745"/>
                  </a:cubicBezTo>
                  <a:cubicBezTo>
                    <a:pt x="145" y="796"/>
                    <a:pt x="185" y="840"/>
                    <a:pt x="221" y="881"/>
                  </a:cubicBezTo>
                  <a:cubicBezTo>
                    <a:pt x="229" y="890"/>
                    <a:pt x="236" y="896"/>
                    <a:pt x="244" y="903"/>
                  </a:cubicBezTo>
                  <a:cubicBezTo>
                    <a:pt x="260" y="917"/>
                    <a:pt x="280" y="929"/>
                    <a:pt x="296" y="940"/>
                  </a:cubicBezTo>
                  <a:cubicBezTo>
                    <a:pt x="312" y="952"/>
                    <a:pt x="329" y="966"/>
                    <a:pt x="348" y="976"/>
                  </a:cubicBezTo>
                  <a:cubicBezTo>
                    <a:pt x="355" y="981"/>
                    <a:pt x="363" y="984"/>
                    <a:pt x="371" y="987"/>
                  </a:cubicBezTo>
                  <a:cubicBezTo>
                    <a:pt x="404" y="1001"/>
                    <a:pt x="441" y="1014"/>
                    <a:pt x="475" y="1026"/>
                  </a:cubicBezTo>
                  <a:cubicBezTo>
                    <a:pt x="480" y="1028"/>
                    <a:pt x="484" y="1029"/>
                    <a:pt x="488" y="1030"/>
                  </a:cubicBezTo>
                  <a:cubicBezTo>
                    <a:pt x="529" y="1041"/>
                    <a:pt x="571" y="1046"/>
                    <a:pt x="614" y="1046"/>
                  </a:cubicBezTo>
                  <a:cubicBezTo>
                    <a:pt x="622" y="1046"/>
                    <a:pt x="630" y="1046"/>
                    <a:pt x="638" y="1046"/>
                  </a:cubicBezTo>
                  <a:cubicBezTo>
                    <a:pt x="775" y="1038"/>
                    <a:pt x="908" y="984"/>
                    <a:pt x="1000" y="880"/>
                  </a:cubicBezTo>
                  <a:cubicBezTo>
                    <a:pt x="1036" y="843"/>
                    <a:pt x="1063" y="799"/>
                    <a:pt x="1076" y="749"/>
                  </a:cubicBezTo>
                  <a:cubicBezTo>
                    <a:pt x="1090" y="730"/>
                    <a:pt x="1104" y="711"/>
                    <a:pt x="1118" y="691"/>
                  </a:cubicBezTo>
                  <a:cubicBezTo>
                    <a:pt x="1149" y="631"/>
                    <a:pt x="1165" y="563"/>
                    <a:pt x="1164" y="494"/>
                  </a:cubicBezTo>
                  <a:cubicBezTo>
                    <a:pt x="1158" y="461"/>
                    <a:pt x="1153" y="427"/>
                    <a:pt x="1147" y="394"/>
                  </a:cubicBezTo>
                  <a:cubicBezTo>
                    <a:pt x="1127" y="325"/>
                    <a:pt x="1088" y="263"/>
                    <a:pt x="1036" y="215"/>
                  </a:cubicBezTo>
                  <a:cubicBezTo>
                    <a:pt x="1024" y="202"/>
                    <a:pt x="1011" y="191"/>
                    <a:pt x="997" y="180"/>
                  </a:cubicBezTo>
                  <a:cubicBezTo>
                    <a:pt x="957" y="149"/>
                    <a:pt x="916" y="120"/>
                    <a:pt x="873" y="95"/>
                  </a:cubicBezTo>
                  <a:cubicBezTo>
                    <a:pt x="859" y="86"/>
                    <a:pt x="844" y="78"/>
                    <a:pt x="829" y="73"/>
                  </a:cubicBezTo>
                  <a:cubicBezTo>
                    <a:pt x="782" y="53"/>
                    <a:pt x="736" y="36"/>
                    <a:pt x="688" y="22"/>
                  </a:cubicBezTo>
                  <a:cubicBezTo>
                    <a:pt x="672" y="18"/>
                    <a:pt x="656" y="15"/>
                    <a:pt x="638" y="14"/>
                  </a:cubicBezTo>
                  <a:cubicBezTo>
                    <a:pt x="590" y="5"/>
                    <a:pt x="540"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4425625" y="1628050"/>
              <a:ext cx="28925" cy="24300"/>
            </a:xfrm>
            <a:custGeom>
              <a:avLst/>
              <a:gdLst/>
              <a:ahLst/>
              <a:cxnLst/>
              <a:rect l="l" t="t" r="r" b="b"/>
              <a:pathLst>
                <a:path w="1157" h="972" extrusionOk="0">
                  <a:moveTo>
                    <a:pt x="607" y="0"/>
                  </a:moveTo>
                  <a:cubicBezTo>
                    <a:pt x="594" y="0"/>
                    <a:pt x="581" y="1"/>
                    <a:pt x="568" y="1"/>
                  </a:cubicBezTo>
                  <a:cubicBezTo>
                    <a:pt x="505" y="5"/>
                    <a:pt x="442" y="14"/>
                    <a:pt x="381" y="27"/>
                  </a:cubicBezTo>
                  <a:cubicBezTo>
                    <a:pt x="349" y="32"/>
                    <a:pt x="318" y="40"/>
                    <a:pt x="288" y="50"/>
                  </a:cubicBezTo>
                  <a:lnTo>
                    <a:pt x="192" y="94"/>
                  </a:lnTo>
                  <a:cubicBezTo>
                    <a:pt x="145" y="120"/>
                    <a:pt x="106" y="158"/>
                    <a:pt x="79" y="203"/>
                  </a:cubicBezTo>
                  <a:cubicBezTo>
                    <a:pt x="57" y="229"/>
                    <a:pt x="40" y="259"/>
                    <a:pt x="33" y="293"/>
                  </a:cubicBezTo>
                  <a:cubicBezTo>
                    <a:pt x="10" y="339"/>
                    <a:pt x="0" y="390"/>
                    <a:pt x="5" y="442"/>
                  </a:cubicBezTo>
                  <a:cubicBezTo>
                    <a:pt x="9" y="482"/>
                    <a:pt x="16" y="523"/>
                    <a:pt x="24" y="562"/>
                  </a:cubicBezTo>
                  <a:cubicBezTo>
                    <a:pt x="26" y="569"/>
                    <a:pt x="29" y="576"/>
                    <a:pt x="32" y="582"/>
                  </a:cubicBezTo>
                  <a:cubicBezTo>
                    <a:pt x="48" y="622"/>
                    <a:pt x="67" y="677"/>
                    <a:pt x="97" y="714"/>
                  </a:cubicBezTo>
                  <a:cubicBezTo>
                    <a:pt x="124" y="748"/>
                    <a:pt x="156" y="794"/>
                    <a:pt x="193" y="823"/>
                  </a:cubicBezTo>
                  <a:cubicBezTo>
                    <a:pt x="224" y="849"/>
                    <a:pt x="258" y="872"/>
                    <a:pt x="292" y="893"/>
                  </a:cubicBezTo>
                  <a:cubicBezTo>
                    <a:pt x="299" y="898"/>
                    <a:pt x="304" y="902"/>
                    <a:pt x="312" y="905"/>
                  </a:cubicBezTo>
                  <a:cubicBezTo>
                    <a:pt x="354" y="926"/>
                    <a:pt x="398" y="942"/>
                    <a:pt x="443" y="954"/>
                  </a:cubicBezTo>
                  <a:cubicBezTo>
                    <a:pt x="450" y="956"/>
                    <a:pt x="458" y="957"/>
                    <a:pt x="464" y="958"/>
                  </a:cubicBezTo>
                  <a:cubicBezTo>
                    <a:pt x="504" y="965"/>
                    <a:pt x="544" y="969"/>
                    <a:pt x="585" y="971"/>
                  </a:cubicBezTo>
                  <a:cubicBezTo>
                    <a:pt x="592" y="971"/>
                    <a:pt x="599" y="970"/>
                    <a:pt x="607" y="970"/>
                  </a:cubicBezTo>
                  <a:cubicBezTo>
                    <a:pt x="646" y="966"/>
                    <a:pt x="686" y="959"/>
                    <a:pt x="724" y="951"/>
                  </a:cubicBezTo>
                  <a:cubicBezTo>
                    <a:pt x="773" y="941"/>
                    <a:pt x="819" y="915"/>
                    <a:pt x="862" y="892"/>
                  </a:cubicBezTo>
                  <a:cubicBezTo>
                    <a:pt x="908" y="866"/>
                    <a:pt x="947" y="829"/>
                    <a:pt x="973" y="782"/>
                  </a:cubicBezTo>
                  <a:cubicBezTo>
                    <a:pt x="1001" y="728"/>
                    <a:pt x="1038" y="680"/>
                    <a:pt x="1081" y="637"/>
                  </a:cubicBezTo>
                  <a:cubicBezTo>
                    <a:pt x="1114" y="599"/>
                    <a:pt x="1137" y="551"/>
                    <a:pt x="1146" y="501"/>
                  </a:cubicBezTo>
                  <a:lnTo>
                    <a:pt x="1157" y="400"/>
                  </a:lnTo>
                  <a:cubicBezTo>
                    <a:pt x="1154" y="331"/>
                    <a:pt x="1134" y="261"/>
                    <a:pt x="1096" y="202"/>
                  </a:cubicBezTo>
                  <a:cubicBezTo>
                    <a:pt x="1073" y="175"/>
                    <a:pt x="1052" y="148"/>
                    <a:pt x="1029" y="120"/>
                  </a:cubicBezTo>
                  <a:cubicBezTo>
                    <a:pt x="978" y="73"/>
                    <a:pt x="917" y="41"/>
                    <a:pt x="850" y="26"/>
                  </a:cubicBezTo>
                  <a:cubicBezTo>
                    <a:pt x="788" y="14"/>
                    <a:pt x="724" y="6"/>
                    <a:pt x="661" y="2"/>
                  </a:cubicBezTo>
                  <a:cubicBezTo>
                    <a:pt x="643" y="1"/>
                    <a:pt x="625"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4364600" y="1581700"/>
              <a:ext cx="24700" cy="21300"/>
            </a:xfrm>
            <a:custGeom>
              <a:avLst/>
              <a:gdLst/>
              <a:ahLst/>
              <a:cxnLst/>
              <a:rect l="l" t="t" r="r" b="b"/>
              <a:pathLst>
                <a:path w="988" h="852" extrusionOk="0">
                  <a:moveTo>
                    <a:pt x="530" y="1"/>
                  </a:moveTo>
                  <a:cubicBezTo>
                    <a:pt x="460" y="3"/>
                    <a:pt x="392" y="24"/>
                    <a:pt x="331" y="60"/>
                  </a:cubicBezTo>
                  <a:lnTo>
                    <a:pt x="237" y="120"/>
                  </a:lnTo>
                  <a:cubicBezTo>
                    <a:pt x="57" y="239"/>
                    <a:pt x="1" y="478"/>
                    <a:pt x="111" y="664"/>
                  </a:cubicBezTo>
                  <a:cubicBezTo>
                    <a:pt x="133" y="691"/>
                    <a:pt x="155" y="719"/>
                    <a:pt x="178" y="746"/>
                  </a:cubicBezTo>
                  <a:cubicBezTo>
                    <a:pt x="229" y="793"/>
                    <a:pt x="290" y="825"/>
                    <a:pt x="357" y="841"/>
                  </a:cubicBezTo>
                  <a:lnTo>
                    <a:pt x="458" y="851"/>
                  </a:lnTo>
                  <a:cubicBezTo>
                    <a:pt x="528" y="849"/>
                    <a:pt x="596" y="828"/>
                    <a:pt x="655" y="792"/>
                  </a:cubicBezTo>
                  <a:lnTo>
                    <a:pt x="750" y="733"/>
                  </a:lnTo>
                  <a:cubicBezTo>
                    <a:pt x="931" y="615"/>
                    <a:pt x="987" y="375"/>
                    <a:pt x="877" y="188"/>
                  </a:cubicBezTo>
                  <a:cubicBezTo>
                    <a:pt x="854" y="161"/>
                    <a:pt x="831" y="133"/>
                    <a:pt x="810" y="106"/>
                  </a:cubicBezTo>
                  <a:cubicBezTo>
                    <a:pt x="759" y="59"/>
                    <a:pt x="698" y="27"/>
                    <a:pt x="631" y="12"/>
                  </a:cubicBezTo>
                  <a:lnTo>
                    <a:pt x="5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4328100" y="1465425"/>
              <a:ext cx="35975" cy="26225"/>
            </a:xfrm>
            <a:custGeom>
              <a:avLst/>
              <a:gdLst/>
              <a:ahLst/>
              <a:cxnLst/>
              <a:rect l="l" t="t" r="r" b="b"/>
              <a:pathLst>
                <a:path w="1439" h="1049" extrusionOk="0">
                  <a:moveTo>
                    <a:pt x="539" y="0"/>
                  </a:moveTo>
                  <a:cubicBezTo>
                    <a:pt x="521" y="0"/>
                    <a:pt x="503" y="1"/>
                    <a:pt x="486" y="3"/>
                  </a:cubicBezTo>
                  <a:cubicBezTo>
                    <a:pt x="443" y="9"/>
                    <a:pt x="396" y="12"/>
                    <a:pt x="355" y="28"/>
                  </a:cubicBezTo>
                  <a:cubicBezTo>
                    <a:pt x="270" y="63"/>
                    <a:pt x="222" y="86"/>
                    <a:pt x="157" y="153"/>
                  </a:cubicBezTo>
                  <a:cubicBezTo>
                    <a:pt x="152" y="158"/>
                    <a:pt x="148" y="163"/>
                    <a:pt x="142" y="170"/>
                  </a:cubicBezTo>
                  <a:cubicBezTo>
                    <a:pt x="120" y="198"/>
                    <a:pt x="99" y="227"/>
                    <a:pt x="81" y="258"/>
                  </a:cubicBezTo>
                  <a:cubicBezTo>
                    <a:pt x="60" y="296"/>
                    <a:pt x="45" y="337"/>
                    <a:pt x="36" y="379"/>
                  </a:cubicBezTo>
                  <a:cubicBezTo>
                    <a:pt x="1" y="556"/>
                    <a:pt x="63" y="719"/>
                    <a:pt x="188" y="842"/>
                  </a:cubicBezTo>
                  <a:cubicBezTo>
                    <a:pt x="270" y="923"/>
                    <a:pt x="368" y="964"/>
                    <a:pt x="474" y="1001"/>
                  </a:cubicBezTo>
                  <a:cubicBezTo>
                    <a:pt x="527" y="1018"/>
                    <a:pt x="581" y="1029"/>
                    <a:pt x="635" y="1034"/>
                  </a:cubicBezTo>
                  <a:cubicBezTo>
                    <a:pt x="693" y="1043"/>
                    <a:pt x="753" y="1047"/>
                    <a:pt x="812" y="1048"/>
                  </a:cubicBezTo>
                  <a:cubicBezTo>
                    <a:pt x="825" y="1048"/>
                    <a:pt x="839" y="1046"/>
                    <a:pt x="853" y="1044"/>
                  </a:cubicBezTo>
                  <a:cubicBezTo>
                    <a:pt x="902" y="1040"/>
                    <a:pt x="949" y="1031"/>
                    <a:pt x="996" y="1019"/>
                  </a:cubicBezTo>
                  <a:cubicBezTo>
                    <a:pt x="1023" y="1009"/>
                    <a:pt x="1050" y="999"/>
                    <a:pt x="1076" y="986"/>
                  </a:cubicBezTo>
                  <a:cubicBezTo>
                    <a:pt x="1096" y="976"/>
                    <a:pt x="1118" y="967"/>
                    <a:pt x="1139" y="955"/>
                  </a:cubicBezTo>
                  <a:cubicBezTo>
                    <a:pt x="1222" y="918"/>
                    <a:pt x="1291" y="855"/>
                    <a:pt x="1336" y="776"/>
                  </a:cubicBezTo>
                  <a:cubicBezTo>
                    <a:pt x="1341" y="768"/>
                    <a:pt x="1343" y="761"/>
                    <a:pt x="1346" y="753"/>
                  </a:cubicBezTo>
                  <a:cubicBezTo>
                    <a:pt x="1376" y="705"/>
                    <a:pt x="1400" y="651"/>
                    <a:pt x="1416" y="596"/>
                  </a:cubicBezTo>
                  <a:cubicBezTo>
                    <a:pt x="1434" y="540"/>
                    <a:pt x="1439" y="482"/>
                    <a:pt x="1431" y="425"/>
                  </a:cubicBezTo>
                  <a:cubicBezTo>
                    <a:pt x="1432" y="373"/>
                    <a:pt x="1420" y="321"/>
                    <a:pt x="1394" y="276"/>
                  </a:cubicBezTo>
                  <a:cubicBezTo>
                    <a:pt x="1327" y="132"/>
                    <a:pt x="1183" y="40"/>
                    <a:pt x="1025" y="40"/>
                  </a:cubicBezTo>
                  <a:cubicBezTo>
                    <a:pt x="968" y="44"/>
                    <a:pt x="913" y="59"/>
                    <a:pt x="861" y="82"/>
                  </a:cubicBezTo>
                  <a:cubicBezTo>
                    <a:pt x="825" y="68"/>
                    <a:pt x="789" y="54"/>
                    <a:pt x="752" y="41"/>
                  </a:cubicBezTo>
                  <a:cubicBezTo>
                    <a:pt x="684" y="18"/>
                    <a:pt x="611"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4357300" y="1404575"/>
              <a:ext cx="27325" cy="23250"/>
            </a:xfrm>
            <a:custGeom>
              <a:avLst/>
              <a:gdLst/>
              <a:ahLst/>
              <a:cxnLst/>
              <a:rect l="l" t="t" r="r" b="b"/>
              <a:pathLst>
                <a:path w="1093" h="930" extrusionOk="0">
                  <a:moveTo>
                    <a:pt x="394" y="1"/>
                  </a:moveTo>
                  <a:lnTo>
                    <a:pt x="293" y="17"/>
                  </a:lnTo>
                  <a:lnTo>
                    <a:pt x="195" y="60"/>
                  </a:lnTo>
                  <a:cubicBezTo>
                    <a:pt x="149" y="86"/>
                    <a:pt x="111" y="124"/>
                    <a:pt x="84" y="169"/>
                  </a:cubicBezTo>
                  <a:cubicBezTo>
                    <a:pt x="25" y="254"/>
                    <a:pt x="1" y="356"/>
                    <a:pt x="17" y="458"/>
                  </a:cubicBezTo>
                  <a:cubicBezTo>
                    <a:pt x="20" y="511"/>
                    <a:pt x="39" y="562"/>
                    <a:pt x="69" y="606"/>
                  </a:cubicBezTo>
                  <a:cubicBezTo>
                    <a:pt x="96" y="651"/>
                    <a:pt x="123" y="697"/>
                    <a:pt x="150" y="742"/>
                  </a:cubicBezTo>
                  <a:cubicBezTo>
                    <a:pt x="187" y="802"/>
                    <a:pt x="240" y="850"/>
                    <a:pt x="301" y="884"/>
                  </a:cubicBezTo>
                  <a:cubicBezTo>
                    <a:pt x="358" y="913"/>
                    <a:pt x="421" y="929"/>
                    <a:pt x="485" y="929"/>
                  </a:cubicBezTo>
                  <a:cubicBezTo>
                    <a:pt x="489" y="929"/>
                    <a:pt x="493" y="929"/>
                    <a:pt x="497" y="929"/>
                  </a:cubicBezTo>
                  <a:cubicBezTo>
                    <a:pt x="538" y="926"/>
                    <a:pt x="579" y="919"/>
                    <a:pt x="619" y="911"/>
                  </a:cubicBezTo>
                  <a:cubicBezTo>
                    <a:pt x="626" y="909"/>
                    <a:pt x="634" y="906"/>
                    <a:pt x="641" y="903"/>
                  </a:cubicBezTo>
                  <a:cubicBezTo>
                    <a:pt x="680" y="889"/>
                    <a:pt x="718" y="872"/>
                    <a:pt x="756" y="851"/>
                  </a:cubicBezTo>
                  <a:cubicBezTo>
                    <a:pt x="760" y="849"/>
                    <a:pt x="765" y="846"/>
                    <a:pt x="769" y="844"/>
                  </a:cubicBezTo>
                  <a:cubicBezTo>
                    <a:pt x="921" y="812"/>
                    <a:pt x="1044" y="698"/>
                    <a:pt x="1082" y="547"/>
                  </a:cubicBezTo>
                  <a:cubicBezTo>
                    <a:pt x="1086" y="513"/>
                    <a:pt x="1089" y="480"/>
                    <a:pt x="1092" y="446"/>
                  </a:cubicBezTo>
                  <a:cubicBezTo>
                    <a:pt x="1091" y="376"/>
                    <a:pt x="1071" y="308"/>
                    <a:pt x="1033" y="248"/>
                  </a:cubicBezTo>
                  <a:lnTo>
                    <a:pt x="966" y="166"/>
                  </a:lnTo>
                  <a:cubicBezTo>
                    <a:pt x="915" y="120"/>
                    <a:pt x="853" y="87"/>
                    <a:pt x="786" y="72"/>
                  </a:cubicBezTo>
                  <a:lnTo>
                    <a:pt x="716" y="57"/>
                  </a:lnTo>
                  <a:lnTo>
                    <a:pt x="705" y="53"/>
                  </a:lnTo>
                  <a:cubicBezTo>
                    <a:pt x="702" y="52"/>
                    <a:pt x="699" y="52"/>
                    <a:pt x="696" y="52"/>
                  </a:cubicBezTo>
                  <a:cubicBezTo>
                    <a:pt x="693" y="52"/>
                    <a:pt x="690" y="52"/>
                    <a:pt x="687" y="52"/>
                  </a:cubicBezTo>
                  <a:cubicBezTo>
                    <a:pt x="622" y="38"/>
                    <a:pt x="558" y="25"/>
                    <a:pt x="495" y="11"/>
                  </a:cubicBezTo>
                  <a:cubicBezTo>
                    <a:pt x="461" y="7"/>
                    <a:pt x="427" y="4"/>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4389275" y="1490450"/>
              <a:ext cx="21250" cy="21950"/>
            </a:xfrm>
            <a:custGeom>
              <a:avLst/>
              <a:gdLst/>
              <a:ahLst/>
              <a:cxnLst/>
              <a:rect l="l" t="t" r="r" b="b"/>
              <a:pathLst>
                <a:path w="850" h="878" extrusionOk="0">
                  <a:moveTo>
                    <a:pt x="392" y="0"/>
                  </a:moveTo>
                  <a:cubicBezTo>
                    <a:pt x="322" y="0"/>
                    <a:pt x="251" y="18"/>
                    <a:pt x="187" y="56"/>
                  </a:cubicBezTo>
                  <a:lnTo>
                    <a:pt x="105" y="123"/>
                  </a:lnTo>
                  <a:cubicBezTo>
                    <a:pt x="58" y="174"/>
                    <a:pt x="26" y="235"/>
                    <a:pt x="10" y="302"/>
                  </a:cubicBezTo>
                  <a:cubicBezTo>
                    <a:pt x="7" y="336"/>
                    <a:pt x="3" y="369"/>
                    <a:pt x="0" y="403"/>
                  </a:cubicBezTo>
                  <a:cubicBezTo>
                    <a:pt x="1" y="473"/>
                    <a:pt x="23" y="541"/>
                    <a:pt x="60" y="602"/>
                  </a:cubicBezTo>
                  <a:cubicBezTo>
                    <a:pt x="79" y="633"/>
                    <a:pt x="98" y="664"/>
                    <a:pt x="117" y="696"/>
                  </a:cubicBezTo>
                  <a:cubicBezTo>
                    <a:pt x="143" y="742"/>
                    <a:pt x="181" y="780"/>
                    <a:pt x="227" y="807"/>
                  </a:cubicBezTo>
                  <a:cubicBezTo>
                    <a:pt x="296" y="854"/>
                    <a:pt x="376" y="878"/>
                    <a:pt x="457" y="878"/>
                  </a:cubicBezTo>
                  <a:cubicBezTo>
                    <a:pt x="528" y="878"/>
                    <a:pt x="599" y="859"/>
                    <a:pt x="662" y="822"/>
                  </a:cubicBezTo>
                  <a:lnTo>
                    <a:pt x="745" y="755"/>
                  </a:lnTo>
                  <a:cubicBezTo>
                    <a:pt x="791" y="704"/>
                    <a:pt x="823" y="643"/>
                    <a:pt x="839" y="576"/>
                  </a:cubicBezTo>
                  <a:cubicBezTo>
                    <a:pt x="843" y="542"/>
                    <a:pt x="846" y="509"/>
                    <a:pt x="849" y="475"/>
                  </a:cubicBezTo>
                  <a:cubicBezTo>
                    <a:pt x="847" y="405"/>
                    <a:pt x="827" y="337"/>
                    <a:pt x="789" y="277"/>
                  </a:cubicBezTo>
                  <a:cubicBezTo>
                    <a:pt x="770" y="245"/>
                    <a:pt x="751" y="214"/>
                    <a:pt x="732" y="182"/>
                  </a:cubicBezTo>
                  <a:cubicBezTo>
                    <a:pt x="654" y="64"/>
                    <a:pt x="525"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4364600" y="1317100"/>
              <a:ext cx="29975" cy="21875"/>
            </a:xfrm>
            <a:custGeom>
              <a:avLst/>
              <a:gdLst/>
              <a:ahLst/>
              <a:cxnLst/>
              <a:rect l="l" t="t" r="r" b="b"/>
              <a:pathLst>
                <a:path w="1199" h="875" extrusionOk="0">
                  <a:moveTo>
                    <a:pt x="793" y="0"/>
                  </a:moveTo>
                  <a:cubicBezTo>
                    <a:pt x="756" y="0"/>
                    <a:pt x="718" y="6"/>
                    <a:pt x="681" y="16"/>
                  </a:cubicBezTo>
                  <a:cubicBezTo>
                    <a:pt x="663" y="23"/>
                    <a:pt x="643" y="28"/>
                    <a:pt x="624" y="32"/>
                  </a:cubicBezTo>
                  <a:lnTo>
                    <a:pt x="622" y="31"/>
                  </a:lnTo>
                  <a:cubicBezTo>
                    <a:pt x="599" y="25"/>
                    <a:pt x="578" y="20"/>
                    <a:pt x="554" y="16"/>
                  </a:cubicBezTo>
                  <a:cubicBezTo>
                    <a:pt x="511" y="10"/>
                    <a:pt x="466" y="5"/>
                    <a:pt x="422" y="2"/>
                  </a:cubicBezTo>
                  <a:cubicBezTo>
                    <a:pt x="415" y="2"/>
                    <a:pt x="409" y="1"/>
                    <a:pt x="403" y="1"/>
                  </a:cubicBezTo>
                  <a:cubicBezTo>
                    <a:pt x="397" y="1"/>
                    <a:pt x="391" y="2"/>
                    <a:pt x="385" y="2"/>
                  </a:cubicBezTo>
                  <a:lnTo>
                    <a:pt x="284" y="18"/>
                  </a:lnTo>
                  <a:cubicBezTo>
                    <a:pt x="232" y="31"/>
                    <a:pt x="183" y="57"/>
                    <a:pt x="145" y="95"/>
                  </a:cubicBezTo>
                  <a:cubicBezTo>
                    <a:pt x="116" y="114"/>
                    <a:pt x="91" y="141"/>
                    <a:pt x="75" y="171"/>
                  </a:cubicBezTo>
                  <a:cubicBezTo>
                    <a:pt x="42" y="211"/>
                    <a:pt x="20" y="257"/>
                    <a:pt x="10" y="308"/>
                  </a:cubicBezTo>
                  <a:cubicBezTo>
                    <a:pt x="7" y="342"/>
                    <a:pt x="4" y="375"/>
                    <a:pt x="1" y="409"/>
                  </a:cubicBezTo>
                  <a:cubicBezTo>
                    <a:pt x="5" y="443"/>
                    <a:pt x="11" y="477"/>
                    <a:pt x="17" y="510"/>
                  </a:cubicBezTo>
                  <a:cubicBezTo>
                    <a:pt x="30" y="562"/>
                    <a:pt x="57" y="609"/>
                    <a:pt x="95" y="648"/>
                  </a:cubicBezTo>
                  <a:cubicBezTo>
                    <a:pt x="124" y="692"/>
                    <a:pt x="165" y="726"/>
                    <a:pt x="212" y="748"/>
                  </a:cubicBezTo>
                  <a:cubicBezTo>
                    <a:pt x="273" y="776"/>
                    <a:pt x="337" y="798"/>
                    <a:pt x="401" y="813"/>
                  </a:cubicBezTo>
                  <a:cubicBezTo>
                    <a:pt x="417" y="816"/>
                    <a:pt x="432" y="817"/>
                    <a:pt x="448" y="819"/>
                  </a:cubicBezTo>
                  <a:cubicBezTo>
                    <a:pt x="468" y="831"/>
                    <a:pt x="489" y="840"/>
                    <a:pt x="512" y="846"/>
                  </a:cubicBezTo>
                  <a:cubicBezTo>
                    <a:pt x="552" y="865"/>
                    <a:pt x="596" y="875"/>
                    <a:pt x="641" y="875"/>
                  </a:cubicBezTo>
                  <a:cubicBezTo>
                    <a:pt x="647" y="875"/>
                    <a:pt x="653" y="875"/>
                    <a:pt x="660" y="874"/>
                  </a:cubicBezTo>
                  <a:cubicBezTo>
                    <a:pt x="750" y="868"/>
                    <a:pt x="838" y="833"/>
                    <a:pt x="908" y="776"/>
                  </a:cubicBezTo>
                  <a:cubicBezTo>
                    <a:pt x="960" y="763"/>
                    <a:pt x="1007" y="736"/>
                    <a:pt x="1044" y="699"/>
                  </a:cubicBezTo>
                  <a:cubicBezTo>
                    <a:pt x="1088" y="669"/>
                    <a:pt x="1122" y="629"/>
                    <a:pt x="1144" y="581"/>
                  </a:cubicBezTo>
                  <a:cubicBezTo>
                    <a:pt x="1188" y="488"/>
                    <a:pt x="1199" y="384"/>
                    <a:pt x="1174" y="284"/>
                  </a:cubicBezTo>
                  <a:lnTo>
                    <a:pt x="1130" y="187"/>
                  </a:lnTo>
                  <a:cubicBezTo>
                    <a:pt x="1093" y="128"/>
                    <a:pt x="1040" y="79"/>
                    <a:pt x="978" y="45"/>
                  </a:cubicBezTo>
                  <a:lnTo>
                    <a:pt x="883" y="11"/>
                  </a:lnTo>
                  <a:cubicBezTo>
                    <a:pt x="854" y="4"/>
                    <a:pt x="824"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4356900" y="1253750"/>
              <a:ext cx="29400" cy="23625"/>
            </a:xfrm>
            <a:custGeom>
              <a:avLst/>
              <a:gdLst/>
              <a:ahLst/>
              <a:cxnLst/>
              <a:rect l="l" t="t" r="r" b="b"/>
              <a:pathLst>
                <a:path w="1176" h="945" extrusionOk="0">
                  <a:moveTo>
                    <a:pt x="492" y="0"/>
                  </a:moveTo>
                  <a:cubicBezTo>
                    <a:pt x="486" y="0"/>
                    <a:pt x="478" y="0"/>
                    <a:pt x="473" y="1"/>
                  </a:cubicBezTo>
                  <a:cubicBezTo>
                    <a:pt x="434" y="7"/>
                    <a:pt x="395" y="12"/>
                    <a:pt x="356" y="20"/>
                  </a:cubicBezTo>
                  <a:cubicBezTo>
                    <a:pt x="344" y="23"/>
                    <a:pt x="331" y="26"/>
                    <a:pt x="319" y="31"/>
                  </a:cubicBezTo>
                  <a:cubicBezTo>
                    <a:pt x="283" y="45"/>
                    <a:pt x="246" y="63"/>
                    <a:pt x="210" y="79"/>
                  </a:cubicBezTo>
                  <a:cubicBezTo>
                    <a:pt x="204" y="82"/>
                    <a:pt x="197" y="86"/>
                    <a:pt x="191" y="89"/>
                  </a:cubicBezTo>
                  <a:cubicBezTo>
                    <a:pt x="164" y="112"/>
                    <a:pt x="137" y="134"/>
                    <a:pt x="110" y="157"/>
                  </a:cubicBezTo>
                  <a:cubicBezTo>
                    <a:pt x="73" y="194"/>
                    <a:pt x="46" y="238"/>
                    <a:pt x="32" y="288"/>
                  </a:cubicBezTo>
                  <a:cubicBezTo>
                    <a:pt x="17" y="318"/>
                    <a:pt x="9" y="351"/>
                    <a:pt x="10" y="386"/>
                  </a:cubicBezTo>
                  <a:cubicBezTo>
                    <a:pt x="1" y="437"/>
                    <a:pt x="4" y="489"/>
                    <a:pt x="21" y="538"/>
                  </a:cubicBezTo>
                  <a:cubicBezTo>
                    <a:pt x="35" y="585"/>
                    <a:pt x="56" y="629"/>
                    <a:pt x="82" y="671"/>
                  </a:cubicBezTo>
                  <a:cubicBezTo>
                    <a:pt x="96" y="692"/>
                    <a:pt x="111" y="711"/>
                    <a:pt x="128" y="730"/>
                  </a:cubicBezTo>
                  <a:cubicBezTo>
                    <a:pt x="142" y="749"/>
                    <a:pt x="158" y="767"/>
                    <a:pt x="176" y="785"/>
                  </a:cubicBezTo>
                  <a:cubicBezTo>
                    <a:pt x="180" y="790"/>
                    <a:pt x="186" y="794"/>
                    <a:pt x="192" y="799"/>
                  </a:cubicBezTo>
                  <a:cubicBezTo>
                    <a:pt x="224" y="824"/>
                    <a:pt x="257" y="846"/>
                    <a:pt x="291" y="868"/>
                  </a:cubicBezTo>
                  <a:cubicBezTo>
                    <a:pt x="298" y="872"/>
                    <a:pt x="304" y="875"/>
                    <a:pt x="311" y="879"/>
                  </a:cubicBezTo>
                  <a:cubicBezTo>
                    <a:pt x="347" y="895"/>
                    <a:pt x="385" y="908"/>
                    <a:pt x="423" y="921"/>
                  </a:cubicBezTo>
                  <a:cubicBezTo>
                    <a:pt x="437" y="926"/>
                    <a:pt x="451" y="930"/>
                    <a:pt x="466" y="932"/>
                  </a:cubicBezTo>
                  <a:cubicBezTo>
                    <a:pt x="505" y="938"/>
                    <a:pt x="546" y="941"/>
                    <a:pt x="586" y="945"/>
                  </a:cubicBezTo>
                  <a:lnTo>
                    <a:pt x="608" y="945"/>
                  </a:lnTo>
                  <a:cubicBezTo>
                    <a:pt x="615" y="945"/>
                    <a:pt x="623" y="945"/>
                    <a:pt x="631" y="944"/>
                  </a:cubicBezTo>
                  <a:cubicBezTo>
                    <a:pt x="671" y="938"/>
                    <a:pt x="712" y="932"/>
                    <a:pt x="752" y="923"/>
                  </a:cubicBezTo>
                  <a:cubicBezTo>
                    <a:pt x="782" y="914"/>
                    <a:pt x="812" y="904"/>
                    <a:pt x="840" y="888"/>
                  </a:cubicBezTo>
                  <a:cubicBezTo>
                    <a:pt x="863" y="879"/>
                    <a:pt x="886" y="868"/>
                    <a:pt x="907" y="856"/>
                  </a:cubicBezTo>
                  <a:cubicBezTo>
                    <a:pt x="912" y="854"/>
                    <a:pt x="914" y="852"/>
                    <a:pt x="917" y="850"/>
                  </a:cubicBezTo>
                  <a:cubicBezTo>
                    <a:pt x="948" y="827"/>
                    <a:pt x="977" y="801"/>
                    <a:pt x="1007" y="776"/>
                  </a:cubicBezTo>
                  <a:cubicBezTo>
                    <a:pt x="1013" y="771"/>
                    <a:pt x="1018" y="765"/>
                    <a:pt x="1024" y="760"/>
                  </a:cubicBezTo>
                  <a:cubicBezTo>
                    <a:pt x="1027" y="757"/>
                    <a:pt x="1030" y="753"/>
                    <a:pt x="1033" y="749"/>
                  </a:cubicBezTo>
                  <a:cubicBezTo>
                    <a:pt x="1055" y="720"/>
                    <a:pt x="1077" y="687"/>
                    <a:pt x="1098" y="657"/>
                  </a:cubicBezTo>
                  <a:cubicBezTo>
                    <a:pt x="1175" y="517"/>
                    <a:pt x="1156" y="343"/>
                    <a:pt x="1050" y="222"/>
                  </a:cubicBezTo>
                  <a:cubicBezTo>
                    <a:pt x="1021" y="179"/>
                    <a:pt x="980" y="144"/>
                    <a:pt x="932" y="122"/>
                  </a:cubicBezTo>
                  <a:cubicBezTo>
                    <a:pt x="901" y="110"/>
                    <a:pt x="869" y="99"/>
                    <a:pt x="838" y="87"/>
                  </a:cubicBezTo>
                  <a:cubicBezTo>
                    <a:pt x="835" y="87"/>
                    <a:pt x="833" y="87"/>
                    <a:pt x="830" y="86"/>
                  </a:cubicBezTo>
                  <a:cubicBezTo>
                    <a:pt x="828" y="86"/>
                    <a:pt x="826" y="83"/>
                    <a:pt x="824" y="81"/>
                  </a:cubicBezTo>
                  <a:cubicBezTo>
                    <a:pt x="813" y="75"/>
                    <a:pt x="801" y="68"/>
                    <a:pt x="789" y="64"/>
                  </a:cubicBezTo>
                  <a:cubicBezTo>
                    <a:pt x="748" y="46"/>
                    <a:pt x="706" y="29"/>
                    <a:pt x="664" y="18"/>
                  </a:cubicBezTo>
                  <a:cubicBezTo>
                    <a:pt x="635" y="11"/>
                    <a:pt x="607" y="8"/>
                    <a:pt x="578" y="6"/>
                  </a:cubicBezTo>
                  <a:cubicBezTo>
                    <a:pt x="550" y="2"/>
                    <a:pt x="520" y="0"/>
                    <a:pt x="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4287100" y="1337650"/>
              <a:ext cx="27800" cy="21975"/>
            </a:xfrm>
            <a:custGeom>
              <a:avLst/>
              <a:gdLst/>
              <a:ahLst/>
              <a:cxnLst/>
              <a:rect l="l" t="t" r="r" b="b"/>
              <a:pathLst>
                <a:path w="1112" h="879" extrusionOk="0">
                  <a:moveTo>
                    <a:pt x="545" y="0"/>
                  </a:moveTo>
                  <a:cubicBezTo>
                    <a:pt x="531" y="0"/>
                    <a:pt x="517" y="0"/>
                    <a:pt x="503" y="3"/>
                  </a:cubicBezTo>
                  <a:cubicBezTo>
                    <a:pt x="457" y="7"/>
                    <a:pt x="410" y="14"/>
                    <a:pt x="365" y="25"/>
                  </a:cubicBezTo>
                  <a:cubicBezTo>
                    <a:pt x="351" y="28"/>
                    <a:pt x="337" y="32"/>
                    <a:pt x="324" y="37"/>
                  </a:cubicBezTo>
                  <a:cubicBezTo>
                    <a:pt x="277" y="54"/>
                    <a:pt x="232" y="76"/>
                    <a:pt x="189" y="100"/>
                  </a:cubicBezTo>
                  <a:cubicBezTo>
                    <a:pt x="68" y="169"/>
                    <a:pt x="1" y="310"/>
                    <a:pt x="3" y="447"/>
                  </a:cubicBezTo>
                  <a:cubicBezTo>
                    <a:pt x="3" y="484"/>
                    <a:pt x="8" y="522"/>
                    <a:pt x="20" y="558"/>
                  </a:cubicBezTo>
                  <a:cubicBezTo>
                    <a:pt x="20" y="560"/>
                    <a:pt x="21" y="562"/>
                    <a:pt x="22" y="564"/>
                  </a:cubicBezTo>
                  <a:cubicBezTo>
                    <a:pt x="27" y="578"/>
                    <a:pt x="58" y="651"/>
                    <a:pt x="66" y="664"/>
                  </a:cubicBezTo>
                  <a:cubicBezTo>
                    <a:pt x="87" y="702"/>
                    <a:pt x="115" y="735"/>
                    <a:pt x="149" y="762"/>
                  </a:cubicBezTo>
                  <a:cubicBezTo>
                    <a:pt x="221" y="820"/>
                    <a:pt x="256" y="840"/>
                    <a:pt x="345" y="865"/>
                  </a:cubicBezTo>
                  <a:cubicBezTo>
                    <a:pt x="350" y="867"/>
                    <a:pt x="354" y="867"/>
                    <a:pt x="358" y="868"/>
                  </a:cubicBezTo>
                  <a:cubicBezTo>
                    <a:pt x="385" y="872"/>
                    <a:pt x="435" y="878"/>
                    <a:pt x="462" y="879"/>
                  </a:cubicBezTo>
                  <a:lnTo>
                    <a:pt x="470" y="879"/>
                  </a:lnTo>
                  <a:cubicBezTo>
                    <a:pt x="474" y="879"/>
                    <a:pt x="478" y="879"/>
                    <a:pt x="482" y="878"/>
                  </a:cubicBezTo>
                  <a:lnTo>
                    <a:pt x="583" y="862"/>
                  </a:lnTo>
                  <a:cubicBezTo>
                    <a:pt x="585" y="862"/>
                    <a:pt x="586" y="860"/>
                    <a:pt x="587" y="860"/>
                  </a:cubicBezTo>
                  <a:lnTo>
                    <a:pt x="594" y="859"/>
                  </a:lnTo>
                  <a:lnTo>
                    <a:pt x="599" y="857"/>
                  </a:lnTo>
                  <a:lnTo>
                    <a:pt x="602" y="856"/>
                  </a:lnTo>
                  <a:cubicBezTo>
                    <a:pt x="620" y="849"/>
                    <a:pt x="638" y="840"/>
                    <a:pt x="655" y="832"/>
                  </a:cubicBezTo>
                  <a:cubicBezTo>
                    <a:pt x="661" y="832"/>
                    <a:pt x="666" y="835"/>
                    <a:pt x="672" y="835"/>
                  </a:cubicBezTo>
                  <a:cubicBezTo>
                    <a:pt x="683" y="835"/>
                    <a:pt x="694" y="836"/>
                    <a:pt x="705" y="836"/>
                  </a:cubicBezTo>
                  <a:cubicBezTo>
                    <a:pt x="851" y="836"/>
                    <a:pt x="988" y="757"/>
                    <a:pt x="1062" y="628"/>
                  </a:cubicBezTo>
                  <a:cubicBezTo>
                    <a:pt x="1072" y="597"/>
                    <a:pt x="1084" y="564"/>
                    <a:pt x="1096" y="533"/>
                  </a:cubicBezTo>
                  <a:cubicBezTo>
                    <a:pt x="1111" y="466"/>
                    <a:pt x="1110" y="397"/>
                    <a:pt x="1091" y="331"/>
                  </a:cubicBezTo>
                  <a:cubicBezTo>
                    <a:pt x="1076" y="299"/>
                    <a:pt x="1062" y="266"/>
                    <a:pt x="1047" y="234"/>
                  </a:cubicBezTo>
                  <a:cubicBezTo>
                    <a:pt x="1010" y="174"/>
                    <a:pt x="957" y="126"/>
                    <a:pt x="895" y="93"/>
                  </a:cubicBezTo>
                  <a:cubicBezTo>
                    <a:pt x="882" y="85"/>
                    <a:pt x="870" y="78"/>
                    <a:pt x="856" y="72"/>
                  </a:cubicBezTo>
                  <a:cubicBezTo>
                    <a:pt x="851" y="70"/>
                    <a:pt x="844" y="66"/>
                    <a:pt x="837" y="64"/>
                  </a:cubicBezTo>
                  <a:cubicBezTo>
                    <a:pt x="801" y="50"/>
                    <a:pt x="765" y="35"/>
                    <a:pt x="727" y="23"/>
                  </a:cubicBezTo>
                  <a:cubicBezTo>
                    <a:pt x="713" y="19"/>
                    <a:pt x="698" y="15"/>
                    <a:pt x="683" y="14"/>
                  </a:cubicBezTo>
                  <a:cubicBezTo>
                    <a:pt x="646" y="8"/>
                    <a:pt x="607" y="6"/>
                    <a:pt x="568" y="1"/>
                  </a:cubicBezTo>
                  <a:cubicBezTo>
                    <a:pt x="560" y="1"/>
                    <a:pt x="553" y="0"/>
                    <a:pt x="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4233075" y="1371725"/>
              <a:ext cx="20950" cy="24800"/>
            </a:xfrm>
            <a:custGeom>
              <a:avLst/>
              <a:gdLst/>
              <a:ahLst/>
              <a:cxnLst/>
              <a:rect l="l" t="t" r="r" b="b"/>
              <a:pathLst>
                <a:path w="838" h="992" extrusionOk="0">
                  <a:moveTo>
                    <a:pt x="435" y="1"/>
                  </a:moveTo>
                  <a:cubicBezTo>
                    <a:pt x="433" y="1"/>
                    <a:pt x="431" y="1"/>
                    <a:pt x="428" y="1"/>
                  </a:cubicBezTo>
                  <a:cubicBezTo>
                    <a:pt x="394" y="6"/>
                    <a:pt x="360" y="12"/>
                    <a:pt x="327" y="17"/>
                  </a:cubicBezTo>
                  <a:cubicBezTo>
                    <a:pt x="259" y="38"/>
                    <a:pt x="197" y="77"/>
                    <a:pt x="149" y="128"/>
                  </a:cubicBezTo>
                  <a:cubicBezTo>
                    <a:pt x="144" y="133"/>
                    <a:pt x="141" y="136"/>
                    <a:pt x="138" y="139"/>
                  </a:cubicBezTo>
                  <a:lnTo>
                    <a:pt x="133" y="145"/>
                  </a:lnTo>
                  <a:cubicBezTo>
                    <a:pt x="112" y="173"/>
                    <a:pt x="91" y="204"/>
                    <a:pt x="72" y="232"/>
                  </a:cubicBezTo>
                  <a:cubicBezTo>
                    <a:pt x="66" y="241"/>
                    <a:pt x="61" y="248"/>
                    <a:pt x="58" y="258"/>
                  </a:cubicBezTo>
                  <a:cubicBezTo>
                    <a:pt x="39" y="296"/>
                    <a:pt x="24" y="337"/>
                    <a:pt x="15" y="378"/>
                  </a:cubicBezTo>
                  <a:cubicBezTo>
                    <a:pt x="14" y="382"/>
                    <a:pt x="12" y="388"/>
                    <a:pt x="11" y="393"/>
                  </a:cubicBezTo>
                  <a:cubicBezTo>
                    <a:pt x="7" y="427"/>
                    <a:pt x="4" y="465"/>
                    <a:pt x="1" y="499"/>
                  </a:cubicBezTo>
                  <a:cubicBezTo>
                    <a:pt x="1" y="501"/>
                    <a:pt x="1" y="503"/>
                    <a:pt x="1" y="507"/>
                  </a:cubicBezTo>
                  <a:cubicBezTo>
                    <a:pt x="1" y="516"/>
                    <a:pt x="1" y="526"/>
                    <a:pt x="3" y="535"/>
                  </a:cubicBezTo>
                  <a:cubicBezTo>
                    <a:pt x="7" y="566"/>
                    <a:pt x="11" y="623"/>
                    <a:pt x="25" y="662"/>
                  </a:cubicBezTo>
                  <a:cubicBezTo>
                    <a:pt x="39" y="704"/>
                    <a:pt x="58" y="745"/>
                    <a:pt x="79" y="783"/>
                  </a:cubicBezTo>
                  <a:cubicBezTo>
                    <a:pt x="83" y="788"/>
                    <a:pt x="85" y="792"/>
                    <a:pt x="88" y="795"/>
                  </a:cubicBezTo>
                  <a:cubicBezTo>
                    <a:pt x="110" y="824"/>
                    <a:pt x="135" y="853"/>
                    <a:pt x="158" y="881"/>
                  </a:cubicBezTo>
                  <a:lnTo>
                    <a:pt x="165" y="887"/>
                  </a:lnTo>
                  <a:cubicBezTo>
                    <a:pt x="243" y="954"/>
                    <a:pt x="341" y="991"/>
                    <a:pt x="444" y="992"/>
                  </a:cubicBezTo>
                  <a:cubicBezTo>
                    <a:pt x="446" y="992"/>
                    <a:pt x="448" y="992"/>
                    <a:pt x="450" y="992"/>
                  </a:cubicBezTo>
                  <a:cubicBezTo>
                    <a:pt x="500" y="992"/>
                    <a:pt x="550" y="979"/>
                    <a:pt x="594" y="954"/>
                  </a:cubicBezTo>
                  <a:cubicBezTo>
                    <a:pt x="645" y="937"/>
                    <a:pt x="689" y="905"/>
                    <a:pt x="723" y="864"/>
                  </a:cubicBezTo>
                  <a:cubicBezTo>
                    <a:pt x="744" y="836"/>
                    <a:pt x="763" y="808"/>
                    <a:pt x="783" y="781"/>
                  </a:cubicBezTo>
                  <a:cubicBezTo>
                    <a:pt x="814" y="721"/>
                    <a:pt x="830" y="653"/>
                    <a:pt x="828" y="584"/>
                  </a:cubicBezTo>
                  <a:cubicBezTo>
                    <a:pt x="824" y="560"/>
                    <a:pt x="821" y="534"/>
                    <a:pt x="816" y="508"/>
                  </a:cubicBezTo>
                  <a:cubicBezTo>
                    <a:pt x="831" y="469"/>
                    <a:pt x="838" y="428"/>
                    <a:pt x="836" y="386"/>
                  </a:cubicBezTo>
                  <a:cubicBezTo>
                    <a:pt x="828" y="281"/>
                    <a:pt x="783" y="181"/>
                    <a:pt x="708" y="106"/>
                  </a:cubicBezTo>
                  <a:lnTo>
                    <a:pt x="624" y="46"/>
                  </a:lnTo>
                  <a:cubicBezTo>
                    <a:pt x="566" y="16"/>
                    <a:pt x="501" y="1"/>
                    <a:pt x="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4297750" y="1412900"/>
              <a:ext cx="21800" cy="21725"/>
            </a:xfrm>
            <a:custGeom>
              <a:avLst/>
              <a:gdLst/>
              <a:ahLst/>
              <a:cxnLst/>
              <a:rect l="l" t="t" r="r" b="b"/>
              <a:pathLst>
                <a:path w="872" h="869" extrusionOk="0">
                  <a:moveTo>
                    <a:pt x="431" y="1"/>
                  </a:moveTo>
                  <a:cubicBezTo>
                    <a:pt x="361" y="3"/>
                    <a:pt x="292" y="23"/>
                    <a:pt x="233" y="60"/>
                  </a:cubicBezTo>
                  <a:lnTo>
                    <a:pt x="152" y="128"/>
                  </a:lnTo>
                  <a:cubicBezTo>
                    <a:pt x="104" y="178"/>
                    <a:pt x="72" y="239"/>
                    <a:pt x="56" y="306"/>
                  </a:cubicBezTo>
                  <a:lnTo>
                    <a:pt x="38" y="383"/>
                  </a:lnTo>
                  <a:cubicBezTo>
                    <a:pt x="0" y="540"/>
                    <a:pt x="64" y="704"/>
                    <a:pt x="198" y="794"/>
                  </a:cubicBezTo>
                  <a:lnTo>
                    <a:pt x="199" y="794"/>
                  </a:lnTo>
                  <a:cubicBezTo>
                    <a:pt x="238" y="826"/>
                    <a:pt x="286" y="849"/>
                    <a:pt x="335" y="859"/>
                  </a:cubicBezTo>
                  <a:cubicBezTo>
                    <a:pt x="370" y="862"/>
                    <a:pt x="403" y="865"/>
                    <a:pt x="437" y="868"/>
                  </a:cubicBezTo>
                  <a:cubicBezTo>
                    <a:pt x="507" y="867"/>
                    <a:pt x="575" y="847"/>
                    <a:pt x="635" y="809"/>
                  </a:cubicBezTo>
                  <a:cubicBezTo>
                    <a:pt x="662" y="786"/>
                    <a:pt x="689" y="764"/>
                    <a:pt x="716" y="742"/>
                  </a:cubicBezTo>
                  <a:cubicBezTo>
                    <a:pt x="762" y="691"/>
                    <a:pt x="794" y="630"/>
                    <a:pt x="811" y="563"/>
                  </a:cubicBezTo>
                  <a:cubicBezTo>
                    <a:pt x="816" y="537"/>
                    <a:pt x="821" y="512"/>
                    <a:pt x="828" y="486"/>
                  </a:cubicBezTo>
                  <a:cubicBezTo>
                    <a:pt x="871" y="274"/>
                    <a:pt x="740" y="66"/>
                    <a:pt x="532" y="10"/>
                  </a:cubicBezTo>
                  <a:cubicBezTo>
                    <a:pt x="498" y="7"/>
                    <a:pt x="464" y="4"/>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4264525" y="1484250"/>
              <a:ext cx="27475" cy="26275"/>
            </a:xfrm>
            <a:custGeom>
              <a:avLst/>
              <a:gdLst/>
              <a:ahLst/>
              <a:cxnLst/>
              <a:rect l="l" t="t" r="r" b="b"/>
              <a:pathLst>
                <a:path w="1099" h="1051" extrusionOk="0">
                  <a:moveTo>
                    <a:pt x="546" y="1"/>
                  </a:moveTo>
                  <a:cubicBezTo>
                    <a:pt x="542" y="1"/>
                    <a:pt x="538" y="1"/>
                    <a:pt x="534" y="1"/>
                  </a:cubicBezTo>
                  <a:cubicBezTo>
                    <a:pt x="488" y="5"/>
                    <a:pt x="442" y="12"/>
                    <a:pt x="397" y="23"/>
                  </a:cubicBezTo>
                  <a:cubicBezTo>
                    <a:pt x="351" y="34"/>
                    <a:pt x="301" y="61"/>
                    <a:pt x="264" y="79"/>
                  </a:cubicBezTo>
                  <a:cubicBezTo>
                    <a:pt x="252" y="85"/>
                    <a:pt x="241" y="91"/>
                    <a:pt x="232" y="100"/>
                  </a:cubicBezTo>
                  <a:cubicBezTo>
                    <a:pt x="204" y="120"/>
                    <a:pt x="173" y="146"/>
                    <a:pt x="147" y="170"/>
                  </a:cubicBezTo>
                  <a:cubicBezTo>
                    <a:pt x="145" y="172"/>
                    <a:pt x="142" y="174"/>
                    <a:pt x="140" y="176"/>
                  </a:cubicBezTo>
                  <a:cubicBezTo>
                    <a:pt x="134" y="182"/>
                    <a:pt x="130" y="187"/>
                    <a:pt x="126" y="193"/>
                  </a:cubicBezTo>
                  <a:cubicBezTo>
                    <a:pt x="102" y="224"/>
                    <a:pt x="69" y="262"/>
                    <a:pt x="52" y="302"/>
                  </a:cubicBezTo>
                  <a:cubicBezTo>
                    <a:pt x="10" y="400"/>
                    <a:pt x="9" y="416"/>
                    <a:pt x="1" y="521"/>
                  </a:cubicBezTo>
                  <a:cubicBezTo>
                    <a:pt x="0" y="530"/>
                    <a:pt x="0" y="538"/>
                    <a:pt x="1" y="547"/>
                  </a:cubicBezTo>
                  <a:cubicBezTo>
                    <a:pt x="4" y="590"/>
                    <a:pt x="11" y="632"/>
                    <a:pt x="23" y="673"/>
                  </a:cubicBezTo>
                  <a:cubicBezTo>
                    <a:pt x="38" y="716"/>
                    <a:pt x="55" y="756"/>
                    <a:pt x="77" y="793"/>
                  </a:cubicBezTo>
                  <a:cubicBezTo>
                    <a:pt x="98" y="830"/>
                    <a:pt x="140" y="874"/>
                    <a:pt x="161" y="898"/>
                  </a:cubicBezTo>
                  <a:cubicBezTo>
                    <a:pt x="194" y="937"/>
                    <a:pt x="241" y="966"/>
                    <a:pt x="283" y="991"/>
                  </a:cubicBezTo>
                  <a:cubicBezTo>
                    <a:pt x="355" y="1030"/>
                    <a:pt x="435" y="1051"/>
                    <a:pt x="516" y="1051"/>
                  </a:cubicBezTo>
                  <a:cubicBezTo>
                    <a:pt x="521" y="1051"/>
                    <a:pt x="525" y="1051"/>
                    <a:pt x="529" y="1051"/>
                  </a:cubicBezTo>
                  <a:cubicBezTo>
                    <a:pt x="572" y="1049"/>
                    <a:pt x="615" y="1043"/>
                    <a:pt x="656" y="1029"/>
                  </a:cubicBezTo>
                  <a:cubicBezTo>
                    <a:pt x="757" y="990"/>
                    <a:pt x="776" y="975"/>
                    <a:pt x="857" y="903"/>
                  </a:cubicBezTo>
                  <a:cubicBezTo>
                    <a:pt x="893" y="866"/>
                    <a:pt x="920" y="820"/>
                    <a:pt x="934" y="771"/>
                  </a:cubicBezTo>
                  <a:cubicBezTo>
                    <a:pt x="937" y="761"/>
                    <a:pt x="940" y="751"/>
                    <a:pt x="942" y="742"/>
                  </a:cubicBezTo>
                  <a:cubicBezTo>
                    <a:pt x="945" y="740"/>
                    <a:pt x="946" y="739"/>
                    <a:pt x="947" y="738"/>
                  </a:cubicBezTo>
                  <a:cubicBezTo>
                    <a:pt x="990" y="709"/>
                    <a:pt x="1025" y="668"/>
                    <a:pt x="1047" y="621"/>
                  </a:cubicBezTo>
                  <a:lnTo>
                    <a:pt x="1083" y="527"/>
                  </a:lnTo>
                  <a:cubicBezTo>
                    <a:pt x="1098" y="460"/>
                    <a:pt x="1096" y="389"/>
                    <a:pt x="1076" y="323"/>
                  </a:cubicBezTo>
                  <a:cubicBezTo>
                    <a:pt x="1062" y="292"/>
                    <a:pt x="1047" y="260"/>
                    <a:pt x="1033" y="227"/>
                  </a:cubicBezTo>
                  <a:cubicBezTo>
                    <a:pt x="995" y="168"/>
                    <a:pt x="944" y="119"/>
                    <a:pt x="882" y="86"/>
                  </a:cubicBezTo>
                  <a:cubicBezTo>
                    <a:pt x="870" y="79"/>
                    <a:pt x="858" y="73"/>
                    <a:pt x="846" y="67"/>
                  </a:cubicBezTo>
                  <a:cubicBezTo>
                    <a:pt x="802" y="48"/>
                    <a:pt x="758" y="32"/>
                    <a:pt x="712" y="19"/>
                  </a:cubicBezTo>
                  <a:cubicBezTo>
                    <a:pt x="667" y="10"/>
                    <a:pt x="620" y="5"/>
                    <a:pt x="574" y="2"/>
                  </a:cubicBezTo>
                  <a:cubicBezTo>
                    <a:pt x="565" y="2"/>
                    <a:pt x="555"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4333375" y="1534950"/>
              <a:ext cx="29300" cy="20400"/>
            </a:xfrm>
            <a:custGeom>
              <a:avLst/>
              <a:gdLst/>
              <a:ahLst/>
              <a:cxnLst/>
              <a:rect l="l" t="t" r="r" b="b"/>
              <a:pathLst>
                <a:path w="1172" h="816" extrusionOk="0">
                  <a:moveTo>
                    <a:pt x="598" y="0"/>
                  </a:moveTo>
                  <a:cubicBezTo>
                    <a:pt x="532" y="0"/>
                    <a:pt x="462" y="19"/>
                    <a:pt x="392" y="63"/>
                  </a:cubicBezTo>
                  <a:lnTo>
                    <a:pt x="362" y="81"/>
                  </a:lnTo>
                  <a:cubicBezTo>
                    <a:pt x="0" y="306"/>
                    <a:pt x="235" y="815"/>
                    <a:pt x="575" y="815"/>
                  </a:cubicBezTo>
                  <a:cubicBezTo>
                    <a:pt x="641" y="815"/>
                    <a:pt x="711" y="796"/>
                    <a:pt x="781" y="752"/>
                  </a:cubicBezTo>
                  <a:lnTo>
                    <a:pt x="810" y="735"/>
                  </a:lnTo>
                  <a:cubicBezTo>
                    <a:pt x="1172" y="509"/>
                    <a:pt x="938"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4210200" y="1441775"/>
              <a:ext cx="22150" cy="25475"/>
            </a:xfrm>
            <a:custGeom>
              <a:avLst/>
              <a:gdLst/>
              <a:ahLst/>
              <a:cxnLst/>
              <a:rect l="l" t="t" r="r" b="b"/>
              <a:pathLst>
                <a:path w="886" h="1019" extrusionOk="0">
                  <a:moveTo>
                    <a:pt x="430" y="1"/>
                  </a:moveTo>
                  <a:cubicBezTo>
                    <a:pt x="425" y="1"/>
                    <a:pt x="421" y="1"/>
                    <a:pt x="417" y="1"/>
                  </a:cubicBezTo>
                  <a:lnTo>
                    <a:pt x="316" y="17"/>
                  </a:lnTo>
                  <a:cubicBezTo>
                    <a:pt x="248" y="37"/>
                    <a:pt x="186" y="75"/>
                    <a:pt x="138" y="128"/>
                  </a:cubicBezTo>
                  <a:cubicBezTo>
                    <a:pt x="116" y="158"/>
                    <a:pt x="81" y="200"/>
                    <a:pt x="63" y="238"/>
                  </a:cubicBezTo>
                  <a:cubicBezTo>
                    <a:pt x="60" y="244"/>
                    <a:pt x="59" y="248"/>
                    <a:pt x="57" y="254"/>
                  </a:cubicBezTo>
                  <a:cubicBezTo>
                    <a:pt x="43" y="288"/>
                    <a:pt x="27" y="324"/>
                    <a:pt x="18" y="361"/>
                  </a:cubicBezTo>
                  <a:cubicBezTo>
                    <a:pt x="14" y="370"/>
                    <a:pt x="12" y="381"/>
                    <a:pt x="11" y="392"/>
                  </a:cubicBezTo>
                  <a:cubicBezTo>
                    <a:pt x="4" y="435"/>
                    <a:pt x="0" y="478"/>
                    <a:pt x="0" y="523"/>
                  </a:cubicBezTo>
                  <a:cubicBezTo>
                    <a:pt x="4" y="567"/>
                    <a:pt x="10" y="610"/>
                    <a:pt x="20" y="653"/>
                  </a:cubicBezTo>
                  <a:cubicBezTo>
                    <a:pt x="22" y="663"/>
                    <a:pt x="25" y="674"/>
                    <a:pt x="30" y="684"/>
                  </a:cubicBezTo>
                  <a:cubicBezTo>
                    <a:pt x="45" y="727"/>
                    <a:pt x="64" y="768"/>
                    <a:pt x="87" y="807"/>
                  </a:cubicBezTo>
                  <a:cubicBezTo>
                    <a:pt x="90" y="812"/>
                    <a:pt x="92" y="817"/>
                    <a:pt x="97" y="821"/>
                  </a:cubicBezTo>
                  <a:cubicBezTo>
                    <a:pt x="108" y="836"/>
                    <a:pt x="121" y="852"/>
                    <a:pt x="133" y="866"/>
                  </a:cubicBezTo>
                  <a:cubicBezTo>
                    <a:pt x="145" y="880"/>
                    <a:pt x="159" y="899"/>
                    <a:pt x="173" y="914"/>
                  </a:cubicBezTo>
                  <a:cubicBezTo>
                    <a:pt x="251" y="986"/>
                    <a:pt x="346" y="1019"/>
                    <a:pt x="439" y="1019"/>
                  </a:cubicBezTo>
                  <a:cubicBezTo>
                    <a:pt x="613" y="1019"/>
                    <a:pt x="782" y="904"/>
                    <a:pt x="827" y="712"/>
                  </a:cubicBezTo>
                  <a:cubicBezTo>
                    <a:pt x="840" y="666"/>
                    <a:pt x="854" y="621"/>
                    <a:pt x="867" y="576"/>
                  </a:cubicBezTo>
                  <a:cubicBezTo>
                    <a:pt x="885" y="473"/>
                    <a:pt x="868" y="367"/>
                    <a:pt x="817" y="277"/>
                  </a:cubicBezTo>
                  <a:cubicBezTo>
                    <a:pt x="809" y="263"/>
                    <a:pt x="798" y="249"/>
                    <a:pt x="787" y="237"/>
                  </a:cubicBezTo>
                  <a:cubicBezTo>
                    <a:pt x="787" y="237"/>
                    <a:pt x="787" y="236"/>
                    <a:pt x="787" y="235"/>
                  </a:cubicBezTo>
                  <a:cubicBezTo>
                    <a:pt x="769" y="186"/>
                    <a:pt x="738" y="140"/>
                    <a:pt x="697" y="106"/>
                  </a:cubicBezTo>
                  <a:cubicBezTo>
                    <a:pt x="669" y="86"/>
                    <a:pt x="641" y="66"/>
                    <a:pt x="613" y="46"/>
                  </a:cubicBezTo>
                  <a:cubicBezTo>
                    <a:pt x="556" y="17"/>
                    <a:pt x="493"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4273000" y="1276225"/>
              <a:ext cx="28600" cy="19950"/>
            </a:xfrm>
            <a:custGeom>
              <a:avLst/>
              <a:gdLst/>
              <a:ahLst/>
              <a:cxnLst/>
              <a:rect l="l" t="t" r="r" b="b"/>
              <a:pathLst>
                <a:path w="1144" h="798" extrusionOk="0">
                  <a:moveTo>
                    <a:pt x="569" y="0"/>
                  </a:moveTo>
                  <a:cubicBezTo>
                    <a:pt x="504" y="0"/>
                    <a:pt x="434" y="19"/>
                    <a:pt x="364" y="63"/>
                  </a:cubicBezTo>
                  <a:cubicBezTo>
                    <a:pt x="1" y="289"/>
                    <a:pt x="235" y="798"/>
                    <a:pt x="576" y="798"/>
                  </a:cubicBezTo>
                  <a:cubicBezTo>
                    <a:pt x="642" y="798"/>
                    <a:pt x="712" y="779"/>
                    <a:pt x="782"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4167500" y="1326350"/>
              <a:ext cx="27475" cy="22450"/>
            </a:xfrm>
            <a:custGeom>
              <a:avLst/>
              <a:gdLst/>
              <a:ahLst/>
              <a:cxnLst/>
              <a:rect l="l" t="t" r="r" b="b"/>
              <a:pathLst>
                <a:path w="1099" h="898" extrusionOk="0">
                  <a:moveTo>
                    <a:pt x="539" y="1"/>
                  </a:moveTo>
                  <a:cubicBezTo>
                    <a:pt x="513" y="1"/>
                    <a:pt x="486" y="2"/>
                    <a:pt x="461" y="5"/>
                  </a:cubicBezTo>
                  <a:cubicBezTo>
                    <a:pt x="401" y="12"/>
                    <a:pt x="342" y="22"/>
                    <a:pt x="283" y="37"/>
                  </a:cubicBezTo>
                  <a:cubicBezTo>
                    <a:pt x="215" y="58"/>
                    <a:pt x="152" y="97"/>
                    <a:pt x="105" y="149"/>
                  </a:cubicBezTo>
                  <a:cubicBezTo>
                    <a:pt x="38" y="228"/>
                    <a:pt x="1" y="326"/>
                    <a:pt x="0" y="429"/>
                  </a:cubicBezTo>
                  <a:cubicBezTo>
                    <a:pt x="2" y="499"/>
                    <a:pt x="23" y="567"/>
                    <a:pt x="59" y="627"/>
                  </a:cubicBezTo>
                  <a:cubicBezTo>
                    <a:pt x="89" y="664"/>
                    <a:pt x="117" y="705"/>
                    <a:pt x="154" y="737"/>
                  </a:cubicBezTo>
                  <a:cubicBezTo>
                    <a:pt x="188" y="767"/>
                    <a:pt x="227" y="794"/>
                    <a:pt x="267" y="818"/>
                  </a:cubicBezTo>
                  <a:cubicBezTo>
                    <a:pt x="279" y="825"/>
                    <a:pt x="291" y="831"/>
                    <a:pt x="304" y="836"/>
                  </a:cubicBezTo>
                  <a:cubicBezTo>
                    <a:pt x="385" y="875"/>
                    <a:pt x="474" y="896"/>
                    <a:pt x="565" y="896"/>
                  </a:cubicBezTo>
                  <a:cubicBezTo>
                    <a:pt x="567" y="896"/>
                    <a:pt x="569" y="896"/>
                    <a:pt x="572" y="896"/>
                  </a:cubicBezTo>
                  <a:cubicBezTo>
                    <a:pt x="577" y="897"/>
                    <a:pt x="583" y="897"/>
                    <a:pt x="589" y="897"/>
                  </a:cubicBezTo>
                  <a:cubicBezTo>
                    <a:pt x="598" y="897"/>
                    <a:pt x="606" y="897"/>
                    <a:pt x="615" y="895"/>
                  </a:cubicBezTo>
                  <a:cubicBezTo>
                    <a:pt x="654" y="891"/>
                    <a:pt x="694" y="885"/>
                    <a:pt x="732" y="877"/>
                  </a:cubicBezTo>
                  <a:cubicBezTo>
                    <a:pt x="738" y="876"/>
                    <a:pt x="745" y="874"/>
                    <a:pt x="751" y="873"/>
                  </a:cubicBezTo>
                  <a:cubicBezTo>
                    <a:pt x="797" y="856"/>
                    <a:pt x="842" y="837"/>
                    <a:pt x="884" y="813"/>
                  </a:cubicBezTo>
                  <a:cubicBezTo>
                    <a:pt x="980" y="735"/>
                    <a:pt x="1050" y="632"/>
                    <a:pt x="1089" y="515"/>
                  </a:cubicBezTo>
                  <a:cubicBezTo>
                    <a:pt x="1092" y="482"/>
                    <a:pt x="1096" y="447"/>
                    <a:pt x="1099" y="413"/>
                  </a:cubicBezTo>
                  <a:cubicBezTo>
                    <a:pt x="1097" y="343"/>
                    <a:pt x="1076" y="275"/>
                    <a:pt x="1040" y="216"/>
                  </a:cubicBezTo>
                  <a:cubicBezTo>
                    <a:pt x="1017" y="189"/>
                    <a:pt x="994" y="162"/>
                    <a:pt x="971" y="134"/>
                  </a:cubicBezTo>
                  <a:cubicBezTo>
                    <a:pt x="922" y="87"/>
                    <a:pt x="860" y="55"/>
                    <a:pt x="793" y="40"/>
                  </a:cubicBezTo>
                  <a:cubicBezTo>
                    <a:pt x="767" y="30"/>
                    <a:pt x="741" y="23"/>
                    <a:pt x="715" y="19"/>
                  </a:cubicBezTo>
                  <a:cubicBezTo>
                    <a:pt x="657" y="8"/>
                    <a:pt x="599" y="3"/>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4215550" y="1298675"/>
              <a:ext cx="23475" cy="20550"/>
            </a:xfrm>
            <a:custGeom>
              <a:avLst/>
              <a:gdLst/>
              <a:ahLst/>
              <a:cxnLst/>
              <a:rect l="l" t="t" r="r" b="b"/>
              <a:pathLst>
                <a:path w="939" h="822" extrusionOk="0">
                  <a:moveTo>
                    <a:pt x="482" y="0"/>
                  </a:moveTo>
                  <a:cubicBezTo>
                    <a:pt x="412" y="2"/>
                    <a:pt x="343" y="23"/>
                    <a:pt x="283" y="60"/>
                  </a:cubicBezTo>
                  <a:lnTo>
                    <a:pt x="237" y="89"/>
                  </a:lnTo>
                  <a:cubicBezTo>
                    <a:pt x="55" y="208"/>
                    <a:pt x="0" y="448"/>
                    <a:pt x="109" y="634"/>
                  </a:cubicBezTo>
                  <a:cubicBezTo>
                    <a:pt x="132" y="661"/>
                    <a:pt x="155" y="688"/>
                    <a:pt x="178" y="717"/>
                  </a:cubicBezTo>
                  <a:cubicBezTo>
                    <a:pt x="228" y="763"/>
                    <a:pt x="290" y="795"/>
                    <a:pt x="356" y="811"/>
                  </a:cubicBezTo>
                  <a:cubicBezTo>
                    <a:pt x="390" y="814"/>
                    <a:pt x="424" y="817"/>
                    <a:pt x="457" y="821"/>
                  </a:cubicBezTo>
                  <a:cubicBezTo>
                    <a:pt x="528" y="819"/>
                    <a:pt x="596" y="799"/>
                    <a:pt x="655" y="761"/>
                  </a:cubicBezTo>
                  <a:lnTo>
                    <a:pt x="703" y="732"/>
                  </a:lnTo>
                  <a:cubicBezTo>
                    <a:pt x="883" y="613"/>
                    <a:pt x="938" y="373"/>
                    <a:pt x="829" y="186"/>
                  </a:cubicBezTo>
                  <a:cubicBezTo>
                    <a:pt x="806" y="159"/>
                    <a:pt x="784" y="132"/>
                    <a:pt x="761" y="105"/>
                  </a:cubicBezTo>
                  <a:cubicBezTo>
                    <a:pt x="711" y="57"/>
                    <a:pt x="650" y="25"/>
                    <a:pt x="583" y="10"/>
                  </a:cubicBez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4144675" y="1396925"/>
              <a:ext cx="33675" cy="26675"/>
            </a:xfrm>
            <a:custGeom>
              <a:avLst/>
              <a:gdLst/>
              <a:ahLst/>
              <a:cxnLst/>
              <a:rect l="l" t="t" r="r" b="b"/>
              <a:pathLst>
                <a:path w="1347" h="1067" extrusionOk="0">
                  <a:moveTo>
                    <a:pt x="542" y="0"/>
                  </a:moveTo>
                  <a:cubicBezTo>
                    <a:pt x="486" y="0"/>
                    <a:pt x="431" y="8"/>
                    <a:pt x="379" y="29"/>
                  </a:cubicBezTo>
                  <a:cubicBezTo>
                    <a:pt x="335" y="48"/>
                    <a:pt x="286" y="65"/>
                    <a:pt x="246" y="94"/>
                  </a:cubicBezTo>
                  <a:cubicBezTo>
                    <a:pt x="214" y="119"/>
                    <a:pt x="182" y="146"/>
                    <a:pt x="151" y="174"/>
                  </a:cubicBezTo>
                  <a:cubicBezTo>
                    <a:pt x="145" y="180"/>
                    <a:pt x="138" y="188"/>
                    <a:pt x="133" y="194"/>
                  </a:cubicBezTo>
                  <a:cubicBezTo>
                    <a:pt x="108" y="227"/>
                    <a:pt x="84" y="259"/>
                    <a:pt x="64" y="294"/>
                  </a:cubicBezTo>
                  <a:cubicBezTo>
                    <a:pt x="59" y="300"/>
                    <a:pt x="56" y="307"/>
                    <a:pt x="54" y="313"/>
                  </a:cubicBezTo>
                  <a:cubicBezTo>
                    <a:pt x="19" y="386"/>
                    <a:pt x="1" y="466"/>
                    <a:pt x="0" y="546"/>
                  </a:cubicBezTo>
                  <a:cubicBezTo>
                    <a:pt x="0" y="554"/>
                    <a:pt x="0" y="562"/>
                    <a:pt x="1" y="569"/>
                  </a:cubicBezTo>
                  <a:cubicBezTo>
                    <a:pt x="3" y="608"/>
                    <a:pt x="11" y="647"/>
                    <a:pt x="21" y="684"/>
                  </a:cubicBezTo>
                  <a:cubicBezTo>
                    <a:pt x="27" y="703"/>
                    <a:pt x="40" y="727"/>
                    <a:pt x="45" y="741"/>
                  </a:cubicBezTo>
                  <a:cubicBezTo>
                    <a:pt x="54" y="761"/>
                    <a:pt x="63" y="780"/>
                    <a:pt x="72" y="799"/>
                  </a:cubicBezTo>
                  <a:cubicBezTo>
                    <a:pt x="95" y="835"/>
                    <a:pt x="123" y="870"/>
                    <a:pt x="155" y="899"/>
                  </a:cubicBezTo>
                  <a:cubicBezTo>
                    <a:pt x="233" y="975"/>
                    <a:pt x="340" y="1021"/>
                    <a:pt x="445" y="1045"/>
                  </a:cubicBezTo>
                  <a:cubicBezTo>
                    <a:pt x="511" y="1060"/>
                    <a:pt x="577" y="1067"/>
                    <a:pt x="644" y="1067"/>
                  </a:cubicBezTo>
                  <a:cubicBezTo>
                    <a:pt x="653" y="1067"/>
                    <a:pt x="663" y="1067"/>
                    <a:pt x="672" y="1066"/>
                  </a:cubicBezTo>
                  <a:cubicBezTo>
                    <a:pt x="728" y="1062"/>
                    <a:pt x="783" y="1055"/>
                    <a:pt x="840" y="1043"/>
                  </a:cubicBezTo>
                  <a:cubicBezTo>
                    <a:pt x="864" y="1037"/>
                    <a:pt x="889" y="1031"/>
                    <a:pt x="914" y="1022"/>
                  </a:cubicBezTo>
                  <a:cubicBezTo>
                    <a:pt x="992" y="995"/>
                    <a:pt x="1073" y="960"/>
                    <a:pt x="1140" y="910"/>
                  </a:cubicBezTo>
                  <a:cubicBezTo>
                    <a:pt x="1185" y="884"/>
                    <a:pt x="1224" y="846"/>
                    <a:pt x="1251" y="800"/>
                  </a:cubicBezTo>
                  <a:cubicBezTo>
                    <a:pt x="1340" y="670"/>
                    <a:pt x="1346" y="500"/>
                    <a:pt x="1266" y="364"/>
                  </a:cubicBezTo>
                  <a:cubicBezTo>
                    <a:pt x="1211" y="283"/>
                    <a:pt x="1131" y="215"/>
                    <a:pt x="1033" y="192"/>
                  </a:cubicBezTo>
                  <a:cubicBezTo>
                    <a:pt x="985" y="155"/>
                    <a:pt x="937" y="121"/>
                    <a:pt x="885" y="90"/>
                  </a:cubicBezTo>
                  <a:cubicBezTo>
                    <a:pt x="867" y="80"/>
                    <a:pt x="848" y="70"/>
                    <a:pt x="829" y="63"/>
                  </a:cubicBezTo>
                  <a:cubicBezTo>
                    <a:pt x="783" y="45"/>
                    <a:pt x="732" y="22"/>
                    <a:pt x="680" y="13"/>
                  </a:cubicBezTo>
                  <a:cubicBezTo>
                    <a:pt x="635" y="6"/>
                    <a:pt x="589"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4257175" y="1561600"/>
              <a:ext cx="30150" cy="25600"/>
            </a:xfrm>
            <a:custGeom>
              <a:avLst/>
              <a:gdLst/>
              <a:ahLst/>
              <a:cxnLst/>
              <a:rect l="l" t="t" r="r" b="b"/>
              <a:pathLst>
                <a:path w="1206" h="1024" extrusionOk="0">
                  <a:moveTo>
                    <a:pt x="586" y="1"/>
                  </a:moveTo>
                  <a:cubicBezTo>
                    <a:pt x="568" y="1"/>
                    <a:pt x="550" y="2"/>
                    <a:pt x="533" y="4"/>
                  </a:cubicBezTo>
                  <a:cubicBezTo>
                    <a:pt x="482" y="8"/>
                    <a:pt x="433" y="17"/>
                    <a:pt x="384" y="30"/>
                  </a:cubicBezTo>
                  <a:cubicBezTo>
                    <a:pt x="367" y="34"/>
                    <a:pt x="350" y="40"/>
                    <a:pt x="334" y="47"/>
                  </a:cubicBezTo>
                  <a:cubicBezTo>
                    <a:pt x="288" y="68"/>
                    <a:pt x="235" y="88"/>
                    <a:pt x="192" y="117"/>
                  </a:cubicBezTo>
                  <a:cubicBezTo>
                    <a:pt x="165" y="139"/>
                    <a:pt x="138" y="162"/>
                    <a:pt x="110" y="185"/>
                  </a:cubicBezTo>
                  <a:cubicBezTo>
                    <a:pt x="73" y="220"/>
                    <a:pt x="47" y="266"/>
                    <a:pt x="33" y="315"/>
                  </a:cubicBezTo>
                  <a:cubicBezTo>
                    <a:pt x="17" y="346"/>
                    <a:pt x="9" y="379"/>
                    <a:pt x="10" y="414"/>
                  </a:cubicBezTo>
                  <a:cubicBezTo>
                    <a:pt x="0" y="464"/>
                    <a:pt x="5" y="516"/>
                    <a:pt x="21" y="565"/>
                  </a:cubicBezTo>
                  <a:cubicBezTo>
                    <a:pt x="62" y="673"/>
                    <a:pt x="113" y="764"/>
                    <a:pt x="199" y="842"/>
                  </a:cubicBezTo>
                  <a:cubicBezTo>
                    <a:pt x="240" y="878"/>
                    <a:pt x="285" y="911"/>
                    <a:pt x="333" y="938"/>
                  </a:cubicBezTo>
                  <a:cubicBezTo>
                    <a:pt x="380" y="961"/>
                    <a:pt x="429" y="982"/>
                    <a:pt x="480" y="997"/>
                  </a:cubicBezTo>
                  <a:cubicBezTo>
                    <a:pt x="501" y="1004"/>
                    <a:pt x="520" y="1008"/>
                    <a:pt x="542" y="1011"/>
                  </a:cubicBezTo>
                  <a:cubicBezTo>
                    <a:pt x="582" y="1016"/>
                    <a:pt x="627" y="1024"/>
                    <a:pt x="671" y="1024"/>
                  </a:cubicBezTo>
                  <a:cubicBezTo>
                    <a:pt x="682" y="1024"/>
                    <a:pt x="693" y="1023"/>
                    <a:pt x="704" y="1022"/>
                  </a:cubicBezTo>
                  <a:cubicBezTo>
                    <a:pt x="816" y="1012"/>
                    <a:pt x="917" y="986"/>
                    <a:pt x="1014" y="925"/>
                  </a:cubicBezTo>
                  <a:cubicBezTo>
                    <a:pt x="1100" y="866"/>
                    <a:pt x="1163" y="779"/>
                    <a:pt x="1191" y="678"/>
                  </a:cubicBezTo>
                  <a:cubicBezTo>
                    <a:pt x="1204" y="629"/>
                    <a:pt x="1205" y="577"/>
                    <a:pt x="1192" y="527"/>
                  </a:cubicBezTo>
                  <a:cubicBezTo>
                    <a:pt x="1190" y="512"/>
                    <a:pt x="1188" y="498"/>
                    <a:pt x="1184" y="483"/>
                  </a:cubicBezTo>
                  <a:cubicBezTo>
                    <a:pt x="1188" y="436"/>
                    <a:pt x="1184" y="390"/>
                    <a:pt x="1171" y="346"/>
                  </a:cubicBezTo>
                  <a:cubicBezTo>
                    <a:pt x="1157" y="313"/>
                    <a:pt x="1142" y="281"/>
                    <a:pt x="1127" y="248"/>
                  </a:cubicBezTo>
                  <a:cubicBezTo>
                    <a:pt x="1091" y="189"/>
                    <a:pt x="1038" y="140"/>
                    <a:pt x="976" y="108"/>
                  </a:cubicBezTo>
                  <a:cubicBezTo>
                    <a:pt x="921" y="69"/>
                    <a:pt x="851" y="46"/>
                    <a:pt x="788" y="27"/>
                  </a:cubicBezTo>
                  <a:cubicBezTo>
                    <a:pt x="771" y="21"/>
                    <a:pt x="752" y="17"/>
                    <a:pt x="734" y="14"/>
                  </a:cubicBezTo>
                  <a:cubicBezTo>
                    <a:pt x="685" y="6"/>
                    <a:pt x="636" y="2"/>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4358175" y="1638425"/>
              <a:ext cx="40100" cy="32400"/>
            </a:xfrm>
            <a:custGeom>
              <a:avLst/>
              <a:gdLst/>
              <a:ahLst/>
              <a:cxnLst/>
              <a:rect l="l" t="t" r="r" b="b"/>
              <a:pathLst>
                <a:path w="1604" h="1296" extrusionOk="0">
                  <a:moveTo>
                    <a:pt x="644" y="1"/>
                  </a:moveTo>
                  <a:cubicBezTo>
                    <a:pt x="621" y="1"/>
                    <a:pt x="597" y="1"/>
                    <a:pt x="574" y="3"/>
                  </a:cubicBezTo>
                  <a:cubicBezTo>
                    <a:pt x="480" y="12"/>
                    <a:pt x="383" y="27"/>
                    <a:pt x="296" y="65"/>
                  </a:cubicBezTo>
                  <a:cubicBezTo>
                    <a:pt x="227" y="84"/>
                    <a:pt x="166" y="123"/>
                    <a:pt x="117" y="176"/>
                  </a:cubicBezTo>
                  <a:cubicBezTo>
                    <a:pt x="80" y="212"/>
                    <a:pt x="54" y="257"/>
                    <a:pt x="40" y="307"/>
                  </a:cubicBezTo>
                  <a:cubicBezTo>
                    <a:pt x="0" y="417"/>
                    <a:pt x="0" y="554"/>
                    <a:pt x="73" y="654"/>
                  </a:cubicBezTo>
                  <a:cubicBezTo>
                    <a:pt x="204" y="838"/>
                    <a:pt x="374" y="994"/>
                    <a:pt x="572" y="1107"/>
                  </a:cubicBezTo>
                  <a:cubicBezTo>
                    <a:pt x="669" y="1160"/>
                    <a:pt x="772" y="1204"/>
                    <a:pt x="879" y="1236"/>
                  </a:cubicBezTo>
                  <a:cubicBezTo>
                    <a:pt x="988" y="1272"/>
                    <a:pt x="1098" y="1283"/>
                    <a:pt x="1213" y="1294"/>
                  </a:cubicBezTo>
                  <a:cubicBezTo>
                    <a:pt x="1219" y="1295"/>
                    <a:pt x="1225" y="1295"/>
                    <a:pt x="1231" y="1295"/>
                  </a:cubicBezTo>
                  <a:cubicBezTo>
                    <a:pt x="1322" y="1295"/>
                    <a:pt x="1435" y="1230"/>
                    <a:pt x="1493" y="1167"/>
                  </a:cubicBezTo>
                  <a:cubicBezTo>
                    <a:pt x="1557" y="1098"/>
                    <a:pt x="1604" y="984"/>
                    <a:pt x="1597" y="888"/>
                  </a:cubicBezTo>
                  <a:cubicBezTo>
                    <a:pt x="1590" y="784"/>
                    <a:pt x="1552" y="676"/>
                    <a:pt x="1470" y="607"/>
                  </a:cubicBezTo>
                  <a:lnTo>
                    <a:pt x="1459" y="600"/>
                  </a:lnTo>
                  <a:cubicBezTo>
                    <a:pt x="1469" y="480"/>
                    <a:pt x="1423" y="362"/>
                    <a:pt x="1337" y="279"/>
                  </a:cubicBezTo>
                  <a:cubicBezTo>
                    <a:pt x="1202" y="147"/>
                    <a:pt x="1032" y="58"/>
                    <a:pt x="848" y="21"/>
                  </a:cubicBezTo>
                  <a:cubicBezTo>
                    <a:pt x="781" y="8"/>
                    <a:pt x="712"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4416325" y="1706425"/>
              <a:ext cx="31900" cy="26625"/>
            </a:xfrm>
            <a:custGeom>
              <a:avLst/>
              <a:gdLst/>
              <a:ahLst/>
              <a:cxnLst/>
              <a:rect l="l" t="t" r="r" b="b"/>
              <a:pathLst>
                <a:path w="1276" h="1065" extrusionOk="0">
                  <a:moveTo>
                    <a:pt x="463" y="1"/>
                  </a:moveTo>
                  <a:cubicBezTo>
                    <a:pt x="444" y="1"/>
                    <a:pt x="425" y="1"/>
                    <a:pt x="406" y="2"/>
                  </a:cubicBezTo>
                  <a:cubicBezTo>
                    <a:pt x="263" y="9"/>
                    <a:pt x="135" y="85"/>
                    <a:pt x="67" y="213"/>
                  </a:cubicBezTo>
                  <a:cubicBezTo>
                    <a:pt x="1" y="338"/>
                    <a:pt x="7" y="488"/>
                    <a:pt x="82" y="607"/>
                  </a:cubicBezTo>
                  <a:cubicBezTo>
                    <a:pt x="109" y="665"/>
                    <a:pt x="142" y="719"/>
                    <a:pt x="181" y="771"/>
                  </a:cubicBezTo>
                  <a:cubicBezTo>
                    <a:pt x="219" y="819"/>
                    <a:pt x="258" y="871"/>
                    <a:pt x="307" y="909"/>
                  </a:cubicBezTo>
                  <a:cubicBezTo>
                    <a:pt x="343" y="940"/>
                    <a:pt x="382" y="967"/>
                    <a:pt x="422" y="990"/>
                  </a:cubicBezTo>
                  <a:cubicBezTo>
                    <a:pt x="462" y="1010"/>
                    <a:pt x="504" y="1027"/>
                    <a:pt x="548" y="1040"/>
                  </a:cubicBezTo>
                  <a:cubicBezTo>
                    <a:pt x="602" y="1058"/>
                    <a:pt x="660" y="1061"/>
                    <a:pt x="715" y="1064"/>
                  </a:cubicBezTo>
                  <a:cubicBezTo>
                    <a:pt x="721" y="1064"/>
                    <a:pt x="728" y="1064"/>
                    <a:pt x="734" y="1064"/>
                  </a:cubicBezTo>
                  <a:cubicBezTo>
                    <a:pt x="784" y="1064"/>
                    <a:pt x="835" y="1057"/>
                    <a:pt x="884" y="1042"/>
                  </a:cubicBezTo>
                  <a:cubicBezTo>
                    <a:pt x="926" y="1031"/>
                    <a:pt x="978" y="1004"/>
                    <a:pt x="1010" y="988"/>
                  </a:cubicBezTo>
                  <a:cubicBezTo>
                    <a:pt x="1021" y="984"/>
                    <a:pt x="1030" y="977"/>
                    <a:pt x="1041" y="970"/>
                  </a:cubicBezTo>
                  <a:cubicBezTo>
                    <a:pt x="1118" y="914"/>
                    <a:pt x="1176" y="857"/>
                    <a:pt x="1222" y="771"/>
                  </a:cubicBezTo>
                  <a:cubicBezTo>
                    <a:pt x="1265" y="679"/>
                    <a:pt x="1276" y="573"/>
                    <a:pt x="1251" y="474"/>
                  </a:cubicBezTo>
                  <a:cubicBezTo>
                    <a:pt x="1244" y="453"/>
                    <a:pt x="1236" y="433"/>
                    <a:pt x="1226" y="413"/>
                  </a:cubicBezTo>
                  <a:cubicBezTo>
                    <a:pt x="1222" y="354"/>
                    <a:pt x="1203" y="298"/>
                    <a:pt x="1171" y="248"/>
                  </a:cubicBezTo>
                  <a:lnTo>
                    <a:pt x="1103" y="166"/>
                  </a:lnTo>
                  <a:cubicBezTo>
                    <a:pt x="1053" y="119"/>
                    <a:pt x="992" y="87"/>
                    <a:pt x="925" y="72"/>
                  </a:cubicBezTo>
                  <a:cubicBezTo>
                    <a:pt x="857" y="47"/>
                    <a:pt x="786" y="31"/>
                    <a:pt x="715" y="20"/>
                  </a:cubicBezTo>
                  <a:cubicBezTo>
                    <a:pt x="632" y="7"/>
                    <a:pt x="548" y="1"/>
                    <a:pt x="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4137675" y="1478575"/>
              <a:ext cx="35975" cy="31375"/>
            </a:xfrm>
            <a:custGeom>
              <a:avLst/>
              <a:gdLst/>
              <a:ahLst/>
              <a:cxnLst/>
              <a:rect l="l" t="t" r="r" b="b"/>
              <a:pathLst>
                <a:path w="1439" h="1255" extrusionOk="0">
                  <a:moveTo>
                    <a:pt x="429" y="0"/>
                  </a:moveTo>
                  <a:cubicBezTo>
                    <a:pt x="391" y="0"/>
                    <a:pt x="353" y="6"/>
                    <a:pt x="316" y="18"/>
                  </a:cubicBezTo>
                  <a:cubicBezTo>
                    <a:pt x="248" y="37"/>
                    <a:pt x="186" y="76"/>
                    <a:pt x="137" y="129"/>
                  </a:cubicBezTo>
                  <a:cubicBezTo>
                    <a:pt x="50" y="223"/>
                    <a:pt x="0" y="384"/>
                    <a:pt x="49" y="509"/>
                  </a:cubicBezTo>
                  <a:cubicBezTo>
                    <a:pt x="76" y="583"/>
                    <a:pt x="109" y="653"/>
                    <a:pt x="148" y="720"/>
                  </a:cubicBezTo>
                  <a:cubicBezTo>
                    <a:pt x="190" y="786"/>
                    <a:pt x="238" y="848"/>
                    <a:pt x="291" y="905"/>
                  </a:cubicBezTo>
                  <a:cubicBezTo>
                    <a:pt x="321" y="938"/>
                    <a:pt x="355" y="971"/>
                    <a:pt x="390" y="999"/>
                  </a:cubicBezTo>
                  <a:cubicBezTo>
                    <a:pt x="452" y="1049"/>
                    <a:pt x="517" y="1093"/>
                    <a:pt x="585" y="1131"/>
                  </a:cubicBezTo>
                  <a:cubicBezTo>
                    <a:pt x="693" y="1190"/>
                    <a:pt x="809" y="1229"/>
                    <a:pt x="931" y="1246"/>
                  </a:cubicBezTo>
                  <a:cubicBezTo>
                    <a:pt x="966" y="1251"/>
                    <a:pt x="1000" y="1254"/>
                    <a:pt x="1034" y="1254"/>
                  </a:cubicBezTo>
                  <a:cubicBezTo>
                    <a:pt x="1104" y="1254"/>
                    <a:pt x="1172" y="1241"/>
                    <a:pt x="1235" y="1198"/>
                  </a:cubicBezTo>
                  <a:cubicBezTo>
                    <a:pt x="1296" y="1158"/>
                    <a:pt x="1347" y="1104"/>
                    <a:pt x="1381" y="1040"/>
                  </a:cubicBezTo>
                  <a:cubicBezTo>
                    <a:pt x="1419" y="970"/>
                    <a:pt x="1438" y="890"/>
                    <a:pt x="1437" y="810"/>
                  </a:cubicBezTo>
                  <a:cubicBezTo>
                    <a:pt x="1434" y="682"/>
                    <a:pt x="1379" y="561"/>
                    <a:pt x="1286" y="475"/>
                  </a:cubicBezTo>
                  <a:cubicBezTo>
                    <a:pt x="1267" y="416"/>
                    <a:pt x="1232" y="365"/>
                    <a:pt x="1187" y="325"/>
                  </a:cubicBezTo>
                  <a:cubicBezTo>
                    <a:pt x="995" y="167"/>
                    <a:pt x="765" y="49"/>
                    <a:pt x="519" y="11"/>
                  </a:cubicBezTo>
                  <a:cubicBezTo>
                    <a:pt x="489" y="4"/>
                    <a:pt x="459"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4071775" y="1392225"/>
              <a:ext cx="26550" cy="23725"/>
            </a:xfrm>
            <a:custGeom>
              <a:avLst/>
              <a:gdLst/>
              <a:ahLst/>
              <a:cxnLst/>
              <a:rect l="l" t="t" r="r" b="b"/>
              <a:pathLst>
                <a:path w="1062" h="949" extrusionOk="0">
                  <a:moveTo>
                    <a:pt x="405" y="1"/>
                  </a:moveTo>
                  <a:cubicBezTo>
                    <a:pt x="367" y="1"/>
                    <a:pt x="329" y="6"/>
                    <a:pt x="293" y="17"/>
                  </a:cubicBezTo>
                  <a:cubicBezTo>
                    <a:pt x="260" y="31"/>
                    <a:pt x="229" y="46"/>
                    <a:pt x="195" y="61"/>
                  </a:cubicBezTo>
                  <a:cubicBezTo>
                    <a:pt x="136" y="97"/>
                    <a:pt x="87" y="150"/>
                    <a:pt x="55" y="212"/>
                  </a:cubicBezTo>
                  <a:cubicBezTo>
                    <a:pt x="16" y="304"/>
                    <a:pt x="5" y="341"/>
                    <a:pt x="2" y="442"/>
                  </a:cubicBezTo>
                  <a:cubicBezTo>
                    <a:pt x="1" y="478"/>
                    <a:pt x="17" y="550"/>
                    <a:pt x="18" y="559"/>
                  </a:cubicBezTo>
                  <a:cubicBezTo>
                    <a:pt x="19" y="564"/>
                    <a:pt x="21" y="569"/>
                    <a:pt x="23" y="575"/>
                  </a:cubicBezTo>
                  <a:cubicBezTo>
                    <a:pt x="36" y="614"/>
                    <a:pt x="54" y="650"/>
                    <a:pt x="72" y="685"/>
                  </a:cubicBezTo>
                  <a:cubicBezTo>
                    <a:pt x="75" y="690"/>
                    <a:pt x="79" y="696"/>
                    <a:pt x="83" y="700"/>
                  </a:cubicBezTo>
                  <a:cubicBezTo>
                    <a:pt x="107" y="734"/>
                    <a:pt x="133" y="765"/>
                    <a:pt x="161" y="794"/>
                  </a:cubicBezTo>
                  <a:cubicBezTo>
                    <a:pt x="166" y="800"/>
                    <a:pt x="170" y="804"/>
                    <a:pt x="176" y="808"/>
                  </a:cubicBezTo>
                  <a:cubicBezTo>
                    <a:pt x="210" y="838"/>
                    <a:pt x="249" y="864"/>
                    <a:pt x="290" y="887"/>
                  </a:cubicBezTo>
                  <a:cubicBezTo>
                    <a:pt x="331" y="908"/>
                    <a:pt x="376" y="923"/>
                    <a:pt x="421" y="935"/>
                  </a:cubicBezTo>
                  <a:cubicBezTo>
                    <a:pt x="427" y="936"/>
                    <a:pt x="433" y="937"/>
                    <a:pt x="438" y="938"/>
                  </a:cubicBezTo>
                  <a:cubicBezTo>
                    <a:pt x="473" y="943"/>
                    <a:pt x="511" y="947"/>
                    <a:pt x="545" y="949"/>
                  </a:cubicBezTo>
                  <a:lnTo>
                    <a:pt x="556" y="949"/>
                  </a:lnTo>
                  <a:cubicBezTo>
                    <a:pt x="562" y="949"/>
                    <a:pt x="567" y="949"/>
                    <a:pt x="573" y="948"/>
                  </a:cubicBezTo>
                  <a:cubicBezTo>
                    <a:pt x="592" y="947"/>
                    <a:pt x="616" y="941"/>
                    <a:pt x="628" y="939"/>
                  </a:cubicBezTo>
                  <a:cubicBezTo>
                    <a:pt x="639" y="937"/>
                    <a:pt x="664" y="935"/>
                    <a:pt x="683" y="930"/>
                  </a:cubicBezTo>
                  <a:cubicBezTo>
                    <a:pt x="685" y="930"/>
                    <a:pt x="688" y="929"/>
                    <a:pt x="691" y="928"/>
                  </a:cubicBezTo>
                  <a:cubicBezTo>
                    <a:pt x="785" y="901"/>
                    <a:pt x="831" y="863"/>
                    <a:pt x="902" y="801"/>
                  </a:cubicBezTo>
                  <a:cubicBezTo>
                    <a:pt x="906" y="796"/>
                    <a:pt x="911" y="792"/>
                    <a:pt x="915" y="787"/>
                  </a:cubicBezTo>
                  <a:cubicBezTo>
                    <a:pt x="942" y="756"/>
                    <a:pt x="966" y="722"/>
                    <a:pt x="985" y="685"/>
                  </a:cubicBezTo>
                  <a:cubicBezTo>
                    <a:pt x="1062" y="545"/>
                    <a:pt x="1042" y="371"/>
                    <a:pt x="937" y="251"/>
                  </a:cubicBezTo>
                  <a:cubicBezTo>
                    <a:pt x="907" y="207"/>
                    <a:pt x="866" y="173"/>
                    <a:pt x="819" y="150"/>
                  </a:cubicBezTo>
                  <a:lnTo>
                    <a:pt x="725" y="116"/>
                  </a:lnTo>
                  <a:cubicBezTo>
                    <a:pt x="709" y="112"/>
                    <a:pt x="691" y="110"/>
                    <a:pt x="675" y="110"/>
                  </a:cubicBezTo>
                  <a:cubicBezTo>
                    <a:pt x="650" y="84"/>
                    <a:pt x="622" y="63"/>
                    <a:pt x="590" y="46"/>
                  </a:cubicBezTo>
                  <a:lnTo>
                    <a:pt x="496" y="11"/>
                  </a:lnTo>
                  <a:cubicBezTo>
                    <a:pt x="466" y="4"/>
                    <a:pt x="435"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4118100" y="1546875"/>
              <a:ext cx="23650" cy="20625"/>
            </a:xfrm>
            <a:custGeom>
              <a:avLst/>
              <a:gdLst/>
              <a:ahLst/>
              <a:cxnLst/>
              <a:rect l="l" t="t" r="r" b="b"/>
              <a:pathLst>
                <a:path w="946" h="825" extrusionOk="0">
                  <a:moveTo>
                    <a:pt x="405" y="0"/>
                  </a:moveTo>
                  <a:cubicBezTo>
                    <a:pt x="224" y="0"/>
                    <a:pt x="59" y="122"/>
                    <a:pt x="12" y="305"/>
                  </a:cubicBezTo>
                  <a:lnTo>
                    <a:pt x="1" y="405"/>
                  </a:lnTo>
                  <a:cubicBezTo>
                    <a:pt x="3" y="475"/>
                    <a:pt x="24" y="545"/>
                    <a:pt x="61" y="604"/>
                  </a:cubicBezTo>
                  <a:cubicBezTo>
                    <a:pt x="83" y="631"/>
                    <a:pt x="107" y="658"/>
                    <a:pt x="128" y="685"/>
                  </a:cubicBezTo>
                  <a:cubicBezTo>
                    <a:pt x="179" y="731"/>
                    <a:pt x="241" y="765"/>
                    <a:pt x="308" y="780"/>
                  </a:cubicBezTo>
                  <a:lnTo>
                    <a:pt x="460" y="816"/>
                  </a:lnTo>
                  <a:cubicBezTo>
                    <a:pt x="488" y="821"/>
                    <a:pt x="515" y="824"/>
                    <a:pt x="542" y="824"/>
                  </a:cubicBezTo>
                  <a:cubicBezTo>
                    <a:pt x="723" y="824"/>
                    <a:pt x="888" y="702"/>
                    <a:pt x="936" y="520"/>
                  </a:cubicBezTo>
                  <a:cubicBezTo>
                    <a:pt x="939" y="486"/>
                    <a:pt x="942" y="453"/>
                    <a:pt x="945" y="419"/>
                  </a:cubicBezTo>
                  <a:cubicBezTo>
                    <a:pt x="943" y="349"/>
                    <a:pt x="923" y="281"/>
                    <a:pt x="886" y="221"/>
                  </a:cubicBezTo>
                  <a:cubicBezTo>
                    <a:pt x="863" y="193"/>
                    <a:pt x="840" y="166"/>
                    <a:pt x="818" y="139"/>
                  </a:cubicBezTo>
                  <a:cubicBezTo>
                    <a:pt x="768" y="93"/>
                    <a:pt x="706" y="59"/>
                    <a:pt x="639" y="44"/>
                  </a:cubicBezTo>
                  <a:cubicBezTo>
                    <a:pt x="589" y="32"/>
                    <a:pt x="538" y="20"/>
                    <a:pt x="487" y="9"/>
                  </a:cubicBezTo>
                  <a:cubicBezTo>
                    <a:pt x="460" y="3"/>
                    <a:pt x="432" y="0"/>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4193675" y="1571300"/>
              <a:ext cx="22700" cy="21500"/>
            </a:xfrm>
            <a:custGeom>
              <a:avLst/>
              <a:gdLst/>
              <a:ahLst/>
              <a:cxnLst/>
              <a:rect l="l" t="t" r="r" b="b"/>
              <a:pathLst>
                <a:path w="908" h="860" extrusionOk="0">
                  <a:moveTo>
                    <a:pt x="402" y="0"/>
                  </a:moveTo>
                  <a:cubicBezTo>
                    <a:pt x="312" y="0"/>
                    <a:pt x="222" y="32"/>
                    <a:pt x="151" y="95"/>
                  </a:cubicBezTo>
                  <a:cubicBezTo>
                    <a:pt x="108" y="125"/>
                    <a:pt x="74" y="165"/>
                    <a:pt x="51" y="213"/>
                  </a:cubicBezTo>
                  <a:cubicBezTo>
                    <a:pt x="39" y="245"/>
                    <a:pt x="27" y="276"/>
                    <a:pt x="15" y="308"/>
                  </a:cubicBezTo>
                  <a:cubicBezTo>
                    <a:pt x="0" y="375"/>
                    <a:pt x="2" y="444"/>
                    <a:pt x="22" y="510"/>
                  </a:cubicBezTo>
                  <a:cubicBezTo>
                    <a:pt x="36" y="542"/>
                    <a:pt x="51" y="575"/>
                    <a:pt x="65" y="607"/>
                  </a:cubicBezTo>
                  <a:cubicBezTo>
                    <a:pt x="103" y="666"/>
                    <a:pt x="155" y="715"/>
                    <a:pt x="217" y="747"/>
                  </a:cubicBezTo>
                  <a:lnTo>
                    <a:pt x="322" y="812"/>
                  </a:lnTo>
                  <a:cubicBezTo>
                    <a:pt x="380" y="844"/>
                    <a:pt x="443" y="859"/>
                    <a:pt x="506" y="859"/>
                  </a:cubicBezTo>
                  <a:cubicBezTo>
                    <a:pt x="596" y="859"/>
                    <a:pt x="686" y="827"/>
                    <a:pt x="758" y="765"/>
                  </a:cubicBezTo>
                  <a:cubicBezTo>
                    <a:pt x="801" y="734"/>
                    <a:pt x="835" y="695"/>
                    <a:pt x="857" y="647"/>
                  </a:cubicBezTo>
                  <a:cubicBezTo>
                    <a:pt x="869" y="616"/>
                    <a:pt x="881" y="583"/>
                    <a:pt x="893" y="552"/>
                  </a:cubicBezTo>
                  <a:cubicBezTo>
                    <a:pt x="908" y="485"/>
                    <a:pt x="907" y="416"/>
                    <a:pt x="886" y="350"/>
                  </a:cubicBezTo>
                  <a:cubicBezTo>
                    <a:pt x="872" y="317"/>
                    <a:pt x="858" y="285"/>
                    <a:pt x="843" y="253"/>
                  </a:cubicBezTo>
                  <a:cubicBezTo>
                    <a:pt x="806" y="193"/>
                    <a:pt x="753" y="145"/>
                    <a:pt x="692" y="112"/>
                  </a:cubicBezTo>
                  <a:cubicBezTo>
                    <a:pt x="656" y="91"/>
                    <a:pt x="621" y="69"/>
                    <a:pt x="586" y="47"/>
                  </a:cubicBezTo>
                  <a:cubicBezTo>
                    <a:pt x="528" y="16"/>
                    <a:pt x="465"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4210175" y="1507775"/>
              <a:ext cx="28600" cy="19975"/>
            </a:xfrm>
            <a:custGeom>
              <a:avLst/>
              <a:gdLst/>
              <a:ahLst/>
              <a:cxnLst/>
              <a:rect l="l" t="t" r="r" b="b"/>
              <a:pathLst>
                <a:path w="1144" h="799" extrusionOk="0">
                  <a:moveTo>
                    <a:pt x="569" y="0"/>
                  </a:moveTo>
                  <a:cubicBezTo>
                    <a:pt x="503" y="0"/>
                    <a:pt x="434" y="19"/>
                    <a:pt x="363" y="63"/>
                  </a:cubicBezTo>
                  <a:cubicBezTo>
                    <a:pt x="0" y="289"/>
                    <a:pt x="235" y="798"/>
                    <a:pt x="576" y="798"/>
                  </a:cubicBezTo>
                  <a:cubicBezTo>
                    <a:pt x="641" y="798"/>
                    <a:pt x="711" y="779"/>
                    <a:pt x="781"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4299750" y="1628050"/>
              <a:ext cx="28625" cy="19950"/>
            </a:xfrm>
            <a:custGeom>
              <a:avLst/>
              <a:gdLst/>
              <a:ahLst/>
              <a:cxnLst/>
              <a:rect l="l" t="t" r="r" b="b"/>
              <a:pathLst>
                <a:path w="1145" h="798" extrusionOk="0">
                  <a:moveTo>
                    <a:pt x="569" y="0"/>
                  </a:moveTo>
                  <a:cubicBezTo>
                    <a:pt x="503" y="0"/>
                    <a:pt x="433" y="19"/>
                    <a:pt x="363" y="63"/>
                  </a:cubicBezTo>
                  <a:cubicBezTo>
                    <a:pt x="0" y="289"/>
                    <a:pt x="237" y="797"/>
                    <a:pt x="577" y="797"/>
                  </a:cubicBezTo>
                  <a:cubicBezTo>
                    <a:pt x="643" y="797"/>
                    <a:pt x="713" y="778"/>
                    <a:pt x="783" y="735"/>
                  </a:cubicBezTo>
                  <a:cubicBezTo>
                    <a:pt x="1145"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4296425" y="1706875"/>
              <a:ext cx="37300" cy="33525"/>
            </a:xfrm>
            <a:custGeom>
              <a:avLst/>
              <a:gdLst/>
              <a:ahLst/>
              <a:cxnLst/>
              <a:rect l="l" t="t" r="r" b="b"/>
              <a:pathLst>
                <a:path w="1492" h="1341" extrusionOk="0">
                  <a:moveTo>
                    <a:pt x="560" y="1"/>
                  </a:moveTo>
                  <a:cubicBezTo>
                    <a:pt x="484" y="1"/>
                    <a:pt x="404" y="9"/>
                    <a:pt x="336" y="36"/>
                  </a:cubicBezTo>
                  <a:cubicBezTo>
                    <a:pt x="222" y="78"/>
                    <a:pt x="115" y="151"/>
                    <a:pt x="61" y="265"/>
                  </a:cubicBezTo>
                  <a:cubicBezTo>
                    <a:pt x="7" y="378"/>
                    <a:pt x="0" y="493"/>
                    <a:pt x="27" y="613"/>
                  </a:cubicBezTo>
                  <a:cubicBezTo>
                    <a:pt x="37" y="656"/>
                    <a:pt x="58" y="696"/>
                    <a:pt x="76" y="736"/>
                  </a:cubicBezTo>
                  <a:cubicBezTo>
                    <a:pt x="99" y="785"/>
                    <a:pt x="120" y="835"/>
                    <a:pt x="147" y="884"/>
                  </a:cubicBezTo>
                  <a:cubicBezTo>
                    <a:pt x="196" y="971"/>
                    <a:pt x="256" y="1051"/>
                    <a:pt x="328" y="1121"/>
                  </a:cubicBezTo>
                  <a:cubicBezTo>
                    <a:pt x="421" y="1213"/>
                    <a:pt x="528" y="1268"/>
                    <a:pt x="649" y="1309"/>
                  </a:cubicBezTo>
                  <a:cubicBezTo>
                    <a:pt x="708" y="1330"/>
                    <a:pt x="771" y="1334"/>
                    <a:pt x="833" y="1339"/>
                  </a:cubicBezTo>
                  <a:cubicBezTo>
                    <a:pt x="845" y="1340"/>
                    <a:pt x="856" y="1340"/>
                    <a:pt x="868" y="1340"/>
                  </a:cubicBezTo>
                  <a:cubicBezTo>
                    <a:pt x="919" y="1340"/>
                    <a:pt x="971" y="1331"/>
                    <a:pt x="1024" y="1320"/>
                  </a:cubicBezTo>
                  <a:cubicBezTo>
                    <a:pt x="1150" y="1293"/>
                    <a:pt x="1266" y="1225"/>
                    <a:pt x="1351" y="1127"/>
                  </a:cubicBezTo>
                  <a:cubicBezTo>
                    <a:pt x="1419" y="1050"/>
                    <a:pt x="1456" y="951"/>
                    <a:pt x="1456" y="847"/>
                  </a:cubicBezTo>
                  <a:cubicBezTo>
                    <a:pt x="1455" y="821"/>
                    <a:pt x="1450" y="795"/>
                    <a:pt x="1444" y="769"/>
                  </a:cubicBezTo>
                  <a:cubicBezTo>
                    <a:pt x="1476" y="712"/>
                    <a:pt x="1491" y="647"/>
                    <a:pt x="1488" y="582"/>
                  </a:cubicBezTo>
                  <a:cubicBezTo>
                    <a:pt x="1481" y="476"/>
                    <a:pt x="1442" y="375"/>
                    <a:pt x="1361" y="302"/>
                  </a:cubicBezTo>
                  <a:cubicBezTo>
                    <a:pt x="1224" y="180"/>
                    <a:pt x="1059" y="91"/>
                    <a:pt x="882" y="42"/>
                  </a:cubicBezTo>
                  <a:cubicBezTo>
                    <a:pt x="795" y="16"/>
                    <a:pt x="702" y="7"/>
                    <a:pt x="612" y="2"/>
                  </a:cubicBezTo>
                  <a:cubicBezTo>
                    <a:pt x="595" y="1"/>
                    <a:pt x="577"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4237225" y="1661175"/>
              <a:ext cx="28525" cy="25825"/>
            </a:xfrm>
            <a:custGeom>
              <a:avLst/>
              <a:gdLst/>
              <a:ahLst/>
              <a:cxnLst/>
              <a:rect l="l" t="t" r="r" b="b"/>
              <a:pathLst>
                <a:path w="1141" h="1033" extrusionOk="0">
                  <a:moveTo>
                    <a:pt x="477" y="1"/>
                  </a:moveTo>
                  <a:cubicBezTo>
                    <a:pt x="414" y="1"/>
                    <a:pt x="351" y="13"/>
                    <a:pt x="288" y="23"/>
                  </a:cubicBezTo>
                  <a:cubicBezTo>
                    <a:pt x="256" y="39"/>
                    <a:pt x="224" y="53"/>
                    <a:pt x="192" y="68"/>
                  </a:cubicBezTo>
                  <a:cubicBezTo>
                    <a:pt x="146" y="94"/>
                    <a:pt x="107" y="131"/>
                    <a:pt x="80" y="177"/>
                  </a:cubicBezTo>
                  <a:cubicBezTo>
                    <a:pt x="57" y="202"/>
                    <a:pt x="41" y="233"/>
                    <a:pt x="33" y="267"/>
                  </a:cubicBezTo>
                  <a:cubicBezTo>
                    <a:pt x="11" y="313"/>
                    <a:pt x="1" y="364"/>
                    <a:pt x="5" y="415"/>
                  </a:cubicBezTo>
                  <a:cubicBezTo>
                    <a:pt x="12" y="463"/>
                    <a:pt x="16" y="514"/>
                    <a:pt x="31" y="560"/>
                  </a:cubicBezTo>
                  <a:cubicBezTo>
                    <a:pt x="34" y="569"/>
                    <a:pt x="38" y="578"/>
                    <a:pt x="41" y="586"/>
                  </a:cubicBezTo>
                  <a:cubicBezTo>
                    <a:pt x="57" y="624"/>
                    <a:pt x="73" y="663"/>
                    <a:pt x="93" y="700"/>
                  </a:cubicBezTo>
                  <a:cubicBezTo>
                    <a:pt x="100" y="714"/>
                    <a:pt x="110" y="728"/>
                    <a:pt x="121" y="741"/>
                  </a:cubicBezTo>
                  <a:cubicBezTo>
                    <a:pt x="150" y="783"/>
                    <a:pt x="184" y="822"/>
                    <a:pt x="221" y="858"/>
                  </a:cubicBezTo>
                  <a:cubicBezTo>
                    <a:pt x="227" y="863"/>
                    <a:pt x="233" y="868"/>
                    <a:pt x="240" y="874"/>
                  </a:cubicBezTo>
                  <a:cubicBezTo>
                    <a:pt x="273" y="899"/>
                    <a:pt x="307" y="922"/>
                    <a:pt x="341" y="945"/>
                  </a:cubicBezTo>
                  <a:cubicBezTo>
                    <a:pt x="355" y="954"/>
                    <a:pt x="369" y="961"/>
                    <a:pt x="386" y="968"/>
                  </a:cubicBezTo>
                  <a:cubicBezTo>
                    <a:pt x="430" y="988"/>
                    <a:pt x="475" y="1005"/>
                    <a:pt x="523" y="1017"/>
                  </a:cubicBezTo>
                  <a:cubicBezTo>
                    <a:pt x="531" y="1019"/>
                    <a:pt x="539" y="1021"/>
                    <a:pt x="548" y="1021"/>
                  </a:cubicBezTo>
                  <a:cubicBezTo>
                    <a:pt x="589" y="1026"/>
                    <a:pt x="630" y="1032"/>
                    <a:pt x="672" y="1033"/>
                  </a:cubicBezTo>
                  <a:cubicBezTo>
                    <a:pt x="674" y="1033"/>
                    <a:pt x="676" y="1033"/>
                    <a:pt x="678" y="1033"/>
                  </a:cubicBezTo>
                  <a:cubicBezTo>
                    <a:pt x="728" y="1033"/>
                    <a:pt x="777" y="1020"/>
                    <a:pt x="821" y="995"/>
                  </a:cubicBezTo>
                  <a:cubicBezTo>
                    <a:pt x="919" y="956"/>
                    <a:pt x="995" y="875"/>
                    <a:pt x="1029" y="774"/>
                  </a:cubicBezTo>
                  <a:cubicBezTo>
                    <a:pt x="1036" y="756"/>
                    <a:pt x="1043" y="738"/>
                    <a:pt x="1046" y="718"/>
                  </a:cubicBezTo>
                  <a:cubicBezTo>
                    <a:pt x="1064" y="698"/>
                    <a:pt x="1078" y="675"/>
                    <a:pt x="1090" y="651"/>
                  </a:cubicBezTo>
                  <a:cubicBezTo>
                    <a:pt x="1102" y="619"/>
                    <a:pt x="1114" y="587"/>
                    <a:pt x="1126" y="556"/>
                  </a:cubicBezTo>
                  <a:cubicBezTo>
                    <a:pt x="1141" y="489"/>
                    <a:pt x="1139" y="419"/>
                    <a:pt x="1119" y="354"/>
                  </a:cubicBezTo>
                  <a:cubicBezTo>
                    <a:pt x="1105" y="322"/>
                    <a:pt x="1090" y="289"/>
                    <a:pt x="1076" y="257"/>
                  </a:cubicBezTo>
                  <a:cubicBezTo>
                    <a:pt x="1038" y="197"/>
                    <a:pt x="986" y="149"/>
                    <a:pt x="925" y="115"/>
                  </a:cubicBezTo>
                  <a:cubicBezTo>
                    <a:pt x="884" y="94"/>
                    <a:pt x="842" y="74"/>
                    <a:pt x="797" y="60"/>
                  </a:cubicBezTo>
                  <a:cubicBezTo>
                    <a:pt x="754" y="42"/>
                    <a:pt x="709" y="28"/>
                    <a:pt x="663" y="18"/>
                  </a:cubicBezTo>
                  <a:cubicBezTo>
                    <a:pt x="617" y="10"/>
                    <a:pt x="570" y="7"/>
                    <a:pt x="524" y="3"/>
                  </a:cubicBezTo>
                  <a:cubicBezTo>
                    <a:pt x="509" y="2"/>
                    <a:pt x="493" y="1"/>
                    <a:pt x="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4148100" y="1621975"/>
              <a:ext cx="29050" cy="26425"/>
            </a:xfrm>
            <a:custGeom>
              <a:avLst/>
              <a:gdLst/>
              <a:ahLst/>
              <a:cxnLst/>
              <a:rect l="l" t="t" r="r" b="b"/>
              <a:pathLst>
                <a:path w="1162" h="1057" extrusionOk="0">
                  <a:moveTo>
                    <a:pt x="481" y="0"/>
                  </a:moveTo>
                  <a:cubicBezTo>
                    <a:pt x="456" y="0"/>
                    <a:pt x="432" y="3"/>
                    <a:pt x="397" y="8"/>
                  </a:cubicBezTo>
                  <a:cubicBezTo>
                    <a:pt x="375" y="12"/>
                    <a:pt x="354" y="15"/>
                    <a:pt x="332" y="20"/>
                  </a:cubicBezTo>
                  <a:cubicBezTo>
                    <a:pt x="329" y="21"/>
                    <a:pt x="325" y="22"/>
                    <a:pt x="322" y="24"/>
                  </a:cubicBezTo>
                  <a:cubicBezTo>
                    <a:pt x="292" y="34"/>
                    <a:pt x="251" y="54"/>
                    <a:pt x="222" y="69"/>
                  </a:cubicBezTo>
                  <a:cubicBezTo>
                    <a:pt x="181" y="92"/>
                    <a:pt x="143" y="121"/>
                    <a:pt x="112" y="154"/>
                  </a:cubicBezTo>
                  <a:cubicBezTo>
                    <a:pt x="108" y="158"/>
                    <a:pt x="106" y="160"/>
                    <a:pt x="104" y="162"/>
                  </a:cubicBezTo>
                  <a:cubicBezTo>
                    <a:pt x="94" y="176"/>
                    <a:pt x="85" y="190"/>
                    <a:pt x="75" y="204"/>
                  </a:cubicBezTo>
                  <a:cubicBezTo>
                    <a:pt x="41" y="243"/>
                    <a:pt x="20" y="290"/>
                    <a:pt x="10" y="340"/>
                  </a:cubicBezTo>
                  <a:cubicBezTo>
                    <a:pt x="4" y="376"/>
                    <a:pt x="0" y="410"/>
                    <a:pt x="0" y="446"/>
                  </a:cubicBezTo>
                  <a:cubicBezTo>
                    <a:pt x="1" y="467"/>
                    <a:pt x="13" y="530"/>
                    <a:pt x="18" y="550"/>
                  </a:cubicBezTo>
                  <a:cubicBezTo>
                    <a:pt x="20" y="563"/>
                    <a:pt x="23" y="576"/>
                    <a:pt x="27" y="589"/>
                  </a:cubicBezTo>
                  <a:cubicBezTo>
                    <a:pt x="46" y="644"/>
                    <a:pt x="70" y="697"/>
                    <a:pt x="103" y="745"/>
                  </a:cubicBezTo>
                  <a:cubicBezTo>
                    <a:pt x="130" y="782"/>
                    <a:pt x="158" y="818"/>
                    <a:pt x="189" y="851"/>
                  </a:cubicBezTo>
                  <a:cubicBezTo>
                    <a:pt x="198" y="861"/>
                    <a:pt x="207" y="870"/>
                    <a:pt x="216" y="878"/>
                  </a:cubicBezTo>
                  <a:cubicBezTo>
                    <a:pt x="238" y="897"/>
                    <a:pt x="262" y="912"/>
                    <a:pt x="284" y="928"/>
                  </a:cubicBezTo>
                  <a:cubicBezTo>
                    <a:pt x="308" y="946"/>
                    <a:pt x="333" y="963"/>
                    <a:pt x="359" y="978"/>
                  </a:cubicBezTo>
                  <a:cubicBezTo>
                    <a:pt x="369" y="983"/>
                    <a:pt x="378" y="987"/>
                    <a:pt x="389" y="991"/>
                  </a:cubicBezTo>
                  <a:cubicBezTo>
                    <a:pt x="430" y="1009"/>
                    <a:pt x="474" y="1024"/>
                    <a:pt x="518" y="1037"/>
                  </a:cubicBezTo>
                  <a:cubicBezTo>
                    <a:pt x="531" y="1040"/>
                    <a:pt x="544" y="1042"/>
                    <a:pt x="557" y="1045"/>
                  </a:cubicBezTo>
                  <a:cubicBezTo>
                    <a:pt x="602" y="1052"/>
                    <a:pt x="649" y="1055"/>
                    <a:pt x="695" y="1057"/>
                  </a:cubicBezTo>
                  <a:cubicBezTo>
                    <a:pt x="741" y="1053"/>
                    <a:pt x="788" y="1047"/>
                    <a:pt x="833" y="1036"/>
                  </a:cubicBezTo>
                  <a:cubicBezTo>
                    <a:pt x="847" y="1033"/>
                    <a:pt x="861" y="1030"/>
                    <a:pt x="874" y="1024"/>
                  </a:cubicBezTo>
                  <a:cubicBezTo>
                    <a:pt x="974" y="990"/>
                    <a:pt x="1059" y="920"/>
                    <a:pt x="1112" y="830"/>
                  </a:cubicBezTo>
                  <a:cubicBezTo>
                    <a:pt x="1138" y="785"/>
                    <a:pt x="1152" y="735"/>
                    <a:pt x="1153" y="684"/>
                  </a:cubicBezTo>
                  <a:cubicBezTo>
                    <a:pt x="1162" y="633"/>
                    <a:pt x="1159" y="581"/>
                    <a:pt x="1141" y="532"/>
                  </a:cubicBezTo>
                  <a:cubicBezTo>
                    <a:pt x="1127" y="500"/>
                    <a:pt x="1113" y="468"/>
                    <a:pt x="1098" y="435"/>
                  </a:cubicBezTo>
                  <a:cubicBezTo>
                    <a:pt x="1061" y="376"/>
                    <a:pt x="1008" y="327"/>
                    <a:pt x="947" y="295"/>
                  </a:cubicBezTo>
                  <a:lnTo>
                    <a:pt x="937" y="290"/>
                  </a:lnTo>
                  <a:cubicBezTo>
                    <a:pt x="930" y="271"/>
                    <a:pt x="921" y="252"/>
                    <a:pt x="911" y="233"/>
                  </a:cubicBezTo>
                  <a:cubicBezTo>
                    <a:pt x="909" y="230"/>
                    <a:pt x="907" y="228"/>
                    <a:pt x="905" y="226"/>
                  </a:cubicBezTo>
                  <a:cubicBezTo>
                    <a:pt x="883" y="195"/>
                    <a:pt x="859" y="167"/>
                    <a:pt x="834" y="139"/>
                  </a:cubicBezTo>
                  <a:cubicBezTo>
                    <a:pt x="830" y="136"/>
                    <a:pt x="826" y="132"/>
                    <a:pt x="821" y="128"/>
                  </a:cubicBezTo>
                  <a:cubicBezTo>
                    <a:pt x="808" y="116"/>
                    <a:pt x="783" y="100"/>
                    <a:pt x="774" y="94"/>
                  </a:cubicBezTo>
                  <a:cubicBezTo>
                    <a:pt x="765" y="88"/>
                    <a:pt x="741" y="70"/>
                    <a:pt x="726" y="61"/>
                  </a:cubicBezTo>
                  <a:cubicBezTo>
                    <a:pt x="720" y="57"/>
                    <a:pt x="712" y="55"/>
                    <a:pt x="706" y="52"/>
                  </a:cubicBezTo>
                  <a:cubicBezTo>
                    <a:pt x="666" y="35"/>
                    <a:pt x="625" y="16"/>
                    <a:pt x="583" y="11"/>
                  </a:cubicBezTo>
                  <a:cubicBezTo>
                    <a:pt x="537" y="4"/>
                    <a:pt x="509"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4042250" y="1492800"/>
              <a:ext cx="32075" cy="30525"/>
            </a:xfrm>
            <a:custGeom>
              <a:avLst/>
              <a:gdLst/>
              <a:ahLst/>
              <a:cxnLst/>
              <a:rect l="l" t="t" r="r" b="b"/>
              <a:pathLst>
                <a:path w="1283" h="1221" extrusionOk="0">
                  <a:moveTo>
                    <a:pt x="421" y="0"/>
                  </a:moveTo>
                  <a:cubicBezTo>
                    <a:pt x="412" y="0"/>
                    <a:pt x="402" y="0"/>
                    <a:pt x="392" y="1"/>
                  </a:cubicBezTo>
                  <a:cubicBezTo>
                    <a:pt x="322" y="3"/>
                    <a:pt x="253" y="24"/>
                    <a:pt x="193" y="61"/>
                  </a:cubicBezTo>
                  <a:cubicBezTo>
                    <a:pt x="147" y="87"/>
                    <a:pt x="109" y="125"/>
                    <a:pt x="82" y="170"/>
                  </a:cubicBezTo>
                  <a:cubicBezTo>
                    <a:pt x="48" y="209"/>
                    <a:pt x="27" y="257"/>
                    <a:pt x="17" y="308"/>
                  </a:cubicBezTo>
                  <a:cubicBezTo>
                    <a:pt x="1" y="375"/>
                    <a:pt x="3" y="444"/>
                    <a:pt x="23" y="510"/>
                  </a:cubicBezTo>
                  <a:cubicBezTo>
                    <a:pt x="34" y="589"/>
                    <a:pt x="56" y="666"/>
                    <a:pt x="86" y="741"/>
                  </a:cubicBezTo>
                  <a:cubicBezTo>
                    <a:pt x="115" y="808"/>
                    <a:pt x="142" y="875"/>
                    <a:pt x="189" y="932"/>
                  </a:cubicBezTo>
                  <a:cubicBezTo>
                    <a:pt x="218" y="972"/>
                    <a:pt x="250" y="1010"/>
                    <a:pt x="286" y="1045"/>
                  </a:cubicBezTo>
                  <a:cubicBezTo>
                    <a:pt x="323" y="1076"/>
                    <a:pt x="362" y="1104"/>
                    <a:pt x="402" y="1129"/>
                  </a:cubicBezTo>
                  <a:cubicBezTo>
                    <a:pt x="454" y="1163"/>
                    <a:pt x="516" y="1183"/>
                    <a:pt x="575" y="1200"/>
                  </a:cubicBezTo>
                  <a:cubicBezTo>
                    <a:pt x="590" y="1205"/>
                    <a:pt x="606" y="1208"/>
                    <a:pt x="622" y="1209"/>
                  </a:cubicBezTo>
                  <a:cubicBezTo>
                    <a:pt x="666" y="1216"/>
                    <a:pt x="712" y="1221"/>
                    <a:pt x="758" y="1221"/>
                  </a:cubicBezTo>
                  <a:cubicBezTo>
                    <a:pt x="914" y="1215"/>
                    <a:pt x="1073" y="1149"/>
                    <a:pt x="1176" y="1029"/>
                  </a:cubicBezTo>
                  <a:cubicBezTo>
                    <a:pt x="1244" y="953"/>
                    <a:pt x="1282" y="853"/>
                    <a:pt x="1281" y="751"/>
                  </a:cubicBezTo>
                  <a:cubicBezTo>
                    <a:pt x="1282" y="698"/>
                    <a:pt x="1269" y="646"/>
                    <a:pt x="1243" y="601"/>
                  </a:cubicBezTo>
                  <a:cubicBezTo>
                    <a:pt x="1225" y="550"/>
                    <a:pt x="1195" y="505"/>
                    <a:pt x="1154" y="471"/>
                  </a:cubicBezTo>
                  <a:cubicBezTo>
                    <a:pt x="1127" y="448"/>
                    <a:pt x="1099" y="430"/>
                    <a:pt x="1068" y="414"/>
                  </a:cubicBezTo>
                  <a:cubicBezTo>
                    <a:pt x="1022" y="319"/>
                    <a:pt x="956" y="230"/>
                    <a:pt x="876" y="170"/>
                  </a:cubicBezTo>
                  <a:cubicBezTo>
                    <a:pt x="835" y="137"/>
                    <a:pt x="792" y="108"/>
                    <a:pt x="745" y="82"/>
                  </a:cubicBezTo>
                  <a:cubicBezTo>
                    <a:pt x="701" y="60"/>
                    <a:pt x="655" y="43"/>
                    <a:pt x="608" y="28"/>
                  </a:cubicBezTo>
                  <a:cubicBezTo>
                    <a:pt x="547" y="9"/>
                    <a:pt x="484" y="0"/>
                    <a:pt x="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4"/>
          <p:cNvSpPr/>
          <p:nvPr/>
        </p:nvSpPr>
        <p:spPr>
          <a:xfrm rot="-10570616">
            <a:off x="7439768" y="3903926"/>
            <a:ext cx="3597725" cy="2711841"/>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4"/>
          <p:cNvGrpSpPr/>
          <p:nvPr/>
        </p:nvGrpSpPr>
        <p:grpSpPr>
          <a:xfrm>
            <a:off x="471065" y="4275060"/>
            <a:ext cx="546184" cy="502678"/>
            <a:chOff x="-357900" y="2348840"/>
            <a:chExt cx="1101177" cy="1013464"/>
          </a:xfrm>
        </p:grpSpPr>
        <p:sp>
          <p:nvSpPr>
            <p:cNvPr id="169" name="Google Shape;169;p4"/>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eigth columns">
  <p:cSld name="CUSTOM_7_3">
    <p:spTree>
      <p:nvGrpSpPr>
        <p:cNvPr id="1" name="Shape 1270"/>
        <p:cNvGrpSpPr/>
        <p:nvPr/>
      </p:nvGrpSpPr>
      <p:grpSpPr>
        <a:xfrm>
          <a:off x="0" y="0"/>
          <a:ext cx="0" cy="0"/>
          <a:chOff x="0" y="0"/>
          <a:chExt cx="0" cy="0"/>
        </a:xfrm>
      </p:grpSpPr>
      <p:sp>
        <p:nvSpPr>
          <p:cNvPr id="1271" name="Google Shape;1271;p31"/>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73" name="Google Shape;1273;p31"/>
          <p:cNvSpPr txBox="1">
            <a:spLocks noGrp="1"/>
          </p:cNvSpPr>
          <p:nvPr>
            <p:ph type="subTitle" idx="1"/>
          </p:nvPr>
        </p:nvSpPr>
        <p:spPr>
          <a:xfrm>
            <a:off x="2669112" y="4030801"/>
            <a:ext cx="1856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74" name="Google Shape;1274;p31"/>
          <p:cNvSpPr txBox="1">
            <a:spLocks noGrp="1"/>
          </p:cNvSpPr>
          <p:nvPr>
            <p:ph type="subTitle" idx="2"/>
          </p:nvPr>
        </p:nvSpPr>
        <p:spPr>
          <a:xfrm>
            <a:off x="2669113" y="3657650"/>
            <a:ext cx="18567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Lexend Deca"/>
              <a:buNone/>
              <a:defRPr sz="2200">
                <a:latin typeface="BIZ UDPGothic"/>
                <a:ea typeface="BIZ UDPGothic"/>
                <a:cs typeface="BIZ UDPGothic"/>
                <a:sym typeface="BIZ UDPGothic"/>
              </a:defRPr>
            </a:lvl1pPr>
            <a:lvl2pPr lvl="1" rtl="0">
              <a:spcBef>
                <a:spcPts val="0"/>
              </a:spcBef>
              <a:spcAft>
                <a:spcPts val="0"/>
              </a:spcAft>
              <a:buSzPts val="2000"/>
              <a:buFont typeface="Lexend Deca"/>
              <a:buNone/>
              <a:defRPr sz="2000" b="1">
                <a:latin typeface="Lexend Deca"/>
                <a:ea typeface="Lexend Deca"/>
                <a:cs typeface="Lexend Deca"/>
                <a:sym typeface="Lexend Deca"/>
              </a:defRPr>
            </a:lvl2pPr>
            <a:lvl3pPr lvl="2" rtl="0">
              <a:spcBef>
                <a:spcPts val="1600"/>
              </a:spcBef>
              <a:spcAft>
                <a:spcPts val="0"/>
              </a:spcAft>
              <a:buSzPts val="2000"/>
              <a:buFont typeface="Lexend Deca"/>
              <a:buNone/>
              <a:defRPr sz="2000" b="1">
                <a:latin typeface="Lexend Deca"/>
                <a:ea typeface="Lexend Deca"/>
                <a:cs typeface="Lexend Deca"/>
                <a:sym typeface="Lexend Deca"/>
              </a:defRPr>
            </a:lvl3pPr>
            <a:lvl4pPr lvl="3" rtl="0">
              <a:spcBef>
                <a:spcPts val="1600"/>
              </a:spcBef>
              <a:spcAft>
                <a:spcPts val="0"/>
              </a:spcAft>
              <a:buSzPts val="2000"/>
              <a:buFont typeface="Lexend Deca"/>
              <a:buNone/>
              <a:defRPr sz="2000" b="1">
                <a:latin typeface="Lexend Deca"/>
                <a:ea typeface="Lexend Deca"/>
                <a:cs typeface="Lexend Deca"/>
                <a:sym typeface="Lexend Deca"/>
              </a:defRPr>
            </a:lvl4pPr>
            <a:lvl5pPr lvl="4" rtl="0">
              <a:spcBef>
                <a:spcPts val="1600"/>
              </a:spcBef>
              <a:spcAft>
                <a:spcPts val="0"/>
              </a:spcAft>
              <a:buSzPts val="2000"/>
              <a:buFont typeface="Lexend Deca"/>
              <a:buNone/>
              <a:defRPr sz="2000" b="1">
                <a:latin typeface="Lexend Deca"/>
                <a:ea typeface="Lexend Deca"/>
                <a:cs typeface="Lexend Deca"/>
                <a:sym typeface="Lexend Deca"/>
              </a:defRPr>
            </a:lvl5pPr>
            <a:lvl6pPr lvl="5" rtl="0">
              <a:spcBef>
                <a:spcPts val="1600"/>
              </a:spcBef>
              <a:spcAft>
                <a:spcPts val="0"/>
              </a:spcAft>
              <a:buSzPts val="2000"/>
              <a:buFont typeface="Lexend Deca"/>
              <a:buNone/>
              <a:defRPr sz="2000" b="1">
                <a:latin typeface="Lexend Deca"/>
                <a:ea typeface="Lexend Deca"/>
                <a:cs typeface="Lexend Deca"/>
                <a:sym typeface="Lexend Deca"/>
              </a:defRPr>
            </a:lvl6pPr>
            <a:lvl7pPr lvl="6" rtl="0">
              <a:spcBef>
                <a:spcPts val="1600"/>
              </a:spcBef>
              <a:spcAft>
                <a:spcPts val="0"/>
              </a:spcAft>
              <a:buSzPts val="2000"/>
              <a:buFont typeface="Lexend Deca"/>
              <a:buNone/>
              <a:defRPr sz="2000" b="1">
                <a:latin typeface="Lexend Deca"/>
                <a:ea typeface="Lexend Deca"/>
                <a:cs typeface="Lexend Deca"/>
                <a:sym typeface="Lexend Deca"/>
              </a:defRPr>
            </a:lvl7pPr>
            <a:lvl8pPr lvl="7" rtl="0">
              <a:spcBef>
                <a:spcPts val="1600"/>
              </a:spcBef>
              <a:spcAft>
                <a:spcPts val="0"/>
              </a:spcAft>
              <a:buSzPts val="2000"/>
              <a:buFont typeface="Lexend Deca"/>
              <a:buNone/>
              <a:defRPr sz="2000" b="1">
                <a:latin typeface="Lexend Deca"/>
                <a:ea typeface="Lexend Deca"/>
                <a:cs typeface="Lexend Deca"/>
                <a:sym typeface="Lexend Deca"/>
              </a:defRPr>
            </a:lvl8pPr>
            <a:lvl9pPr lvl="8" rtl="0">
              <a:spcBef>
                <a:spcPts val="1600"/>
              </a:spcBef>
              <a:spcAft>
                <a:spcPts val="1600"/>
              </a:spcAft>
              <a:buSzPts val="2000"/>
              <a:buFont typeface="Lexend Deca"/>
              <a:buNone/>
              <a:defRPr sz="2000" b="1">
                <a:latin typeface="Lexend Deca"/>
                <a:ea typeface="Lexend Deca"/>
                <a:cs typeface="Lexend Deca"/>
                <a:sym typeface="Lexend Deca"/>
              </a:defRPr>
            </a:lvl9pPr>
          </a:lstStyle>
          <a:p>
            <a:endParaRPr/>
          </a:p>
        </p:txBody>
      </p:sp>
      <p:sp>
        <p:nvSpPr>
          <p:cNvPr id="1275" name="Google Shape;1275;p31"/>
          <p:cNvSpPr txBox="1">
            <a:spLocks noGrp="1"/>
          </p:cNvSpPr>
          <p:nvPr>
            <p:ph type="subTitle" idx="3"/>
          </p:nvPr>
        </p:nvSpPr>
        <p:spPr>
          <a:xfrm>
            <a:off x="720000" y="4030801"/>
            <a:ext cx="1856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76" name="Google Shape;1276;p31"/>
          <p:cNvSpPr txBox="1">
            <a:spLocks noGrp="1"/>
          </p:cNvSpPr>
          <p:nvPr>
            <p:ph type="subTitle" idx="4"/>
          </p:nvPr>
        </p:nvSpPr>
        <p:spPr>
          <a:xfrm>
            <a:off x="720000" y="3657650"/>
            <a:ext cx="18567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Lexend Deca"/>
              <a:buNone/>
              <a:defRPr sz="2200">
                <a:latin typeface="BIZ UDPGothic"/>
                <a:ea typeface="BIZ UDPGothic"/>
                <a:cs typeface="BIZ UDPGothic"/>
                <a:sym typeface="BIZ UDPGothic"/>
              </a:defRPr>
            </a:lvl1pPr>
            <a:lvl2pPr lvl="1" rtl="0">
              <a:spcBef>
                <a:spcPts val="0"/>
              </a:spcBef>
              <a:spcAft>
                <a:spcPts val="0"/>
              </a:spcAft>
              <a:buSzPts val="2000"/>
              <a:buFont typeface="Lexend Deca"/>
              <a:buNone/>
              <a:defRPr sz="2000" b="1">
                <a:latin typeface="Lexend Deca"/>
                <a:ea typeface="Lexend Deca"/>
                <a:cs typeface="Lexend Deca"/>
                <a:sym typeface="Lexend Deca"/>
              </a:defRPr>
            </a:lvl2pPr>
            <a:lvl3pPr lvl="2" rtl="0">
              <a:spcBef>
                <a:spcPts val="1600"/>
              </a:spcBef>
              <a:spcAft>
                <a:spcPts val="0"/>
              </a:spcAft>
              <a:buSzPts val="2000"/>
              <a:buFont typeface="Lexend Deca"/>
              <a:buNone/>
              <a:defRPr sz="2000" b="1">
                <a:latin typeface="Lexend Deca"/>
                <a:ea typeface="Lexend Deca"/>
                <a:cs typeface="Lexend Deca"/>
                <a:sym typeface="Lexend Deca"/>
              </a:defRPr>
            </a:lvl3pPr>
            <a:lvl4pPr lvl="3" rtl="0">
              <a:spcBef>
                <a:spcPts val="1600"/>
              </a:spcBef>
              <a:spcAft>
                <a:spcPts val="0"/>
              </a:spcAft>
              <a:buSzPts val="2000"/>
              <a:buFont typeface="Lexend Deca"/>
              <a:buNone/>
              <a:defRPr sz="2000" b="1">
                <a:latin typeface="Lexend Deca"/>
                <a:ea typeface="Lexend Deca"/>
                <a:cs typeface="Lexend Deca"/>
                <a:sym typeface="Lexend Deca"/>
              </a:defRPr>
            </a:lvl4pPr>
            <a:lvl5pPr lvl="4" rtl="0">
              <a:spcBef>
                <a:spcPts val="1600"/>
              </a:spcBef>
              <a:spcAft>
                <a:spcPts val="0"/>
              </a:spcAft>
              <a:buSzPts val="2000"/>
              <a:buFont typeface="Lexend Deca"/>
              <a:buNone/>
              <a:defRPr sz="2000" b="1">
                <a:latin typeface="Lexend Deca"/>
                <a:ea typeface="Lexend Deca"/>
                <a:cs typeface="Lexend Deca"/>
                <a:sym typeface="Lexend Deca"/>
              </a:defRPr>
            </a:lvl5pPr>
            <a:lvl6pPr lvl="5" rtl="0">
              <a:spcBef>
                <a:spcPts val="1600"/>
              </a:spcBef>
              <a:spcAft>
                <a:spcPts val="0"/>
              </a:spcAft>
              <a:buSzPts val="2000"/>
              <a:buFont typeface="Lexend Deca"/>
              <a:buNone/>
              <a:defRPr sz="2000" b="1">
                <a:latin typeface="Lexend Deca"/>
                <a:ea typeface="Lexend Deca"/>
                <a:cs typeface="Lexend Deca"/>
                <a:sym typeface="Lexend Deca"/>
              </a:defRPr>
            </a:lvl6pPr>
            <a:lvl7pPr lvl="6" rtl="0">
              <a:spcBef>
                <a:spcPts val="1600"/>
              </a:spcBef>
              <a:spcAft>
                <a:spcPts val="0"/>
              </a:spcAft>
              <a:buSzPts val="2000"/>
              <a:buFont typeface="Lexend Deca"/>
              <a:buNone/>
              <a:defRPr sz="2000" b="1">
                <a:latin typeface="Lexend Deca"/>
                <a:ea typeface="Lexend Deca"/>
                <a:cs typeface="Lexend Deca"/>
                <a:sym typeface="Lexend Deca"/>
              </a:defRPr>
            </a:lvl7pPr>
            <a:lvl8pPr lvl="7" rtl="0">
              <a:spcBef>
                <a:spcPts val="1600"/>
              </a:spcBef>
              <a:spcAft>
                <a:spcPts val="0"/>
              </a:spcAft>
              <a:buSzPts val="2000"/>
              <a:buFont typeface="Lexend Deca"/>
              <a:buNone/>
              <a:defRPr sz="2000" b="1">
                <a:latin typeface="Lexend Deca"/>
                <a:ea typeface="Lexend Deca"/>
                <a:cs typeface="Lexend Deca"/>
                <a:sym typeface="Lexend Deca"/>
              </a:defRPr>
            </a:lvl8pPr>
            <a:lvl9pPr lvl="8" rtl="0">
              <a:spcBef>
                <a:spcPts val="1600"/>
              </a:spcBef>
              <a:spcAft>
                <a:spcPts val="1600"/>
              </a:spcAft>
              <a:buSzPts val="2000"/>
              <a:buFont typeface="Lexend Deca"/>
              <a:buNone/>
              <a:defRPr sz="2000" b="1">
                <a:latin typeface="Lexend Deca"/>
                <a:ea typeface="Lexend Deca"/>
                <a:cs typeface="Lexend Deca"/>
                <a:sym typeface="Lexend Deca"/>
              </a:defRPr>
            </a:lvl9pPr>
          </a:lstStyle>
          <a:p>
            <a:endParaRPr/>
          </a:p>
        </p:txBody>
      </p:sp>
      <p:sp>
        <p:nvSpPr>
          <p:cNvPr id="1277" name="Google Shape;1277;p31"/>
          <p:cNvSpPr txBox="1">
            <a:spLocks noGrp="1"/>
          </p:cNvSpPr>
          <p:nvPr>
            <p:ph type="subTitle" idx="5"/>
          </p:nvPr>
        </p:nvSpPr>
        <p:spPr>
          <a:xfrm>
            <a:off x="4618224" y="4030801"/>
            <a:ext cx="1856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78" name="Google Shape;1278;p31"/>
          <p:cNvSpPr txBox="1">
            <a:spLocks noGrp="1"/>
          </p:cNvSpPr>
          <p:nvPr>
            <p:ph type="subTitle" idx="6"/>
          </p:nvPr>
        </p:nvSpPr>
        <p:spPr>
          <a:xfrm>
            <a:off x="4618229" y="3657650"/>
            <a:ext cx="18567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Lexend Deca"/>
              <a:buNone/>
              <a:defRPr sz="2200">
                <a:latin typeface="BIZ UDPGothic"/>
                <a:ea typeface="BIZ UDPGothic"/>
                <a:cs typeface="BIZ UDPGothic"/>
                <a:sym typeface="BIZ UDPGothic"/>
              </a:defRPr>
            </a:lvl1pPr>
            <a:lvl2pPr lvl="1" rtl="0">
              <a:spcBef>
                <a:spcPts val="0"/>
              </a:spcBef>
              <a:spcAft>
                <a:spcPts val="0"/>
              </a:spcAft>
              <a:buSzPts val="2000"/>
              <a:buFont typeface="Lexend Deca"/>
              <a:buNone/>
              <a:defRPr sz="2000" b="1">
                <a:latin typeface="Lexend Deca"/>
                <a:ea typeface="Lexend Deca"/>
                <a:cs typeface="Lexend Deca"/>
                <a:sym typeface="Lexend Deca"/>
              </a:defRPr>
            </a:lvl2pPr>
            <a:lvl3pPr lvl="2" rtl="0">
              <a:spcBef>
                <a:spcPts val="1600"/>
              </a:spcBef>
              <a:spcAft>
                <a:spcPts val="0"/>
              </a:spcAft>
              <a:buSzPts val="2000"/>
              <a:buFont typeface="Lexend Deca"/>
              <a:buNone/>
              <a:defRPr sz="2000" b="1">
                <a:latin typeface="Lexend Deca"/>
                <a:ea typeface="Lexend Deca"/>
                <a:cs typeface="Lexend Deca"/>
                <a:sym typeface="Lexend Deca"/>
              </a:defRPr>
            </a:lvl3pPr>
            <a:lvl4pPr lvl="3" rtl="0">
              <a:spcBef>
                <a:spcPts val="1600"/>
              </a:spcBef>
              <a:spcAft>
                <a:spcPts val="0"/>
              </a:spcAft>
              <a:buSzPts val="2000"/>
              <a:buFont typeface="Lexend Deca"/>
              <a:buNone/>
              <a:defRPr sz="2000" b="1">
                <a:latin typeface="Lexend Deca"/>
                <a:ea typeface="Lexend Deca"/>
                <a:cs typeface="Lexend Deca"/>
                <a:sym typeface="Lexend Deca"/>
              </a:defRPr>
            </a:lvl4pPr>
            <a:lvl5pPr lvl="4" rtl="0">
              <a:spcBef>
                <a:spcPts val="1600"/>
              </a:spcBef>
              <a:spcAft>
                <a:spcPts val="0"/>
              </a:spcAft>
              <a:buSzPts val="2000"/>
              <a:buFont typeface="Lexend Deca"/>
              <a:buNone/>
              <a:defRPr sz="2000" b="1">
                <a:latin typeface="Lexend Deca"/>
                <a:ea typeface="Lexend Deca"/>
                <a:cs typeface="Lexend Deca"/>
                <a:sym typeface="Lexend Deca"/>
              </a:defRPr>
            </a:lvl5pPr>
            <a:lvl6pPr lvl="5" rtl="0">
              <a:spcBef>
                <a:spcPts val="1600"/>
              </a:spcBef>
              <a:spcAft>
                <a:spcPts val="0"/>
              </a:spcAft>
              <a:buSzPts val="2000"/>
              <a:buFont typeface="Lexend Deca"/>
              <a:buNone/>
              <a:defRPr sz="2000" b="1">
                <a:latin typeface="Lexend Deca"/>
                <a:ea typeface="Lexend Deca"/>
                <a:cs typeface="Lexend Deca"/>
                <a:sym typeface="Lexend Deca"/>
              </a:defRPr>
            </a:lvl6pPr>
            <a:lvl7pPr lvl="6" rtl="0">
              <a:spcBef>
                <a:spcPts val="1600"/>
              </a:spcBef>
              <a:spcAft>
                <a:spcPts val="0"/>
              </a:spcAft>
              <a:buSzPts val="2000"/>
              <a:buFont typeface="Lexend Deca"/>
              <a:buNone/>
              <a:defRPr sz="2000" b="1">
                <a:latin typeface="Lexend Deca"/>
                <a:ea typeface="Lexend Deca"/>
                <a:cs typeface="Lexend Deca"/>
                <a:sym typeface="Lexend Deca"/>
              </a:defRPr>
            </a:lvl7pPr>
            <a:lvl8pPr lvl="7" rtl="0">
              <a:spcBef>
                <a:spcPts val="1600"/>
              </a:spcBef>
              <a:spcAft>
                <a:spcPts val="0"/>
              </a:spcAft>
              <a:buSzPts val="2000"/>
              <a:buFont typeface="Lexend Deca"/>
              <a:buNone/>
              <a:defRPr sz="2000" b="1">
                <a:latin typeface="Lexend Deca"/>
                <a:ea typeface="Lexend Deca"/>
                <a:cs typeface="Lexend Deca"/>
                <a:sym typeface="Lexend Deca"/>
              </a:defRPr>
            </a:lvl8pPr>
            <a:lvl9pPr lvl="8" rtl="0">
              <a:spcBef>
                <a:spcPts val="1600"/>
              </a:spcBef>
              <a:spcAft>
                <a:spcPts val="1600"/>
              </a:spcAft>
              <a:buSzPts val="2000"/>
              <a:buFont typeface="Lexend Deca"/>
              <a:buNone/>
              <a:defRPr sz="2000" b="1">
                <a:latin typeface="Lexend Deca"/>
                <a:ea typeface="Lexend Deca"/>
                <a:cs typeface="Lexend Deca"/>
                <a:sym typeface="Lexend Deca"/>
              </a:defRPr>
            </a:lvl9pPr>
          </a:lstStyle>
          <a:p>
            <a:endParaRPr/>
          </a:p>
        </p:txBody>
      </p:sp>
      <p:sp>
        <p:nvSpPr>
          <p:cNvPr id="1279" name="Google Shape;1279;p31"/>
          <p:cNvSpPr txBox="1">
            <a:spLocks noGrp="1"/>
          </p:cNvSpPr>
          <p:nvPr>
            <p:ph type="subTitle" idx="7"/>
          </p:nvPr>
        </p:nvSpPr>
        <p:spPr>
          <a:xfrm>
            <a:off x="2669112" y="2245997"/>
            <a:ext cx="1856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80" name="Google Shape;1280;p31"/>
          <p:cNvSpPr txBox="1">
            <a:spLocks noGrp="1"/>
          </p:cNvSpPr>
          <p:nvPr>
            <p:ph type="subTitle" idx="8"/>
          </p:nvPr>
        </p:nvSpPr>
        <p:spPr>
          <a:xfrm>
            <a:off x="2669113" y="1872725"/>
            <a:ext cx="18567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Lexend Deca"/>
              <a:buNone/>
              <a:defRPr sz="2200">
                <a:latin typeface="BIZ UDPGothic"/>
                <a:ea typeface="BIZ UDPGothic"/>
                <a:cs typeface="BIZ UDPGothic"/>
                <a:sym typeface="BIZ UDPGothic"/>
              </a:defRPr>
            </a:lvl1pPr>
            <a:lvl2pPr lvl="1" rtl="0">
              <a:spcBef>
                <a:spcPts val="0"/>
              </a:spcBef>
              <a:spcAft>
                <a:spcPts val="0"/>
              </a:spcAft>
              <a:buSzPts val="2000"/>
              <a:buFont typeface="Lexend Deca"/>
              <a:buNone/>
              <a:defRPr sz="2000" b="1">
                <a:latin typeface="Lexend Deca"/>
                <a:ea typeface="Lexend Deca"/>
                <a:cs typeface="Lexend Deca"/>
                <a:sym typeface="Lexend Deca"/>
              </a:defRPr>
            </a:lvl2pPr>
            <a:lvl3pPr lvl="2" rtl="0">
              <a:spcBef>
                <a:spcPts val="1600"/>
              </a:spcBef>
              <a:spcAft>
                <a:spcPts val="0"/>
              </a:spcAft>
              <a:buSzPts val="2000"/>
              <a:buFont typeface="Lexend Deca"/>
              <a:buNone/>
              <a:defRPr sz="2000" b="1">
                <a:latin typeface="Lexend Deca"/>
                <a:ea typeface="Lexend Deca"/>
                <a:cs typeface="Lexend Deca"/>
                <a:sym typeface="Lexend Deca"/>
              </a:defRPr>
            </a:lvl3pPr>
            <a:lvl4pPr lvl="3" rtl="0">
              <a:spcBef>
                <a:spcPts val="1600"/>
              </a:spcBef>
              <a:spcAft>
                <a:spcPts val="0"/>
              </a:spcAft>
              <a:buSzPts val="2000"/>
              <a:buFont typeface="Lexend Deca"/>
              <a:buNone/>
              <a:defRPr sz="2000" b="1">
                <a:latin typeface="Lexend Deca"/>
                <a:ea typeface="Lexend Deca"/>
                <a:cs typeface="Lexend Deca"/>
                <a:sym typeface="Lexend Deca"/>
              </a:defRPr>
            </a:lvl4pPr>
            <a:lvl5pPr lvl="4" rtl="0">
              <a:spcBef>
                <a:spcPts val="1600"/>
              </a:spcBef>
              <a:spcAft>
                <a:spcPts val="0"/>
              </a:spcAft>
              <a:buSzPts val="2000"/>
              <a:buFont typeface="Lexend Deca"/>
              <a:buNone/>
              <a:defRPr sz="2000" b="1">
                <a:latin typeface="Lexend Deca"/>
                <a:ea typeface="Lexend Deca"/>
                <a:cs typeface="Lexend Deca"/>
                <a:sym typeface="Lexend Deca"/>
              </a:defRPr>
            </a:lvl5pPr>
            <a:lvl6pPr lvl="5" rtl="0">
              <a:spcBef>
                <a:spcPts val="1600"/>
              </a:spcBef>
              <a:spcAft>
                <a:spcPts val="0"/>
              </a:spcAft>
              <a:buSzPts val="2000"/>
              <a:buFont typeface="Lexend Deca"/>
              <a:buNone/>
              <a:defRPr sz="2000" b="1">
                <a:latin typeface="Lexend Deca"/>
                <a:ea typeface="Lexend Deca"/>
                <a:cs typeface="Lexend Deca"/>
                <a:sym typeface="Lexend Deca"/>
              </a:defRPr>
            </a:lvl6pPr>
            <a:lvl7pPr lvl="6" rtl="0">
              <a:spcBef>
                <a:spcPts val="1600"/>
              </a:spcBef>
              <a:spcAft>
                <a:spcPts val="0"/>
              </a:spcAft>
              <a:buSzPts val="2000"/>
              <a:buFont typeface="Lexend Deca"/>
              <a:buNone/>
              <a:defRPr sz="2000" b="1">
                <a:latin typeface="Lexend Deca"/>
                <a:ea typeface="Lexend Deca"/>
                <a:cs typeface="Lexend Deca"/>
                <a:sym typeface="Lexend Deca"/>
              </a:defRPr>
            </a:lvl7pPr>
            <a:lvl8pPr lvl="7" rtl="0">
              <a:spcBef>
                <a:spcPts val="1600"/>
              </a:spcBef>
              <a:spcAft>
                <a:spcPts val="0"/>
              </a:spcAft>
              <a:buSzPts val="2000"/>
              <a:buFont typeface="Lexend Deca"/>
              <a:buNone/>
              <a:defRPr sz="2000" b="1">
                <a:latin typeface="Lexend Deca"/>
                <a:ea typeface="Lexend Deca"/>
                <a:cs typeface="Lexend Deca"/>
                <a:sym typeface="Lexend Deca"/>
              </a:defRPr>
            </a:lvl8pPr>
            <a:lvl9pPr lvl="8" rtl="0">
              <a:spcBef>
                <a:spcPts val="1600"/>
              </a:spcBef>
              <a:spcAft>
                <a:spcPts val="1600"/>
              </a:spcAft>
              <a:buSzPts val="2000"/>
              <a:buFont typeface="Lexend Deca"/>
              <a:buNone/>
              <a:defRPr sz="2000" b="1">
                <a:latin typeface="Lexend Deca"/>
                <a:ea typeface="Lexend Deca"/>
                <a:cs typeface="Lexend Deca"/>
                <a:sym typeface="Lexend Deca"/>
              </a:defRPr>
            </a:lvl9pPr>
          </a:lstStyle>
          <a:p>
            <a:endParaRPr/>
          </a:p>
        </p:txBody>
      </p:sp>
      <p:sp>
        <p:nvSpPr>
          <p:cNvPr id="1281" name="Google Shape;1281;p31"/>
          <p:cNvSpPr txBox="1">
            <a:spLocks noGrp="1"/>
          </p:cNvSpPr>
          <p:nvPr>
            <p:ph type="subTitle" idx="9"/>
          </p:nvPr>
        </p:nvSpPr>
        <p:spPr>
          <a:xfrm>
            <a:off x="720000" y="2245997"/>
            <a:ext cx="1856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82" name="Google Shape;1282;p31"/>
          <p:cNvSpPr txBox="1">
            <a:spLocks noGrp="1"/>
          </p:cNvSpPr>
          <p:nvPr>
            <p:ph type="subTitle" idx="13"/>
          </p:nvPr>
        </p:nvSpPr>
        <p:spPr>
          <a:xfrm>
            <a:off x="720000" y="1872725"/>
            <a:ext cx="18567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Lexend Deca"/>
              <a:buNone/>
              <a:defRPr sz="2200">
                <a:latin typeface="BIZ UDPGothic"/>
                <a:ea typeface="BIZ UDPGothic"/>
                <a:cs typeface="BIZ UDPGothic"/>
                <a:sym typeface="BIZ UDPGothic"/>
              </a:defRPr>
            </a:lvl1pPr>
            <a:lvl2pPr lvl="1" rtl="0">
              <a:spcBef>
                <a:spcPts val="0"/>
              </a:spcBef>
              <a:spcAft>
                <a:spcPts val="0"/>
              </a:spcAft>
              <a:buSzPts val="2000"/>
              <a:buFont typeface="Lexend Deca"/>
              <a:buNone/>
              <a:defRPr sz="2000" b="1">
                <a:latin typeface="Lexend Deca"/>
                <a:ea typeface="Lexend Deca"/>
                <a:cs typeface="Lexend Deca"/>
                <a:sym typeface="Lexend Deca"/>
              </a:defRPr>
            </a:lvl2pPr>
            <a:lvl3pPr lvl="2" rtl="0">
              <a:spcBef>
                <a:spcPts val="1600"/>
              </a:spcBef>
              <a:spcAft>
                <a:spcPts val="0"/>
              </a:spcAft>
              <a:buSzPts val="2000"/>
              <a:buFont typeface="Lexend Deca"/>
              <a:buNone/>
              <a:defRPr sz="2000" b="1">
                <a:latin typeface="Lexend Deca"/>
                <a:ea typeface="Lexend Deca"/>
                <a:cs typeface="Lexend Deca"/>
                <a:sym typeface="Lexend Deca"/>
              </a:defRPr>
            </a:lvl3pPr>
            <a:lvl4pPr lvl="3" rtl="0">
              <a:spcBef>
                <a:spcPts val="1600"/>
              </a:spcBef>
              <a:spcAft>
                <a:spcPts val="0"/>
              </a:spcAft>
              <a:buSzPts val="2000"/>
              <a:buFont typeface="Lexend Deca"/>
              <a:buNone/>
              <a:defRPr sz="2000" b="1">
                <a:latin typeface="Lexend Deca"/>
                <a:ea typeface="Lexend Deca"/>
                <a:cs typeface="Lexend Deca"/>
                <a:sym typeface="Lexend Deca"/>
              </a:defRPr>
            </a:lvl4pPr>
            <a:lvl5pPr lvl="4" rtl="0">
              <a:spcBef>
                <a:spcPts val="1600"/>
              </a:spcBef>
              <a:spcAft>
                <a:spcPts val="0"/>
              </a:spcAft>
              <a:buSzPts val="2000"/>
              <a:buFont typeface="Lexend Deca"/>
              <a:buNone/>
              <a:defRPr sz="2000" b="1">
                <a:latin typeface="Lexend Deca"/>
                <a:ea typeface="Lexend Deca"/>
                <a:cs typeface="Lexend Deca"/>
                <a:sym typeface="Lexend Deca"/>
              </a:defRPr>
            </a:lvl5pPr>
            <a:lvl6pPr lvl="5" rtl="0">
              <a:spcBef>
                <a:spcPts val="1600"/>
              </a:spcBef>
              <a:spcAft>
                <a:spcPts val="0"/>
              </a:spcAft>
              <a:buSzPts val="2000"/>
              <a:buFont typeface="Lexend Deca"/>
              <a:buNone/>
              <a:defRPr sz="2000" b="1">
                <a:latin typeface="Lexend Deca"/>
                <a:ea typeface="Lexend Deca"/>
                <a:cs typeface="Lexend Deca"/>
                <a:sym typeface="Lexend Deca"/>
              </a:defRPr>
            </a:lvl6pPr>
            <a:lvl7pPr lvl="6" rtl="0">
              <a:spcBef>
                <a:spcPts val="1600"/>
              </a:spcBef>
              <a:spcAft>
                <a:spcPts val="0"/>
              </a:spcAft>
              <a:buSzPts val="2000"/>
              <a:buFont typeface="Lexend Deca"/>
              <a:buNone/>
              <a:defRPr sz="2000" b="1">
                <a:latin typeface="Lexend Deca"/>
                <a:ea typeface="Lexend Deca"/>
                <a:cs typeface="Lexend Deca"/>
                <a:sym typeface="Lexend Deca"/>
              </a:defRPr>
            </a:lvl7pPr>
            <a:lvl8pPr lvl="7" rtl="0">
              <a:spcBef>
                <a:spcPts val="1600"/>
              </a:spcBef>
              <a:spcAft>
                <a:spcPts val="0"/>
              </a:spcAft>
              <a:buSzPts val="2000"/>
              <a:buFont typeface="Lexend Deca"/>
              <a:buNone/>
              <a:defRPr sz="2000" b="1">
                <a:latin typeface="Lexend Deca"/>
                <a:ea typeface="Lexend Deca"/>
                <a:cs typeface="Lexend Deca"/>
                <a:sym typeface="Lexend Deca"/>
              </a:defRPr>
            </a:lvl8pPr>
            <a:lvl9pPr lvl="8" rtl="0">
              <a:spcBef>
                <a:spcPts val="1600"/>
              </a:spcBef>
              <a:spcAft>
                <a:spcPts val="1600"/>
              </a:spcAft>
              <a:buSzPts val="2000"/>
              <a:buFont typeface="Lexend Deca"/>
              <a:buNone/>
              <a:defRPr sz="2000" b="1">
                <a:latin typeface="Lexend Deca"/>
                <a:ea typeface="Lexend Deca"/>
                <a:cs typeface="Lexend Deca"/>
                <a:sym typeface="Lexend Deca"/>
              </a:defRPr>
            </a:lvl9pPr>
          </a:lstStyle>
          <a:p>
            <a:endParaRPr/>
          </a:p>
        </p:txBody>
      </p:sp>
      <p:sp>
        <p:nvSpPr>
          <p:cNvPr id="1283" name="Google Shape;1283;p31"/>
          <p:cNvSpPr txBox="1">
            <a:spLocks noGrp="1"/>
          </p:cNvSpPr>
          <p:nvPr>
            <p:ph type="subTitle" idx="14"/>
          </p:nvPr>
        </p:nvSpPr>
        <p:spPr>
          <a:xfrm>
            <a:off x="4618224" y="2245997"/>
            <a:ext cx="1856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84" name="Google Shape;1284;p31"/>
          <p:cNvSpPr txBox="1">
            <a:spLocks noGrp="1"/>
          </p:cNvSpPr>
          <p:nvPr>
            <p:ph type="subTitle" idx="15"/>
          </p:nvPr>
        </p:nvSpPr>
        <p:spPr>
          <a:xfrm>
            <a:off x="4618229" y="1872725"/>
            <a:ext cx="18567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Lexend Deca"/>
              <a:buNone/>
              <a:defRPr sz="2200">
                <a:latin typeface="BIZ UDPGothic"/>
                <a:ea typeface="BIZ UDPGothic"/>
                <a:cs typeface="BIZ UDPGothic"/>
                <a:sym typeface="BIZ UDPGothic"/>
              </a:defRPr>
            </a:lvl1pPr>
            <a:lvl2pPr lvl="1" rtl="0">
              <a:spcBef>
                <a:spcPts val="0"/>
              </a:spcBef>
              <a:spcAft>
                <a:spcPts val="0"/>
              </a:spcAft>
              <a:buSzPts val="2000"/>
              <a:buFont typeface="Lexend Deca"/>
              <a:buNone/>
              <a:defRPr sz="2000" b="1">
                <a:latin typeface="Lexend Deca"/>
                <a:ea typeface="Lexend Deca"/>
                <a:cs typeface="Lexend Deca"/>
                <a:sym typeface="Lexend Deca"/>
              </a:defRPr>
            </a:lvl2pPr>
            <a:lvl3pPr lvl="2" rtl="0">
              <a:spcBef>
                <a:spcPts val="1600"/>
              </a:spcBef>
              <a:spcAft>
                <a:spcPts val="0"/>
              </a:spcAft>
              <a:buSzPts val="2000"/>
              <a:buFont typeface="Lexend Deca"/>
              <a:buNone/>
              <a:defRPr sz="2000" b="1">
                <a:latin typeface="Lexend Deca"/>
                <a:ea typeface="Lexend Deca"/>
                <a:cs typeface="Lexend Deca"/>
                <a:sym typeface="Lexend Deca"/>
              </a:defRPr>
            </a:lvl3pPr>
            <a:lvl4pPr lvl="3" rtl="0">
              <a:spcBef>
                <a:spcPts val="1600"/>
              </a:spcBef>
              <a:spcAft>
                <a:spcPts val="0"/>
              </a:spcAft>
              <a:buSzPts val="2000"/>
              <a:buFont typeface="Lexend Deca"/>
              <a:buNone/>
              <a:defRPr sz="2000" b="1">
                <a:latin typeface="Lexend Deca"/>
                <a:ea typeface="Lexend Deca"/>
                <a:cs typeface="Lexend Deca"/>
                <a:sym typeface="Lexend Deca"/>
              </a:defRPr>
            </a:lvl4pPr>
            <a:lvl5pPr lvl="4" rtl="0">
              <a:spcBef>
                <a:spcPts val="1600"/>
              </a:spcBef>
              <a:spcAft>
                <a:spcPts val="0"/>
              </a:spcAft>
              <a:buSzPts val="2000"/>
              <a:buFont typeface="Lexend Deca"/>
              <a:buNone/>
              <a:defRPr sz="2000" b="1">
                <a:latin typeface="Lexend Deca"/>
                <a:ea typeface="Lexend Deca"/>
                <a:cs typeface="Lexend Deca"/>
                <a:sym typeface="Lexend Deca"/>
              </a:defRPr>
            </a:lvl5pPr>
            <a:lvl6pPr lvl="5" rtl="0">
              <a:spcBef>
                <a:spcPts val="1600"/>
              </a:spcBef>
              <a:spcAft>
                <a:spcPts val="0"/>
              </a:spcAft>
              <a:buSzPts val="2000"/>
              <a:buFont typeface="Lexend Deca"/>
              <a:buNone/>
              <a:defRPr sz="2000" b="1">
                <a:latin typeface="Lexend Deca"/>
                <a:ea typeface="Lexend Deca"/>
                <a:cs typeface="Lexend Deca"/>
                <a:sym typeface="Lexend Deca"/>
              </a:defRPr>
            </a:lvl6pPr>
            <a:lvl7pPr lvl="6" rtl="0">
              <a:spcBef>
                <a:spcPts val="1600"/>
              </a:spcBef>
              <a:spcAft>
                <a:spcPts val="0"/>
              </a:spcAft>
              <a:buSzPts val="2000"/>
              <a:buFont typeface="Lexend Deca"/>
              <a:buNone/>
              <a:defRPr sz="2000" b="1">
                <a:latin typeface="Lexend Deca"/>
                <a:ea typeface="Lexend Deca"/>
                <a:cs typeface="Lexend Deca"/>
                <a:sym typeface="Lexend Deca"/>
              </a:defRPr>
            </a:lvl7pPr>
            <a:lvl8pPr lvl="7" rtl="0">
              <a:spcBef>
                <a:spcPts val="1600"/>
              </a:spcBef>
              <a:spcAft>
                <a:spcPts val="0"/>
              </a:spcAft>
              <a:buSzPts val="2000"/>
              <a:buFont typeface="Lexend Deca"/>
              <a:buNone/>
              <a:defRPr sz="2000" b="1">
                <a:latin typeface="Lexend Deca"/>
                <a:ea typeface="Lexend Deca"/>
                <a:cs typeface="Lexend Deca"/>
                <a:sym typeface="Lexend Deca"/>
              </a:defRPr>
            </a:lvl8pPr>
            <a:lvl9pPr lvl="8" rtl="0">
              <a:spcBef>
                <a:spcPts val="1600"/>
              </a:spcBef>
              <a:spcAft>
                <a:spcPts val="1600"/>
              </a:spcAft>
              <a:buSzPts val="2000"/>
              <a:buFont typeface="Lexend Deca"/>
              <a:buNone/>
              <a:defRPr sz="2000" b="1">
                <a:latin typeface="Lexend Deca"/>
                <a:ea typeface="Lexend Deca"/>
                <a:cs typeface="Lexend Deca"/>
                <a:sym typeface="Lexend Deca"/>
              </a:defRPr>
            </a:lvl9pPr>
          </a:lstStyle>
          <a:p>
            <a:endParaRPr/>
          </a:p>
        </p:txBody>
      </p:sp>
      <p:sp>
        <p:nvSpPr>
          <p:cNvPr id="1285" name="Google Shape;1285;p31"/>
          <p:cNvSpPr txBox="1">
            <a:spLocks noGrp="1"/>
          </p:cNvSpPr>
          <p:nvPr>
            <p:ph type="subTitle" idx="16"/>
          </p:nvPr>
        </p:nvSpPr>
        <p:spPr>
          <a:xfrm>
            <a:off x="6567341" y="4030801"/>
            <a:ext cx="1856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86" name="Google Shape;1286;p31"/>
          <p:cNvSpPr txBox="1">
            <a:spLocks noGrp="1"/>
          </p:cNvSpPr>
          <p:nvPr>
            <p:ph type="subTitle" idx="17"/>
          </p:nvPr>
        </p:nvSpPr>
        <p:spPr>
          <a:xfrm>
            <a:off x="6567349" y="3657650"/>
            <a:ext cx="18567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Lexend Deca"/>
              <a:buNone/>
              <a:defRPr sz="2200">
                <a:latin typeface="BIZ UDPGothic"/>
                <a:ea typeface="BIZ UDPGothic"/>
                <a:cs typeface="BIZ UDPGothic"/>
                <a:sym typeface="BIZ UDPGothic"/>
              </a:defRPr>
            </a:lvl1pPr>
            <a:lvl2pPr lvl="1" rtl="0">
              <a:spcBef>
                <a:spcPts val="0"/>
              </a:spcBef>
              <a:spcAft>
                <a:spcPts val="0"/>
              </a:spcAft>
              <a:buSzPts val="2000"/>
              <a:buFont typeface="Lexend Deca"/>
              <a:buNone/>
              <a:defRPr sz="2000" b="1">
                <a:latin typeface="Lexend Deca"/>
                <a:ea typeface="Lexend Deca"/>
                <a:cs typeface="Lexend Deca"/>
                <a:sym typeface="Lexend Deca"/>
              </a:defRPr>
            </a:lvl2pPr>
            <a:lvl3pPr lvl="2" rtl="0">
              <a:spcBef>
                <a:spcPts val="1600"/>
              </a:spcBef>
              <a:spcAft>
                <a:spcPts val="0"/>
              </a:spcAft>
              <a:buSzPts val="2000"/>
              <a:buFont typeface="Lexend Deca"/>
              <a:buNone/>
              <a:defRPr sz="2000" b="1">
                <a:latin typeface="Lexend Deca"/>
                <a:ea typeface="Lexend Deca"/>
                <a:cs typeface="Lexend Deca"/>
                <a:sym typeface="Lexend Deca"/>
              </a:defRPr>
            </a:lvl3pPr>
            <a:lvl4pPr lvl="3" rtl="0">
              <a:spcBef>
                <a:spcPts val="1600"/>
              </a:spcBef>
              <a:spcAft>
                <a:spcPts val="0"/>
              </a:spcAft>
              <a:buSzPts val="2000"/>
              <a:buFont typeface="Lexend Deca"/>
              <a:buNone/>
              <a:defRPr sz="2000" b="1">
                <a:latin typeface="Lexend Deca"/>
                <a:ea typeface="Lexend Deca"/>
                <a:cs typeface="Lexend Deca"/>
                <a:sym typeface="Lexend Deca"/>
              </a:defRPr>
            </a:lvl4pPr>
            <a:lvl5pPr lvl="4" rtl="0">
              <a:spcBef>
                <a:spcPts val="1600"/>
              </a:spcBef>
              <a:spcAft>
                <a:spcPts val="0"/>
              </a:spcAft>
              <a:buSzPts val="2000"/>
              <a:buFont typeface="Lexend Deca"/>
              <a:buNone/>
              <a:defRPr sz="2000" b="1">
                <a:latin typeface="Lexend Deca"/>
                <a:ea typeface="Lexend Deca"/>
                <a:cs typeface="Lexend Deca"/>
                <a:sym typeface="Lexend Deca"/>
              </a:defRPr>
            </a:lvl5pPr>
            <a:lvl6pPr lvl="5" rtl="0">
              <a:spcBef>
                <a:spcPts val="1600"/>
              </a:spcBef>
              <a:spcAft>
                <a:spcPts val="0"/>
              </a:spcAft>
              <a:buSzPts val="2000"/>
              <a:buFont typeface="Lexend Deca"/>
              <a:buNone/>
              <a:defRPr sz="2000" b="1">
                <a:latin typeface="Lexend Deca"/>
                <a:ea typeface="Lexend Deca"/>
                <a:cs typeface="Lexend Deca"/>
                <a:sym typeface="Lexend Deca"/>
              </a:defRPr>
            </a:lvl6pPr>
            <a:lvl7pPr lvl="6" rtl="0">
              <a:spcBef>
                <a:spcPts val="1600"/>
              </a:spcBef>
              <a:spcAft>
                <a:spcPts val="0"/>
              </a:spcAft>
              <a:buSzPts val="2000"/>
              <a:buFont typeface="Lexend Deca"/>
              <a:buNone/>
              <a:defRPr sz="2000" b="1">
                <a:latin typeface="Lexend Deca"/>
                <a:ea typeface="Lexend Deca"/>
                <a:cs typeface="Lexend Deca"/>
                <a:sym typeface="Lexend Deca"/>
              </a:defRPr>
            </a:lvl7pPr>
            <a:lvl8pPr lvl="7" rtl="0">
              <a:spcBef>
                <a:spcPts val="1600"/>
              </a:spcBef>
              <a:spcAft>
                <a:spcPts val="0"/>
              </a:spcAft>
              <a:buSzPts val="2000"/>
              <a:buFont typeface="Lexend Deca"/>
              <a:buNone/>
              <a:defRPr sz="2000" b="1">
                <a:latin typeface="Lexend Deca"/>
                <a:ea typeface="Lexend Deca"/>
                <a:cs typeface="Lexend Deca"/>
                <a:sym typeface="Lexend Deca"/>
              </a:defRPr>
            </a:lvl8pPr>
            <a:lvl9pPr lvl="8" rtl="0">
              <a:spcBef>
                <a:spcPts val="1600"/>
              </a:spcBef>
              <a:spcAft>
                <a:spcPts val="1600"/>
              </a:spcAft>
              <a:buSzPts val="2000"/>
              <a:buFont typeface="Lexend Deca"/>
              <a:buNone/>
              <a:defRPr sz="2000" b="1">
                <a:latin typeface="Lexend Deca"/>
                <a:ea typeface="Lexend Deca"/>
                <a:cs typeface="Lexend Deca"/>
                <a:sym typeface="Lexend Deca"/>
              </a:defRPr>
            </a:lvl9pPr>
          </a:lstStyle>
          <a:p>
            <a:endParaRPr/>
          </a:p>
        </p:txBody>
      </p:sp>
      <p:sp>
        <p:nvSpPr>
          <p:cNvPr id="1287" name="Google Shape;1287;p31"/>
          <p:cNvSpPr txBox="1">
            <a:spLocks noGrp="1"/>
          </p:cNvSpPr>
          <p:nvPr>
            <p:ph type="subTitle" idx="18"/>
          </p:nvPr>
        </p:nvSpPr>
        <p:spPr>
          <a:xfrm>
            <a:off x="6567341" y="2245997"/>
            <a:ext cx="1856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88" name="Google Shape;1288;p31"/>
          <p:cNvSpPr txBox="1">
            <a:spLocks noGrp="1"/>
          </p:cNvSpPr>
          <p:nvPr>
            <p:ph type="subTitle" idx="19"/>
          </p:nvPr>
        </p:nvSpPr>
        <p:spPr>
          <a:xfrm>
            <a:off x="6567349" y="1872725"/>
            <a:ext cx="18567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Lexend Deca"/>
              <a:buNone/>
              <a:defRPr sz="2200">
                <a:latin typeface="BIZ UDPGothic"/>
                <a:ea typeface="BIZ UDPGothic"/>
                <a:cs typeface="BIZ UDPGothic"/>
                <a:sym typeface="BIZ UDPGothic"/>
              </a:defRPr>
            </a:lvl1pPr>
            <a:lvl2pPr lvl="1" rtl="0">
              <a:spcBef>
                <a:spcPts val="0"/>
              </a:spcBef>
              <a:spcAft>
                <a:spcPts val="0"/>
              </a:spcAft>
              <a:buSzPts val="2000"/>
              <a:buFont typeface="Lexend Deca"/>
              <a:buNone/>
              <a:defRPr sz="2000" b="1">
                <a:latin typeface="Lexend Deca"/>
                <a:ea typeface="Lexend Deca"/>
                <a:cs typeface="Lexend Deca"/>
                <a:sym typeface="Lexend Deca"/>
              </a:defRPr>
            </a:lvl2pPr>
            <a:lvl3pPr lvl="2" rtl="0">
              <a:spcBef>
                <a:spcPts val="1600"/>
              </a:spcBef>
              <a:spcAft>
                <a:spcPts val="0"/>
              </a:spcAft>
              <a:buSzPts val="2000"/>
              <a:buFont typeface="Lexend Deca"/>
              <a:buNone/>
              <a:defRPr sz="2000" b="1">
                <a:latin typeface="Lexend Deca"/>
                <a:ea typeface="Lexend Deca"/>
                <a:cs typeface="Lexend Deca"/>
                <a:sym typeface="Lexend Deca"/>
              </a:defRPr>
            </a:lvl3pPr>
            <a:lvl4pPr lvl="3" rtl="0">
              <a:spcBef>
                <a:spcPts val="1600"/>
              </a:spcBef>
              <a:spcAft>
                <a:spcPts val="0"/>
              </a:spcAft>
              <a:buSzPts val="2000"/>
              <a:buFont typeface="Lexend Deca"/>
              <a:buNone/>
              <a:defRPr sz="2000" b="1">
                <a:latin typeface="Lexend Deca"/>
                <a:ea typeface="Lexend Deca"/>
                <a:cs typeface="Lexend Deca"/>
                <a:sym typeface="Lexend Deca"/>
              </a:defRPr>
            </a:lvl4pPr>
            <a:lvl5pPr lvl="4" rtl="0">
              <a:spcBef>
                <a:spcPts val="1600"/>
              </a:spcBef>
              <a:spcAft>
                <a:spcPts val="0"/>
              </a:spcAft>
              <a:buSzPts val="2000"/>
              <a:buFont typeface="Lexend Deca"/>
              <a:buNone/>
              <a:defRPr sz="2000" b="1">
                <a:latin typeface="Lexend Deca"/>
                <a:ea typeface="Lexend Deca"/>
                <a:cs typeface="Lexend Deca"/>
                <a:sym typeface="Lexend Deca"/>
              </a:defRPr>
            </a:lvl5pPr>
            <a:lvl6pPr lvl="5" rtl="0">
              <a:spcBef>
                <a:spcPts val="1600"/>
              </a:spcBef>
              <a:spcAft>
                <a:spcPts val="0"/>
              </a:spcAft>
              <a:buSzPts val="2000"/>
              <a:buFont typeface="Lexend Deca"/>
              <a:buNone/>
              <a:defRPr sz="2000" b="1">
                <a:latin typeface="Lexend Deca"/>
                <a:ea typeface="Lexend Deca"/>
                <a:cs typeface="Lexend Deca"/>
                <a:sym typeface="Lexend Deca"/>
              </a:defRPr>
            </a:lvl6pPr>
            <a:lvl7pPr lvl="6" rtl="0">
              <a:spcBef>
                <a:spcPts val="1600"/>
              </a:spcBef>
              <a:spcAft>
                <a:spcPts val="0"/>
              </a:spcAft>
              <a:buSzPts val="2000"/>
              <a:buFont typeface="Lexend Deca"/>
              <a:buNone/>
              <a:defRPr sz="2000" b="1">
                <a:latin typeface="Lexend Deca"/>
                <a:ea typeface="Lexend Deca"/>
                <a:cs typeface="Lexend Deca"/>
                <a:sym typeface="Lexend Deca"/>
              </a:defRPr>
            </a:lvl7pPr>
            <a:lvl8pPr lvl="7" rtl="0">
              <a:spcBef>
                <a:spcPts val="1600"/>
              </a:spcBef>
              <a:spcAft>
                <a:spcPts val="0"/>
              </a:spcAft>
              <a:buSzPts val="2000"/>
              <a:buFont typeface="Lexend Deca"/>
              <a:buNone/>
              <a:defRPr sz="2000" b="1">
                <a:latin typeface="Lexend Deca"/>
                <a:ea typeface="Lexend Deca"/>
                <a:cs typeface="Lexend Deca"/>
                <a:sym typeface="Lexend Deca"/>
              </a:defRPr>
            </a:lvl8pPr>
            <a:lvl9pPr lvl="8" rtl="0">
              <a:spcBef>
                <a:spcPts val="1600"/>
              </a:spcBef>
              <a:spcAft>
                <a:spcPts val="1600"/>
              </a:spcAft>
              <a:buSzPts val="2000"/>
              <a:buFont typeface="Lexend Deca"/>
              <a:buNone/>
              <a:defRPr sz="2000" b="1">
                <a:latin typeface="Lexend Deca"/>
                <a:ea typeface="Lexend Deca"/>
                <a:cs typeface="Lexend Deca"/>
                <a:sym typeface="Lexend Deca"/>
              </a:defRPr>
            </a:lvl9pPr>
          </a:lstStyle>
          <a:p>
            <a:endParaRPr/>
          </a:p>
        </p:txBody>
      </p:sp>
      <p:sp>
        <p:nvSpPr>
          <p:cNvPr id="1289" name="Google Shape;1289;p31"/>
          <p:cNvSpPr/>
          <p:nvPr/>
        </p:nvSpPr>
        <p:spPr>
          <a:xfrm>
            <a:off x="8168076" y="-794786"/>
            <a:ext cx="1732987" cy="1828695"/>
          </a:xfrm>
          <a:custGeom>
            <a:avLst/>
            <a:gdLst/>
            <a:ahLst/>
            <a:cxnLst/>
            <a:rect l="l" t="t" r="r" b="b"/>
            <a:pathLst>
              <a:path w="38713" h="40851" extrusionOk="0">
                <a:moveTo>
                  <a:pt x="15907" y="1"/>
                </a:moveTo>
                <a:cubicBezTo>
                  <a:pt x="9995" y="1"/>
                  <a:pt x="4480" y="4588"/>
                  <a:pt x="2149" y="16262"/>
                </a:cubicBezTo>
                <a:cubicBezTo>
                  <a:pt x="1" y="21923"/>
                  <a:pt x="246" y="31078"/>
                  <a:pt x="7483" y="32409"/>
                </a:cubicBezTo>
                <a:cubicBezTo>
                  <a:pt x="7777" y="32448"/>
                  <a:pt x="8071" y="32464"/>
                  <a:pt x="8363" y="32464"/>
                </a:cubicBezTo>
                <a:cubicBezTo>
                  <a:pt x="10472" y="32464"/>
                  <a:pt x="12562" y="31592"/>
                  <a:pt x="14695" y="31587"/>
                </a:cubicBezTo>
                <a:cubicBezTo>
                  <a:pt x="22517" y="31783"/>
                  <a:pt x="21179" y="39012"/>
                  <a:pt x="25847" y="40805"/>
                </a:cubicBezTo>
                <a:cubicBezTo>
                  <a:pt x="26114" y="40835"/>
                  <a:pt x="26376" y="40850"/>
                  <a:pt x="26632" y="40850"/>
                </a:cubicBezTo>
                <a:cubicBezTo>
                  <a:pt x="31729" y="40850"/>
                  <a:pt x="34717" y="34999"/>
                  <a:pt x="35353" y="30458"/>
                </a:cubicBezTo>
                <a:cubicBezTo>
                  <a:pt x="38712" y="15157"/>
                  <a:pt x="26653" y="1"/>
                  <a:pt x="159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0" name="Google Shape;1290;p31"/>
          <p:cNvGrpSpPr/>
          <p:nvPr/>
        </p:nvGrpSpPr>
        <p:grpSpPr>
          <a:xfrm>
            <a:off x="440140" y="320135"/>
            <a:ext cx="546184" cy="502678"/>
            <a:chOff x="-357900" y="2348840"/>
            <a:chExt cx="1101177" cy="1013464"/>
          </a:xfrm>
        </p:grpSpPr>
        <p:sp>
          <p:nvSpPr>
            <p:cNvPr id="1291" name="Google Shape;1291;p31"/>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1"/>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1"/>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1"/>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1"/>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1"/>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1"/>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1"/>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299"/>
        <p:cNvGrpSpPr/>
        <p:nvPr/>
      </p:nvGrpSpPr>
      <p:grpSpPr>
        <a:xfrm>
          <a:off x="0" y="0"/>
          <a:ext cx="0" cy="0"/>
          <a:chOff x="0" y="0"/>
          <a:chExt cx="0" cy="0"/>
        </a:xfrm>
      </p:grpSpPr>
      <p:sp>
        <p:nvSpPr>
          <p:cNvPr id="1300" name="Google Shape;1300;p32"/>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2"/>
          <p:cNvSpPr txBox="1">
            <a:spLocks noGrp="1"/>
          </p:cNvSpPr>
          <p:nvPr>
            <p:ph type="title" hasCustomPrompt="1"/>
          </p:nvPr>
        </p:nvSpPr>
        <p:spPr>
          <a:xfrm>
            <a:off x="5916600" y="1907899"/>
            <a:ext cx="2204400" cy="1102800"/>
          </a:xfrm>
          <a:prstGeom prst="rect">
            <a:avLst/>
          </a:prstGeom>
          <a:noFill/>
        </p:spPr>
        <p:txBody>
          <a:bodyPr spcFirstLastPara="1" wrap="square" lIns="91425" tIns="91425" rIns="91425" bIns="91425" anchor="ctr" anchorCtr="0">
            <a:noAutofit/>
          </a:bodyPr>
          <a:lstStyle>
            <a:lvl1pPr lvl="0" rtl="0">
              <a:lnSpc>
                <a:spcPct val="90000"/>
              </a:lnSpc>
              <a:spcBef>
                <a:spcPts val="0"/>
              </a:spcBef>
              <a:spcAft>
                <a:spcPts val="0"/>
              </a:spcAft>
              <a:buClr>
                <a:schemeClr val="lt1"/>
              </a:buClr>
              <a:buSzPts val="6000"/>
              <a:buNone/>
              <a:defRPr sz="9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302" name="Google Shape;1302;p32"/>
          <p:cNvSpPr txBox="1">
            <a:spLocks noGrp="1"/>
          </p:cNvSpPr>
          <p:nvPr>
            <p:ph type="subTitle" idx="1"/>
          </p:nvPr>
        </p:nvSpPr>
        <p:spPr>
          <a:xfrm>
            <a:off x="5916600" y="2980197"/>
            <a:ext cx="2204400" cy="541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PT Sans"/>
              <a:buNone/>
              <a:defRPr/>
            </a:lvl1pPr>
            <a:lvl2pPr lvl="1" algn="ctr" rtl="0">
              <a:lnSpc>
                <a:spcPct val="100000"/>
              </a:lnSpc>
              <a:spcBef>
                <a:spcPts val="160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303" name="Google Shape;1303;p32"/>
          <p:cNvSpPr txBox="1">
            <a:spLocks noGrp="1"/>
          </p:cNvSpPr>
          <p:nvPr>
            <p:ph type="title" idx="2" hasCustomPrompt="1"/>
          </p:nvPr>
        </p:nvSpPr>
        <p:spPr>
          <a:xfrm>
            <a:off x="1221225" y="1295648"/>
            <a:ext cx="3423300" cy="622500"/>
          </a:xfrm>
          <a:prstGeom prst="rect">
            <a:avLst/>
          </a:prstGeom>
          <a:noFill/>
        </p:spPr>
        <p:txBody>
          <a:bodyPr spcFirstLastPara="1" wrap="square" lIns="91425" tIns="91425" rIns="91425" bIns="91425" anchor="ctr" anchorCtr="0">
            <a:noAutofit/>
          </a:bodyPr>
          <a:lstStyle>
            <a:lvl1pPr lvl="0" rtl="0">
              <a:lnSpc>
                <a:spcPct val="90000"/>
              </a:lnSpc>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304" name="Google Shape;1304;p32"/>
          <p:cNvSpPr txBox="1">
            <a:spLocks noGrp="1"/>
          </p:cNvSpPr>
          <p:nvPr>
            <p:ph type="subTitle" idx="3"/>
          </p:nvPr>
        </p:nvSpPr>
        <p:spPr>
          <a:xfrm>
            <a:off x="1221234" y="1918184"/>
            <a:ext cx="3423300" cy="43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PT Sans"/>
              <a:buNone/>
              <a:defRPr/>
            </a:lvl1pPr>
            <a:lvl2pPr lvl="1" algn="ctr" rtl="0">
              <a:lnSpc>
                <a:spcPct val="100000"/>
              </a:lnSpc>
              <a:spcBef>
                <a:spcPts val="160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305" name="Google Shape;1305;p32"/>
          <p:cNvSpPr txBox="1">
            <a:spLocks noGrp="1"/>
          </p:cNvSpPr>
          <p:nvPr>
            <p:ph type="title" idx="4" hasCustomPrompt="1"/>
          </p:nvPr>
        </p:nvSpPr>
        <p:spPr>
          <a:xfrm>
            <a:off x="1221225" y="3188030"/>
            <a:ext cx="3423300" cy="622500"/>
          </a:xfrm>
          <a:prstGeom prst="rect">
            <a:avLst/>
          </a:prstGeom>
          <a:noFill/>
        </p:spPr>
        <p:txBody>
          <a:bodyPr spcFirstLastPara="1" wrap="square" lIns="91425" tIns="91425" rIns="91425" bIns="91425" anchor="ctr" anchorCtr="0">
            <a:noAutofit/>
          </a:bodyPr>
          <a:lstStyle>
            <a:lvl1pPr lvl="0" rtl="0">
              <a:lnSpc>
                <a:spcPct val="90000"/>
              </a:lnSpc>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306" name="Google Shape;1306;p32"/>
          <p:cNvSpPr txBox="1">
            <a:spLocks noGrp="1"/>
          </p:cNvSpPr>
          <p:nvPr>
            <p:ph type="subTitle" idx="5"/>
          </p:nvPr>
        </p:nvSpPr>
        <p:spPr>
          <a:xfrm>
            <a:off x="1221234" y="3819238"/>
            <a:ext cx="3423300" cy="43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PT Sans"/>
              <a:buNone/>
              <a:defRPr/>
            </a:lvl1pPr>
            <a:lvl2pPr lvl="1" algn="ctr" rtl="0">
              <a:lnSpc>
                <a:spcPct val="100000"/>
              </a:lnSpc>
              <a:spcBef>
                <a:spcPts val="160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307" name="Google Shape;1307;p32"/>
          <p:cNvSpPr/>
          <p:nvPr/>
        </p:nvSpPr>
        <p:spPr>
          <a:xfrm>
            <a:off x="-621521" y="4532027"/>
            <a:ext cx="1877757" cy="1360990"/>
          </a:xfrm>
          <a:custGeom>
            <a:avLst/>
            <a:gdLst/>
            <a:ahLst/>
            <a:cxnLst/>
            <a:rect l="l" t="t" r="r" b="b"/>
            <a:pathLst>
              <a:path w="41947" h="30403" extrusionOk="0">
                <a:moveTo>
                  <a:pt x="22726" y="1"/>
                </a:moveTo>
                <a:cubicBezTo>
                  <a:pt x="10985" y="1"/>
                  <a:pt x="1" y="8093"/>
                  <a:pt x="10967" y="23336"/>
                </a:cubicBezTo>
                <a:cubicBezTo>
                  <a:pt x="14643" y="27664"/>
                  <a:pt x="20747" y="30403"/>
                  <a:pt x="26637" y="30403"/>
                </a:cubicBezTo>
                <a:cubicBezTo>
                  <a:pt x="30051" y="30403"/>
                  <a:pt x="33394" y="29482"/>
                  <a:pt x="36151" y="27418"/>
                </a:cubicBezTo>
                <a:cubicBezTo>
                  <a:pt x="40399" y="23634"/>
                  <a:pt x="41947" y="16980"/>
                  <a:pt x="41044" y="11460"/>
                </a:cubicBezTo>
                <a:cubicBezTo>
                  <a:pt x="38997" y="3723"/>
                  <a:pt x="30687" y="1"/>
                  <a:pt x="227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2"/>
          <p:cNvSpPr/>
          <p:nvPr/>
        </p:nvSpPr>
        <p:spPr>
          <a:xfrm>
            <a:off x="7948426" y="-491936"/>
            <a:ext cx="1732987" cy="1828695"/>
          </a:xfrm>
          <a:custGeom>
            <a:avLst/>
            <a:gdLst/>
            <a:ahLst/>
            <a:cxnLst/>
            <a:rect l="l" t="t" r="r" b="b"/>
            <a:pathLst>
              <a:path w="38713" h="40851" extrusionOk="0">
                <a:moveTo>
                  <a:pt x="15907" y="1"/>
                </a:moveTo>
                <a:cubicBezTo>
                  <a:pt x="9995" y="1"/>
                  <a:pt x="4480" y="4588"/>
                  <a:pt x="2149" y="16262"/>
                </a:cubicBezTo>
                <a:cubicBezTo>
                  <a:pt x="1" y="21923"/>
                  <a:pt x="246" y="31078"/>
                  <a:pt x="7483" y="32409"/>
                </a:cubicBezTo>
                <a:cubicBezTo>
                  <a:pt x="7777" y="32448"/>
                  <a:pt x="8071" y="32464"/>
                  <a:pt x="8363" y="32464"/>
                </a:cubicBezTo>
                <a:cubicBezTo>
                  <a:pt x="10472" y="32464"/>
                  <a:pt x="12562" y="31592"/>
                  <a:pt x="14695" y="31587"/>
                </a:cubicBezTo>
                <a:cubicBezTo>
                  <a:pt x="22517" y="31783"/>
                  <a:pt x="21179" y="39012"/>
                  <a:pt x="25847" y="40805"/>
                </a:cubicBezTo>
                <a:cubicBezTo>
                  <a:pt x="26114" y="40835"/>
                  <a:pt x="26376" y="40850"/>
                  <a:pt x="26632" y="40850"/>
                </a:cubicBezTo>
                <a:cubicBezTo>
                  <a:pt x="31729" y="40850"/>
                  <a:pt x="34717" y="34999"/>
                  <a:pt x="35353" y="30458"/>
                </a:cubicBezTo>
                <a:cubicBezTo>
                  <a:pt x="38712" y="15157"/>
                  <a:pt x="26653" y="1"/>
                  <a:pt x="159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9" name="Google Shape;1309;p32"/>
          <p:cNvGrpSpPr/>
          <p:nvPr/>
        </p:nvGrpSpPr>
        <p:grpSpPr>
          <a:xfrm>
            <a:off x="440140" y="288160"/>
            <a:ext cx="546184" cy="502678"/>
            <a:chOff x="-357900" y="2348840"/>
            <a:chExt cx="1101177" cy="1013464"/>
          </a:xfrm>
        </p:grpSpPr>
        <p:sp>
          <p:nvSpPr>
            <p:cNvPr id="1310" name="Google Shape;1310;p32"/>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2"/>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2"/>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2"/>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2"/>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2"/>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2"/>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2"/>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1318"/>
        <p:cNvGrpSpPr/>
        <p:nvPr/>
      </p:nvGrpSpPr>
      <p:grpSpPr>
        <a:xfrm>
          <a:off x="0" y="0"/>
          <a:ext cx="0" cy="0"/>
          <a:chOff x="0" y="0"/>
          <a:chExt cx="0" cy="0"/>
        </a:xfrm>
      </p:grpSpPr>
      <p:sp>
        <p:nvSpPr>
          <p:cNvPr id="1319" name="Google Shape;1319;p33"/>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3"/>
          <p:cNvSpPr txBox="1">
            <a:spLocks noGrp="1"/>
          </p:cNvSpPr>
          <p:nvPr>
            <p:ph type="title" hasCustomPrompt="1"/>
          </p:nvPr>
        </p:nvSpPr>
        <p:spPr>
          <a:xfrm>
            <a:off x="720000" y="1679225"/>
            <a:ext cx="1398900" cy="6897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36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321" name="Google Shape;1321;p33"/>
          <p:cNvSpPr txBox="1">
            <a:spLocks noGrp="1"/>
          </p:cNvSpPr>
          <p:nvPr>
            <p:ph type="subTitle" idx="1"/>
          </p:nvPr>
        </p:nvSpPr>
        <p:spPr>
          <a:xfrm>
            <a:off x="720000" y="3552975"/>
            <a:ext cx="2391600" cy="75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322" name="Google Shape;1322;p33"/>
          <p:cNvSpPr txBox="1">
            <a:spLocks noGrp="1"/>
          </p:cNvSpPr>
          <p:nvPr>
            <p:ph type="subTitle" idx="2"/>
          </p:nvPr>
        </p:nvSpPr>
        <p:spPr>
          <a:xfrm>
            <a:off x="720000" y="3197100"/>
            <a:ext cx="2391600" cy="440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200">
                <a:solidFill>
                  <a:schemeClr val="dk1"/>
                </a:solidFill>
                <a:latin typeface="BIZ UDPGothic"/>
                <a:ea typeface="BIZ UDPGothic"/>
                <a:cs typeface="BIZ UDPGothic"/>
                <a:sym typeface="BIZ UDPGothic"/>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323" name="Google Shape;1323;p33"/>
          <p:cNvSpPr txBox="1">
            <a:spLocks noGrp="1"/>
          </p:cNvSpPr>
          <p:nvPr>
            <p:ph type="title" idx="3" hasCustomPrompt="1"/>
          </p:nvPr>
        </p:nvSpPr>
        <p:spPr>
          <a:xfrm>
            <a:off x="3374100" y="1679225"/>
            <a:ext cx="1397700" cy="6897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36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324" name="Google Shape;1324;p33"/>
          <p:cNvSpPr txBox="1">
            <a:spLocks noGrp="1"/>
          </p:cNvSpPr>
          <p:nvPr>
            <p:ph type="subTitle" idx="4"/>
          </p:nvPr>
        </p:nvSpPr>
        <p:spPr>
          <a:xfrm>
            <a:off x="3374100" y="3552975"/>
            <a:ext cx="2395800" cy="75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325" name="Google Shape;1325;p33"/>
          <p:cNvSpPr txBox="1">
            <a:spLocks noGrp="1"/>
          </p:cNvSpPr>
          <p:nvPr>
            <p:ph type="subTitle" idx="5"/>
          </p:nvPr>
        </p:nvSpPr>
        <p:spPr>
          <a:xfrm>
            <a:off x="3374100" y="3197100"/>
            <a:ext cx="2395800" cy="440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200">
                <a:solidFill>
                  <a:schemeClr val="dk1"/>
                </a:solidFill>
                <a:latin typeface="BIZ UDPGothic"/>
                <a:ea typeface="BIZ UDPGothic"/>
                <a:cs typeface="BIZ UDPGothic"/>
                <a:sym typeface="BIZ UDPGothic"/>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326" name="Google Shape;1326;p33"/>
          <p:cNvSpPr txBox="1">
            <a:spLocks noGrp="1"/>
          </p:cNvSpPr>
          <p:nvPr>
            <p:ph type="title" idx="6" hasCustomPrompt="1"/>
          </p:nvPr>
        </p:nvSpPr>
        <p:spPr>
          <a:xfrm>
            <a:off x="6032300" y="1679225"/>
            <a:ext cx="1397700" cy="6897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36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327" name="Google Shape;1327;p33"/>
          <p:cNvSpPr txBox="1">
            <a:spLocks noGrp="1"/>
          </p:cNvSpPr>
          <p:nvPr>
            <p:ph type="subTitle" idx="7"/>
          </p:nvPr>
        </p:nvSpPr>
        <p:spPr>
          <a:xfrm>
            <a:off x="6032300" y="3552975"/>
            <a:ext cx="2391600" cy="75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328" name="Google Shape;1328;p33"/>
          <p:cNvSpPr txBox="1">
            <a:spLocks noGrp="1"/>
          </p:cNvSpPr>
          <p:nvPr>
            <p:ph type="subTitle" idx="8"/>
          </p:nvPr>
        </p:nvSpPr>
        <p:spPr>
          <a:xfrm>
            <a:off x="6032300" y="3197100"/>
            <a:ext cx="2391600" cy="440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200">
                <a:solidFill>
                  <a:schemeClr val="dk1"/>
                </a:solidFill>
                <a:latin typeface="BIZ UDPGothic"/>
                <a:ea typeface="BIZ UDPGothic"/>
                <a:cs typeface="BIZ UDPGothic"/>
                <a:sym typeface="BIZ UDPGothic"/>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329" name="Google Shape;1329;p33"/>
          <p:cNvSpPr txBox="1">
            <a:spLocks noGrp="1"/>
          </p:cNvSpPr>
          <p:nvPr>
            <p:ph type="title" idx="9"/>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30" name="Google Shape;1330;p33"/>
          <p:cNvSpPr/>
          <p:nvPr/>
        </p:nvSpPr>
        <p:spPr>
          <a:xfrm>
            <a:off x="7762901" y="-1195661"/>
            <a:ext cx="1732987" cy="1828695"/>
          </a:xfrm>
          <a:custGeom>
            <a:avLst/>
            <a:gdLst/>
            <a:ahLst/>
            <a:cxnLst/>
            <a:rect l="l" t="t" r="r" b="b"/>
            <a:pathLst>
              <a:path w="38713" h="40851" extrusionOk="0">
                <a:moveTo>
                  <a:pt x="15907" y="1"/>
                </a:moveTo>
                <a:cubicBezTo>
                  <a:pt x="9995" y="1"/>
                  <a:pt x="4480" y="4588"/>
                  <a:pt x="2149" y="16262"/>
                </a:cubicBezTo>
                <a:cubicBezTo>
                  <a:pt x="1" y="21923"/>
                  <a:pt x="246" y="31078"/>
                  <a:pt x="7483" y="32409"/>
                </a:cubicBezTo>
                <a:cubicBezTo>
                  <a:pt x="7777" y="32448"/>
                  <a:pt x="8071" y="32464"/>
                  <a:pt x="8363" y="32464"/>
                </a:cubicBezTo>
                <a:cubicBezTo>
                  <a:pt x="10472" y="32464"/>
                  <a:pt x="12562" y="31592"/>
                  <a:pt x="14695" y="31587"/>
                </a:cubicBezTo>
                <a:cubicBezTo>
                  <a:pt x="22517" y="31783"/>
                  <a:pt x="21179" y="39012"/>
                  <a:pt x="25847" y="40805"/>
                </a:cubicBezTo>
                <a:cubicBezTo>
                  <a:pt x="26114" y="40835"/>
                  <a:pt x="26376" y="40850"/>
                  <a:pt x="26632" y="40850"/>
                </a:cubicBezTo>
                <a:cubicBezTo>
                  <a:pt x="31729" y="40850"/>
                  <a:pt x="34717" y="34999"/>
                  <a:pt x="35353" y="30458"/>
                </a:cubicBezTo>
                <a:cubicBezTo>
                  <a:pt x="38712" y="15157"/>
                  <a:pt x="26653" y="1"/>
                  <a:pt x="159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3"/>
          <p:cNvSpPr/>
          <p:nvPr/>
        </p:nvSpPr>
        <p:spPr>
          <a:xfrm>
            <a:off x="-2414353" y="-1510150"/>
            <a:ext cx="3597674" cy="271180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1">
  <p:cSld name="TITLE_ONLY_1_1">
    <p:spTree>
      <p:nvGrpSpPr>
        <p:cNvPr id="1" name="Shape 1332"/>
        <p:cNvGrpSpPr/>
        <p:nvPr/>
      </p:nvGrpSpPr>
      <p:grpSpPr>
        <a:xfrm>
          <a:off x="0" y="0"/>
          <a:ext cx="0" cy="0"/>
          <a:chOff x="0" y="0"/>
          <a:chExt cx="0" cy="0"/>
        </a:xfrm>
      </p:grpSpPr>
      <p:sp>
        <p:nvSpPr>
          <p:cNvPr id="1333" name="Google Shape;1333;p34"/>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35" name="Google Shape;1335;p34"/>
          <p:cNvSpPr/>
          <p:nvPr/>
        </p:nvSpPr>
        <p:spPr>
          <a:xfrm>
            <a:off x="-640825" y="4337550"/>
            <a:ext cx="3195460" cy="1577340"/>
          </a:xfrm>
          <a:custGeom>
            <a:avLst/>
            <a:gdLst/>
            <a:ahLst/>
            <a:cxnLst/>
            <a:rect l="l" t="t" r="r" b="b"/>
            <a:pathLst>
              <a:path w="71383" h="35236" extrusionOk="0">
                <a:moveTo>
                  <a:pt x="13565" y="0"/>
                </a:moveTo>
                <a:cubicBezTo>
                  <a:pt x="12001" y="0"/>
                  <a:pt x="10428" y="68"/>
                  <a:pt x="8860" y="143"/>
                </a:cubicBezTo>
                <a:cubicBezTo>
                  <a:pt x="3820" y="382"/>
                  <a:pt x="644" y="5800"/>
                  <a:pt x="5" y="10476"/>
                </a:cubicBezTo>
                <a:cubicBezTo>
                  <a:pt x="1" y="25435"/>
                  <a:pt x="16985" y="34921"/>
                  <a:pt x="30670" y="35128"/>
                </a:cubicBezTo>
                <a:cubicBezTo>
                  <a:pt x="31173" y="35200"/>
                  <a:pt x="31739" y="35235"/>
                  <a:pt x="32361" y="35235"/>
                </a:cubicBezTo>
                <a:cubicBezTo>
                  <a:pt x="43330" y="35235"/>
                  <a:pt x="71383" y="24231"/>
                  <a:pt x="67336" y="12687"/>
                </a:cubicBezTo>
                <a:cubicBezTo>
                  <a:pt x="66159" y="10114"/>
                  <a:pt x="63153" y="8901"/>
                  <a:pt x="60344" y="8558"/>
                </a:cubicBezTo>
                <a:cubicBezTo>
                  <a:pt x="60268" y="8557"/>
                  <a:pt x="60192" y="8557"/>
                  <a:pt x="60116" y="8557"/>
                </a:cubicBezTo>
                <a:cubicBezTo>
                  <a:pt x="51295" y="8557"/>
                  <a:pt x="46835" y="9728"/>
                  <a:pt x="42719" y="9728"/>
                </a:cubicBezTo>
                <a:cubicBezTo>
                  <a:pt x="38107" y="9728"/>
                  <a:pt x="33926" y="8258"/>
                  <a:pt x="24526" y="2024"/>
                </a:cubicBezTo>
                <a:cubicBezTo>
                  <a:pt x="21031" y="392"/>
                  <a:pt x="17321" y="0"/>
                  <a:pt x="135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4"/>
          <p:cNvSpPr/>
          <p:nvPr/>
        </p:nvSpPr>
        <p:spPr>
          <a:xfrm rot="-7246817">
            <a:off x="7766809" y="-904347"/>
            <a:ext cx="3597646" cy="2711781"/>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7" name="Google Shape;1337;p34"/>
          <p:cNvGrpSpPr/>
          <p:nvPr/>
        </p:nvGrpSpPr>
        <p:grpSpPr>
          <a:xfrm>
            <a:off x="6011127" y="4352660"/>
            <a:ext cx="546184" cy="502678"/>
            <a:chOff x="-357900" y="2348840"/>
            <a:chExt cx="1101177" cy="1013464"/>
          </a:xfrm>
        </p:grpSpPr>
        <p:sp>
          <p:nvSpPr>
            <p:cNvPr id="1338" name="Google Shape;1338;p34"/>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4"/>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4"/>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4"/>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4"/>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4"/>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4"/>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4"/>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2">
  <p:cSld name="TITLE_ONLY_1_2">
    <p:spTree>
      <p:nvGrpSpPr>
        <p:cNvPr id="1" name="Shape 1346"/>
        <p:cNvGrpSpPr/>
        <p:nvPr/>
      </p:nvGrpSpPr>
      <p:grpSpPr>
        <a:xfrm>
          <a:off x="0" y="0"/>
          <a:ext cx="0" cy="0"/>
          <a:chOff x="0" y="0"/>
          <a:chExt cx="0" cy="0"/>
        </a:xfrm>
      </p:grpSpPr>
      <p:sp>
        <p:nvSpPr>
          <p:cNvPr id="1347" name="Google Shape;1347;p35"/>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49" name="Google Shape;1349;p35"/>
          <p:cNvSpPr/>
          <p:nvPr/>
        </p:nvSpPr>
        <p:spPr>
          <a:xfrm>
            <a:off x="-1157746" y="-537023"/>
            <a:ext cx="1877757" cy="1360990"/>
          </a:xfrm>
          <a:custGeom>
            <a:avLst/>
            <a:gdLst/>
            <a:ahLst/>
            <a:cxnLst/>
            <a:rect l="l" t="t" r="r" b="b"/>
            <a:pathLst>
              <a:path w="41947" h="30403" extrusionOk="0">
                <a:moveTo>
                  <a:pt x="22726" y="1"/>
                </a:moveTo>
                <a:cubicBezTo>
                  <a:pt x="10985" y="1"/>
                  <a:pt x="1" y="8093"/>
                  <a:pt x="10967" y="23336"/>
                </a:cubicBezTo>
                <a:cubicBezTo>
                  <a:pt x="14643" y="27664"/>
                  <a:pt x="20747" y="30403"/>
                  <a:pt x="26637" y="30403"/>
                </a:cubicBezTo>
                <a:cubicBezTo>
                  <a:pt x="30051" y="30403"/>
                  <a:pt x="33394" y="29482"/>
                  <a:pt x="36151" y="27418"/>
                </a:cubicBezTo>
                <a:cubicBezTo>
                  <a:pt x="40399" y="23634"/>
                  <a:pt x="41947" y="16980"/>
                  <a:pt x="41044" y="11460"/>
                </a:cubicBezTo>
                <a:cubicBezTo>
                  <a:pt x="38997" y="3723"/>
                  <a:pt x="30687" y="1"/>
                  <a:pt x="22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5"/>
          <p:cNvSpPr/>
          <p:nvPr/>
        </p:nvSpPr>
        <p:spPr>
          <a:xfrm rot="-2101707">
            <a:off x="7997102" y="3885659"/>
            <a:ext cx="3195540" cy="1577379"/>
          </a:xfrm>
          <a:custGeom>
            <a:avLst/>
            <a:gdLst/>
            <a:ahLst/>
            <a:cxnLst/>
            <a:rect l="l" t="t" r="r" b="b"/>
            <a:pathLst>
              <a:path w="71383" h="35236" extrusionOk="0">
                <a:moveTo>
                  <a:pt x="13565" y="0"/>
                </a:moveTo>
                <a:cubicBezTo>
                  <a:pt x="12001" y="0"/>
                  <a:pt x="10428" y="68"/>
                  <a:pt x="8860" y="143"/>
                </a:cubicBezTo>
                <a:cubicBezTo>
                  <a:pt x="3820" y="382"/>
                  <a:pt x="644" y="5800"/>
                  <a:pt x="5" y="10476"/>
                </a:cubicBezTo>
                <a:cubicBezTo>
                  <a:pt x="1" y="25435"/>
                  <a:pt x="16985" y="34921"/>
                  <a:pt x="30670" y="35128"/>
                </a:cubicBezTo>
                <a:cubicBezTo>
                  <a:pt x="31173" y="35200"/>
                  <a:pt x="31739" y="35235"/>
                  <a:pt x="32361" y="35235"/>
                </a:cubicBezTo>
                <a:cubicBezTo>
                  <a:pt x="43330" y="35235"/>
                  <a:pt x="71383" y="24231"/>
                  <a:pt x="67336" y="12687"/>
                </a:cubicBezTo>
                <a:cubicBezTo>
                  <a:pt x="66159" y="10114"/>
                  <a:pt x="63153" y="8901"/>
                  <a:pt x="60344" y="8558"/>
                </a:cubicBezTo>
                <a:cubicBezTo>
                  <a:pt x="60268" y="8557"/>
                  <a:pt x="60192" y="8557"/>
                  <a:pt x="60116" y="8557"/>
                </a:cubicBezTo>
                <a:cubicBezTo>
                  <a:pt x="51295" y="8557"/>
                  <a:pt x="46835" y="9728"/>
                  <a:pt x="42719" y="9728"/>
                </a:cubicBezTo>
                <a:cubicBezTo>
                  <a:pt x="38107" y="9728"/>
                  <a:pt x="33926" y="8258"/>
                  <a:pt x="24526" y="2024"/>
                </a:cubicBezTo>
                <a:cubicBezTo>
                  <a:pt x="21031" y="392"/>
                  <a:pt x="17321" y="0"/>
                  <a:pt x="135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3">
  <p:cSld name="TITLE_ONLY_1_3">
    <p:spTree>
      <p:nvGrpSpPr>
        <p:cNvPr id="1" name="Shape 1351"/>
        <p:cNvGrpSpPr/>
        <p:nvPr/>
      </p:nvGrpSpPr>
      <p:grpSpPr>
        <a:xfrm>
          <a:off x="0" y="0"/>
          <a:ext cx="0" cy="0"/>
          <a:chOff x="0" y="0"/>
          <a:chExt cx="0" cy="0"/>
        </a:xfrm>
      </p:grpSpPr>
      <p:sp>
        <p:nvSpPr>
          <p:cNvPr id="1352" name="Google Shape;1352;p36"/>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54" name="Google Shape;1354;p36"/>
          <p:cNvSpPr/>
          <p:nvPr/>
        </p:nvSpPr>
        <p:spPr>
          <a:xfrm>
            <a:off x="7935929" y="-50948"/>
            <a:ext cx="1877757" cy="1360990"/>
          </a:xfrm>
          <a:custGeom>
            <a:avLst/>
            <a:gdLst/>
            <a:ahLst/>
            <a:cxnLst/>
            <a:rect l="l" t="t" r="r" b="b"/>
            <a:pathLst>
              <a:path w="41947" h="30403" extrusionOk="0">
                <a:moveTo>
                  <a:pt x="22726" y="1"/>
                </a:moveTo>
                <a:cubicBezTo>
                  <a:pt x="10985" y="1"/>
                  <a:pt x="1" y="8093"/>
                  <a:pt x="10967" y="23336"/>
                </a:cubicBezTo>
                <a:cubicBezTo>
                  <a:pt x="14643" y="27664"/>
                  <a:pt x="20747" y="30403"/>
                  <a:pt x="26637" y="30403"/>
                </a:cubicBezTo>
                <a:cubicBezTo>
                  <a:pt x="30051" y="30403"/>
                  <a:pt x="33394" y="29482"/>
                  <a:pt x="36151" y="27418"/>
                </a:cubicBezTo>
                <a:cubicBezTo>
                  <a:pt x="40399" y="23634"/>
                  <a:pt x="41947" y="16980"/>
                  <a:pt x="41044" y="11460"/>
                </a:cubicBezTo>
                <a:cubicBezTo>
                  <a:pt x="38997" y="3723"/>
                  <a:pt x="30687" y="1"/>
                  <a:pt x="227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6"/>
          <p:cNvSpPr/>
          <p:nvPr/>
        </p:nvSpPr>
        <p:spPr>
          <a:xfrm>
            <a:off x="-2540853" y="-1074150"/>
            <a:ext cx="3597674" cy="271180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6" name="Google Shape;1356;p36"/>
          <p:cNvGrpSpPr/>
          <p:nvPr/>
        </p:nvGrpSpPr>
        <p:grpSpPr>
          <a:xfrm>
            <a:off x="364977" y="4399385"/>
            <a:ext cx="546184" cy="502678"/>
            <a:chOff x="-357900" y="2348840"/>
            <a:chExt cx="1101177" cy="1013464"/>
          </a:xfrm>
        </p:grpSpPr>
        <p:sp>
          <p:nvSpPr>
            <p:cNvPr id="1357" name="Google Shape;1357;p36"/>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6"/>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6"/>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6"/>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6"/>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6"/>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6"/>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6"/>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4">
  <p:cSld name="TITLE_ONLY_1_4">
    <p:spTree>
      <p:nvGrpSpPr>
        <p:cNvPr id="1" name="Shape 1365"/>
        <p:cNvGrpSpPr/>
        <p:nvPr/>
      </p:nvGrpSpPr>
      <p:grpSpPr>
        <a:xfrm>
          <a:off x="0" y="0"/>
          <a:ext cx="0" cy="0"/>
          <a:chOff x="0" y="0"/>
          <a:chExt cx="0" cy="0"/>
        </a:xfrm>
      </p:grpSpPr>
      <p:sp>
        <p:nvSpPr>
          <p:cNvPr id="1366" name="Google Shape;1366;p37"/>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68" name="Google Shape;1368;p37"/>
          <p:cNvSpPr/>
          <p:nvPr/>
        </p:nvSpPr>
        <p:spPr>
          <a:xfrm>
            <a:off x="-1618803" y="-591232"/>
            <a:ext cx="2843249" cy="1446491"/>
          </a:xfrm>
          <a:custGeom>
            <a:avLst/>
            <a:gdLst/>
            <a:ahLst/>
            <a:cxnLst/>
            <a:rect l="l" t="t" r="r" b="b"/>
            <a:pathLst>
              <a:path w="63515" h="32313" extrusionOk="0">
                <a:moveTo>
                  <a:pt x="52010" y="1"/>
                </a:moveTo>
                <a:cubicBezTo>
                  <a:pt x="47251" y="1"/>
                  <a:pt x="44491" y="6370"/>
                  <a:pt x="30507" y="6370"/>
                </a:cubicBezTo>
                <a:cubicBezTo>
                  <a:pt x="30447" y="6370"/>
                  <a:pt x="30387" y="6369"/>
                  <a:pt x="30327" y="6369"/>
                </a:cubicBezTo>
                <a:cubicBezTo>
                  <a:pt x="21629" y="6914"/>
                  <a:pt x="11366" y="5945"/>
                  <a:pt x="4680" y="12570"/>
                </a:cubicBezTo>
                <a:cubicBezTo>
                  <a:pt x="1508" y="15777"/>
                  <a:pt x="0" y="20892"/>
                  <a:pt x="1924" y="24972"/>
                </a:cubicBezTo>
                <a:cubicBezTo>
                  <a:pt x="4816" y="30348"/>
                  <a:pt x="11806" y="32312"/>
                  <a:pt x="19611" y="32312"/>
                </a:cubicBezTo>
                <a:cubicBezTo>
                  <a:pt x="29867" y="32312"/>
                  <a:pt x="41528" y="28921"/>
                  <a:pt x="47145" y="25422"/>
                </a:cubicBezTo>
                <a:cubicBezTo>
                  <a:pt x="54845" y="21119"/>
                  <a:pt x="63515" y="6256"/>
                  <a:pt x="53838" y="300"/>
                </a:cubicBezTo>
                <a:cubicBezTo>
                  <a:pt x="53184" y="93"/>
                  <a:pt x="52582" y="1"/>
                  <a:pt x="520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9" name="Google Shape;1369;p37"/>
          <p:cNvGrpSpPr/>
          <p:nvPr/>
        </p:nvGrpSpPr>
        <p:grpSpPr>
          <a:xfrm>
            <a:off x="-418679" y="94474"/>
            <a:ext cx="1365914" cy="890062"/>
            <a:chOff x="4042250" y="1243325"/>
            <a:chExt cx="762825" cy="497075"/>
          </a:xfrm>
        </p:grpSpPr>
        <p:sp>
          <p:nvSpPr>
            <p:cNvPr id="1370" name="Google Shape;1370;p37"/>
            <p:cNvSpPr/>
            <p:nvPr/>
          </p:nvSpPr>
          <p:spPr>
            <a:xfrm>
              <a:off x="4738250" y="1510075"/>
              <a:ext cx="35925" cy="38725"/>
            </a:xfrm>
            <a:custGeom>
              <a:avLst/>
              <a:gdLst/>
              <a:ahLst/>
              <a:cxnLst/>
              <a:rect l="l" t="t" r="r" b="b"/>
              <a:pathLst>
                <a:path w="1437" h="1549" extrusionOk="0">
                  <a:moveTo>
                    <a:pt x="759" y="1"/>
                  </a:moveTo>
                  <a:cubicBezTo>
                    <a:pt x="702" y="1"/>
                    <a:pt x="646" y="8"/>
                    <a:pt x="588" y="20"/>
                  </a:cubicBezTo>
                  <a:cubicBezTo>
                    <a:pt x="569" y="23"/>
                    <a:pt x="549" y="27"/>
                    <a:pt x="531" y="35"/>
                  </a:cubicBezTo>
                  <a:cubicBezTo>
                    <a:pt x="478" y="53"/>
                    <a:pt x="428" y="76"/>
                    <a:pt x="380" y="104"/>
                  </a:cubicBezTo>
                  <a:cubicBezTo>
                    <a:pt x="314" y="144"/>
                    <a:pt x="254" y="194"/>
                    <a:pt x="204" y="253"/>
                  </a:cubicBezTo>
                  <a:cubicBezTo>
                    <a:pt x="154" y="309"/>
                    <a:pt x="113" y="373"/>
                    <a:pt x="81" y="442"/>
                  </a:cubicBezTo>
                  <a:cubicBezTo>
                    <a:pt x="61" y="489"/>
                    <a:pt x="43" y="537"/>
                    <a:pt x="28" y="587"/>
                  </a:cubicBezTo>
                  <a:cubicBezTo>
                    <a:pt x="14" y="639"/>
                    <a:pt x="12" y="695"/>
                    <a:pt x="7" y="748"/>
                  </a:cubicBezTo>
                  <a:cubicBezTo>
                    <a:pt x="0" y="824"/>
                    <a:pt x="13" y="900"/>
                    <a:pt x="32" y="974"/>
                  </a:cubicBezTo>
                  <a:cubicBezTo>
                    <a:pt x="36" y="993"/>
                    <a:pt x="42" y="1012"/>
                    <a:pt x="50" y="1030"/>
                  </a:cubicBezTo>
                  <a:cubicBezTo>
                    <a:pt x="69" y="1082"/>
                    <a:pt x="93" y="1132"/>
                    <a:pt x="121" y="1180"/>
                  </a:cubicBezTo>
                  <a:cubicBezTo>
                    <a:pt x="196" y="1302"/>
                    <a:pt x="317" y="1422"/>
                    <a:pt x="450" y="1478"/>
                  </a:cubicBezTo>
                  <a:cubicBezTo>
                    <a:pt x="544" y="1521"/>
                    <a:pt x="645" y="1545"/>
                    <a:pt x="749" y="1549"/>
                  </a:cubicBezTo>
                  <a:cubicBezTo>
                    <a:pt x="786" y="1549"/>
                    <a:pt x="823" y="1545"/>
                    <a:pt x="858" y="1538"/>
                  </a:cubicBezTo>
                  <a:cubicBezTo>
                    <a:pt x="895" y="1534"/>
                    <a:pt x="931" y="1525"/>
                    <a:pt x="966" y="1513"/>
                  </a:cubicBezTo>
                  <a:cubicBezTo>
                    <a:pt x="1073" y="1470"/>
                    <a:pt x="1164" y="1417"/>
                    <a:pt x="1243" y="1330"/>
                  </a:cubicBezTo>
                  <a:cubicBezTo>
                    <a:pt x="1306" y="1260"/>
                    <a:pt x="1353" y="1179"/>
                    <a:pt x="1384" y="1091"/>
                  </a:cubicBezTo>
                  <a:cubicBezTo>
                    <a:pt x="1417" y="1005"/>
                    <a:pt x="1436" y="915"/>
                    <a:pt x="1428" y="821"/>
                  </a:cubicBezTo>
                  <a:cubicBezTo>
                    <a:pt x="1427" y="807"/>
                    <a:pt x="1424" y="792"/>
                    <a:pt x="1422" y="777"/>
                  </a:cubicBezTo>
                  <a:cubicBezTo>
                    <a:pt x="1425" y="752"/>
                    <a:pt x="1431" y="729"/>
                    <a:pt x="1432" y="703"/>
                  </a:cubicBezTo>
                  <a:cubicBezTo>
                    <a:pt x="1434" y="633"/>
                    <a:pt x="1424" y="564"/>
                    <a:pt x="1403" y="499"/>
                  </a:cubicBezTo>
                  <a:cubicBezTo>
                    <a:pt x="1385" y="451"/>
                    <a:pt x="1365" y="403"/>
                    <a:pt x="1340" y="358"/>
                  </a:cubicBezTo>
                  <a:cubicBezTo>
                    <a:pt x="1331" y="340"/>
                    <a:pt x="1321" y="323"/>
                    <a:pt x="1308" y="307"/>
                  </a:cubicBezTo>
                  <a:cubicBezTo>
                    <a:pt x="1277" y="266"/>
                    <a:pt x="1245" y="227"/>
                    <a:pt x="1210" y="190"/>
                  </a:cubicBezTo>
                  <a:cubicBezTo>
                    <a:pt x="1172" y="156"/>
                    <a:pt x="1129" y="125"/>
                    <a:pt x="1085" y="98"/>
                  </a:cubicBezTo>
                  <a:cubicBezTo>
                    <a:pt x="1028" y="61"/>
                    <a:pt x="963" y="33"/>
                    <a:pt x="896" y="18"/>
                  </a:cubicBezTo>
                  <a:cubicBezTo>
                    <a:pt x="849" y="6"/>
                    <a:pt x="804"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7"/>
            <p:cNvSpPr/>
            <p:nvPr/>
          </p:nvSpPr>
          <p:spPr>
            <a:xfrm>
              <a:off x="4662775" y="1512200"/>
              <a:ext cx="35550" cy="32650"/>
            </a:xfrm>
            <a:custGeom>
              <a:avLst/>
              <a:gdLst/>
              <a:ahLst/>
              <a:cxnLst/>
              <a:rect l="l" t="t" r="r" b="b"/>
              <a:pathLst>
                <a:path w="1422" h="1306" extrusionOk="0">
                  <a:moveTo>
                    <a:pt x="623" y="1"/>
                  </a:moveTo>
                  <a:cubicBezTo>
                    <a:pt x="609" y="1"/>
                    <a:pt x="595" y="1"/>
                    <a:pt x="582" y="3"/>
                  </a:cubicBezTo>
                  <a:cubicBezTo>
                    <a:pt x="534" y="7"/>
                    <a:pt x="488" y="15"/>
                    <a:pt x="442" y="27"/>
                  </a:cubicBezTo>
                  <a:cubicBezTo>
                    <a:pt x="413" y="35"/>
                    <a:pt x="385" y="47"/>
                    <a:pt x="358" y="61"/>
                  </a:cubicBezTo>
                  <a:cubicBezTo>
                    <a:pt x="329" y="72"/>
                    <a:pt x="301" y="86"/>
                    <a:pt x="275" y="103"/>
                  </a:cubicBezTo>
                  <a:cubicBezTo>
                    <a:pt x="237" y="130"/>
                    <a:pt x="201" y="159"/>
                    <a:pt x="168" y="192"/>
                  </a:cubicBezTo>
                  <a:cubicBezTo>
                    <a:pt x="136" y="226"/>
                    <a:pt x="108" y="265"/>
                    <a:pt x="86" y="305"/>
                  </a:cubicBezTo>
                  <a:cubicBezTo>
                    <a:pt x="55" y="356"/>
                    <a:pt x="33" y="410"/>
                    <a:pt x="20" y="467"/>
                  </a:cubicBezTo>
                  <a:cubicBezTo>
                    <a:pt x="6" y="523"/>
                    <a:pt x="0" y="580"/>
                    <a:pt x="2" y="638"/>
                  </a:cubicBezTo>
                  <a:cubicBezTo>
                    <a:pt x="5" y="666"/>
                    <a:pt x="8" y="695"/>
                    <a:pt x="13" y="724"/>
                  </a:cubicBezTo>
                  <a:cubicBezTo>
                    <a:pt x="18" y="754"/>
                    <a:pt x="23" y="783"/>
                    <a:pt x="31" y="812"/>
                  </a:cubicBezTo>
                  <a:cubicBezTo>
                    <a:pt x="34" y="824"/>
                    <a:pt x="37" y="835"/>
                    <a:pt x="42" y="847"/>
                  </a:cubicBezTo>
                  <a:cubicBezTo>
                    <a:pt x="60" y="890"/>
                    <a:pt x="79" y="933"/>
                    <a:pt x="102" y="975"/>
                  </a:cubicBezTo>
                  <a:cubicBezTo>
                    <a:pt x="108" y="987"/>
                    <a:pt x="116" y="998"/>
                    <a:pt x="123" y="1008"/>
                  </a:cubicBezTo>
                  <a:cubicBezTo>
                    <a:pt x="152" y="1047"/>
                    <a:pt x="182" y="1082"/>
                    <a:pt x="214" y="1118"/>
                  </a:cubicBezTo>
                  <a:cubicBezTo>
                    <a:pt x="253" y="1159"/>
                    <a:pt x="306" y="1192"/>
                    <a:pt x="354" y="1223"/>
                  </a:cubicBezTo>
                  <a:cubicBezTo>
                    <a:pt x="364" y="1229"/>
                    <a:pt x="376" y="1235"/>
                    <a:pt x="387" y="1240"/>
                  </a:cubicBezTo>
                  <a:cubicBezTo>
                    <a:pt x="429" y="1258"/>
                    <a:pt x="472" y="1275"/>
                    <a:pt x="517" y="1288"/>
                  </a:cubicBezTo>
                  <a:cubicBezTo>
                    <a:pt x="565" y="1299"/>
                    <a:pt x="615" y="1306"/>
                    <a:pt x="665" y="1306"/>
                  </a:cubicBezTo>
                  <a:cubicBezTo>
                    <a:pt x="676" y="1306"/>
                    <a:pt x="686" y="1305"/>
                    <a:pt x="696" y="1305"/>
                  </a:cubicBezTo>
                  <a:cubicBezTo>
                    <a:pt x="743" y="1302"/>
                    <a:pt x="789" y="1294"/>
                    <a:pt x="834" y="1284"/>
                  </a:cubicBezTo>
                  <a:cubicBezTo>
                    <a:pt x="850" y="1282"/>
                    <a:pt x="864" y="1278"/>
                    <a:pt x="879" y="1273"/>
                  </a:cubicBezTo>
                  <a:cubicBezTo>
                    <a:pt x="1006" y="1231"/>
                    <a:pt x="1120" y="1158"/>
                    <a:pt x="1209" y="1058"/>
                  </a:cubicBezTo>
                  <a:cubicBezTo>
                    <a:pt x="1254" y="1010"/>
                    <a:pt x="1290" y="955"/>
                    <a:pt x="1321" y="896"/>
                  </a:cubicBezTo>
                  <a:cubicBezTo>
                    <a:pt x="1341" y="852"/>
                    <a:pt x="1357" y="808"/>
                    <a:pt x="1373" y="761"/>
                  </a:cubicBezTo>
                  <a:cubicBezTo>
                    <a:pt x="1378" y="744"/>
                    <a:pt x="1381" y="727"/>
                    <a:pt x="1384" y="709"/>
                  </a:cubicBezTo>
                  <a:cubicBezTo>
                    <a:pt x="1421" y="518"/>
                    <a:pt x="1320" y="327"/>
                    <a:pt x="1141" y="251"/>
                  </a:cubicBezTo>
                  <a:cubicBezTo>
                    <a:pt x="1122" y="225"/>
                    <a:pt x="1100" y="199"/>
                    <a:pt x="1078" y="177"/>
                  </a:cubicBezTo>
                  <a:cubicBezTo>
                    <a:pt x="1045" y="143"/>
                    <a:pt x="1003" y="118"/>
                    <a:pt x="965" y="94"/>
                  </a:cubicBezTo>
                  <a:cubicBezTo>
                    <a:pt x="954" y="86"/>
                    <a:pt x="943" y="78"/>
                    <a:pt x="931" y="73"/>
                  </a:cubicBezTo>
                  <a:cubicBezTo>
                    <a:pt x="888" y="54"/>
                    <a:pt x="844" y="37"/>
                    <a:pt x="800" y="23"/>
                  </a:cubicBezTo>
                  <a:cubicBezTo>
                    <a:pt x="744" y="6"/>
                    <a:pt x="680" y="3"/>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7"/>
            <p:cNvSpPr/>
            <p:nvPr/>
          </p:nvSpPr>
          <p:spPr>
            <a:xfrm>
              <a:off x="4675500" y="1607700"/>
              <a:ext cx="31625" cy="31875"/>
            </a:xfrm>
            <a:custGeom>
              <a:avLst/>
              <a:gdLst/>
              <a:ahLst/>
              <a:cxnLst/>
              <a:rect l="l" t="t" r="r" b="b"/>
              <a:pathLst>
                <a:path w="1265" h="1275" extrusionOk="0">
                  <a:moveTo>
                    <a:pt x="583" y="1"/>
                  </a:moveTo>
                  <a:cubicBezTo>
                    <a:pt x="575" y="1"/>
                    <a:pt x="566" y="1"/>
                    <a:pt x="558" y="1"/>
                  </a:cubicBezTo>
                  <a:cubicBezTo>
                    <a:pt x="296" y="15"/>
                    <a:pt x="72" y="220"/>
                    <a:pt x="22" y="477"/>
                  </a:cubicBezTo>
                  <a:cubicBezTo>
                    <a:pt x="1" y="588"/>
                    <a:pt x="0" y="713"/>
                    <a:pt x="41" y="820"/>
                  </a:cubicBezTo>
                  <a:cubicBezTo>
                    <a:pt x="82" y="927"/>
                    <a:pt x="144" y="1034"/>
                    <a:pt x="238" y="1106"/>
                  </a:cubicBezTo>
                  <a:cubicBezTo>
                    <a:pt x="337" y="1180"/>
                    <a:pt x="443" y="1241"/>
                    <a:pt x="567" y="1261"/>
                  </a:cubicBezTo>
                  <a:cubicBezTo>
                    <a:pt x="619" y="1270"/>
                    <a:pt x="672" y="1274"/>
                    <a:pt x="724" y="1274"/>
                  </a:cubicBezTo>
                  <a:cubicBezTo>
                    <a:pt x="795" y="1274"/>
                    <a:pt x="866" y="1266"/>
                    <a:pt x="936" y="1249"/>
                  </a:cubicBezTo>
                  <a:cubicBezTo>
                    <a:pt x="1067" y="1220"/>
                    <a:pt x="1186" y="1089"/>
                    <a:pt x="1209" y="959"/>
                  </a:cubicBezTo>
                  <a:cubicBezTo>
                    <a:pt x="1221" y="893"/>
                    <a:pt x="1233" y="827"/>
                    <a:pt x="1245" y="762"/>
                  </a:cubicBezTo>
                  <a:cubicBezTo>
                    <a:pt x="1264" y="658"/>
                    <a:pt x="1251" y="554"/>
                    <a:pt x="1195" y="463"/>
                  </a:cubicBezTo>
                  <a:cubicBezTo>
                    <a:pt x="1173" y="424"/>
                    <a:pt x="1141" y="390"/>
                    <a:pt x="1103" y="364"/>
                  </a:cubicBezTo>
                  <a:cubicBezTo>
                    <a:pt x="1093" y="337"/>
                    <a:pt x="1080" y="310"/>
                    <a:pt x="1065" y="284"/>
                  </a:cubicBezTo>
                  <a:cubicBezTo>
                    <a:pt x="970" y="117"/>
                    <a:pt x="776"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7"/>
            <p:cNvSpPr/>
            <p:nvPr/>
          </p:nvSpPr>
          <p:spPr>
            <a:xfrm>
              <a:off x="4696975" y="1561575"/>
              <a:ext cx="28625" cy="19975"/>
            </a:xfrm>
            <a:custGeom>
              <a:avLst/>
              <a:gdLst/>
              <a:ahLst/>
              <a:cxnLst/>
              <a:rect l="l" t="t" r="r" b="b"/>
              <a:pathLst>
                <a:path w="1145" h="799" extrusionOk="0">
                  <a:moveTo>
                    <a:pt x="569" y="1"/>
                  </a:moveTo>
                  <a:cubicBezTo>
                    <a:pt x="503" y="1"/>
                    <a:pt x="433" y="20"/>
                    <a:pt x="363" y="64"/>
                  </a:cubicBezTo>
                  <a:cubicBezTo>
                    <a:pt x="0" y="290"/>
                    <a:pt x="236" y="798"/>
                    <a:pt x="577" y="798"/>
                  </a:cubicBezTo>
                  <a:cubicBezTo>
                    <a:pt x="642" y="798"/>
                    <a:pt x="712" y="779"/>
                    <a:pt x="783" y="736"/>
                  </a:cubicBezTo>
                  <a:cubicBezTo>
                    <a:pt x="1145" y="510"/>
                    <a:pt x="910"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7"/>
            <p:cNvSpPr/>
            <p:nvPr/>
          </p:nvSpPr>
          <p:spPr>
            <a:xfrm>
              <a:off x="4729300" y="1434075"/>
              <a:ext cx="35075" cy="28775"/>
            </a:xfrm>
            <a:custGeom>
              <a:avLst/>
              <a:gdLst/>
              <a:ahLst/>
              <a:cxnLst/>
              <a:rect l="l" t="t" r="r" b="b"/>
              <a:pathLst>
                <a:path w="1403" h="1151" extrusionOk="0">
                  <a:moveTo>
                    <a:pt x="641" y="0"/>
                  </a:moveTo>
                  <a:cubicBezTo>
                    <a:pt x="630" y="0"/>
                    <a:pt x="619" y="1"/>
                    <a:pt x="608" y="2"/>
                  </a:cubicBezTo>
                  <a:cubicBezTo>
                    <a:pt x="501" y="11"/>
                    <a:pt x="397" y="43"/>
                    <a:pt x="305" y="97"/>
                  </a:cubicBezTo>
                  <a:cubicBezTo>
                    <a:pt x="208" y="153"/>
                    <a:pt x="142" y="231"/>
                    <a:pt x="82" y="323"/>
                  </a:cubicBezTo>
                  <a:cubicBezTo>
                    <a:pt x="55" y="365"/>
                    <a:pt x="38" y="415"/>
                    <a:pt x="23" y="462"/>
                  </a:cubicBezTo>
                  <a:cubicBezTo>
                    <a:pt x="8" y="513"/>
                    <a:pt x="1" y="565"/>
                    <a:pt x="2" y="618"/>
                  </a:cubicBezTo>
                  <a:cubicBezTo>
                    <a:pt x="3" y="644"/>
                    <a:pt x="6" y="670"/>
                    <a:pt x="11" y="694"/>
                  </a:cubicBezTo>
                  <a:cubicBezTo>
                    <a:pt x="14" y="719"/>
                    <a:pt x="18" y="744"/>
                    <a:pt x="24" y="768"/>
                  </a:cubicBezTo>
                  <a:cubicBezTo>
                    <a:pt x="59" y="864"/>
                    <a:pt x="92" y="913"/>
                    <a:pt x="161" y="986"/>
                  </a:cubicBezTo>
                  <a:cubicBezTo>
                    <a:pt x="229" y="1061"/>
                    <a:pt x="325" y="1103"/>
                    <a:pt x="420" y="1132"/>
                  </a:cubicBezTo>
                  <a:cubicBezTo>
                    <a:pt x="466" y="1145"/>
                    <a:pt x="515" y="1151"/>
                    <a:pt x="563" y="1151"/>
                  </a:cubicBezTo>
                  <a:cubicBezTo>
                    <a:pt x="568" y="1151"/>
                    <a:pt x="572" y="1151"/>
                    <a:pt x="577" y="1150"/>
                  </a:cubicBezTo>
                  <a:cubicBezTo>
                    <a:pt x="618" y="1148"/>
                    <a:pt x="660" y="1142"/>
                    <a:pt x="701" y="1133"/>
                  </a:cubicBezTo>
                  <a:cubicBezTo>
                    <a:pt x="710" y="1131"/>
                    <a:pt x="720" y="1128"/>
                    <a:pt x="730" y="1125"/>
                  </a:cubicBezTo>
                  <a:cubicBezTo>
                    <a:pt x="811" y="1096"/>
                    <a:pt x="888" y="1054"/>
                    <a:pt x="946" y="989"/>
                  </a:cubicBezTo>
                  <a:cubicBezTo>
                    <a:pt x="953" y="983"/>
                    <a:pt x="957" y="975"/>
                    <a:pt x="963" y="968"/>
                  </a:cubicBezTo>
                  <a:cubicBezTo>
                    <a:pt x="978" y="970"/>
                    <a:pt x="994" y="971"/>
                    <a:pt x="1010" y="972"/>
                  </a:cubicBezTo>
                  <a:cubicBezTo>
                    <a:pt x="1115" y="964"/>
                    <a:pt x="1214" y="919"/>
                    <a:pt x="1290" y="844"/>
                  </a:cubicBezTo>
                  <a:cubicBezTo>
                    <a:pt x="1354" y="767"/>
                    <a:pt x="1402" y="667"/>
                    <a:pt x="1394" y="565"/>
                  </a:cubicBezTo>
                  <a:cubicBezTo>
                    <a:pt x="1389" y="458"/>
                    <a:pt x="1344" y="358"/>
                    <a:pt x="1267" y="285"/>
                  </a:cubicBezTo>
                  <a:cubicBezTo>
                    <a:pt x="1204" y="228"/>
                    <a:pt x="1137" y="176"/>
                    <a:pt x="1067" y="129"/>
                  </a:cubicBezTo>
                  <a:cubicBezTo>
                    <a:pt x="998" y="83"/>
                    <a:pt x="920" y="54"/>
                    <a:pt x="841" y="28"/>
                  </a:cubicBezTo>
                  <a:cubicBezTo>
                    <a:pt x="817" y="20"/>
                    <a:pt x="794" y="15"/>
                    <a:pt x="770" y="13"/>
                  </a:cubicBezTo>
                  <a:cubicBezTo>
                    <a:pt x="728" y="8"/>
                    <a:pt x="684" y="0"/>
                    <a:pt x="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7"/>
            <p:cNvSpPr/>
            <p:nvPr/>
          </p:nvSpPr>
          <p:spPr>
            <a:xfrm>
              <a:off x="4680575" y="1437325"/>
              <a:ext cx="21500" cy="24000"/>
            </a:xfrm>
            <a:custGeom>
              <a:avLst/>
              <a:gdLst/>
              <a:ahLst/>
              <a:cxnLst/>
              <a:rect l="l" t="t" r="r" b="b"/>
              <a:pathLst>
                <a:path w="860" h="960" extrusionOk="0">
                  <a:moveTo>
                    <a:pt x="411" y="0"/>
                  </a:moveTo>
                  <a:cubicBezTo>
                    <a:pt x="373" y="0"/>
                    <a:pt x="335" y="6"/>
                    <a:pt x="297" y="17"/>
                  </a:cubicBezTo>
                  <a:lnTo>
                    <a:pt x="200" y="60"/>
                  </a:lnTo>
                  <a:cubicBezTo>
                    <a:pt x="141" y="97"/>
                    <a:pt x="92" y="150"/>
                    <a:pt x="60" y="211"/>
                  </a:cubicBezTo>
                  <a:cubicBezTo>
                    <a:pt x="58" y="215"/>
                    <a:pt x="55" y="220"/>
                    <a:pt x="54" y="223"/>
                  </a:cubicBezTo>
                  <a:cubicBezTo>
                    <a:pt x="40" y="255"/>
                    <a:pt x="28" y="290"/>
                    <a:pt x="18" y="322"/>
                  </a:cubicBezTo>
                  <a:cubicBezTo>
                    <a:pt x="17" y="325"/>
                    <a:pt x="17" y="326"/>
                    <a:pt x="15" y="328"/>
                  </a:cubicBezTo>
                  <a:cubicBezTo>
                    <a:pt x="14" y="332"/>
                    <a:pt x="13" y="335"/>
                    <a:pt x="13" y="340"/>
                  </a:cubicBezTo>
                  <a:cubicBezTo>
                    <a:pt x="13" y="342"/>
                    <a:pt x="12" y="344"/>
                    <a:pt x="12" y="346"/>
                  </a:cubicBezTo>
                  <a:cubicBezTo>
                    <a:pt x="8" y="379"/>
                    <a:pt x="4" y="419"/>
                    <a:pt x="1" y="452"/>
                  </a:cubicBezTo>
                  <a:cubicBezTo>
                    <a:pt x="0" y="460"/>
                    <a:pt x="0" y="468"/>
                    <a:pt x="1" y="477"/>
                  </a:cubicBezTo>
                  <a:cubicBezTo>
                    <a:pt x="5" y="562"/>
                    <a:pt x="30" y="646"/>
                    <a:pt x="74" y="719"/>
                  </a:cubicBezTo>
                  <a:cubicBezTo>
                    <a:pt x="78" y="727"/>
                    <a:pt x="82" y="734"/>
                    <a:pt x="87" y="742"/>
                  </a:cubicBezTo>
                  <a:cubicBezTo>
                    <a:pt x="112" y="777"/>
                    <a:pt x="140" y="810"/>
                    <a:pt x="170" y="840"/>
                  </a:cubicBezTo>
                  <a:cubicBezTo>
                    <a:pt x="202" y="868"/>
                    <a:pt x="237" y="893"/>
                    <a:pt x="274" y="913"/>
                  </a:cubicBezTo>
                  <a:cubicBezTo>
                    <a:pt x="318" y="939"/>
                    <a:pt x="368" y="953"/>
                    <a:pt x="419" y="955"/>
                  </a:cubicBezTo>
                  <a:cubicBezTo>
                    <a:pt x="437" y="958"/>
                    <a:pt x="455" y="960"/>
                    <a:pt x="473" y="960"/>
                  </a:cubicBezTo>
                  <a:cubicBezTo>
                    <a:pt x="506" y="960"/>
                    <a:pt x="540" y="954"/>
                    <a:pt x="571" y="944"/>
                  </a:cubicBezTo>
                  <a:cubicBezTo>
                    <a:pt x="623" y="930"/>
                    <a:pt x="670" y="904"/>
                    <a:pt x="709" y="866"/>
                  </a:cubicBezTo>
                  <a:cubicBezTo>
                    <a:pt x="751" y="836"/>
                    <a:pt x="786" y="796"/>
                    <a:pt x="809" y="748"/>
                  </a:cubicBezTo>
                  <a:cubicBezTo>
                    <a:pt x="820" y="717"/>
                    <a:pt x="832" y="684"/>
                    <a:pt x="844" y="653"/>
                  </a:cubicBezTo>
                  <a:cubicBezTo>
                    <a:pt x="859" y="586"/>
                    <a:pt x="857" y="517"/>
                    <a:pt x="838" y="451"/>
                  </a:cubicBezTo>
                  <a:cubicBezTo>
                    <a:pt x="827" y="426"/>
                    <a:pt x="815" y="401"/>
                    <a:pt x="804" y="376"/>
                  </a:cubicBezTo>
                  <a:cubicBezTo>
                    <a:pt x="802" y="291"/>
                    <a:pt x="770" y="209"/>
                    <a:pt x="712" y="145"/>
                  </a:cubicBezTo>
                  <a:cubicBezTo>
                    <a:pt x="682" y="102"/>
                    <a:pt x="642" y="67"/>
                    <a:pt x="595" y="46"/>
                  </a:cubicBezTo>
                  <a:cubicBezTo>
                    <a:pt x="563" y="34"/>
                    <a:pt x="531" y="22"/>
                    <a:pt x="501" y="10"/>
                  </a:cubicBezTo>
                  <a:cubicBezTo>
                    <a:pt x="471" y="4"/>
                    <a:pt x="441" y="0"/>
                    <a:pt x="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7"/>
            <p:cNvSpPr/>
            <p:nvPr/>
          </p:nvSpPr>
          <p:spPr>
            <a:xfrm>
              <a:off x="4783050" y="1478250"/>
              <a:ext cx="22025" cy="23250"/>
            </a:xfrm>
            <a:custGeom>
              <a:avLst/>
              <a:gdLst/>
              <a:ahLst/>
              <a:cxnLst/>
              <a:rect l="l" t="t" r="r" b="b"/>
              <a:pathLst>
                <a:path w="881" h="930" extrusionOk="0">
                  <a:moveTo>
                    <a:pt x="404" y="0"/>
                  </a:moveTo>
                  <a:cubicBezTo>
                    <a:pt x="328" y="0"/>
                    <a:pt x="254" y="20"/>
                    <a:pt x="188" y="58"/>
                  </a:cubicBezTo>
                  <a:cubicBezTo>
                    <a:pt x="161" y="79"/>
                    <a:pt x="134" y="103"/>
                    <a:pt x="106" y="125"/>
                  </a:cubicBezTo>
                  <a:cubicBezTo>
                    <a:pt x="59" y="175"/>
                    <a:pt x="27" y="237"/>
                    <a:pt x="11" y="303"/>
                  </a:cubicBezTo>
                  <a:cubicBezTo>
                    <a:pt x="7" y="336"/>
                    <a:pt x="4" y="371"/>
                    <a:pt x="1" y="405"/>
                  </a:cubicBezTo>
                  <a:cubicBezTo>
                    <a:pt x="3" y="475"/>
                    <a:pt x="24" y="543"/>
                    <a:pt x="60" y="602"/>
                  </a:cubicBezTo>
                  <a:lnTo>
                    <a:pt x="149" y="744"/>
                  </a:lnTo>
                  <a:cubicBezTo>
                    <a:pt x="175" y="789"/>
                    <a:pt x="213" y="828"/>
                    <a:pt x="258" y="854"/>
                  </a:cubicBezTo>
                  <a:cubicBezTo>
                    <a:pt x="321" y="903"/>
                    <a:pt x="398" y="929"/>
                    <a:pt x="476" y="929"/>
                  </a:cubicBezTo>
                  <a:cubicBezTo>
                    <a:pt x="500" y="929"/>
                    <a:pt x="523" y="927"/>
                    <a:pt x="546" y="922"/>
                  </a:cubicBezTo>
                  <a:cubicBezTo>
                    <a:pt x="599" y="918"/>
                    <a:pt x="650" y="901"/>
                    <a:pt x="695" y="870"/>
                  </a:cubicBezTo>
                  <a:lnTo>
                    <a:pt x="776" y="802"/>
                  </a:lnTo>
                  <a:cubicBezTo>
                    <a:pt x="822" y="752"/>
                    <a:pt x="854" y="691"/>
                    <a:pt x="871" y="624"/>
                  </a:cubicBezTo>
                  <a:cubicBezTo>
                    <a:pt x="874" y="590"/>
                    <a:pt x="877" y="557"/>
                    <a:pt x="880" y="523"/>
                  </a:cubicBezTo>
                  <a:cubicBezTo>
                    <a:pt x="878" y="453"/>
                    <a:pt x="858" y="384"/>
                    <a:pt x="821" y="325"/>
                  </a:cubicBezTo>
                  <a:lnTo>
                    <a:pt x="733" y="184"/>
                  </a:lnTo>
                  <a:cubicBezTo>
                    <a:pt x="674" y="98"/>
                    <a:pt x="586" y="35"/>
                    <a:pt x="486" y="8"/>
                  </a:cubicBezTo>
                  <a:cubicBezTo>
                    <a:pt x="459" y="3"/>
                    <a:pt x="431" y="0"/>
                    <a:pt x="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7"/>
            <p:cNvSpPr/>
            <p:nvPr/>
          </p:nvSpPr>
          <p:spPr>
            <a:xfrm>
              <a:off x="4763525" y="1372300"/>
              <a:ext cx="34800" cy="33875"/>
            </a:xfrm>
            <a:custGeom>
              <a:avLst/>
              <a:gdLst/>
              <a:ahLst/>
              <a:cxnLst/>
              <a:rect l="l" t="t" r="r" b="b"/>
              <a:pathLst>
                <a:path w="1392" h="1355" extrusionOk="0">
                  <a:moveTo>
                    <a:pt x="600" y="1"/>
                  </a:moveTo>
                  <a:cubicBezTo>
                    <a:pt x="535" y="1"/>
                    <a:pt x="470" y="9"/>
                    <a:pt x="407" y="33"/>
                  </a:cubicBezTo>
                  <a:cubicBezTo>
                    <a:pt x="355" y="50"/>
                    <a:pt x="305" y="74"/>
                    <a:pt x="260" y="103"/>
                  </a:cubicBezTo>
                  <a:cubicBezTo>
                    <a:pt x="188" y="153"/>
                    <a:pt x="126" y="218"/>
                    <a:pt x="82" y="293"/>
                  </a:cubicBezTo>
                  <a:cubicBezTo>
                    <a:pt x="56" y="337"/>
                    <a:pt x="36" y="384"/>
                    <a:pt x="24" y="434"/>
                  </a:cubicBezTo>
                  <a:cubicBezTo>
                    <a:pt x="1" y="526"/>
                    <a:pt x="9" y="611"/>
                    <a:pt x="29" y="702"/>
                  </a:cubicBezTo>
                  <a:cubicBezTo>
                    <a:pt x="31" y="717"/>
                    <a:pt x="36" y="732"/>
                    <a:pt x="42" y="746"/>
                  </a:cubicBezTo>
                  <a:cubicBezTo>
                    <a:pt x="58" y="789"/>
                    <a:pt x="77" y="830"/>
                    <a:pt x="100" y="872"/>
                  </a:cubicBezTo>
                  <a:cubicBezTo>
                    <a:pt x="135" y="927"/>
                    <a:pt x="176" y="977"/>
                    <a:pt x="222" y="1024"/>
                  </a:cubicBezTo>
                  <a:cubicBezTo>
                    <a:pt x="285" y="1090"/>
                    <a:pt x="363" y="1144"/>
                    <a:pt x="439" y="1192"/>
                  </a:cubicBezTo>
                  <a:cubicBezTo>
                    <a:pt x="608" y="1301"/>
                    <a:pt x="809" y="1347"/>
                    <a:pt x="1007" y="1355"/>
                  </a:cubicBezTo>
                  <a:cubicBezTo>
                    <a:pt x="1009" y="1355"/>
                    <a:pt x="1011" y="1355"/>
                    <a:pt x="1013" y="1355"/>
                  </a:cubicBezTo>
                  <a:cubicBezTo>
                    <a:pt x="1064" y="1355"/>
                    <a:pt x="1113" y="1342"/>
                    <a:pt x="1157" y="1317"/>
                  </a:cubicBezTo>
                  <a:cubicBezTo>
                    <a:pt x="1208" y="1299"/>
                    <a:pt x="1252" y="1268"/>
                    <a:pt x="1286" y="1228"/>
                  </a:cubicBezTo>
                  <a:cubicBezTo>
                    <a:pt x="1354" y="1150"/>
                    <a:pt x="1391" y="1051"/>
                    <a:pt x="1391" y="948"/>
                  </a:cubicBezTo>
                  <a:cubicBezTo>
                    <a:pt x="1391" y="885"/>
                    <a:pt x="1391" y="822"/>
                    <a:pt x="1390" y="759"/>
                  </a:cubicBezTo>
                  <a:cubicBezTo>
                    <a:pt x="1390" y="663"/>
                    <a:pt x="1342" y="560"/>
                    <a:pt x="1275" y="492"/>
                  </a:cubicBezTo>
                  <a:cubicBezTo>
                    <a:pt x="1258" y="456"/>
                    <a:pt x="1241" y="419"/>
                    <a:pt x="1222" y="383"/>
                  </a:cubicBezTo>
                  <a:cubicBezTo>
                    <a:pt x="1205" y="354"/>
                    <a:pt x="1187" y="326"/>
                    <a:pt x="1166" y="300"/>
                  </a:cubicBezTo>
                  <a:cubicBezTo>
                    <a:pt x="1128" y="250"/>
                    <a:pt x="1088" y="197"/>
                    <a:pt x="1037" y="157"/>
                  </a:cubicBezTo>
                  <a:cubicBezTo>
                    <a:pt x="948" y="87"/>
                    <a:pt x="848" y="26"/>
                    <a:pt x="733" y="10"/>
                  </a:cubicBezTo>
                  <a:cubicBezTo>
                    <a:pt x="689" y="5"/>
                    <a:pt x="644" y="1"/>
                    <a:pt x="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7"/>
            <p:cNvSpPr/>
            <p:nvPr/>
          </p:nvSpPr>
          <p:spPr>
            <a:xfrm>
              <a:off x="4699450" y="1378250"/>
              <a:ext cx="22725" cy="23075"/>
            </a:xfrm>
            <a:custGeom>
              <a:avLst/>
              <a:gdLst/>
              <a:ahLst/>
              <a:cxnLst/>
              <a:rect l="l" t="t" r="r" b="b"/>
              <a:pathLst>
                <a:path w="909" h="923" extrusionOk="0">
                  <a:moveTo>
                    <a:pt x="485" y="1"/>
                  </a:moveTo>
                  <a:cubicBezTo>
                    <a:pt x="478" y="1"/>
                    <a:pt x="471" y="1"/>
                    <a:pt x="463" y="1"/>
                  </a:cubicBezTo>
                  <a:cubicBezTo>
                    <a:pt x="425" y="4"/>
                    <a:pt x="389" y="9"/>
                    <a:pt x="353" y="19"/>
                  </a:cubicBezTo>
                  <a:cubicBezTo>
                    <a:pt x="349" y="19"/>
                    <a:pt x="345" y="21"/>
                    <a:pt x="342" y="22"/>
                  </a:cubicBezTo>
                  <a:cubicBezTo>
                    <a:pt x="305" y="35"/>
                    <a:pt x="271" y="51"/>
                    <a:pt x="237" y="70"/>
                  </a:cubicBezTo>
                  <a:cubicBezTo>
                    <a:pt x="233" y="72"/>
                    <a:pt x="230" y="74"/>
                    <a:pt x="226" y="77"/>
                  </a:cubicBezTo>
                  <a:cubicBezTo>
                    <a:pt x="196" y="101"/>
                    <a:pt x="165" y="125"/>
                    <a:pt x="137" y="151"/>
                  </a:cubicBezTo>
                  <a:cubicBezTo>
                    <a:pt x="134" y="154"/>
                    <a:pt x="130" y="157"/>
                    <a:pt x="128" y="160"/>
                  </a:cubicBezTo>
                  <a:cubicBezTo>
                    <a:pt x="104" y="189"/>
                    <a:pt x="83" y="221"/>
                    <a:pt x="62" y="252"/>
                  </a:cubicBezTo>
                  <a:cubicBezTo>
                    <a:pt x="60" y="255"/>
                    <a:pt x="58" y="260"/>
                    <a:pt x="57" y="263"/>
                  </a:cubicBezTo>
                  <a:cubicBezTo>
                    <a:pt x="55" y="266"/>
                    <a:pt x="52" y="269"/>
                    <a:pt x="51" y="274"/>
                  </a:cubicBezTo>
                  <a:cubicBezTo>
                    <a:pt x="42" y="298"/>
                    <a:pt x="24" y="345"/>
                    <a:pt x="16" y="369"/>
                  </a:cubicBezTo>
                  <a:cubicBezTo>
                    <a:pt x="16" y="370"/>
                    <a:pt x="15" y="371"/>
                    <a:pt x="15" y="372"/>
                  </a:cubicBezTo>
                  <a:cubicBezTo>
                    <a:pt x="15" y="374"/>
                    <a:pt x="14" y="376"/>
                    <a:pt x="14" y="377"/>
                  </a:cubicBezTo>
                  <a:cubicBezTo>
                    <a:pt x="7" y="414"/>
                    <a:pt x="3" y="451"/>
                    <a:pt x="2" y="489"/>
                  </a:cubicBezTo>
                  <a:cubicBezTo>
                    <a:pt x="1" y="492"/>
                    <a:pt x="1" y="495"/>
                    <a:pt x="2" y="500"/>
                  </a:cubicBezTo>
                  <a:cubicBezTo>
                    <a:pt x="2" y="501"/>
                    <a:pt x="2" y="502"/>
                    <a:pt x="2" y="502"/>
                  </a:cubicBezTo>
                  <a:cubicBezTo>
                    <a:pt x="4" y="519"/>
                    <a:pt x="7" y="536"/>
                    <a:pt x="9" y="554"/>
                  </a:cubicBezTo>
                  <a:cubicBezTo>
                    <a:pt x="13" y="571"/>
                    <a:pt x="15" y="588"/>
                    <a:pt x="18" y="605"/>
                  </a:cubicBezTo>
                  <a:cubicBezTo>
                    <a:pt x="18" y="608"/>
                    <a:pt x="19" y="610"/>
                    <a:pt x="19" y="612"/>
                  </a:cubicBezTo>
                  <a:cubicBezTo>
                    <a:pt x="31" y="649"/>
                    <a:pt x="47" y="684"/>
                    <a:pt x="68" y="718"/>
                  </a:cubicBezTo>
                  <a:cubicBezTo>
                    <a:pt x="113" y="792"/>
                    <a:pt x="165" y="830"/>
                    <a:pt x="236" y="876"/>
                  </a:cubicBezTo>
                  <a:cubicBezTo>
                    <a:pt x="293" y="907"/>
                    <a:pt x="356" y="922"/>
                    <a:pt x="419" y="922"/>
                  </a:cubicBezTo>
                  <a:cubicBezTo>
                    <a:pt x="510" y="922"/>
                    <a:pt x="600" y="890"/>
                    <a:pt x="672" y="827"/>
                  </a:cubicBezTo>
                  <a:cubicBezTo>
                    <a:pt x="714" y="798"/>
                    <a:pt x="748" y="757"/>
                    <a:pt x="771" y="709"/>
                  </a:cubicBezTo>
                  <a:lnTo>
                    <a:pt x="772" y="708"/>
                  </a:lnTo>
                  <a:cubicBezTo>
                    <a:pt x="783" y="699"/>
                    <a:pt x="793" y="690"/>
                    <a:pt x="802" y="681"/>
                  </a:cubicBezTo>
                  <a:cubicBezTo>
                    <a:pt x="822" y="652"/>
                    <a:pt x="842" y="625"/>
                    <a:pt x="862" y="597"/>
                  </a:cubicBezTo>
                  <a:cubicBezTo>
                    <a:pt x="893" y="536"/>
                    <a:pt x="908" y="469"/>
                    <a:pt x="907" y="401"/>
                  </a:cubicBezTo>
                  <a:cubicBezTo>
                    <a:pt x="902" y="368"/>
                    <a:pt x="896" y="333"/>
                    <a:pt x="891" y="300"/>
                  </a:cubicBezTo>
                  <a:cubicBezTo>
                    <a:pt x="870" y="231"/>
                    <a:pt x="832" y="169"/>
                    <a:pt x="780" y="121"/>
                  </a:cubicBezTo>
                  <a:cubicBezTo>
                    <a:pt x="751" y="97"/>
                    <a:pt x="719" y="74"/>
                    <a:pt x="688" y="54"/>
                  </a:cubicBezTo>
                  <a:cubicBezTo>
                    <a:pt x="685" y="52"/>
                    <a:pt x="680" y="51"/>
                    <a:pt x="677" y="49"/>
                  </a:cubicBezTo>
                  <a:cubicBezTo>
                    <a:pt x="609" y="20"/>
                    <a:pt x="556" y="1"/>
                    <a:pt x="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7"/>
            <p:cNvSpPr/>
            <p:nvPr/>
          </p:nvSpPr>
          <p:spPr>
            <a:xfrm>
              <a:off x="4721850" y="1315175"/>
              <a:ext cx="24225" cy="22400"/>
            </a:xfrm>
            <a:custGeom>
              <a:avLst/>
              <a:gdLst/>
              <a:ahLst/>
              <a:cxnLst/>
              <a:rect l="l" t="t" r="r" b="b"/>
              <a:pathLst>
                <a:path w="969" h="896" extrusionOk="0">
                  <a:moveTo>
                    <a:pt x="414" y="1"/>
                  </a:moveTo>
                  <a:cubicBezTo>
                    <a:pt x="376" y="1"/>
                    <a:pt x="339" y="6"/>
                    <a:pt x="303" y="17"/>
                  </a:cubicBezTo>
                  <a:cubicBezTo>
                    <a:pt x="227" y="39"/>
                    <a:pt x="171" y="78"/>
                    <a:pt x="117" y="134"/>
                  </a:cubicBezTo>
                  <a:cubicBezTo>
                    <a:pt x="91" y="161"/>
                    <a:pt x="68" y="193"/>
                    <a:pt x="51" y="226"/>
                  </a:cubicBezTo>
                  <a:cubicBezTo>
                    <a:pt x="12" y="296"/>
                    <a:pt x="3" y="363"/>
                    <a:pt x="0" y="442"/>
                  </a:cubicBezTo>
                  <a:cubicBezTo>
                    <a:pt x="1" y="463"/>
                    <a:pt x="5" y="483"/>
                    <a:pt x="9" y="504"/>
                  </a:cubicBezTo>
                  <a:cubicBezTo>
                    <a:pt x="11" y="525"/>
                    <a:pt x="14" y="546"/>
                    <a:pt x="20" y="567"/>
                  </a:cubicBezTo>
                  <a:cubicBezTo>
                    <a:pt x="34" y="603"/>
                    <a:pt x="49" y="639"/>
                    <a:pt x="67" y="674"/>
                  </a:cubicBezTo>
                  <a:cubicBezTo>
                    <a:pt x="70" y="677"/>
                    <a:pt x="73" y="681"/>
                    <a:pt x="75" y="684"/>
                  </a:cubicBezTo>
                  <a:cubicBezTo>
                    <a:pt x="99" y="716"/>
                    <a:pt x="124" y="746"/>
                    <a:pt x="151" y="774"/>
                  </a:cubicBezTo>
                  <a:cubicBezTo>
                    <a:pt x="154" y="777"/>
                    <a:pt x="156" y="779"/>
                    <a:pt x="160" y="782"/>
                  </a:cubicBezTo>
                  <a:cubicBezTo>
                    <a:pt x="161" y="783"/>
                    <a:pt x="223" y="833"/>
                    <a:pt x="255" y="847"/>
                  </a:cubicBezTo>
                  <a:cubicBezTo>
                    <a:pt x="269" y="853"/>
                    <a:pt x="336" y="878"/>
                    <a:pt x="350" y="883"/>
                  </a:cubicBezTo>
                  <a:cubicBezTo>
                    <a:pt x="353" y="883"/>
                    <a:pt x="354" y="884"/>
                    <a:pt x="355" y="884"/>
                  </a:cubicBezTo>
                  <a:cubicBezTo>
                    <a:pt x="357" y="884"/>
                    <a:pt x="359" y="885"/>
                    <a:pt x="361" y="885"/>
                  </a:cubicBezTo>
                  <a:cubicBezTo>
                    <a:pt x="406" y="892"/>
                    <a:pt x="434" y="895"/>
                    <a:pt x="460" y="895"/>
                  </a:cubicBezTo>
                  <a:cubicBezTo>
                    <a:pt x="491" y="895"/>
                    <a:pt x="519" y="890"/>
                    <a:pt x="573" y="879"/>
                  </a:cubicBezTo>
                  <a:cubicBezTo>
                    <a:pt x="612" y="871"/>
                    <a:pt x="648" y="849"/>
                    <a:pt x="683" y="831"/>
                  </a:cubicBezTo>
                  <a:cubicBezTo>
                    <a:pt x="697" y="822"/>
                    <a:pt x="711" y="812"/>
                    <a:pt x="723" y="800"/>
                  </a:cubicBezTo>
                  <a:cubicBezTo>
                    <a:pt x="744" y="792"/>
                    <a:pt x="764" y="783"/>
                    <a:pt x="783" y="771"/>
                  </a:cubicBezTo>
                  <a:cubicBezTo>
                    <a:pt x="868" y="711"/>
                    <a:pt x="931" y="624"/>
                    <a:pt x="958" y="524"/>
                  </a:cubicBezTo>
                  <a:cubicBezTo>
                    <a:pt x="962" y="490"/>
                    <a:pt x="965" y="456"/>
                    <a:pt x="969" y="423"/>
                  </a:cubicBezTo>
                  <a:cubicBezTo>
                    <a:pt x="966" y="353"/>
                    <a:pt x="946" y="285"/>
                    <a:pt x="908" y="225"/>
                  </a:cubicBezTo>
                  <a:cubicBezTo>
                    <a:pt x="886" y="198"/>
                    <a:pt x="864" y="171"/>
                    <a:pt x="841" y="143"/>
                  </a:cubicBezTo>
                  <a:cubicBezTo>
                    <a:pt x="790" y="97"/>
                    <a:pt x="729" y="64"/>
                    <a:pt x="663" y="49"/>
                  </a:cubicBezTo>
                  <a:lnTo>
                    <a:pt x="555" y="22"/>
                  </a:lnTo>
                  <a:lnTo>
                    <a:pt x="530" y="17"/>
                  </a:lnTo>
                  <a:lnTo>
                    <a:pt x="516" y="13"/>
                  </a:lnTo>
                  <a:cubicBezTo>
                    <a:pt x="482" y="5"/>
                    <a:pt x="448"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7"/>
            <p:cNvSpPr/>
            <p:nvPr/>
          </p:nvSpPr>
          <p:spPr>
            <a:xfrm>
              <a:off x="4659725" y="1282000"/>
              <a:ext cx="29875" cy="23175"/>
            </a:xfrm>
            <a:custGeom>
              <a:avLst/>
              <a:gdLst/>
              <a:ahLst/>
              <a:cxnLst/>
              <a:rect l="l" t="t" r="r" b="b"/>
              <a:pathLst>
                <a:path w="1195" h="927" extrusionOk="0">
                  <a:moveTo>
                    <a:pt x="566" y="0"/>
                  </a:moveTo>
                  <a:cubicBezTo>
                    <a:pt x="540" y="0"/>
                    <a:pt x="514" y="2"/>
                    <a:pt x="489" y="5"/>
                  </a:cubicBezTo>
                  <a:cubicBezTo>
                    <a:pt x="421" y="12"/>
                    <a:pt x="354" y="25"/>
                    <a:pt x="289" y="44"/>
                  </a:cubicBezTo>
                  <a:cubicBezTo>
                    <a:pt x="237" y="57"/>
                    <a:pt x="189" y="84"/>
                    <a:pt x="150" y="122"/>
                  </a:cubicBezTo>
                  <a:cubicBezTo>
                    <a:pt x="107" y="151"/>
                    <a:pt x="73" y="192"/>
                    <a:pt x="51" y="239"/>
                  </a:cubicBezTo>
                  <a:cubicBezTo>
                    <a:pt x="39" y="271"/>
                    <a:pt x="27" y="302"/>
                    <a:pt x="15" y="333"/>
                  </a:cubicBezTo>
                  <a:cubicBezTo>
                    <a:pt x="0" y="400"/>
                    <a:pt x="2" y="471"/>
                    <a:pt x="22" y="536"/>
                  </a:cubicBezTo>
                  <a:cubicBezTo>
                    <a:pt x="37" y="574"/>
                    <a:pt x="54" y="614"/>
                    <a:pt x="74" y="651"/>
                  </a:cubicBezTo>
                  <a:cubicBezTo>
                    <a:pt x="78" y="659"/>
                    <a:pt x="82" y="665"/>
                    <a:pt x="87" y="671"/>
                  </a:cubicBezTo>
                  <a:cubicBezTo>
                    <a:pt x="115" y="713"/>
                    <a:pt x="147" y="750"/>
                    <a:pt x="184" y="785"/>
                  </a:cubicBezTo>
                  <a:cubicBezTo>
                    <a:pt x="215" y="810"/>
                    <a:pt x="248" y="834"/>
                    <a:pt x="281" y="854"/>
                  </a:cubicBezTo>
                  <a:cubicBezTo>
                    <a:pt x="288" y="859"/>
                    <a:pt x="295" y="864"/>
                    <a:pt x="303" y="868"/>
                  </a:cubicBezTo>
                  <a:cubicBezTo>
                    <a:pt x="346" y="891"/>
                    <a:pt x="392" y="908"/>
                    <a:pt x="440" y="919"/>
                  </a:cubicBezTo>
                  <a:cubicBezTo>
                    <a:pt x="467" y="924"/>
                    <a:pt x="495" y="927"/>
                    <a:pt x="522" y="927"/>
                  </a:cubicBezTo>
                  <a:cubicBezTo>
                    <a:pt x="597" y="927"/>
                    <a:pt x="672" y="907"/>
                    <a:pt x="738" y="869"/>
                  </a:cubicBezTo>
                  <a:cubicBezTo>
                    <a:pt x="755" y="858"/>
                    <a:pt x="772" y="847"/>
                    <a:pt x="787" y="834"/>
                  </a:cubicBezTo>
                  <a:cubicBezTo>
                    <a:pt x="795" y="834"/>
                    <a:pt x="804" y="835"/>
                    <a:pt x="812" y="835"/>
                  </a:cubicBezTo>
                  <a:cubicBezTo>
                    <a:pt x="844" y="835"/>
                    <a:pt x="875" y="830"/>
                    <a:pt x="905" y="820"/>
                  </a:cubicBezTo>
                  <a:cubicBezTo>
                    <a:pt x="958" y="807"/>
                    <a:pt x="1005" y="780"/>
                    <a:pt x="1043" y="742"/>
                  </a:cubicBezTo>
                  <a:cubicBezTo>
                    <a:pt x="1086" y="713"/>
                    <a:pt x="1121" y="673"/>
                    <a:pt x="1143" y="625"/>
                  </a:cubicBezTo>
                  <a:cubicBezTo>
                    <a:pt x="1155" y="593"/>
                    <a:pt x="1166" y="561"/>
                    <a:pt x="1178" y="530"/>
                  </a:cubicBezTo>
                  <a:cubicBezTo>
                    <a:pt x="1194" y="463"/>
                    <a:pt x="1192" y="394"/>
                    <a:pt x="1173" y="328"/>
                  </a:cubicBezTo>
                  <a:cubicBezTo>
                    <a:pt x="1157" y="295"/>
                    <a:pt x="1143" y="264"/>
                    <a:pt x="1128" y="231"/>
                  </a:cubicBezTo>
                  <a:cubicBezTo>
                    <a:pt x="1092" y="171"/>
                    <a:pt x="1040" y="123"/>
                    <a:pt x="977" y="90"/>
                  </a:cubicBezTo>
                  <a:cubicBezTo>
                    <a:pt x="916" y="63"/>
                    <a:pt x="853" y="40"/>
                    <a:pt x="788" y="24"/>
                  </a:cubicBezTo>
                  <a:cubicBezTo>
                    <a:pt x="772" y="21"/>
                    <a:pt x="755" y="18"/>
                    <a:pt x="738" y="16"/>
                  </a:cubicBezTo>
                  <a:cubicBezTo>
                    <a:pt x="688" y="9"/>
                    <a:pt x="639" y="4"/>
                    <a:pt x="590" y="0"/>
                  </a:cubicBezTo>
                  <a:cubicBezTo>
                    <a:pt x="582" y="0"/>
                    <a:pt x="574"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7"/>
            <p:cNvSpPr/>
            <p:nvPr/>
          </p:nvSpPr>
          <p:spPr>
            <a:xfrm>
              <a:off x="4622175" y="1365500"/>
              <a:ext cx="25175" cy="26225"/>
            </a:xfrm>
            <a:custGeom>
              <a:avLst/>
              <a:gdLst/>
              <a:ahLst/>
              <a:cxnLst/>
              <a:rect l="l" t="t" r="r" b="b"/>
              <a:pathLst>
                <a:path w="1007" h="1049" extrusionOk="0">
                  <a:moveTo>
                    <a:pt x="521" y="1"/>
                  </a:moveTo>
                  <a:cubicBezTo>
                    <a:pt x="515" y="1"/>
                    <a:pt x="509" y="2"/>
                    <a:pt x="503" y="3"/>
                  </a:cubicBezTo>
                  <a:cubicBezTo>
                    <a:pt x="470" y="7"/>
                    <a:pt x="430" y="13"/>
                    <a:pt x="399" y="19"/>
                  </a:cubicBezTo>
                  <a:lnTo>
                    <a:pt x="391" y="21"/>
                  </a:lnTo>
                  <a:cubicBezTo>
                    <a:pt x="387" y="21"/>
                    <a:pt x="384" y="22"/>
                    <a:pt x="381" y="24"/>
                  </a:cubicBezTo>
                  <a:cubicBezTo>
                    <a:pt x="340" y="38"/>
                    <a:pt x="300" y="55"/>
                    <a:pt x="262" y="77"/>
                  </a:cubicBezTo>
                  <a:cubicBezTo>
                    <a:pt x="254" y="80"/>
                    <a:pt x="247" y="85"/>
                    <a:pt x="240" y="90"/>
                  </a:cubicBezTo>
                  <a:cubicBezTo>
                    <a:pt x="210" y="114"/>
                    <a:pt x="180" y="139"/>
                    <a:pt x="150" y="164"/>
                  </a:cubicBezTo>
                  <a:cubicBezTo>
                    <a:pt x="147" y="168"/>
                    <a:pt x="144" y="171"/>
                    <a:pt x="140" y="174"/>
                  </a:cubicBezTo>
                  <a:cubicBezTo>
                    <a:pt x="114" y="206"/>
                    <a:pt x="90" y="239"/>
                    <a:pt x="68" y="275"/>
                  </a:cubicBezTo>
                  <a:cubicBezTo>
                    <a:pt x="63" y="282"/>
                    <a:pt x="59" y="290"/>
                    <a:pt x="54" y="299"/>
                  </a:cubicBezTo>
                  <a:cubicBezTo>
                    <a:pt x="41" y="332"/>
                    <a:pt x="27" y="369"/>
                    <a:pt x="16" y="402"/>
                  </a:cubicBezTo>
                  <a:cubicBezTo>
                    <a:pt x="15" y="407"/>
                    <a:pt x="13" y="411"/>
                    <a:pt x="13" y="414"/>
                  </a:cubicBezTo>
                  <a:cubicBezTo>
                    <a:pt x="12" y="419"/>
                    <a:pt x="11" y="423"/>
                    <a:pt x="11" y="427"/>
                  </a:cubicBezTo>
                  <a:cubicBezTo>
                    <a:pt x="7" y="459"/>
                    <a:pt x="2" y="500"/>
                    <a:pt x="0" y="530"/>
                  </a:cubicBezTo>
                  <a:lnTo>
                    <a:pt x="0" y="538"/>
                  </a:lnTo>
                  <a:cubicBezTo>
                    <a:pt x="0" y="635"/>
                    <a:pt x="29" y="701"/>
                    <a:pt x="72" y="784"/>
                  </a:cubicBezTo>
                  <a:cubicBezTo>
                    <a:pt x="75" y="791"/>
                    <a:pt x="79" y="799"/>
                    <a:pt x="85" y="806"/>
                  </a:cubicBezTo>
                  <a:cubicBezTo>
                    <a:pt x="109" y="841"/>
                    <a:pt x="138" y="875"/>
                    <a:pt x="169" y="906"/>
                  </a:cubicBezTo>
                  <a:cubicBezTo>
                    <a:pt x="200" y="933"/>
                    <a:pt x="235" y="958"/>
                    <a:pt x="271" y="979"/>
                  </a:cubicBezTo>
                  <a:cubicBezTo>
                    <a:pt x="279" y="985"/>
                    <a:pt x="288" y="989"/>
                    <a:pt x="297" y="993"/>
                  </a:cubicBezTo>
                  <a:cubicBezTo>
                    <a:pt x="336" y="1011"/>
                    <a:pt x="376" y="1025"/>
                    <a:pt x="417" y="1036"/>
                  </a:cubicBezTo>
                  <a:cubicBezTo>
                    <a:pt x="461" y="1044"/>
                    <a:pt x="504" y="1048"/>
                    <a:pt x="547" y="1048"/>
                  </a:cubicBezTo>
                  <a:cubicBezTo>
                    <a:pt x="642" y="1046"/>
                    <a:pt x="716" y="1019"/>
                    <a:pt x="798" y="975"/>
                  </a:cubicBezTo>
                  <a:cubicBezTo>
                    <a:pt x="935" y="893"/>
                    <a:pt x="1006" y="734"/>
                    <a:pt x="977" y="577"/>
                  </a:cubicBezTo>
                  <a:cubicBezTo>
                    <a:pt x="973" y="543"/>
                    <a:pt x="964" y="510"/>
                    <a:pt x="950" y="479"/>
                  </a:cubicBezTo>
                  <a:cubicBezTo>
                    <a:pt x="952" y="450"/>
                    <a:pt x="955" y="420"/>
                    <a:pt x="959" y="390"/>
                  </a:cubicBezTo>
                  <a:cubicBezTo>
                    <a:pt x="957" y="320"/>
                    <a:pt x="936" y="252"/>
                    <a:pt x="898" y="192"/>
                  </a:cubicBezTo>
                  <a:cubicBezTo>
                    <a:pt x="877" y="165"/>
                    <a:pt x="854" y="138"/>
                    <a:pt x="831" y="111"/>
                  </a:cubicBezTo>
                  <a:cubicBezTo>
                    <a:pt x="780" y="64"/>
                    <a:pt x="719" y="32"/>
                    <a:pt x="652" y="15"/>
                  </a:cubicBezTo>
                  <a:cubicBezTo>
                    <a:pt x="649" y="14"/>
                    <a:pt x="644" y="13"/>
                    <a:pt x="640" y="13"/>
                  </a:cubicBezTo>
                  <a:cubicBezTo>
                    <a:pt x="638" y="12"/>
                    <a:pt x="635" y="12"/>
                    <a:pt x="632" y="12"/>
                  </a:cubicBezTo>
                  <a:cubicBezTo>
                    <a:pt x="601" y="8"/>
                    <a:pt x="561" y="4"/>
                    <a:pt x="530" y="1"/>
                  </a:cubicBezTo>
                  <a:cubicBezTo>
                    <a:pt x="527" y="1"/>
                    <a:pt x="524"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7"/>
            <p:cNvSpPr/>
            <p:nvPr/>
          </p:nvSpPr>
          <p:spPr>
            <a:xfrm>
              <a:off x="4597125" y="1485000"/>
              <a:ext cx="26050" cy="24500"/>
            </a:xfrm>
            <a:custGeom>
              <a:avLst/>
              <a:gdLst/>
              <a:ahLst/>
              <a:cxnLst/>
              <a:rect l="l" t="t" r="r" b="b"/>
              <a:pathLst>
                <a:path w="1042" h="980" extrusionOk="0">
                  <a:moveTo>
                    <a:pt x="536" y="0"/>
                  </a:moveTo>
                  <a:cubicBezTo>
                    <a:pt x="528" y="0"/>
                    <a:pt x="519" y="1"/>
                    <a:pt x="512" y="2"/>
                  </a:cubicBezTo>
                  <a:cubicBezTo>
                    <a:pt x="467" y="5"/>
                    <a:pt x="423" y="12"/>
                    <a:pt x="380" y="24"/>
                  </a:cubicBezTo>
                  <a:cubicBezTo>
                    <a:pt x="358" y="33"/>
                    <a:pt x="338" y="42"/>
                    <a:pt x="317" y="51"/>
                  </a:cubicBezTo>
                  <a:cubicBezTo>
                    <a:pt x="298" y="60"/>
                    <a:pt x="274" y="70"/>
                    <a:pt x="255" y="81"/>
                  </a:cubicBezTo>
                  <a:cubicBezTo>
                    <a:pt x="249" y="83"/>
                    <a:pt x="245" y="86"/>
                    <a:pt x="241" y="89"/>
                  </a:cubicBezTo>
                  <a:cubicBezTo>
                    <a:pt x="224" y="101"/>
                    <a:pt x="207" y="116"/>
                    <a:pt x="193" y="128"/>
                  </a:cubicBezTo>
                  <a:cubicBezTo>
                    <a:pt x="179" y="140"/>
                    <a:pt x="162" y="153"/>
                    <a:pt x="147" y="167"/>
                  </a:cubicBezTo>
                  <a:cubicBezTo>
                    <a:pt x="142" y="170"/>
                    <a:pt x="139" y="175"/>
                    <a:pt x="136" y="179"/>
                  </a:cubicBezTo>
                  <a:cubicBezTo>
                    <a:pt x="111" y="209"/>
                    <a:pt x="87" y="242"/>
                    <a:pt x="67" y="275"/>
                  </a:cubicBezTo>
                  <a:cubicBezTo>
                    <a:pt x="1" y="400"/>
                    <a:pt x="6" y="549"/>
                    <a:pt x="81" y="669"/>
                  </a:cubicBezTo>
                  <a:cubicBezTo>
                    <a:pt x="105" y="712"/>
                    <a:pt x="131" y="754"/>
                    <a:pt x="156" y="796"/>
                  </a:cubicBezTo>
                  <a:cubicBezTo>
                    <a:pt x="182" y="842"/>
                    <a:pt x="220" y="881"/>
                    <a:pt x="266" y="908"/>
                  </a:cubicBezTo>
                  <a:cubicBezTo>
                    <a:pt x="335" y="955"/>
                    <a:pt x="416" y="979"/>
                    <a:pt x="496" y="979"/>
                  </a:cubicBezTo>
                  <a:cubicBezTo>
                    <a:pt x="567" y="979"/>
                    <a:pt x="638" y="961"/>
                    <a:pt x="702" y="923"/>
                  </a:cubicBezTo>
                  <a:cubicBezTo>
                    <a:pt x="729" y="901"/>
                    <a:pt x="756" y="878"/>
                    <a:pt x="784" y="855"/>
                  </a:cubicBezTo>
                  <a:cubicBezTo>
                    <a:pt x="808" y="830"/>
                    <a:pt x="827" y="801"/>
                    <a:pt x="843" y="771"/>
                  </a:cubicBezTo>
                  <a:cubicBezTo>
                    <a:pt x="878" y="754"/>
                    <a:pt x="909" y="730"/>
                    <a:pt x="935" y="701"/>
                  </a:cubicBezTo>
                  <a:cubicBezTo>
                    <a:pt x="955" y="673"/>
                    <a:pt x="974" y="645"/>
                    <a:pt x="995" y="616"/>
                  </a:cubicBezTo>
                  <a:cubicBezTo>
                    <a:pt x="1026" y="556"/>
                    <a:pt x="1041" y="489"/>
                    <a:pt x="1040" y="421"/>
                  </a:cubicBezTo>
                  <a:cubicBezTo>
                    <a:pt x="1035" y="387"/>
                    <a:pt x="1029" y="354"/>
                    <a:pt x="1024" y="319"/>
                  </a:cubicBezTo>
                  <a:cubicBezTo>
                    <a:pt x="1003" y="251"/>
                    <a:pt x="964" y="190"/>
                    <a:pt x="913" y="141"/>
                  </a:cubicBezTo>
                  <a:cubicBezTo>
                    <a:pt x="846" y="81"/>
                    <a:pt x="765" y="38"/>
                    <a:pt x="678" y="16"/>
                  </a:cubicBezTo>
                  <a:cubicBezTo>
                    <a:pt x="636" y="4"/>
                    <a:pt x="586" y="3"/>
                    <a:pt x="545" y="1"/>
                  </a:cubicBezTo>
                  <a:cubicBezTo>
                    <a:pt x="542" y="0"/>
                    <a:pt x="539"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7"/>
            <p:cNvSpPr/>
            <p:nvPr/>
          </p:nvSpPr>
          <p:spPr>
            <a:xfrm>
              <a:off x="4619675" y="1558825"/>
              <a:ext cx="20575" cy="20825"/>
            </a:xfrm>
            <a:custGeom>
              <a:avLst/>
              <a:gdLst/>
              <a:ahLst/>
              <a:cxnLst/>
              <a:rect l="l" t="t" r="r" b="b"/>
              <a:pathLst>
                <a:path w="823" h="833" extrusionOk="0">
                  <a:moveTo>
                    <a:pt x="393" y="1"/>
                  </a:moveTo>
                  <a:cubicBezTo>
                    <a:pt x="322" y="1"/>
                    <a:pt x="251" y="19"/>
                    <a:pt x="187" y="57"/>
                  </a:cubicBezTo>
                  <a:cubicBezTo>
                    <a:pt x="160" y="80"/>
                    <a:pt x="133" y="102"/>
                    <a:pt x="106" y="125"/>
                  </a:cubicBezTo>
                  <a:cubicBezTo>
                    <a:pt x="59" y="175"/>
                    <a:pt x="27" y="236"/>
                    <a:pt x="12" y="303"/>
                  </a:cubicBezTo>
                  <a:cubicBezTo>
                    <a:pt x="8" y="337"/>
                    <a:pt x="5" y="371"/>
                    <a:pt x="1" y="405"/>
                  </a:cubicBezTo>
                  <a:cubicBezTo>
                    <a:pt x="3" y="475"/>
                    <a:pt x="24" y="543"/>
                    <a:pt x="61" y="602"/>
                  </a:cubicBezTo>
                  <a:lnTo>
                    <a:pt x="91" y="649"/>
                  </a:lnTo>
                  <a:cubicBezTo>
                    <a:pt x="116" y="695"/>
                    <a:pt x="153" y="734"/>
                    <a:pt x="199" y="761"/>
                  </a:cubicBezTo>
                  <a:cubicBezTo>
                    <a:pt x="268" y="808"/>
                    <a:pt x="349" y="832"/>
                    <a:pt x="429" y="832"/>
                  </a:cubicBezTo>
                  <a:cubicBezTo>
                    <a:pt x="500" y="832"/>
                    <a:pt x="571" y="814"/>
                    <a:pt x="635" y="776"/>
                  </a:cubicBezTo>
                  <a:lnTo>
                    <a:pt x="717" y="708"/>
                  </a:lnTo>
                  <a:cubicBezTo>
                    <a:pt x="764" y="659"/>
                    <a:pt x="796" y="597"/>
                    <a:pt x="811" y="530"/>
                  </a:cubicBezTo>
                  <a:cubicBezTo>
                    <a:pt x="815" y="497"/>
                    <a:pt x="819" y="462"/>
                    <a:pt x="822" y="430"/>
                  </a:cubicBezTo>
                  <a:cubicBezTo>
                    <a:pt x="820" y="358"/>
                    <a:pt x="799" y="290"/>
                    <a:pt x="762" y="231"/>
                  </a:cubicBezTo>
                  <a:lnTo>
                    <a:pt x="732" y="184"/>
                  </a:lnTo>
                  <a:cubicBezTo>
                    <a:pt x="655" y="66"/>
                    <a:pt x="52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7"/>
            <p:cNvSpPr/>
            <p:nvPr/>
          </p:nvSpPr>
          <p:spPr>
            <a:xfrm>
              <a:off x="4600875" y="1648200"/>
              <a:ext cx="31475" cy="29275"/>
            </a:xfrm>
            <a:custGeom>
              <a:avLst/>
              <a:gdLst/>
              <a:ahLst/>
              <a:cxnLst/>
              <a:rect l="l" t="t" r="r" b="b"/>
              <a:pathLst>
                <a:path w="1259" h="1171" extrusionOk="0">
                  <a:moveTo>
                    <a:pt x="591" y="0"/>
                  </a:moveTo>
                  <a:cubicBezTo>
                    <a:pt x="575" y="0"/>
                    <a:pt x="560" y="1"/>
                    <a:pt x="544" y="3"/>
                  </a:cubicBezTo>
                  <a:cubicBezTo>
                    <a:pt x="499" y="8"/>
                    <a:pt x="455" y="15"/>
                    <a:pt x="410" y="26"/>
                  </a:cubicBezTo>
                  <a:cubicBezTo>
                    <a:pt x="382" y="36"/>
                    <a:pt x="355" y="46"/>
                    <a:pt x="329" y="59"/>
                  </a:cubicBezTo>
                  <a:cubicBezTo>
                    <a:pt x="303" y="70"/>
                    <a:pt x="277" y="83"/>
                    <a:pt x="253" y="97"/>
                  </a:cubicBezTo>
                  <a:cubicBezTo>
                    <a:pt x="247" y="100"/>
                    <a:pt x="243" y="104"/>
                    <a:pt x="237" y="107"/>
                  </a:cubicBezTo>
                  <a:cubicBezTo>
                    <a:pt x="205" y="132"/>
                    <a:pt x="173" y="158"/>
                    <a:pt x="142" y="186"/>
                  </a:cubicBezTo>
                  <a:cubicBezTo>
                    <a:pt x="134" y="193"/>
                    <a:pt x="126" y="202"/>
                    <a:pt x="119" y="212"/>
                  </a:cubicBezTo>
                  <a:cubicBezTo>
                    <a:pt x="95" y="241"/>
                    <a:pt x="72" y="274"/>
                    <a:pt x="52" y="306"/>
                  </a:cubicBezTo>
                  <a:cubicBezTo>
                    <a:pt x="49" y="309"/>
                    <a:pt x="47" y="312"/>
                    <a:pt x="46" y="314"/>
                  </a:cubicBezTo>
                  <a:cubicBezTo>
                    <a:pt x="34" y="347"/>
                    <a:pt x="22" y="378"/>
                    <a:pt x="11" y="409"/>
                  </a:cubicBezTo>
                  <a:cubicBezTo>
                    <a:pt x="7" y="443"/>
                    <a:pt x="4" y="476"/>
                    <a:pt x="1" y="510"/>
                  </a:cubicBezTo>
                  <a:cubicBezTo>
                    <a:pt x="3" y="568"/>
                    <a:pt x="16" y="627"/>
                    <a:pt x="39" y="681"/>
                  </a:cubicBezTo>
                  <a:cubicBezTo>
                    <a:pt x="60" y="735"/>
                    <a:pt x="83" y="792"/>
                    <a:pt x="116" y="842"/>
                  </a:cubicBezTo>
                  <a:cubicBezTo>
                    <a:pt x="123" y="853"/>
                    <a:pt x="130" y="862"/>
                    <a:pt x="138" y="872"/>
                  </a:cubicBezTo>
                  <a:cubicBezTo>
                    <a:pt x="167" y="910"/>
                    <a:pt x="197" y="945"/>
                    <a:pt x="230" y="980"/>
                  </a:cubicBezTo>
                  <a:cubicBezTo>
                    <a:pt x="272" y="1020"/>
                    <a:pt x="319" y="1055"/>
                    <a:pt x="369" y="1084"/>
                  </a:cubicBezTo>
                  <a:cubicBezTo>
                    <a:pt x="415" y="1114"/>
                    <a:pt x="474" y="1132"/>
                    <a:pt x="524" y="1149"/>
                  </a:cubicBezTo>
                  <a:cubicBezTo>
                    <a:pt x="574" y="1163"/>
                    <a:pt x="627" y="1170"/>
                    <a:pt x="681" y="1170"/>
                  </a:cubicBezTo>
                  <a:cubicBezTo>
                    <a:pt x="684" y="1170"/>
                    <a:pt x="688" y="1170"/>
                    <a:pt x="691" y="1170"/>
                  </a:cubicBezTo>
                  <a:cubicBezTo>
                    <a:pt x="702" y="1170"/>
                    <a:pt x="714" y="1170"/>
                    <a:pt x="726" y="1168"/>
                  </a:cubicBezTo>
                  <a:cubicBezTo>
                    <a:pt x="759" y="1165"/>
                    <a:pt x="819" y="1158"/>
                    <a:pt x="860" y="1144"/>
                  </a:cubicBezTo>
                  <a:cubicBezTo>
                    <a:pt x="959" y="1110"/>
                    <a:pt x="1008" y="1075"/>
                    <a:pt x="1086" y="1006"/>
                  </a:cubicBezTo>
                  <a:cubicBezTo>
                    <a:pt x="1126" y="970"/>
                    <a:pt x="1157" y="921"/>
                    <a:pt x="1183" y="874"/>
                  </a:cubicBezTo>
                  <a:cubicBezTo>
                    <a:pt x="1188" y="865"/>
                    <a:pt x="1193" y="856"/>
                    <a:pt x="1196" y="846"/>
                  </a:cubicBezTo>
                  <a:cubicBezTo>
                    <a:pt x="1214" y="806"/>
                    <a:pt x="1229" y="764"/>
                    <a:pt x="1241" y="722"/>
                  </a:cubicBezTo>
                  <a:cubicBezTo>
                    <a:pt x="1250" y="679"/>
                    <a:pt x="1255" y="634"/>
                    <a:pt x="1256" y="590"/>
                  </a:cubicBezTo>
                  <a:cubicBezTo>
                    <a:pt x="1259" y="577"/>
                    <a:pt x="1259" y="565"/>
                    <a:pt x="1257" y="552"/>
                  </a:cubicBezTo>
                  <a:cubicBezTo>
                    <a:pt x="1257" y="546"/>
                    <a:pt x="1256" y="539"/>
                    <a:pt x="1255" y="533"/>
                  </a:cubicBezTo>
                  <a:cubicBezTo>
                    <a:pt x="1251" y="495"/>
                    <a:pt x="1246" y="457"/>
                    <a:pt x="1237" y="419"/>
                  </a:cubicBezTo>
                  <a:cubicBezTo>
                    <a:pt x="1235" y="408"/>
                    <a:pt x="1232" y="398"/>
                    <a:pt x="1227" y="388"/>
                  </a:cubicBezTo>
                  <a:cubicBezTo>
                    <a:pt x="1215" y="358"/>
                    <a:pt x="1194" y="300"/>
                    <a:pt x="1168" y="266"/>
                  </a:cubicBezTo>
                  <a:cubicBezTo>
                    <a:pt x="1145" y="233"/>
                    <a:pt x="1120" y="203"/>
                    <a:pt x="1093" y="174"/>
                  </a:cubicBezTo>
                  <a:cubicBezTo>
                    <a:pt x="1089" y="171"/>
                    <a:pt x="1085" y="166"/>
                    <a:pt x="1080" y="162"/>
                  </a:cubicBezTo>
                  <a:cubicBezTo>
                    <a:pt x="1047" y="133"/>
                    <a:pt x="1011" y="108"/>
                    <a:pt x="972" y="89"/>
                  </a:cubicBezTo>
                  <a:cubicBezTo>
                    <a:pt x="937" y="72"/>
                    <a:pt x="901" y="59"/>
                    <a:pt x="864" y="49"/>
                  </a:cubicBezTo>
                  <a:cubicBezTo>
                    <a:pt x="858" y="46"/>
                    <a:pt x="850" y="45"/>
                    <a:pt x="845" y="44"/>
                  </a:cubicBezTo>
                  <a:cubicBezTo>
                    <a:pt x="829" y="41"/>
                    <a:pt x="813" y="39"/>
                    <a:pt x="798" y="38"/>
                  </a:cubicBezTo>
                  <a:cubicBezTo>
                    <a:pt x="783" y="32"/>
                    <a:pt x="768" y="25"/>
                    <a:pt x="753" y="21"/>
                  </a:cubicBezTo>
                  <a:cubicBezTo>
                    <a:pt x="740" y="16"/>
                    <a:pt x="727" y="14"/>
                    <a:pt x="713" y="12"/>
                  </a:cubicBezTo>
                  <a:cubicBezTo>
                    <a:pt x="673" y="6"/>
                    <a:pt x="632" y="0"/>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7"/>
            <p:cNvSpPr/>
            <p:nvPr/>
          </p:nvSpPr>
          <p:spPr>
            <a:xfrm>
              <a:off x="4562600" y="1580550"/>
              <a:ext cx="26775" cy="23800"/>
            </a:xfrm>
            <a:custGeom>
              <a:avLst/>
              <a:gdLst/>
              <a:ahLst/>
              <a:cxnLst/>
              <a:rect l="l" t="t" r="r" b="b"/>
              <a:pathLst>
                <a:path w="1071" h="952" extrusionOk="0">
                  <a:moveTo>
                    <a:pt x="546" y="1"/>
                  </a:moveTo>
                  <a:cubicBezTo>
                    <a:pt x="509" y="1"/>
                    <a:pt x="471" y="6"/>
                    <a:pt x="435" y="17"/>
                  </a:cubicBezTo>
                  <a:cubicBezTo>
                    <a:pt x="396" y="32"/>
                    <a:pt x="358" y="50"/>
                    <a:pt x="322" y="67"/>
                  </a:cubicBezTo>
                  <a:cubicBezTo>
                    <a:pt x="314" y="71"/>
                    <a:pt x="308" y="74"/>
                    <a:pt x="301" y="78"/>
                  </a:cubicBezTo>
                  <a:cubicBezTo>
                    <a:pt x="288" y="86"/>
                    <a:pt x="275" y="93"/>
                    <a:pt x="263" y="103"/>
                  </a:cubicBezTo>
                  <a:cubicBezTo>
                    <a:pt x="223" y="132"/>
                    <a:pt x="187" y="165"/>
                    <a:pt x="151" y="199"/>
                  </a:cubicBezTo>
                  <a:cubicBezTo>
                    <a:pt x="147" y="205"/>
                    <a:pt x="142" y="210"/>
                    <a:pt x="138" y="214"/>
                  </a:cubicBezTo>
                  <a:cubicBezTo>
                    <a:pt x="113" y="248"/>
                    <a:pt x="89" y="281"/>
                    <a:pt x="67" y="316"/>
                  </a:cubicBezTo>
                  <a:cubicBezTo>
                    <a:pt x="1" y="440"/>
                    <a:pt x="7" y="590"/>
                    <a:pt x="81" y="709"/>
                  </a:cubicBezTo>
                  <a:cubicBezTo>
                    <a:pt x="84" y="715"/>
                    <a:pt x="86" y="718"/>
                    <a:pt x="89" y="722"/>
                  </a:cubicBezTo>
                  <a:cubicBezTo>
                    <a:pt x="90" y="723"/>
                    <a:pt x="92" y="725"/>
                    <a:pt x="93" y="726"/>
                  </a:cubicBezTo>
                  <a:cubicBezTo>
                    <a:pt x="107" y="745"/>
                    <a:pt x="146" y="791"/>
                    <a:pt x="161" y="810"/>
                  </a:cubicBezTo>
                  <a:cubicBezTo>
                    <a:pt x="163" y="811"/>
                    <a:pt x="165" y="813"/>
                    <a:pt x="167" y="815"/>
                  </a:cubicBezTo>
                  <a:cubicBezTo>
                    <a:pt x="170" y="818"/>
                    <a:pt x="174" y="822"/>
                    <a:pt x="178" y="825"/>
                  </a:cubicBezTo>
                  <a:cubicBezTo>
                    <a:pt x="205" y="845"/>
                    <a:pt x="237" y="869"/>
                    <a:pt x="265" y="887"/>
                  </a:cubicBezTo>
                  <a:lnTo>
                    <a:pt x="272" y="891"/>
                  </a:lnTo>
                  <a:cubicBezTo>
                    <a:pt x="276" y="894"/>
                    <a:pt x="281" y="896"/>
                    <a:pt x="286" y="897"/>
                  </a:cubicBezTo>
                  <a:cubicBezTo>
                    <a:pt x="317" y="910"/>
                    <a:pt x="353" y="923"/>
                    <a:pt x="385" y="934"/>
                  </a:cubicBezTo>
                  <a:cubicBezTo>
                    <a:pt x="388" y="935"/>
                    <a:pt x="391" y="936"/>
                    <a:pt x="393" y="937"/>
                  </a:cubicBezTo>
                  <a:cubicBezTo>
                    <a:pt x="397" y="938"/>
                    <a:pt x="403" y="939"/>
                    <a:pt x="407" y="939"/>
                  </a:cubicBezTo>
                  <a:cubicBezTo>
                    <a:pt x="425" y="943"/>
                    <a:pt x="447" y="944"/>
                    <a:pt x="464" y="946"/>
                  </a:cubicBezTo>
                  <a:cubicBezTo>
                    <a:pt x="480" y="948"/>
                    <a:pt x="503" y="950"/>
                    <a:pt x="523" y="951"/>
                  </a:cubicBezTo>
                  <a:cubicBezTo>
                    <a:pt x="525" y="952"/>
                    <a:pt x="528" y="952"/>
                    <a:pt x="531" y="952"/>
                  </a:cubicBezTo>
                  <a:cubicBezTo>
                    <a:pt x="538" y="952"/>
                    <a:pt x="546" y="951"/>
                    <a:pt x="553" y="949"/>
                  </a:cubicBezTo>
                  <a:cubicBezTo>
                    <a:pt x="589" y="945"/>
                    <a:pt x="625" y="939"/>
                    <a:pt x="660" y="933"/>
                  </a:cubicBezTo>
                  <a:cubicBezTo>
                    <a:pt x="662" y="932"/>
                    <a:pt x="665" y="932"/>
                    <a:pt x="667" y="931"/>
                  </a:cubicBezTo>
                  <a:cubicBezTo>
                    <a:pt x="673" y="930"/>
                    <a:pt x="678" y="927"/>
                    <a:pt x="683" y="926"/>
                  </a:cubicBezTo>
                  <a:cubicBezTo>
                    <a:pt x="685" y="925"/>
                    <a:pt x="687" y="924"/>
                    <a:pt x="689" y="923"/>
                  </a:cubicBezTo>
                  <a:cubicBezTo>
                    <a:pt x="723" y="910"/>
                    <a:pt x="758" y="894"/>
                    <a:pt x="791" y="878"/>
                  </a:cubicBezTo>
                  <a:cubicBezTo>
                    <a:pt x="796" y="876"/>
                    <a:pt x="801" y="872"/>
                    <a:pt x="806" y="869"/>
                  </a:cubicBezTo>
                  <a:cubicBezTo>
                    <a:pt x="810" y="867"/>
                    <a:pt x="814" y="865"/>
                    <a:pt x="818" y="862"/>
                  </a:cubicBezTo>
                  <a:cubicBezTo>
                    <a:pt x="846" y="840"/>
                    <a:pt x="876" y="814"/>
                    <a:pt x="903" y="791"/>
                  </a:cubicBezTo>
                  <a:cubicBezTo>
                    <a:pt x="905" y="789"/>
                    <a:pt x="907" y="787"/>
                    <a:pt x="909" y="785"/>
                  </a:cubicBezTo>
                  <a:cubicBezTo>
                    <a:pt x="914" y="780"/>
                    <a:pt x="917" y="776"/>
                    <a:pt x="920" y="772"/>
                  </a:cubicBezTo>
                  <a:cubicBezTo>
                    <a:pt x="941" y="744"/>
                    <a:pt x="963" y="712"/>
                    <a:pt x="983" y="683"/>
                  </a:cubicBezTo>
                  <a:cubicBezTo>
                    <a:pt x="984" y="681"/>
                    <a:pt x="985" y="678"/>
                    <a:pt x="987" y="676"/>
                  </a:cubicBezTo>
                  <a:cubicBezTo>
                    <a:pt x="988" y="674"/>
                    <a:pt x="989" y="670"/>
                    <a:pt x="990" y="668"/>
                  </a:cubicBezTo>
                  <a:cubicBezTo>
                    <a:pt x="997" y="652"/>
                    <a:pt x="1006" y="627"/>
                    <a:pt x="1009" y="618"/>
                  </a:cubicBezTo>
                  <a:cubicBezTo>
                    <a:pt x="1014" y="604"/>
                    <a:pt x="1022" y="584"/>
                    <a:pt x="1028" y="567"/>
                  </a:cubicBezTo>
                  <a:cubicBezTo>
                    <a:pt x="1029" y="561"/>
                    <a:pt x="1030" y="555"/>
                    <a:pt x="1032" y="549"/>
                  </a:cubicBezTo>
                  <a:cubicBezTo>
                    <a:pt x="1070" y="393"/>
                    <a:pt x="1007" y="228"/>
                    <a:pt x="873" y="139"/>
                  </a:cubicBezTo>
                  <a:cubicBezTo>
                    <a:pt x="851" y="120"/>
                    <a:pt x="826" y="105"/>
                    <a:pt x="800" y="94"/>
                  </a:cubicBezTo>
                  <a:cubicBezTo>
                    <a:pt x="779" y="76"/>
                    <a:pt x="757" y="60"/>
                    <a:pt x="732" y="47"/>
                  </a:cubicBezTo>
                  <a:cubicBezTo>
                    <a:pt x="701" y="35"/>
                    <a:pt x="670" y="23"/>
                    <a:pt x="638" y="11"/>
                  </a:cubicBezTo>
                  <a:cubicBezTo>
                    <a:pt x="608" y="4"/>
                    <a:pt x="577"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7"/>
            <p:cNvSpPr/>
            <p:nvPr/>
          </p:nvSpPr>
          <p:spPr>
            <a:xfrm>
              <a:off x="4530375" y="1428375"/>
              <a:ext cx="26750" cy="20375"/>
            </a:xfrm>
            <a:custGeom>
              <a:avLst/>
              <a:gdLst/>
              <a:ahLst/>
              <a:cxnLst/>
              <a:rect l="l" t="t" r="r" b="b"/>
              <a:pathLst>
                <a:path w="1070" h="815" extrusionOk="0">
                  <a:moveTo>
                    <a:pt x="379" y="1"/>
                  </a:moveTo>
                  <a:cubicBezTo>
                    <a:pt x="330" y="1"/>
                    <a:pt x="280" y="14"/>
                    <a:pt x="236" y="39"/>
                  </a:cubicBezTo>
                  <a:cubicBezTo>
                    <a:pt x="185" y="56"/>
                    <a:pt x="140" y="87"/>
                    <a:pt x="106" y="128"/>
                  </a:cubicBezTo>
                  <a:cubicBezTo>
                    <a:pt x="40" y="206"/>
                    <a:pt x="3" y="306"/>
                    <a:pt x="1" y="407"/>
                  </a:cubicBezTo>
                  <a:cubicBezTo>
                    <a:pt x="6" y="442"/>
                    <a:pt x="11" y="475"/>
                    <a:pt x="17" y="509"/>
                  </a:cubicBezTo>
                  <a:cubicBezTo>
                    <a:pt x="37" y="578"/>
                    <a:pt x="76" y="639"/>
                    <a:pt x="128" y="688"/>
                  </a:cubicBezTo>
                  <a:lnTo>
                    <a:pt x="212" y="746"/>
                  </a:lnTo>
                  <a:cubicBezTo>
                    <a:pt x="269" y="777"/>
                    <a:pt x="332" y="792"/>
                    <a:pt x="395" y="792"/>
                  </a:cubicBezTo>
                  <a:cubicBezTo>
                    <a:pt x="400" y="792"/>
                    <a:pt x="404" y="792"/>
                    <a:pt x="408" y="792"/>
                  </a:cubicBezTo>
                  <a:lnTo>
                    <a:pt x="684" y="814"/>
                  </a:lnTo>
                  <a:cubicBezTo>
                    <a:pt x="686" y="814"/>
                    <a:pt x="688" y="814"/>
                    <a:pt x="690" y="814"/>
                  </a:cubicBezTo>
                  <a:cubicBezTo>
                    <a:pt x="741" y="814"/>
                    <a:pt x="790" y="802"/>
                    <a:pt x="834" y="777"/>
                  </a:cubicBezTo>
                  <a:cubicBezTo>
                    <a:pt x="977" y="710"/>
                    <a:pt x="1069" y="566"/>
                    <a:pt x="1069" y="408"/>
                  </a:cubicBezTo>
                  <a:cubicBezTo>
                    <a:pt x="1063" y="374"/>
                    <a:pt x="1059" y="340"/>
                    <a:pt x="1053" y="307"/>
                  </a:cubicBezTo>
                  <a:cubicBezTo>
                    <a:pt x="1033" y="237"/>
                    <a:pt x="994" y="176"/>
                    <a:pt x="941" y="127"/>
                  </a:cubicBezTo>
                  <a:cubicBezTo>
                    <a:pt x="914" y="108"/>
                    <a:pt x="886" y="88"/>
                    <a:pt x="858" y="69"/>
                  </a:cubicBezTo>
                  <a:cubicBezTo>
                    <a:pt x="801" y="38"/>
                    <a:pt x="738" y="23"/>
                    <a:pt x="675" y="23"/>
                  </a:cubicBezTo>
                  <a:cubicBezTo>
                    <a:pt x="670" y="23"/>
                    <a:pt x="666" y="23"/>
                    <a:pt x="662" y="23"/>
                  </a:cubicBezTo>
                  <a:lnTo>
                    <a:pt x="385" y="1"/>
                  </a:lnTo>
                  <a:cubicBezTo>
                    <a:pt x="383" y="1"/>
                    <a:pt x="381"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7"/>
            <p:cNvSpPr/>
            <p:nvPr/>
          </p:nvSpPr>
          <p:spPr>
            <a:xfrm>
              <a:off x="4610375" y="1413000"/>
              <a:ext cx="20550" cy="20825"/>
            </a:xfrm>
            <a:custGeom>
              <a:avLst/>
              <a:gdLst/>
              <a:ahLst/>
              <a:cxnLst/>
              <a:rect l="l" t="t" r="r" b="b"/>
              <a:pathLst>
                <a:path w="822" h="833" extrusionOk="0">
                  <a:moveTo>
                    <a:pt x="402" y="1"/>
                  </a:moveTo>
                  <a:cubicBezTo>
                    <a:pt x="327" y="1"/>
                    <a:pt x="252" y="20"/>
                    <a:pt x="186" y="57"/>
                  </a:cubicBezTo>
                  <a:cubicBezTo>
                    <a:pt x="159" y="80"/>
                    <a:pt x="132" y="103"/>
                    <a:pt x="105" y="125"/>
                  </a:cubicBezTo>
                  <a:cubicBezTo>
                    <a:pt x="58" y="175"/>
                    <a:pt x="26" y="237"/>
                    <a:pt x="10" y="304"/>
                  </a:cubicBezTo>
                  <a:cubicBezTo>
                    <a:pt x="7" y="337"/>
                    <a:pt x="3" y="372"/>
                    <a:pt x="0" y="405"/>
                  </a:cubicBezTo>
                  <a:cubicBezTo>
                    <a:pt x="2" y="475"/>
                    <a:pt x="23" y="543"/>
                    <a:pt x="60" y="603"/>
                  </a:cubicBezTo>
                  <a:lnTo>
                    <a:pt x="89" y="650"/>
                  </a:lnTo>
                  <a:cubicBezTo>
                    <a:pt x="115" y="696"/>
                    <a:pt x="152" y="735"/>
                    <a:pt x="198" y="761"/>
                  </a:cubicBezTo>
                  <a:cubicBezTo>
                    <a:pt x="267" y="808"/>
                    <a:pt x="347" y="832"/>
                    <a:pt x="428" y="832"/>
                  </a:cubicBezTo>
                  <a:cubicBezTo>
                    <a:pt x="499" y="832"/>
                    <a:pt x="570" y="813"/>
                    <a:pt x="634" y="776"/>
                  </a:cubicBezTo>
                  <a:cubicBezTo>
                    <a:pt x="661" y="753"/>
                    <a:pt x="688" y="731"/>
                    <a:pt x="716" y="709"/>
                  </a:cubicBezTo>
                  <a:cubicBezTo>
                    <a:pt x="763" y="658"/>
                    <a:pt x="795" y="596"/>
                    <a:pt x="810" y="529"/>
                  </a:cubicBezTo>
                  <a:cubicBezTo>
                    <a:pt x="814" y="496"/>
                    <a:pt x="818" y="462"/>
                    <a:pt x="821" y="429"/>
                  </a:cubicBezTo>
                  <a:cubicBezTo>
                    <a:pt x="819" y="359"/>
                    <a:pt x="799" y="291"/>
                    <a:pt x="761" y="231"/>
                  </a:cubicBezTo>
                  <a:lnTo>
                    <a:pt x="732" y="184"/>
                  </a:lnTo>
                  <a:cubicBezTo>
                    <a:pt x="673" y="98"/>
                    <a:pt x="586" y="36"/>
                    <a:pt x="485" y="9"/>
                  </a:cubicBezTo>
                  <a:cubicBezTo>
                    <a:pt x="458" y="3"/>
                    <a:pt x="430"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7"/>
            <p:cNvSpPr/>
            <p:nvPr/>
          </p:nvSpPr>
          <p:spPr>
            <a:xfrm>
              <a:off x="4583750" y="1254275"/>
              <a:ext cx="30700" cy="25050"/>
            </a:xfrm>
            <a:custGeom>
              <a:avLst/>
              <a:gdLst/>
              <a:ahLst/>
              <a:cxnLst/>
              <a:rect l="l" t="t" r="r" b="b"/>
              <a:pathLst>
                <a:path w="1228" h="1002" extrusionOk="0">
                  <a:moveTo>
                    <a:pt x="490" y="0"/>
                  </a:moveTo>
                  <a:cubicBezTo>
                    <a:pt x="482" y="0"/>
                    <a:pt x="475" y="1"/>
                    <a:pt x="468" y="2"/>
                  </a:cubicBezTo>
                  <a:cubicBezTo>
                    <a:pt x="428" y="5"/>
                    <a:pt x="389" y="13"/>
                    <a:pt x="350" y="20"/>
                  </a:cubicBezTo>
                  <a:cubicBezTo>
                    <a:pt x="342" y="21"/>
                    <a:pt x="335" y="24"/>
                    <a:pt x="327" y="26"/>
                  </a:cubicBezTo>
                  <a:cubicBezTo>
                    <a:pt x="320" y="28"/>
                    <a:pt x="312" y="30"/>
                    <a:pt x="304" y="33"/>
                  </a:cubicBezTo>
                  <a:cubicBezTo>
                    <a:pt x="267" y="50"/>
                    <a:pt x="228" y="66"/>
                    <a:pt x="191" y="85"/>
                  </a:cubicBezTo>
                  <a:cubicBezTo>
                    <a:pt x="164" y="108"/>
                    <a:pt x="137" y="131"/>
                    <a:pt x="110" y="153"/>
                  </a:cubicBezTo>
                  <a:cubicBezTo>
                    <a:pt x="73" y="190"/>
                    <a:pt x="46" y="234"/>
                    <a:pt x="33" y="284"/>
                  </a:cubicBezTo>
                  <a:cubicBezTo>
                    <a:pt x="17" y="314"/>
                    <a:pt x="9" y="348"/>
                    <a:pt x="11" y="382"/>
                  </a:cubicBezTo>
                  <a:cubicBezTo>
                    <a:pt x="1" y="433"/>
                    <a:pt x="4" y="485"/>
                    <a:pt x="21" y="534"/>
                  </a:cubicBezTo>
                  <a:cubicBezTo>
                    <a:pt x="56" y="641"/>
                    <a:pt x="117" y="738"/>
                    <a:pt x="199" y="816"/>
                  </a:cubicBezTo>
                  <a:cubicBezTo>
                    <a:pt x="240" y="851"/>
                    <a:pt x="283" y="883"/>
                    <a:pt x="330" y="910"/>
                  </a:cubicBezTo>
                  <a:cubicBezTo>
                    <a:pt x="376" y="938"/>
                    <a:pt x="432" y="955"/>
                    <a:pt x="481" y="972"/>
                  </a:cubicBezTo>
                  <a:cubicBezTo>
                    <a:pt x="501" y="980"/>
                    <a:pt x="523" y="985"/>
                    <a:pt x="545" y="987"/>
                  </a:cubicBezTo>
                  <a:cubicBezTo>
                    <a:pt x="589" y="994"/>
                    <a:pt x="636" y="1001"/>
                    <a:pt x="682" y="1001"/>
                  </a:cubicBezTo>
                  <a:cubicBezTo>
                    <a:pt x="690" y="1001"/>
                    <a:pt x="697" y="1001"/>
                    <a:pt x="705" y="1000"/>
                  </a:cubicBezTo>
                  <a:cubicBezTo>
                    <a:pt x="815" y="995"/>
                    <a:pt x="924" y="961"/>
                    <a:pt x="1020" y="904"/>
                  </a:cubicBezTo>
                  <a:cubicBezTo>
                    <a:pt x="1156" y="822"/>
                    <a:pt x="1227" y="663"/>
                    <a:pt x="1197" y="507"/>
                  </a:cubicBezTo>
                  <a:cubicBezTo>
                    <a:pt x="1194" y="454"/>
                    <a:pt x="1176" y="403"/>
                    <a:pt x="1146" y="359"/>
                  </a:cubicBezTo>
                  <a:cubicBezTo>
                    <a:pt x="1123" y="332"/>
                    <a:pt x="1101" y="305"/>
                    <a:pt x="1078" y="276"/>
                  </a:cubicBezTo>
                  <a:cubicBezTo>
                    <a:pt x="1045" y="247"/>
                    <a:pt x="1007" y="223"/>
                    <a:pt x="966" y="207"/>
                  </a:cubicBezTo>
                  <a:cubicBezTo>
                    <a:pt x="957" y="196"/>
                    <a:pt x="949" y="187"/>
                    <a:pt x="941" y="177"/>
                  </a:cubicBezTo>
                  <a:cubicBezTo>
                    <a:pt x="930" y="166"/>
                    <a:pt x="919" y="156"/>
                    <a:pt x="907" y="148"/>
                  </a:cubicBezTo>
                  <a:cubicBezTo>
                    <a:pt x="872" y="122"/>
                    <a:pt x="828" y="87"/>
                    <a:pt x="785" y="68"/>
                  </a:cubicBezTo>
                  <a:cubicBezTo>
                    <a:pt x="750" y="52"/>
                    <a:pt x="712" y="40"/>
                    <a:pt x="675" y="26"/>
                  </a:cubicBezTo>
                  <a:cubicBezTo>
                    <a:pt x="667" y="24"/>
                    <a:pt x="660" y="20"/>
                    <a:pt x="652" y="19"/>
                  </a:cubicBezTo>
                  <a:cubicBezTo>
                    <a:pt x="606" y="8"/>
                    <a:pt x="559" y="3"/>
                    <a:pt x="512" y="2"/>
                  </a:cubicBezTo>
                  <a:cubicBezTo>
                    <a:pt x="504" y="1"/>
                    <a:pt x="497" y="0"/>
                    <a:pt x="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7"/>
            <p:cNvSpPr/>
            <p:nvPr/>
          </p:nvSpPr>
          <p:spPr>
            <a:xfrm>
              <a:off x="4632875" y="1318700"/>
              <a:ext cx="32775" cy="22400"/>
            </a:xfrm>
            <a:custGeom>
              <a:avLst/>
              <a:gdLst/>
              <a:ahLst/>
              <a:cxnLst/>
              <a:rect l="l" t="t" r="r" b="b"/>
              <a:pathLst>
                <a:path w="1311" h="896" extrusionOk="0">
                  <a:moveTo>
                    <a:pt x="607" y="0"/>
                  </a:moveTo>
                  <a:cubicBezTo>
                    <a:pt x="601" y="0"/>
                    <a:pt x="596" y="1"/>
                    <a:pt x="590" y="1"/>
                  </a:cubicBezTo>
                  <a:cubicBezTo>
                    <a:pt x="520" y="3"/>
                    <a:pt x="450" y="14"/>
                    <a:pt x="382" y="31"/>
                  </a:cubicBezTo>
                  <a:cubicBezTo>
                    <a:pt x="88" y="119"/>
                    <a:pt x="0" y="494"/>
                    <a:pt x="226" y="702"/>
                  </a:cubicBezTo>
                  <a:cubicBezTo>
                    <a:pt x="236" y="712"/>
                    <a:pt x="247" y="721"/>
                    <a:pt x="257" y="729"/>
                  </a:cubicBezTo>
                  <a:cubicBezTo>
                    <a:pt x="295" y="758"/>
                    <a:pt x="334" y="785"/>
                    <a:pt x="374" y="809"/>
                  </a:cubicBezTo>
                  <a:cubicBezTo>
                    <a:pt x="386" y="816"/>
                    <a:pt x="399" y="821"/>
                    <a:pt x="412" y="826"/>
                  </a:cubicBezTo>
                  <a:cubicBezTo>
                    <a:pt x="454" y="845"/>
                    <a:pt x="498" y="861"/>
                    <a:pt x="544" y="874"/>
                  </a:cubicBezTo>
                  <a:cubicBezTo>
                    <a:pt x="602" y="888"/>
                    <a:pt x="661" y="896"/>
                    <a:pt x="721" y="896"/>
                  </a:cubicBezTo>
                  <a:cubicBezTo>
                    <a:pt x="773" y="896"/>
                    <a:pt x="825" y="889"/>
                    <a:pt x="874" y="876"/>
                  </a:cubicBezTo>
                  <a:cubicBezTo>
                    <a:pt x="892" y="879"/>
                    <a:pt x="910" y="881"/>
                    <a:pt x="928" y="881"/>
                  </a:cubicBezTo>
                  <a:cubicBezTo>
                    <a:pt x="960" y="881"/>
                    <a:pt x="992" y="876"/>
                    <a:pt x="1022" y="865"/>
                  </a:cubicBezTo>
                  <a:cubicBezTo>
                    <a:pt x="1074" y="852"/>
                    <a:pt x="1122" y="825"/>
                    <a:pt x="1160" y="788"/>
                  </a:cubicBezTo>
                  <a:cubicBezTo>
                    <a:pt x="1203" y="758"/>
                    <a:pt x="1237" y="717"/>
                    <a:pt x="1260" y="670"/>
                  </a:cubicBezTo>
                  <a:lnTo>
                    <a:pt x="1295" y="575"/>
                  </a:lnTo>
                  <a:cubicBezTo>
                    <a:pt x="1311" y="508"/>
                    <a:pt x="1309" y="439"/>
                    <a:pt x="1289" y="373"/>
                  </a:cubicBezTo>
                  <a:lnTo>
                    <a:pt x="1245" y="275"/>
                  </a:lnTo>
                  <a:cubicBezTo>
                    <a:pt x="1208" y="216"/>
                    <a:pt x="1156" y="167"/>
                    <a:pt x="1094" y="135"/>
                  </a:cubicBezTo>
                  <a:cubicBezTo>
                    <a:pt x="1062" y="113"/>
                    <a:pt x="1029" y="96"/>
                    <a:pt x="994" y="82"/>
                  </a:cubicBezTo>
                  <a:cubicBezTo>
                    <a:pt x="930" y="57"/>
                    <a:pt x="865" y="30"/>
                    <a:pt x="797" y="18"/>
                  </a:cubicBezTo>
                  <a:cubicBezTo>
                    <a:pt x="748" y="10"/>
                    <a:pt x="697" y="6"/>
                    <a:pt x="647" y="2"/>
                  </a:cubicBezTo>
                  <a:cubicBezTo>
                    <a:pt x="634" y="1"/>
                    <a:pt x="620"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7"/>
            <p:cNvSpPr/>
            <p:nvPr/>
          </p:nvSpPr>
          <p:spPr>
            <a:xfrm>
              <a:off x="4662600" y="1387000"/>
              <a:ext cx="20550" cy="20800"/>
            </a:xfrm>
            <a:custGeom>
              <a:avLst/>
              <a:gdLst/>
              <a:ahLst/>
              <a:cxnLst/>
              <a:rect l="l" t="t" r="r" b="b"/>
              <a:pathLst>
                <a:path w="822" h="832" extrusionOk="0">
                  <a:moveTo>
                    <a:pt x="394" y="0"/>
                  </a:moveTo>
                  <a:cubicBezTo>
                    <a:pt x="323" y="0"/>
                    <a:pt x="252" y="19"/>
                    <a:pt x="188" y="56"/>
                  </a:cubicBezTo>
                  <a:lnTo>
                    <a:pt x="106" y="124"/>
                  </a:lnTo>
                  <a:cubicBezTo>
                    <a:pt x="59" y="173"/>
                    <a:pt x="27" y="235"/>
                    <a:pt x="11" y="302"/>
                  </a:cubicBezTo>
                  <a:cubicBezTo>
                    <a:pt x="7" y="335"/>
                    <a:pt x="4" y="370"/>
                    <a:pt x="1" y="402"/>
                  </a:cubicBezTo>
                  <a:cubicBezTo>
                    <a:pt x="3" y="473"/>
                    <a:pt x="24" y="542"/>
                    <a:pt x="61" y="601"/>
                  </a:cubicBezTo>
                  <a:lnTo>
                    <a:pt x="89" y="648"/>
                  </a:lnTo>
                  <a:cubicBezTo>
                    <a:pt x="116" y="694"/>
                    <a:pt x="154" y="733"/>
                    <a:pt x="200" y="759"/>
                  </a:cubicBezTo>
                  <a:cubicBezTo>
                    <a:pt x="239" y="792"/>
                    <a:pt x="286" y="815"/>
                    <a:pt x="337" y="824"/>
                  </a:cubicBezTo>
                  <a:cubicBezTo>
                    <a:pt x="364" y="829"/>
                    <a:pt x="392" y="832"/>
                    <a:pt x="419" y="832"/>
                  </a:cubicBezTo>
                  <a:cubicBezTo>
                    <a:pt x="494" y="832"/>
                    <a:pt x="569" y="812"/>
                    <a:pt x="635" y="775"/>
                  </a:cubicBezTo>
                  <a:cubicBezTo>
                    <a:pt x="662" y="752"/>
                    <a:pt x="689" y="730"/>
                    <a:pt x="717" y="707"/>
                  </a:cubicBezTo>
                  <a:cubicBezTo>
                    <a:pt x="764" y="656"/>
                    <a:pt x="796" y="595"/>
                    <a:pt x="812" y="528"/>
                  </a:cubicBezTo>
                  <a:lnTo>
                    <a:pt x="822" y="427"/>
                  </a:lnTo>
                  <a:cubicBezTo>
                    <a:pt x="820" y="357"/>
                    <a:pt x="799" y="289"/>
                    <a:pt x="763" y="230"/>
                  </a:cubicBezTo>
                  <a:lnTo>
                    <a:pt x="733" y="182"/>
                  </a:lnTo>
                  <a:cubicBezTo>
                    <a:pt x="707" y="137"/>
                    <a:pt x="670" y="98"/>
                    <a:pt x="623" y="71"/>
                  </a:cubicBezTo>
                  <a:cubicBezTo>
                    <a:pt x="554" y="24"/>
                    <a:pt x="474"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7"/>
            <p:cNvSpPr/>
            <p:nvPr/>
          </p:nvSpPr>
          <p:spPr>
            <a:xfrm>
              <a:off x="4552025" y="1481700"/>
              <a:ext cx="23050" cy="28075"/>
            </a:xfrm>
            <a:custGeom>
              <a:avLst/>
              <a:gdLst/>
              <a:ahLst/>
              <a:cxnLst/>
              <a:rect l="l" t="t" r="r" b="b"/>
              <a:pathLst>
                <a:path w="922" h="1123" extrusionOk="0">
                  <a:moveTo>
                    <a:pt x="456" y="1"/>
                  </a:moveTo>
                  <a:cubicBezTo>
                    <a:pt x="386" y="3"/>
                    <a:pt x="318" y="23"/>
                    <a:pt x="258" y="60"/>
                  </a:cubicBezTo>
                  <a:cubicBezTo>
                    <a:pt x="216" y="90"/>
                    <a:pt x="171" y="123"/>
                    <a:pt x="140" y="165"/>
                  </a:cubicBezTo>
                  <a:cubicBezTo>
                    <a:pt x="84" y="228"/>
                    <a:pt x="44" y="303"/>
                    <a:pt x="24" y="385"/>
                  </a:cubicBezTo>
                  <a:cubicBezTo>
                    <a:pt x="8" y="433"/>
                    <a:pt x="7" y="489"/>
                    <a:pt x="3" y="537"/>
                  </a:cubicBezTo>
                  <a:cubicBezTo>
                    <a:pt x="0" y="586"/>
                    <a:pt x="14" y="645"/>
                    <a:pt x="23" y="690"/>
                  </a:cubicBezTo>
                  <a:cubicBezTo>
                    <a:pt x="26" y="708"/>
                    <a:pt x="32" y="727"/>
                    <a:pt x="39" y="744"/>
                  </a:cubicBezTo>
                  <a:cubicBezTo>
                    <a:pt x="57" y="788"/>
                    <a:pt x="77" y="844"/>
                    <a:pt x="109" y="885"/>
                  </a:cubicBezTo>
                  <a:cubicBezTo>
                    <a:pt x="134" y="919"/>
                    <a:pt x="162" y="953"/>
                    <a:pt x="193" y="984"/>
                  </a:cubicBezTo>
                  <a:cubicBezTo>
                    <a:pt x="224" y="1011"/>
                    <a:pt x="258" y="1036"/>
                    <a:pt x="294" y="1057"/>
                  </a:cubicBezTo>
                  <a:cubicBezTo>
                    <a:pt x="302" y="1063"/>
                    <a:pt x="310" y="1067"/>
                    <a:pt x="318" y="1072"/>
                  </a:cubicBezTo>
                  <a:cubicBezTo>
                    <a:pt x="357" y="1089"/>
                    <a:pt x="396" y="1103"/>
                    <a:pt x="437" y="1115"/>
                  </a:cubicBezTo>
                  <a:cubicBezTo>
                    <a:pt x="464" y="1120"/>
                    <a:pt x="490" y="1123"/>
                    <a:pt x="517" y="1123"/>
                  </a:cubicBezTo>
                  <a:cubicBezTo>
                    <a:pt x="699" y="1123"/>
                    <a:pt x="864" y="1001"/>
                    <a:pt x="911" y="819"/>
                  </a:cubicBezTo>
                  <a:cubicBezTo>
                    <a:pt x="915" y="784"/>
                    <a:pt x="919" y="751"/>
                    <a:pt x="922" y="717"/>
                  </a:cubicBezTo>
                  <a:cubicBezTo>
                    <a:pt x="920" y="647"/>
                    <a:pt x="899" y="579"/>
                    <a:pt x="861" y="519"/>
                  </a:cubicBezTo>
                  <a:lnTo>
                    <a:pt x="848" y="502"/>
                  </a:lnTo>
                  <a:cubicBezTo>
                    <a:pt x="849" y="497"/>
                    <a:pt x="852" y="492"/>
                    <a:pt x="853" y="486"/>
                  </a:cubicBezTo>
                  <a:cubicBezTo>
                    <a:pt x="872" y="384"/>
                    <a:pt x="855" y="278"/>
                    <a:pt x="804" y="188"/>
                  </a:cubicBezTo>
                  <a:cubicBezTo>
                    <a:pt x="780" y="161"/>
                    <a:pt x="759" y="134"/>
                    <a:pt x="736" y="106"/>
                  </a:cubicBezTo>
                  <a:cubicBezTo>
                    <a:pt x="685" y="59"/>
                    <a:pt x="624" y="27"/>
                    <a:pt x="558" y="12"/>
                  </a:cubicBezTo>
                  <a:cubicBezTo>
                    <a:pt x="524" y="7"/>
                    <a:pt x="490" y="4"/>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7"/>
            <p:cNvSpPr/>
            <p:nvPr/>
          </p:nvSpPr>
          <p:spPr>
            <a:xfrm>
              <a:off x="4562300" y="1359600"/>
              <a:ext cx="27650" cy="23675"/>
            </a:xfrm>
            <a:custGeom>
              <a:avLst/>
              <a:gdLst/>
              <a:ahLst/>
              <a:cxnLst/>
              <a:rect l="l" t="t" r="r" b="b"/>
              <a:pathLst>
                <a:path w="1106" h="947" extrusionOk="0">
                  <a:moveTo>
                    <a:pt x="543" y="1"/>
                  </a:moveTo>
                  <a:cubicBezTo>
                    <a:pt x="494" y="3"/>
                    <a:pt x="446" y="11"/>
                    <a:pt x="398" y="22"/>
                  </a:cubicBezTo>
                  <a:cubicBezTo>
                    <a:pt x="351" y="33"/>
                    <a:pt x="298" y="61"/>
                    <a:pt x="260" y="80"/>
                  </a:cubicBezTo>
                  <a:cubicBezTo>
                    <a:pt x="246" y="86"/>
                    <a:pt x="233" y="95"/>
                    <a:pt x="221" y="105"/>
                  </a:cubicBezTo>
                  <a:cubicBezTo>
                    <a:pt x="187" y="132"/>
                    <a:pt x="137" y="165"/>
                    <a:pt x="109" y="205"/>
                  </a:cubicBezTo>
                  <a:cubicBezTo>
                    <a:pt x="72" y="242"/>
                    <a:pt x="45" y="287"/>
                    <a:pt x="31" y="337"/>
                  </a:cubicBezTo>
                  <a:cubicBezTo>
                    <a:pt x="10" y="383"/>
                    <a:pt x="1" y="434"/>
                    <a:pt x="4" y="485"/>
                  </a:cubicBezTo>
                  <a:cubicBezTo>
                    <a:pt x="10" y="518"/>
                    <a:pt x="15" y="553"/>
                    <a:pt x="20" y="586"/>
                  </a:cubicBezTo>
                  <a:cubicBezTo>
                    <a:pt x="41" y="656"/>
                    <a:pt x="80" y="717"/>
                    <a:pt x="132" y="766"/>
                  </a:cubicBezTo>
                  <a:cubicBezTo>
                    <a:pt x="141" y="776"/>
                    <a:pt x="152" y="785"/>
                    <a:pt x="163" y="794"/>
                  </a:cubicBezTo>
                  <a:cubicBezTo>
                    <a:pt x="194" y="817"/>
                    <a:pt x="227" y="840"/>
                    <a:pt x="259" y="861"/>
                  </a:cubicBezTo>
                  <a:cubicBezTo>
                    <a:pt x="265" y="864"/>
                    <a:pt x="270" y="867"/>
                    <a:pt x="275" y="871"/>
                  </a:cubicBezTo>
                  <a:lnTo>
                    <a:pt x="294" y="880"/>
                  </a:lnTo>
                  <a:cubicBezTo>
                    <a:pt x="329" y="895"/>
                    <a:pt x="367" y="908"/>
                    <a:pt x="405" y="921"/>
                  </a:cubicBezTo>
                  <a:cubicBezTo>
                    <a:pt x="417" y="926"/>
                    <a:pt x="430" y="929"/>
                    <a:pt x="443" y="932"/>
                  </a:cubicBezTo>
                  <a:cubicBezTo>
                    <a:pt x="488" y="940"/>
                    <a:pt x="534" y="944"/>
                    <a:pt x="579" y="946"/>
                  </a:cubicBezTo>
                  <a:cubicBezTo>
                    <a:pt x="593" y="946"/>
                    <a:pt x="606" y="946"/>
                    <a:pt x="619" y="944"/>
                  </a:cubicBezTo>
                  <a:cubicBezTo>
                    <a:pt x="664" y="940"/>
                    <a:pt x="711" y="932"/>
                    <a:pt x="755" y="921"/>
                  </a:cubicBezTo>
                  <a:cubicBezTo>
                    <a:pt x="762" y="919"/>
                    <a:pt x="767" y="917"/>
                    <a:pt x="773" y="915"/>
                  </a:cubicBezTo>
                  <a:cubicBezTo>
                    <a:pt x="812" y="901"/>
                    <a:pt x="850" y="881"/>
                    <a:pt x="887" y="864"/>
                  </a:cubicBezTo>
                  <a:cubicBezTo>
                    <a:pt x="958" y="816"/>
                    <a:pt x="1013" y="747"/>
                    <a:pt x="1047" y="669"/>
                  </a:cubicBezTo>
                  <a:cubicBezTo>
                    <a:pt x="1068" y="633"/>
                    <a:pt x="1085" y="595"/>
                    <a:pt x="1094" y="556"/>
                  </a:cubicBezTo>
                  <a:cubicBezTo>
                    <a:pt x="1098" y="523"/>
                    <a:pt x="1101" y="488"/>
                    <a:pt x="1105" y="456"/>
                  </a:cubicBezTo>
                  <a:cubicBezTo>
                    <a:pt x="1103" y="385"/>
                    <a:pt x="1082" y="316"/>
                    <a:pt x="1045" y="257"/>
                  </a:cubicBezTo>
                  <a:cubicBezTo>
                    <a:pt x="1017" y="221"/>
                    <a:pt x="985" y="175"/>
                    <a:pt x="946" y="145"/>
                  </a:cubicBezTo>
                  <a:cubicBezTo>
                    <a:pt x="911" y="118"/>
                    <a:pt x="870" y="83"/>
                    <a:pt x="825" y="63"/>
                  </a:cubicBezTo>
                  <a:cubicBezTo>
                    <a:pt x="781" y="43"/>
                    <a:pt x="736" y="27"/>
                    <a:pt x="689" y="16"/>
                  </a:cubicBezTo>
                  <a:cubicBezTo>
                    <a:pt x="649" y="9"/>
                    <a:pt x="608" y="5"/>
                    <a:pt x="568" y="2"/>
                  </a:cubicBezTo>
                  <a:cubicBezTo>
                    <a:pt x="559" y="2"/>
                    <a:pt x="551" y="1"/>
                    <a:pt x="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7"/>
            <p:cNvSpPr/>
            <p:nvPr/>
          </p:nvSpPr>
          <p:spPr>
            <a:xfrm>
              <a:off x="4556925" y="1314325"/>
              <a:ext cx="24825" cy="20075"/>
            </a:xfrm>
            <a:custGeom>
              <a:avLst/>
              <a:gdLst/>
              <a:ahLst/>
              <a:cxnLst/>
              <a:rect l="l" t="t" r="r" b="b"/>
              <a:pathLst>
                <a:path w="993" h="803" extrusionOk="0">
                  <a:moveTo>
                    <a:pt x="380" y="1"/>
                  </a:moveTo>
                  <a:cubicBezTo>
                    <a:pt x="330" y="1"/>
                    <a:pt x="280" y="14"/>
                    <a:pt x="236" y="39"/>
                  </a:cubicBezTo>
                  <a:cubicBezTo>
                    <a:pt x="186" y="56"/>
                    <a:pt x="140" y="87"/>
                    <a:pt x="106" y="128"/>
                  </a:cubicBezTo>
                  <a:cubicBezTo>
                    <a:pt x="40" y="206"/>
                    <a:pt x="3" y="306"/>
                    <a:pt x="1" y="408"/>
                  </a:cubicBezTo>
                  <a:cubicBezTo>
                    <a:pt x="6" y="442"/>
                    <a:pt x="12" y="475"/>
                    <a:pt x="17" y="510"/>
                  </a:cubicBezTo>
                  <a:cubicBezTo>
                    <a:pt x="38" y="578"/>
                    <a:pt x="76" y="639"/>
                    <a:pt x="128" y="688"/>
                  </a:cubicBezTo>
                  <a:cubicBezTo>
                    <a:pt x="156" y="708"/>
                    <a:pt x="185" y="727"/>
                    <a:pt x="213" y="748"/>
                  </a:cubicBezTo>
                  <a:cubicBezTo>
                    <a:pt x="271" y="778"/>
                    <a:pt x="336" y="793"/>
                    <a:pt x="401" y="793"/>
                  </a:cubicBezTo>
                  <a:cubicBezTo>
                    <a:pt x="404" y="793"/>
                    <a:pt x="406" y="793"/>
                    <a:pt x="408" y="793"/>
                  </a:cubicBezTo>
                  <a:cubicBezTo>
                    <a:pt x="474" y="796"/>
                    <a:pt x="541" y="799"/>
                    <a:pt x="607" y="803"/>
                  </a:cubicBezTo>
                  <a:cubicBezTo>
                    <a:pt x="609" y="803"/>
                    <a:pt x="611" y="803"/>
                    <a:pt x="613" y="803"/>
                  </a:cubicBezTo>
                  <a:cubicBezTo>
                    <a:pt x="664" y="803"/>
                    <a:pt x="713" y="789"/>
                    <a:pt x="757" y="765"/>
                  </a:cubicBezTo>
                  <a:cubicBezTo>
                    <a:pt x="901" y="698"/>
                    <a:pt x="993" y="554"/>
                    <a:pt x="993" y="395"/>
                  </a:cubicBezTo>
                  <a:cubicBezTo>
                    <a:pt x="986" y="362"/>
                    <a:pt x="982" y="328"/>
                    <a:pt x="975" y="294"/>
                  </a:cubicBezTo>
                  <a:cubicBezTo>
                    <a:pt x="956" y="226"/>
                    <a:pt x="917" y="164"/>
                    <a:pt x="864" y="115"/>
                  </a:cubicBezTo>
                  <a:cubicBezTo>
                    <a:pt x="837" y="96"/>
                    <a:pt x="809" y="75"/>
                    <a:pt x="781" y="56"/>
                  </a:cubicBezTo>
                  <a:cubicBezTo>
                    <a:pt x="724" y="26"/>
                    <a:pt x="661" y="10"/>
                    <a:pt x="597" y="10"/>
                  </a:cubicBezTo>
                  <a:cubicBezTo>
                    <a:pt x="593" y="10"/>
                    <a:pt x="589" y="10"/>
                    <a:pt x="585" y="11"/>
                  </a:cubicBezTo>
                  <a:cubicBezTo>
                    <a:pt x="518" y="7"/>
                    <a:pt x="452" y="4"/>
                    <a:pt x="386" y="1"/>
                  </a:cubicBezTo>
                  <a:cubicBezTo>
                    <a:pt x="384" y="1"/>
                    <a:pt x="382"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7"/>
            <p:cNvSpPr/>
            <p:nvPr/>
          </p:nvSpPr>
          <p:spPr>
            <a:xfrm>
              <a:off x="4525200" y="1546825"/>
              <a:ext cx="24300" cy="23725"/>
            </a:xfrm>
            <a:custGeom>
              <a:avLst/>
              <a:gdLst/>
              <a:ahLst/>
              <a:cxnLst/>
              <a:rect l="l" t="t" r="r" b="b"/>
              <a:pathLst>
                <a:path w="972" h="949" extrusionOk="0">
                  <a:moveTo>
                    <a:pt x="469" y="0"/>
                  </a:moveTo>
                  <a:cubicBezTo>
                    <a:pt x="465" y="0"/>
                    <a:pt x="461" y="0"/>
                    <a:pt x="456" y="1"/>
                  </a:cubicBezTo>
                  <a:cubicBezTo>
                    <a:pt x="418" y="4"/>
                    <a:pt x="381" y="11"/>
                    <a:pt x="343" y="18"/>
                  </a:cubicBezTo>
                  <a:cubicBezTo>
                    <a:pt x="338" y="19"/>
                    <a:pt x="334" y="20"/>
                    <a:pt x="330" y="21"/>
                  </a:cubicBezTo>
                  <a:cubicBezTo>
                    <a:pt x="246" y="48"/>
                    <a:pt x="170" y="95"/>
                    <a:pt x="109" y="159"/>
                  </a:cubicBezTo>
                  <a:cubicBezTo>
                    <a:pt x="65" y="204"/>
                    <a:pt x="21" y="281"/>
                    <a:pt x="11" y="344"/>
                  </a:cubicBezTo>
                  <a:cubicBezTo>
                    <a:pt x="6" y="380"/>
                    <a:pt x="2" y="417"/>
                    <a:pt x="0" y="453"/>
                  </a:cubicBezTo>
                  <a:cubicBezTo>
                    <a:pt x="0" y="457"/>
                    <a:pt x="0" y="461"/>
                    <a:pt x="0" y="464"/>
                  </a:cubicBezTo>
                  <a:cubicBezTo>
                    <a:pt x="2" y="483"/>
                    <a:pt x="7" y="505"/>
                    <a:pt x="9" y="518"/>
                  </a:cubicBezTo>
                  <a:cubicBezTo>
                    <a:pt x="11" y="532"/>
                    <a:pt x="14" y="557"/>
                    <a:pt x="19" y="575"/>
                  </a:cubicBezTo>
                  <a:cubicBezTo>
                    <a:pt x="26" y="611"/>
                    <a:pt x="64" y="682"/>
                    <a:pt x="67" y="689"/>
                  </a:cubicBezTo>
                  <a:cubicBezTo>
                    <a:pt x="70" y="697"/>
                    <a:pt x="75" y="703"/>
                    <a:pt x="79" y="710"/>
                  </a:cubicBezTo>
                  <a:cubicBezTo>
                    <a:pt x="104" y="744"/>
                    <a:pt x="131" y="778"/>
                    <a:pt x="161" y="808"/>
                  </a:cubicBezTo>
                  <a:cubicBezTo>
                    <a:pt x="193" y="835"/>
                    <a:pt x="226" y="860"/>
                    <a:pt x="262" y="881"/>
                  </a:cubicBezTo>
                  <a:cubicBezTo>
                    <a:pt x="268" y="885"/>
                    <a:pt x="275" y="889"/>
                    <a:pt x="281" y="892"/>
                  </a:cubicBezTo>
                  <a:cubicBezTo>
                    <a:pt x="318" y="910"/>
                    <a:pt x="357" y="924"/>
                    <a:pt x="397" y="934"/>
                  </a:cubicBezTo>
                  <a:cubicBezTo>
                    <a:pt x="401" y="936"/>
                    <a:pt x="405" y="937"/>
                    <a:pt x="409" y="937"/>
                  </a:cubicBezTo>
                  <a:cubicBezTo>
                    <a:pt x="446" y="943"/>
                    <a:pt x="483" y="946"/>
                    <a:pt x="521" y="948"/>
                  </a:cubicBezTo>
                  <a:cubicBezTo>
                    <a:pt x="524" y="949"/>
                    <a:pt x="527" y="949"/>
                    <a:pt x="530" y="949"/>
                  </a:cubicBezTo>
                  <a:cubicBezTo>
                    <a:pt x="569" y="949"/>
                    <a:pt x="617" y="936"/>
                    <a:pt x="645" y="931"/>
                  </a:cubicBezTo>
                  <a:cubicBezTo>
                    <a:pt x="684" y="924"/>
                    <a:pt x="745" y="890"/>
                    <a:pt x="764" y="880"/>
                  </a:cubicBezTo>
                  <a:cubicBezTo>
                    <a:pt x="802" y="862"/>
                    <a:pt x="840" y="822"/>
                    <a:pt x="866" y="799"/>
                  </a:cubicBezTo>
                  <a:cubicBezTo>
                    <a:pt x="932" y="722"/>
                    <a:pt x="968" y="622"/>
                    <a:pt x="971" y="521"/>
                  </a:cubicBezTo>
                  <a:cubicBezTo>
                    <a:pt x="969" y="508"/>
                    <a:pt x="968" y="496"/>
                    <a:pt x="966" y="484"/>
                  </a:cubicBezTo>
                  <a:cubicBezTo>
                    <a:pt x="967" y="467"/>
                    <a:pt x="969" y="449"/>
                    <a:pt x="972" y="432"/>
                  </a:cubicBezTo>
                  <a:cubicBezTo>
                    <a:pt x="969" y="362"/>
                    <a:pt x="949" y="293"/>
                    <a:pt x="911" y="233"/>
                  </a:cubicBezTo>
                  <a:cubicBezTo>
                    <a:pt x="865" y="161"/>
                    <a:pt x="800" y="101"/>
                    <a:pt x="724" y="60"/>
                  </a:cubicBezTo>
                  <a:cubicBezTo>
                    <a:pt x="686" y="41"/>
                    <a:pt x="647" y="27"/>
                    <a:pt x="607" y="16"/>
                  </a:cubicBezTo>
                  <a:cubicBezTo>
                    <a:pt x="571" y="4"/>
                    <a:pt x="506" y="2"/>
                    <a:pt x="481" y="1"/>
                  </a:cubicBezTo>
                  <a:cubicBezTo>
                    <a:pt x="477" y="0"/>
                    <a:pt x="473"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7"/>
            <p:cNvSpPr/>
            <p:nvPr/>
          </p:nvSpPr>
          <p:spPr>
            <a:xfrm>
              <a:off x="4538550" y="1639725"/>
              <a:ext cx="25975" cy="23850"/>
            </a:xfrm>
            <a:custGeom>
              <a:avLst/>
              <a:gdLst/>
              <a:ahLst/>
              <a:cxnLst/>
              <a:rect l="l" t="t" r="r" b="b"/>
              <a:pathLst>
                <a:path w="1039" h="954" extrusionOk="0">
                  <a:moveTo>
                    <a:pt x="637" y="1"/>
                  </a:moveTo>
                  <a:cubicBezTo>
                    <a:pt x="599" y="1"/>
                    <a:pt x="562" y="6"/>
                    <a:pt x="525" y="17"/>
                  </a:cubicBezTo>
                  <a:cubicBezTo>
                    <a:pt x="484" y="25"/>
                    <a:pt x="442" y="31"/>
                    <a:pt x="400" y="39"/>
                  </a:cubicBezTo>
                  <a:cubicBezTo>
                    <a:pt x="379" y="42"/>
                    <a:pt x="358" y="45"/>
                    <a:pt x="337" y="48"/>
                  </a:cubicBezTo>
                  <a:lnTo>
                    <a:pt x="307" y="54"/>
                  </a:lnTo>
                  <a:cubicBezTo>
                    <a:pt x="305" y="54"/>
                    <a:pt x="303" y="54"/>
                    <a:pt x="300" y="55"/>
                  </a:cubicBezTo>
                  <a:lnTo>
                    <a:pt x="204" y="99"/>
                  </a:lnTo>
                  <a:lnTo>
                    <a:pt x="123" y="166"/>
                  </a:lnTo>
                  <a:cubicBezTo>
                    <a:pt x="121" y="168"/>
                    <a:pt x="119" y="170"/>
                    <a:pt x="117" y="173"/>
                  </a:cubicBezTo>
                  <a:cubicBezTo>
                    <a:pt x="116" y="174"/>
                    <a:pt x="115" y="175"/>
                    <a:pt x="115" y="176"/>
                  </a:cubicBezTo>
                  <a:cubicBezTo>
                    <a:pt x="107" y="184"/>
                    <a:pt x="61" y="251"/>
                    <a:pt x="54" y="260"/>
                  </a:cubicBezTo>
                  <a:cubicBezTo>
                    <a:pt x="53" y="262"/>
                    <a:pt x="52" y="264"/>
                    <a:pt x="51" y="267"/>
                  </a:cubicBezTo>
                  <a:lnTo>
                    <a:pt x="49" y="271"/>
                  </a:lnTo>
                  <a:cubicBezTo>
                    <a:pt x="44" y="282"/>
                    <a:pt x="17" y="355"/>
                    <a:pt x="14" y="366"/>
                  </a:cubicBezTo>
                  <a:cubicBezTo>
                    <a:pt x="13" y="369"/>
                    <a:pt x="12" y="371"/>
                    <a:pt x="11" y="375"/>
                  </a:cubicBezTo>
                  <a:cubicBezTo>
                    <a:pt x="11" y="377"/>
                    <a:pt x="11" y="379"/>
                    <a:pt x="10" y="381"/>
                  </a:cubicBezTo>
                  <a:cubicBezTo>
                    <a:pt x="6" y="404"/>
                    <a:pt x="0" y="462"/>
                    <a:pt x="0" y="485"/>
                  </a:cubicBezTo>
                  <a:lnTo>
                    <a:pt x="0" y="487"/>
                  </a:lnTo>
                  <a:cubicBezTo>
                    <a:pt x="0" y="490"/>
                    <a:pt x="0" y="492"/>
                    <a:pt x="0" y="495"/>
                  </a:cubicBezTo>
                  <a:lnTo>
                    <a:pt x="0" y="499"/>
                  </a:lnTo>
                  <a:cubicBezTo>
                    <a:pt x="2" y="527"/>
                    <a:pt x="11" y="575"/>
                    <a:pt x="16" y="603"/>
                  </a:cubicBezTo>
                  <a:cubicBezTo>
                    <a:pt x="17" y="607"/>
                    <a:pt x="18" y="612"/>
                    <a:pt x="19" y="617"/>
                  </a:cubicBezTo>
                  <a:cubicBezTo>
                    <a:pt x="21" y="619"/>
                    <a:pt x="22" y="622"/>
                    <a:pt x="23" y="624"/>
                  </a:cubicBezTo>
                  <a:cubicBezTo>
                    <a:pt x="30" y="643"/>
                    <a:pt x="57" y="703"/>
                    <a:pt x="67" y="721"/>
                  </a:cubicBezTo>
                  <a:lnTo>
                    <a:pt x="69" y="727"/>
                  </a:lnTo>
                  <a:cubicBezTo>
                    <a:pt x="71" y="731"/>
                    <a:pt x="73" y="736"/>
                    <a:pt x="77" y="740"/>
                  </a:cubicBezTo>
                  <a:cubicBezTo>
                    <a:pt x="99" y="773"/>
                    <a:pt x="125" y="804"/>
                    <a:pt x="153" y="833"/>
                  </a:cubicBezTo>
                  <a:cubicBezTo>
                    <a:pt x="184" y="859"/>
                    <a:pt x="215" y="880"/>
                    <a:pt x="250" y="900"/>
                  </a:cubicBezTo>
                  <a:cubicBezTo>
                    <a:pt x="252" y="902"/>
                    <a:pt x="254" y="903"/>
                    <a:pt x="256" y="904"/>
                  </a:cubicBezTo>
                  <a:cubicBezTo>
                    <a:pt x="259" y="905"/>
                    <a:pt x="259" y="905"/>
                    <a:pt x="260" y="905"/>
                  </a:cubicBezTo>
                  <a:cubicBezTo>
                    <a:pt x="283" y="915"/>
                    <a:pt x="334" y="934"/>
                    <a:pt x="358" y="941"/>
                  </a:cubicBezTo>
                  <a:cubicBezTo>
                    <a:pt x="360" y="942"/>
                    <a:pt x="363" y="943"/>
                    <a:pt x="366" y="944"/>
                  </a:cubicBezTo>
                  <a:lnTo>
                    <a:pt x="370" y="944"/>
                  </a:lnTo>
                  <a:cubicBezTo>
                    <a:pt x="403" y="947"/>
                    <a:pt x="437" y="951"/>
                    <a:pt x="470" y="954"/>
                  </a:cubicBezTo>
                  <a:lnTo>
                    <a:pt x="473" y="954"/>
                  </a:lnTo>
                  <a:cubicBezTo>
                    <a:pt x="512" y="953"/>
                    <a:pt x="552" y="947"/>
                    <a:pt x="590" y="936"/>
                  </a:cubicBezTo>
                  <a:cubicBezTo>
                    <a:pt x="642" y="924"/>
                    <a:pt x="689" y="897"/>
                    <a:pt x="728" y="859"/>
                  </a:cubicBezTo>
                  <a:cubicBezTo>
                    <a:pt x="769" y="831"/>
                    <a:pt x="803" y="792"/>
                    <a:pt x="824" y="747"/>
                  </a:cubicBezTo>
                  <a:cubicBezTo>
                    <a:pt x="848" y="734"/>
                    <a:pt x="869" y="718"/>
                    <a:pt x="888" y="699"/>
                  </a:cubicBezTo>
                  <a:cubicBezTo>
                    <a:pt x="971" y="636"/>
                    <a:pt x="1023" y="540"/>
                    <a:pt x="1029" y="436"/>
                  </a:cubicBezTo>
                  <a:cubicBezTo>
                    <a:pt x="1038" y="385"/>
                    <a:pt x="1034" y="334"/>
                    <a:pt x="1018" y="285"/>
                  </a:cubicBezTo>
                  <a:cubicBezTo>
                    <a:pt x="1004" y="253"/>
                    <a:pt x="989" y="220"/>
                    <a:pt x="975" y="188"/>
                  </a:cubicBezTo>
                  <a:cubicBezTo>
                    <a:pt x="937" y="128"/>
                    <a:pt x="885" y="80"/>
                    <a:pt x="822" y="46"/>
                  </a:cubicBezTo>
                  <a:cubicBezTo>
                    <a:pt x="791" y="34"/>
                    <a:pt x="760" y="22"/>
                    <a:pt x="728" y="12"/>
                  </a:cubicBezTo>
                  <a:cubicBezTo>
                    <a:pt x="698" y="4"/>
                    <a:pt x="668" y="1"/>
                    <a:pt x="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7"/>
            <p:cNvSpPr/>
            <p:nvPr/>
          </p:nvSpPr>
          <p:spPr>
            <a:xfrm>
              <a:off x="4613475" y="1598575"/>
              <a:ext cx="20525" cy="20800"/>
            </a:xfrm>
            <a:custGeom>
              <a:avLst/>
              <a:gdLst/>
              <a:ahLst/>
              <a:cxnLst/>
              <a:rect l="l" t="t" r="r" b="b"/>
              <a:pathLst>
                <a:path w="821" h="832" extrusionOk="0">
                  <a:moveTo>
                    <a:pt x="392" y="1"/>
                  </a:moveTo>
                  <a:cubicBezTo>
                    <a:pt x="322" y="1"/>
                    <a:pt x="251" y="19"/>
                    <a:pt x="186" y="57"/>
                  </a:cubicBezTo>
                  <a:lnTo>
                    <a:pt x="105" y="124"/>
                  </a:lnTo>
                  <a:cubicBezTo>
                    <a:pt x="59" y="175"/>
                    <a:pt x="26" y="237"/>
                    <a:pt x="11" y="304"/>
                  </a:cubicBezTo>
                  <a:cubicBezTo>
                    <a:pt x="8" y="337"/>
                    <a:pt x="4" y="371"/>
                    <a:pt x="0" y="404"/>
                  </a:cubicBezTo>
                  <a:cubicBezTo>
                    <a:pt x="3" y="474"/>
                    <a:pt x="23" y="542"/>
                    <a:pt x="61" y="603"/>
                  </a:cubicBezTo>
                  <a:lnTo>
                    <a:pt x="90" y="649"/>
                  </a:lnTo>
                  <a:cubicBezTo>
                    <a:pt x="115" y="696"/>
                    <a:pt x="153" y="734"/>
                    <a:pt x="198" y="761"/>
                  </a:cubicBezTo>
                  <a:cubicBezTo>
                    <a:pt x="268" y="808"/>
                    <a:pt x="348" y="832"/>
                    <a:pt x="429" y="832"/>
                  </a:cubicBezTo>
                  <a:cubicBezTo>
                    <a:pt x="500" y="832"/>
                    <a:pt x="571" y="813"/>
                    <a:pt x="635" y="776"/>
                  </a:cubicBezTo>
                  <a:lnTo>
                    <a:pt x="716" y="709"/>
                  </a:lnTo>
                  <a:cubicBezTo>
                    <a:pt x="762" y="658"/>
                    <a:pt x="796" y="597"/>
                    <a:pt x="811" y="530"/>
                  </a:cubicBezTo>
                  <a:cubicBezTo>
                    <a:pt x="814" y="496"/>
                    <a:pt x="817" y="463"/>
                    <a:pt x="820" y="429"/>
                  </a:cubicBezTo>
                  <a:cubicBezTo>
                    <a:pt x="819" y="359"/>
                    <a:pt x="799" y="291"/>
                    <a:pt x="761" y="231"/>
                  </a:cubicBezTo>
                  <a:lnTo>
                    <a:pt x="732" y="184"/>
                  </a:lnTo>
                  <a:cubicBezTo>
                    <a:pt x="654" y="66"/>
                    <a:pt x="525" y="1"/>
                    <a:pt x="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7"/>
            <p:cNvSpPr/>
            <p:nvPr/>
          </p:nvSpPr>
          <p:spPr>
            <a:xfrm>
              <a:off x="4477250" y="1495825"/>
              <a:ext cx="25250" cy="21875"/>
            </a:xfrm>
            <a:custGeom>
              <a:avLst/>
              <a:gdLst/>
              <a:ahLst/>
              <a:cxnLst/>
              <a:rect l="l" t="t" r="r" b="b"/>
              <a:pathLst>
                <a:path w="1010" h="875" extrusionOk="0">
                  <a:moveTo>
                    <a:pt x="612" y="1"/>
                  </a:moveTo>
                  <a:cubicBezTo>
                    <a:pt x="607" y="1"/>
                    <a:pt x="603" y="1"/>
                    <a:pt x="599" y="1"/>
                  </a:cubicBezTo>
                  <a:cubicBezTo>
                    <a:pt x="546" y="3"/>
                    <a:pt x="494" y="11"/>
                    <a:pt x="442" y="21"/>
                  </a:cubicBezTo>
                  <a:cubicBezTo>
                    <a:pt x="424" y="25"/>
                    <a:pt x="406" y="30"/>
                    <a:pt x="387" y="37"/>
                  </a:cubicBezTo>
                  <a:cubicBezTo>
                    <a:pt x="336" y="55"/>
                    <a:pt x="288" y="76"/>
                    <a:pt x="241" y="101"/>
                  </a:cubicBezTo>
                  <a:cubicBezTo>
                    <a:pt x="224" y="111"/>
                    <a:pt x="207" y="122"/>
                    <a:pt x="192" y="135"/>
                  </a:cubicBezTo>
                  <a:lnTo>
                    <a:pt x="109" y="202"/>
                  </a:lnTo>
                  <a:cubicBezTo>
                    <a:pt x="90" y="230"/>
                    <a:pt x="71" y="258"/>
                    <a:pt x="51" y="286"/>
                  </a:cubicBezTo>
                  <a:cubicBezTo>
                    <a:pt x="39" y="317"/>
                    <a:pt x="27" y="349"/>
                    <a:pt x="15" y="380"/>
                  </a:cubicBezTo>
                  <a:cubicBezTo>
                    <a:pt x="1" y="430"/>
                    <a:pt x="0" y="482"/>
                    <a:pt x="13" y="532"/>
                  </a:cubicBezTo>
                  <a:cubicBezTo>
                    <a:pt x="24" y="602"/>
                    <a:pt x="54" y="666"/>
                    <a:pt x="99" y="720"/>
                  </a:cubicBezTo>
                  <a:lnTo>
                    <a:pt x="99" y="722"/>
                  </a:lnTo>
                  <a:cubicBezTo>
                    <a:pt x="117" y="752"/>
                    <a:pt x="144" y="776"/>
                    <a:pt x="174" y="793"/>
                  </a:cubicBezTo>
                  <a:cubicBezTo>
                    <a:pt x="214" y="825"/>
                    <a:pt x="261" y="848"/>
                    <a:pt x="312" y="857"/>
                  </a:cubicBezTo>
                  <a:cubicBezTo>
                    <a:pt x="319" y="860"/>
                    <a:pt x="327" y="862"/>
                    <a:pt x="334" y="863"/>
                  </a:cubicBezTo>
                  <a:cubicBezTo>
                    <a:pt x="375" y="871"/>
                    <a:pt x="415" y="874"/>
                    <a:pt x="456" y="875"/>
                  </a:cubicBezTo>
                  <a:cubicBezTo>
                    <a:pt x="497" y="872"/>
                    <a:pt x="538" y="866"/>
                    <a:pt x="578" y="857"/>
                  </a:cubicBezTo>
                  <a:cubicBezTo>
                    <a:pt x="587" y="856"/>
                    <a:pt x="595" y="853"/>
                    <a:pt x="602" y="851"/>
                  </a:cubicBezTo>
                  <a:cubicBezTo>
                    <a:pt x="642" y="837"/>
                    <a:pt x="681" y="819"/>
                    <a:pt x="718" y="799"/>
                  </a:cubicBezTo>
                  <a:cubicBezTo>
                    <a:pt x="725" y="795"/>
                    <a:pt x="732" y="791"/>
                    <a:pt x="738" y="785"/>
                  </a:cubicBezTo>
                  <a:cubicBezTo>
                    <a:pt x="756" y="773"/>
                    <a:pt x="774" y="758"/>
                    <a:pt x="791" y="744"/>
                  </a:cubicBezTo>
                  <a:cubicBezTo>
                    <a:pt x="881" y="703"/>
                    <a:pt x="949" y="628"/>
                    <a:pt x="978" y="534"/>
                  </a:cubicBezTo>
                  <a:cubicBezTo>
                    <a:pt x="1000" y="487"/>
                    <a:pt x="1010" y="436"/>
                    <a:pt x="1006" y="386"/>
                  </a:cubicBezTo>
                  <a:cubicBezTo>
                    <a:pt x="1001" y="351"/>
                    <a:pt x="995" y="317"/>
                    <a:pt x="990" y="284"/>
                  </a:cubicBezTo>
                  <a:cubicBezTo>
                    <a:pt x="970" y="215"/>
                    <a:pt x="931" y="153"/>
                    <a:pt x="879" y="105"/>
                  </a:cubicBezTo>
                  <a:lnTo>
                    <a:pt x="795" y="46"/>
                  </a:lnTo>
                  <a:cubicBezTo>
                    <a:pt x="739" y="16"/>
                    <a:pt x="675" y="1"/>
                    <a:pt x="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7"/>
            <p:cNvSpPr/>
            <p:nvPr/>
          </p:nvSpPr>
          <p:spPr>
            <a:xfrm>
              <a:off x="4567325" y="1531450"/>
              <a:ext cx="28625" cy="19975"/>
            </a:xfrm>
            <a:custGeom>
              <a:avLst/>
              <a:gdLst/>
              <a:ahLst/>
              <a:cxnLst/>
              <a:rect l="l" t="t" r="r" b="b"/>
              <a:pathLst>
                <a:path w="1145" h="799" extrusionOk="0">
                  <a:moveTo>
                    <a:pt x="570" y="1"/>
                  </a:moveTo>
                  <a:cubicBezTo>
                    <a:pt x="504" y="1"/>
                    <a:pt x="434" y="20"/>
                    <a:pt x="364" y="64"/>
                  </a:cubicBezTo>
                  <a:cubicBezTo>
                    <a:pt x="1" y="290"/>
                    <a:pt x="236" y="799"/>
                    <a:pt x="576" y="799"/>
                  </a:cubicBezTo>
                  <a:cubicBezTo>
                    <a:pt x="642" y="799"/>
                    <a:pt x="712" y="780"/>
                    <a:pt x="782" y="736"/>
                  </a:cubicBezTo>
                  <a:cubicBezTo>
                    <a:pt x="1144" y="509"/>
                    <a:pt x="910"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7"/>
            <p:cNvSpPr/>
            <p:nvPr/>
          </p:nvSpPr>
          <p:spPr>
            <a:xfrm>
              <a:off x="4479375" y="1602325"/>
              <a:ext cx="31100" cy="27650"/>
            </a:xfrm>
            <a:custGeom>
              <a:avLst/>
              <a:gdLst/>
              <a:ahLst/>
              <a:cxnLst/>
              <a:rect l="l" t="t" r="r" b="b"/>
              <a:pathLst>
                <a:path w="1244" h="1106" extrusionOk="0">
                  <a:moveTo>
                    <a:pt x="455" y="1"/>
                  </a:moveTo>
                  <a:cubicBezTo>
                    <a:pt x="399" y="1"/>
                    <a:pt x="345" y="12"/>
                    <a:pt x="287" y="22"/>
                  </a:cubicBezTo>
                  <a:lnTo>
                    <a:pt x="190" y="65"/>
                  </a:lnTo>
                  <a:cubicBezTo>
                    <a:pt x="144" y="91"/>
                    <a:pt x="105" y="129"/>
                    <a:pt x="78" y="174"/>
                  </a:cubicBezTo>
                  <a:cubicBezTo>
                    <a:pt x="56" y="200"/>
                    <a:pt x="40" y="230"/>
                    <a:pt x="31" y="264"/>
                  </a:cubicBezTo>
                  <a:cubicBezTo>
                    <a:pt x="10" y="310"/>
                    <a:pt x="1" y="361"/>
                    <a:pt x="4" y="413"/>
                  </a:cubicBezTo>
                  <a:cubicBezTo>
                    <a:pt x="14" y="471"/>
                    <a:pt x="18" y="534"/>
                    <a:pt x="42" y="590"/>
                  </a:cubicBezTo>
                  <a:cubicBezTo>
                    <a:pt x="64" y="646"/>
                    <a:pt x="88" y="707"/>
                    <a:pt x="123" y="757"/>
                  </a:cubicBezTo>
                  <a:cubicBezTo>
                    <a:pt x="148" y="794"/>
                    <a:pt x="179" y="829"/>
                    <a:pt x="209" y="865"/>
                  </a:cubicBezTo>
                  <a:cubicBezTo>
                    <a:pt x="219" y="877"/>
                    <a:pt x="229" y="887"/>
                    <a:pt x="241" y="898"/>
                  </a:cubicBezTo>
                  <a:cubicBezTo>
                    <a:pt x="285" y="938"/>
                    <a:pt x="332" y="974"/>
                    <a:pt x="384" y="1005"/>
                  </a:cubicBezTo>
                  <a:cubicBezTo>
                    <a:pt x="435" y="1036"/>
                    <a:pt x="494" y="1055"/>
                    <a:pt x="551" y="1075"/>
                  </a:cubicBezTo>
                  <a:cubicBezTo>
                    <a:pt x="593" y="1088"/>
                    <a:pt x="636" y="1097"/>
                    <a:pt x="680" y="1099"/>
                  </a:cubicBezTo>
                  <a:cubicBezTo>
                    <a:pt x="708" y="1103"/>
                    <a:pt x="738" y="1106"/>
                    <a:pt x="766" y="1106"/>
                  </a:cubicBezTo>
                  <a:cubicBezTo>
                    <a:pt x="801" y="1102"/>
                    <a:pt x="837" y="1097"/>
                    <a:pt x="873" y="1089"/>
                  </a:cubicBezTo>
                  <a:cubicBezTo>
                    <a:pt x="875" y="1089"/>
                    <a:pt x="877" y="1088"/>
                    <a:pt x="879" y="1088"/>
                  </a:cubicBezTo>
                  <a:cubicBezTo>
                    <a:pt x="902" y="1081"/>
                    <a:pt x="923" y="1071"/>
                    <a:pt x="944" y="1061"/>
                  </a:cubicBezTo>
                  <a:cubicBezTo>
                    <a:pt x="970" y="1052"/>
                    <a:pt x="995" y="1039"/>
                    <a:pt x="1017" y="1024"/>
                  </a:cubicBezTo>
                  <a:cubicBezTo>
                    <a:pt x="1050" y="1000"/>
                    <a:pt x="1080" y="975"/>
                    <a:pt x="1109" y="947"/>
                  </a:cubicBezTo>
                  <a:cubicBezTo>
                    <a:pt x="1114" y="942"/>
                    <a:pt x="1118" y="937"/>
                    <a:pt x="1122" y="933"/>
                  </a:cubicBezTo>
                  <a:cubicBezTo>
                    <a:pt x="1146" y="902"/>
                    <a:pt x="1168" y="871"/>
                    <a:pt x="1188" y="839"/>
                  </a:cubicBezTo>
                  <a:cubicBezTo>
                    <a:pt x="1190" y="834"/>
                    <a:pt x="1192" y="829"/>
                    <a:pt x="1195" y="824"/>
                  </a:cubicBezTo>
                  <a:cubicBezTo>
                    <a:pt x="1211" y="790"/>
                    <a:pt x="1223" y="754"/>
                    <a:pt x="1232" y="718"/>
                  </a:cubicBezTo>
                  <a:cubicBezTo>
                    <a:pt x="1235" y="709"/>
                    <a:pt x="1243" y="624"/>
                    <a:pt x="1243" y="615"/>
                  </a:cubicBezTo>
                  <a:lnTo>
                    <a:pt x="1243" y="608"/>
                  </a:lnTo>
                  <a:cubicBezTo>
                    <a:pt x="1243" y="600"/>
                    <a:pt x="1228" y="511"/>
                    <a:pt x="1227" y="505"/>
                  </a:cubicBezTo>
                  <a:cubicBezTo>
                    <a:pt x="1220" y="479"/>
                    <a:pt x="1170" y="391"/>
                    <a:pt x="1172" y="391"/>
                  </a:cubicBezTo>
                  <a:lnTo>
                    <a:pt x="1172" y="391"/>
                  </a:lnTo>
                  <a:cubicBezTo>
                    <a:pt x="1173" y="391"/>
                    <a:pt x="1173" y="391"/>
                    <a:pt x="1173" y="391"/>
                  </a:cubicBezTo>
                  <a:cubicBezTo>
                    <a:pt x="1157" y="371"/>
                    <a:pt x="1118" y="323"/>
                    <a:pt x="1109" y="316"/>
                  </a:cubicBezTo>
                  <a:cubicBezTo>
                    <a:pt x="1095" y="304"/>
                    <a:pt x="1080" y="293"/>
                    <a:pt x="1064" y="283"/>
                  </a:cubicBezTo>
                  <a:cubicBezTo>
                    <a:pt x="1049" y="271"/>
                    <a:pt x="1039" y="265"/>
                    <a:pt x="1029" y="258"/>
                  </a:cubicBezTo>
                  <a:cubicBezTo>
                    <a:pt x="1019" y="243"/>
                    <a:pt x="1007" y="229"/>
                    <a:pt x="995" y="215"/>
                  </a:cubicBezTo>
                  <a:cubicBezTo>
                    <a:pt x="902" y="122"/>
                    <a:pt x="788" y="68"/>
                    <a:pt x="665" y="28"/>
                  </a:cubicBezTo>
                  <a:cubicBezTo>
                    <a:pt x="606" y="10"/>
                    <a:pt x="541" y="6"/>
                    <a:pt x="480" y="1"/>
                  </a:cubicBezTo>
                  <a:cubicBezTo>
                    <a:pt x="472" y="1"/>
                    <a:pt x="464"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7"/>
            <p:cNvSpPr/>
            <p:nvPr/>
          </p:nvSpPr>
          <p:spPr>
            <a:xfrm>
              <a:off x="4508650" y="1612075"/>
              <a:ext cx="100" cy="100"/>
            </a:xfrm>
            <a:custGeom>
              <a:avLst/>
              <a:gdLst/>
              <a:ahLst/>
              <a:cxnLst/>
              <a:rect l="l" t="t" r="r" b="b"/>
              <a:pathLst>
                <a:path w="4" h="4" extrusionOk="0">
                  <a:moveTo>
                    <a:pt x="1" y="0"/>
                  </a:moveTo>
                  <a:cubicBezTo>
                    <a:pt x="1" y="1"/>
                    <a:pt x="2" y="2"/>
                    <a:pt x="3" y="4"/>
                  </a:cubicBezTo>
                  <a:cubicBezTo>
                    <a:pt x="2" y="2"/>
                    <a:pt x="2" y="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7"/>
            <p:cNvSpPr/>
            <p:nvPr/>
          </p:nvSpPr>
          <p:spPr>
            <a:xfrm>
              <a:off x="4508725" y="1612150"/>
              <a:ext cx="175" cy="275"/>
            </a:xfrm>
            <a:custGeom>
              <a:avLst/>
              <a:gdLst/>
              <a:ahLst/>
              <a:cxnLst/>
              <a:rect l="l" t="t" r="r" b="b"/>
              <a:pathLst>
                <a:path w="7" h="11" extrusionOk="0">
                  <a:moveTo>
                    <a:pt x="0" y="1"/>
                  </a:moveTo>
                  <a:cubicBezTo>
                    <a:pt x="1" y="2"/>
                    <a:pt x="1" y="3"/>
                    <a:pt x="3" y="4"/>
                  </a:cubicBezTo>
                  <a:lnTo>
                    <a:pt x="3" y="4"/>
                  </a:lnTo>
                  <a:lnTo>
                    <a:pt x="0" y="1"/>
                  </a:lnTo>
                  <a:close/>
                  <a:moveTo>
                    <a:pt x="3" y="4"/>
                  </a:moveTo>
                  <a:lnTo>
                    <a:pt x="4" y="7"/>
                  </a:lnTo>
                  <a:cubicBezTo>
                    <a:pt x="5" y="7"/>
                    <a:pt x="5" y="7"/>
                    <a:pt x="5" y="8"/>
                  </a:cubicBezTo>
                  <a:lnTo>
                    <a:pt x="5" y="8"/>
                  </a:lnTo>
                  <a:cubicBezTo>
                    <a:pt x="4" y="6"/>
                    <a:pt x="3" y="5"/>
                    <a:pt x="3" y="4"/>
                  </a:cubicBezTo>
                  <a:close/>
                  <a:moveTo>
                    <a:pt x="5" y="8"/>
                  </a:moveTo>
                  <a:cubicBezTo>
                    <a:pt x="5" y="8"/>
                    <a:pt x="5" y="8"/>
                    <a:pt x="5" y="8"/>
                  </a:cubicBezTo>
                  <a:lnTo>
                    <a:pt x="5" y="8"/>
                  </a:lnTo>
                  <a:cubicBezTo>
                    <a:pt x="5" y="8"/>
                    <a:pt x="5" y="8"/>
                    <a:pt x="5" y="8"/>
                  </a:cubicBezTo>
                  <a:close/>
                  <a:moveTo>
                    <a:pt x="5" y="8"/>
                  </a:moveTo>
                  <a:cubicBezTo>
                    <a:pt x="6" y="9"/>
                    <a:pt x="6" y="9"/>
                    <a:pt x="7" y="10"/>
                  </a:cubicBezTo>
                  <a:cubicBezTo>
                    <a:pt x="6" y="9"/>
                    <a:pt x="6" y="9"/>
                    <a:pt x="5" y="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7"/>
            <p:cNvSpPr/>
            <p:nvPr/>
          </p:nvSpPr>
          <p:spPr>
            <a:xfrm>
              <a:off x="4498125" y="1689500"/>
              <a:ext cx="36650" cy="28975"/>
            </a:xfrm>
            <a:custGeom>
              <a:avLst/>
              <a:gdLst/>
              <a:ahLst/>
              <a:cxnLst/>
              <a:rect l="l" t="t" r="r" b="b"/>
              <a:pathLst>
                <a:path w="1466" h="1159" extrusionOk="0">
                  <a:moveTo>
                    <a:pt x="623" y="1"/>
                  </a:moveTo>
                  <a:cubicBezTo>
                    <a:pt x="559" y="1"/>
                    <a:pt x="495" y="9"/>
                    <a:pt x="433" y="24"/>
                  </a:cubicBezTo>
                  <a:cubicBezTo>
                    <a:pt x="375" y="37"/>
                    <a:pt x="321" y="65"/>
                    <a:pt x="270" y="91"/>
                  </a:cubicBezTo>
                  <a:cubicBezTo>
                    <a:pt x="218" y="117"/>
                    <a:pt x="172" y="161"/>
                    <a:pt x="128" y="198"/>
                  </a:cubicBezTo>
                  <a:cubicBezTo>
                    <a:pt x="34" y="300"/>
                    <a:pt x="1" y="444"/>
                    <a:pt x="39" y="578"/>
                  </a:cubicBezTo>
                  <a:cubicBezTo>
                    <a:pt x="82" y="702"/>
                    <a:pt x="151" y="816"/>
                    <a:pt x="243" y="909"/>
                  </a:cubicBezTo>
                  <a:cubicBezTo>
                    <a:pt x="288" y="956"/>
                    <a:pt x="345" y="993"/>
                    <a:pt x="398" y="1029"/>
                  </a:cubicBezTo>
                  <a:cubicBezTo>
                    <a:pt x="425" y="1047"/>
                    <a:pt x="453" y="1062"/>
                    <a:pt x="484" y="1075"/>
                  </a:cubicBezTo>
                  <a:cubicBezTo>
                    <a:pt x="600" y="1128"/>
                    <a:pt x="726" y="1156"/>
                    <a:pt x="854" y="1158"/>
                  </a:cubicBezTo>
                  <a:cubicBezTo>
                    <a:pt x="859" y="1159"/>
                    <a:pt x="864" y="1159"/>
                    <a:pt x="868" y="1159"/>
                  </a:cubicBezTo>
                  <a:cubicBezTo>
                    <a:pt x="928" y="1159"/>
                    <a:pt x="987" y="1147"/>
                    <a:pt x="1044" y="1136"/>
                  </a:cubicBezTo>
                  <a:cubicBezTo>
                    <a:pt x="1110" y="1122"/>
                    <a:pt x="1170" y="1090"/>
                    <a:pt x="1230" y="1063"/>
                  </a:cubicBezTo>
                  <a:cubicBezTo>
                    <a:pt x="1411" y="943"/>
                    <a:pt x="1466" y="704"/>
                    <a:pt x="1357" y="518"/>
                  </a:cubicBezTo>
                  <a:cubicBezTo>
                    <a:pt x="1336" y="488"/>
                    <a:pt x="1313" y="463"/>
                    <a:pt x="1287" y="439"/>
                  </a:cubicBezTo>
                  <a:cubicBezTo>
                    <a:pt x="1278" y="404"/>
                    <a:pt x="1265" y="371"/>
                    <a:pt x="1246" y="339"/>
                  </a:cubicBezTo>
                  <a:cubicBezTo>
                    <a:pt x="1240" y="329"/>
                    <a:pt x="1233" y="319"/>
                    <a:pt x="1226" y="309"/>
                  </a:cubicBezTo>
                  <a:cubicBezTo>
                    <a:pt x="1199" y="272"/>
                    <a:pt x="1170" y="238"/>
                    <a:pt x="1138" y="204"/>
                  </a:cubicBezTo>
                  <a:cubicBezTo>
                    <a:pt x="1098" y="163"/>
                    <a:pt x="1048" y="131"/>
                    <a:pt x="1000" y="101"/>
                  </a:cubicBezTo>
                  <a:cubicBezTo>
                    <a:pt x="965" y="80"/>
                    <a:pt x="928" y="63"/>
                    <a:pt x="889" y="51"/>
                  </a:cubicBezTo>
                  <a:cubicBezTo>
                    <a:pt x="851" y="35"/>
                    <a:pt x="810" y="22"/>
                    <a:pt x="769" y="14"/>
                  </a:cubicBezTo>
                  <a:cubicBezTo>
                    <a:pt x="721" y="5"/>
                    <a:pt x="672"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7"/>
            <p:cNvSpPr/>
            <p:nvPr/>
          </p:nvSpPr>
          <p:spPr>
            <a:xfrm>
              <a:off x="4463925" y="1406125"/>
              <a:ext cx="39450" cy="29900"/>
            </a:xfrm>
            <a:custGeom>
              <a:avLst/>
              <a:gdLst/>
              <a:ahLst/>
              <a:cxnLst/>
              <a:rect l="l" t="t" r="r" b="b"/>
              <a:pathLst>
                <a:path w="1578" h="1196" extrusionOk="0">
                  <a:moveTo>
                    <a:pt x="389" y="1"/>
                  </a:moveTo>
                  <a:cubicBezTo>
                    <a:pt x="258" y="1"/>
                    <a:pt x="127" y="103"/>
                    <a:pt x="68" y="213"/>
                  </a:cubicBezTo>
                  <a:cubicBezTo>
                    <a:pt x="1" y="340"/>
                    <a:pt x="13" y="485"/>
                    <a:pt x="83" y="607"/>
                  </a:cubicBezTo>
                  <a:cubicBezTo>
                    <a:pt x="284" y="960"/>
                    <a:pt x="695" y="1196"/>
                    <a:pt x="1102" y="1196"/>
                  </a:cubicBezTo>
                  <a:cubicBezTo>
                    <a:pt x="1130" y="1196"/>
                    <a:pt x="1159" y="1195"/>
                    <a:pt x="1187" y="1192"/>
                  </a:cubicBezTo>
                  <a:cubicBezTo>
                    <a:pt x="1316" y="1181"/>
                    <a:pt x="1422" y="1130"/>
                    <a:pt x="1496" y="1023"/>
                  </a:cubicBezTo>
                  <a:cubicBezTo>
                    <a:pt x="1530" y="984"/>
                    <a:pt x="1551" y="936"/>
                    <a:pt x="1561" y="885"/>
                  </a:cubicBezTo>
                  <a:cubicBezTo>
                    <a:pt x="1577" y="818"/>
                    <a:pt x="1575" y="749"/>
                    <a:pt x="1555" y="683"/>
                  </a:cubicBezTo>
                  <a:cubicBezTo>
                    <a:pt x="1547" y="635"/>
                    <a:pt x="1538" y="585"/>
                    <a:pt x="1530" y="536"/>
                  </a:cubicBezTo>
                  <a:cubicBezTo>
                    <a:pt x="1513" y="441"/>
                    <a:pt x="1416" y="341"/>
                    <a:pt x="1335" y="299"/>
                  </a:cubicBezTo>
                  <a:cubicBezTo>
                    <a:pt x="1275" y="268"/>
                    <a:pt x="1210" y="253"/>
                    <a:pt x="1143" y="253"/>
                  </a:cubicBezTo>
                  <a:cubicBezTo>
                    <a:pt x="1131" y="253"/>
                    <a:pt x="1119" y="253"/>
                    <a:pt x="1107" y="254"/>
                  </a:cubicBezTo>
                  <a:cubicBezTo>
                    <a:pt x="1039" y="201"/>
                    <a:pt x="966" y="156"/>
                    <a:pt x="887" y="119"/>
                  </a:cubicBezTo>
                  <a:cubicBezTo>
                    <a:pt x="812" y="85"/>
                    <a:pt x="735" y="57"/>
                    <a:pt x="657" y="36"/>
                  </a:cubicBezTo>
                  <a:cubicBezTo>
                    <a:pt x="574" y="17"/>
                    <a:pt x="491" y="6"/>
                    <a:pt x="407" y="2"/>
                  </a:cubicBezTo>
                  <a:cubicBezTo>
                    <a:pt x="401" y="1"/>
                    <a:pt x="39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7"/>
            <p:cNvSpPr/>
            <p:nvPr/>
          </p:nvSpPr>
          <p:spPr>
            <a:xfrm>
              <a:off x="4478050" y="1317300"/>
              <a:ext cx="36075" cy="28225"/>
            </a:xfrm>
            <a:custGeom>
              <a:avLst/>
              <a:gdLst/>
              <a:ahLst/>
              <a:cxnLst/>
              <a:rect l="l" t="t" r="r" b="b"/>
              <a:pathLst>
                <a:path w="1443" h="1129" extrusionOk="0">
                  <a:moveTo>
                    <a:pt x="737" y="0"/>
                  </a:moveTo>
                  <a:cubicBezTo>
                    <a:pt x="716" y="0"/>
                    <a:pt x="696" y="1"/>
                    <a:pt x="675" y="3"/>
                  </a:cubicBezTo>
                  <a:cubicBezTo>
                    <a:pt x="592" y="9"/>
                    <a:pt x="511" y="24"/>
                    <a:pt x="432" y="48"/>
                  </a:cubicBezTo>
                  <a:cubicBezTo>
                    <a:pt x="377" y="66"/>
                    <a:pt x="324" y="88"/>
                    <a:pt x="272" y="115"/>
                  </a:cubicBezTo>
                  <a:cubicBezTo>
                    <a:pt x="190" y="158"/>
                    <a:pt x="126" y="232"/>
                    <a:pt x="80" y="310"/>
                  </a:cubicBezTo>
                  <a:cubicBezTo>
                    <a:pt x="14" y="420"/>
                    <a:pt x="1" y="572"/>
                    <a:pt x="43" y="693"/>
                  </a:cubicBezTo>
                  <a:cubicBezTo>
                    <a:pt x="58" y="743"/>
                    <a:pt x="82" y="791"/>
                    <a:pt x="112" y="833"/>
                  </a:cubicBezTo>
                  <a:cubicBezTo>
                    <a:pt x="147" y="876"/>
                    <a:pt x="179" y="921"/>
                    <a:pt x="222" y="955"/>
                  </a:cubicBezTo>
                  <a:cubicBezTo>
                    <a:pt x="262" y="987"/>
                    <a:pt x="304" y="1016"/>
                    <a:pt x="350" y="1040"/>
                  </a:cubicBezTo>
                  <a:cubicBezTo>
                    <a:pt x="399" y="1064"/>
                    <a:pt x="451" y="1082"/>
                    <a:pt x="504" y="1097"/>
                  </a:cubicBezTo>
                  <a:cubicBezTo>
                    <a:pt x="583" y="1117"/>
                    <a:pt x="664" y="1128"/>
                    <a:pt x="746" y="1129"/>
                  </a:cubicBezTo>
                  <a:cubicBezTo>
                    <a:pt x="833" y="1129"/>
                    <a:pt x="920" y="1118"/>
                    <a:pt x="1005" y="1095"/>
                  </a:cubicBezTo>
                  <a:cubicBezTo>
                    <a:pt x="1093" y="1073"/>
                    <a:pt x="1177" y="1037"/>
                    <a:pt x="1256" y="990"/>
                  </a:cubicBezTo>
                  <a:cubicBezTo>
                    <a:pt x="1342" y="931"/>
                    <a:pt x="1403" y="845"/>
                    <a:pt x="1431" y="744"/>
                  </a:cubicBezTo>
                  <a:cubicBezTo>
                    <a:pt x="1435" y="711"/>
                    <a:pt x="1438" y="676"/>
                    <a:pt x="1442" y="643"/>
                  </a:cubicBezTo>
                  <a:cubicBezTo>
                    <a:pt x="1440" y="572"/>
                    <a:pt x="1418" y="504"/>
                    <a:pt x="1382" y="445"/>
                  </a:cubicBezTo>
                  <a:lnTo>
                    <a:pt x="1374" y="432"/>
                  </a:lnTo>
                  <a:cubicBezTo>
                    <a:pt x="1376" y="358"/>
                    <a:pt x="1357" y="287"/>
                    <a:pt x="1317" y="225"/>
                  </a:cubicBezTo>
                  <a:cubicBezTo>
                    <a:pt x="1294" y="198"/>
                    <a:pt x="1271" y="171"/>
                    <a:pt x="1250" y="144"/>
                  </a:cubicBezTo>
                  <a:cubicBezTo>
                    <a:pt x="1199" y="98"/>
                    <a:pt x="1137" y="64"/>
                    <a:pt x="1070" y="49"/>
                  </a:cubicBezTo>
                  <a:cubicBezTo>
                    <a:pt x="1023" y="33"/>
                    <a:pt x="973" y="21"/>
                    <a:pt x="923" y="15"/>
                  </a:cubicBezTo>
                  <a:cubicBezTo>
                    <a:pt x="861" y="7"/>
                    <a:pt x="799" y="0"/>
                    <a:pt x="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7"/>
            <p:cNvSpPr/>
            <p:nvPr/>
          </p:nvSpPr>
          <p:spPr>
            <a:xfrm>
              <a:off x="4490250" y="1243325"/>
              <a:ext cx="34525" cy="25375"/>
            </a:xfrm>
            <a:custGeom>
              <a:avLst/>
              <a:gdLst/>
              <a:ahLst/>
              <a:cxnLst/>
              <a:rect l="l" t="t" r="r" b="b"/>
              <a:pathLst>
                <a:path w="1381" h="1015" extrusionOk="0">
                  <a:moveTo>
                    <a:pt x="925" y="0"/>
                  </a:moveTo>
                  <a:cubicBezTo>
                    <a:pt x="874" y="0"/>
                    <a:pt x="823" y="9"/>
                    <a:pt x="775" y="27"/>
                  </a:cubicBezTo>
                  <a:cubicBezTo>
                    <a:pt x="646" y="36"/>
                    <a:pt x="519" y="44"/>
                    <a:pt x="390" y="54"/>
                  </a:cubicBezTo>
                  <a:cubicBezTo>
                    <a:pt x="320" y="55"/>
                    <a:pt x="252" y="77"/>
                    <a:pt x="191" y="114"/>
                  </a:cubicBezTo>
                  <a:cubicBezTo>
                    <a:pt x="106" y="172"/>
                    <a:pt x="43" y="260"/>
                    <a:pt x="15" y="360"/>
                  </a:cubicBezTo>
                  <a:cubicBezTo>
                    <a:pt x="0" y="427"/>
                    <a:pt x="1" y="497"/>
                    <a:pt x="22" y="563"/>
                  </a:cubicBezTo>
                  <a:cubicBezTo>
                    <a:pt x="39" y="610"/>
                    <a:pt x="61" y="655"/>
                    <a:pt x="85" y="698"/>
                  </a:cubicBezTo>
                  <a:cubicBezTo>
                    <a:pt x="112" y="738"/>
                    <a:pt x="143" y="776"/>
                    <a:pt x="176" y="811"/>
                  </a:cubicBezTo>
                  <a:cubicBezTo>
                    <a:pt x="218" y="859"/>
                    <a:pt x="277" y="897"/>
                    <a:pt x="330" y="928"/>
                  </a:cubicBezTo>
                  <a:cubicBezTo>
                    <a:pt x="385" y="960"/>
                    <a:pt x="443" y="983"/>
                    <a:pt x="506" y="996"/>
                  </a:cubicBezTo>
                  <a:cubicBezTo>
                    <a:pt x="550" y="1006"/>
                    <a:pt x="595" y="1012"/>
                    <a:pt x="642" y="1013"/>
                  </a:cubicBezTo>
                  <a:cubicBezTo>
                    <a:pt x="651" y="1014"/>
                    <a:pt x="659" y="1014"/>
                    <a:pt x="667" y="1014"/>
                  </a:cubicBezTo>
                  <a:cubicBezTo>
                    <a:pt x="676" y="1014"/>
                    <a:pt x="684" y="1014"/>
                    <a:pt x="693" y="1013"/>
                  </a:cubicBezTo>
                  <a:cubicBezTo>
                    <a:pt x="740" y="1009"/>
                    <a:pt x="787" y="1001"/>
                    <a:pt x="833" y="990"/>
                  </a:cubicBezTo>
                  <a:cubicBezTo>
                    <a:pt x="880" y="975"/>
                    <a:pt x="925" y="955"/>
                    <a:pt x="968" y="933"/>
                  </a:cubicBezTo>
                  <a:cubicBezTo>
                    <a:pt x="1027" y="906"/>
                    <a:pt x="1076" y="860"/>
                    <a:pt x="1124" y="818"/>
                  </a:cubicBezTo>
                  <a:cubicBezTo>
                    <a:pt x="1148" y="797"/>
                    <a:pt x="1168" y="772"/>
                    <a:pt x="1188" y="746"/>
                  </a:cubicBezTo>
                  <a:cubicBezTo>
                    <a:pt x="1220" y="727"/>
                    <a:pt x="1250" y="705"/>
                    <a:pt x="1276" y="678"/>
                  </a:cubicBezTo>
                  <a:cubicBezTo>
                    <a:pt x="1343" y="599"/>
                    <a:pt x="1380" y="500"/>
                    <a:pt x="1381" y="398"/>
                  </a:cubicBezTo>
                  <a:cubicBezTo>
                    <a:pt x="1373" y="294"/>
                    <a:pt x="1336" y="186"/>
                    <a:pt x="1253" y="118"/>
                  </a:cubicBezTo>
                  <a:cubicBezTo>
                    <a:pt x="1192" y="63"/>
                    <a:pt x="1115" y="28"/>
                    <a:pt x="1034" y="16"/>
                  </a:cubicBezTo>
                  <a:cubicBezTo>
                    <a:pt x="1027" y="13"/>
                    <a:pt x="1019" y="11"/>
                    <a:pt x="1011" y="9"/>
                  </a:cubicBezTo>
                  <a:cubicBezTo>
                    <a:pt x="983" y="3"/>
                    <a:pt x="954" y="0"/>
                    <a:pt x="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7"/>
            <p:cNvSpPr/>
            <p:nvPr/>
          </p:nvSpPr>
          <p:spPr>
            <a:xfrm>
              <a:off x="4437250" y="1262575"/>
              <a:ext cx="20900" cy="20725"/>
            </a:xfrm>
            <a:custGeom>
              <a:avLst/>
              <a:gdLst/>
              <a:ahLst/>
              <a:cxnLst/>
              <a:rect l="l" t="t" r="r" b="b"/>
              <a:pathLst>
                <a:path w="836" h="829" extrusionOk="0">
                  <a:moveTo>
                    <a:pt x="433" y="1"/>
                  </a:moveTo>
                  <a:cubicBezTo>
                    <a:pt x="355" y="1"/>
                    <a:pt x="277" y="25"/>
                    <a:pt x="211" y="74"/>
                  </a:cubicBezTo>
                  <a:cubicBezTo>
                    <a:pt x="172" y="95"/>
                    <a:pt x="136" y="121"/>
                    <a:pt x="106" y="152"/>
                  </a:cubicBezTo>
                  <a:cubicBezTo>
                    <a:pt x="87" y="180"/>
                    <a:pt x="66" y="208"/>
                    <a:pt x="47" y="236"/>
                  </a:cubicBezTo>
                  <a:cubicBezTo>
                    <a:pt x="15" y="297"/>
                    <a:pt x="0" y="364"/>
                    <a:pt x="1" y="432"/>
                  </a:cubicBezTo>
                  <a:cubicBezTo>
                    <a:pt x="1" y="433"/>
                    <a:pt x="1" y="433"/>
                    <a:pt x="1" y="434"/>
                  </a:cubicBezTo>
                  <a:lnTo>
                    <a:pt x="1" y="435"/>
                  </a:lnTo>
                  <a:cubicBezTo>
                    <a:pt x="1" y="436"/>
                    <a:pt x="17" y="535"/>
                    <a:pt x="17" y="537"/>
                  </a:cubicBezTo>
                  <a:lnTo>
                    <a:pt x="17" y="538"/>
                  </a:lnTo>
                  <a:cubicBezTo>
                    <a:pt x="17" y="538"/>
                    <a:pt x="17" y="539"/>
                    <a:pt x="17" y="540"/>
                  </a:cubicBezTo>
                  <a:cubicBezTo>
                    <a:pt x="30" y="573"/>
                    <a:pt x="44" y="606"/>
                    <a:pt x="62" y="638"/>
                  </a:cubicBezTo>
                  <a:cubicBezTo>
                    <a:pt x="69" y="638"/>
                    <a:pt x="69" y="639"/>
                    <a:pt x="69" y="639"/>
                  </a:cubicBezTo>
                  <a:cubicBezTo>
                    <a:pt x="70" y="640"/>
                    <a:pt x="136" y="720"/>
                    <a:pt x="137" y="721"/>
                  </a:cubicBezTo>
                  <a:cubicBezTo>
                    <a:pt x="162" y="746"/>
                    <a:pt x="191" y="767"/>
                    <a:pt x="224" y="782"/>
                  </a:cubicBezTo>
                  <a:lnTo>
                    <a:pt x="319" y="817"/>
                  </a:lnTo>
                  <a:lnTo>
                    <a:pt x="321" y="817"/>
                  </a:lnTo>
                  <a:cubicBezTo>
                    <a:pt x="321" y="817"/>
                    <a:pt x="421" y="828"/>
                    <a:pt x="423" y="828"/>
                  </a:cubicBezTo>
                  <a:lnTo>
                    <a:pt x="424" y="828"/>
                  </a:lnTo>
                  <a:cubicBezTo>
                    <a:pt x="459" y="825"/>
                    <a:pt x="494" y="820"/>
                    <a:pt x="530" y="811"/>
                  </a:cubicBezTo>
                  <a:cubicBezTo>
                    <a:pt x="531" y="811"/>
                    <a:pt x="532" y="811"/>
                    <a:pt x="533" y="810"/>
                  </a:cubicBezTo>
                  <a:cubicBezTo>
                    <a:pt x="567" y="797"/>
                    <a:pt x="601" y="782"/>
                    <a:pt x="633" y="765"/>
                  </a:cubicBezTo>
                  <a:lnTo>
                    <a:pt x="638" y="763"/>
                  </a:lnTo>
                  <a:cubicBezTo>
                    <a:pt x="639" y="762"/>
                    <a:pt x="640" y="761"/>
                    <a:pt x="641" y="760"/>
                  </a:cubicBezTo>
                  <a:cubicBezTo>
                    <a:pt x="642" y="760"/>
                    <a:pt x="642" y="759"/>
                    <a:pt x="643" y="759"/>
                  </a:cubicBezTo>
                  <a:cubicBezTo>
                    <a:pt x="653" y="750"/>
                    <a:pt x="715" y="700"/>
                    <a:pt x="725" y="691"/>
                  </a:cubicBezTo>
                  <a:cubicBezTo>
                    <a:pt x="726" y="690"/>
                    <a:pt x="727" y="689"/>
                    <a:pt x="728" y="688"/>
                  </a:cubicBezTo>
                  <a:lnTo>
                    <a:pt x="729" y="687"/>
                  </a:lnTo>
                  <a:cubicBezTo>
                    <a:pt x="732" y="682"/>
                    <a:pt x="786" y="606"/>
                    <a:pt x="788" y="602"/>
                  </a:cubicBezTo>
                  <a:cubicBezTo>
                    <a:pt x="788" y="602"/>
                    <a:pt x="788" y="601"/>
                    <a:pt x="788" y="601"/>
                  </a:cubicBezTo>
                  <a:cubicBezTo>
                    <a:pt x="789" y="600"/>
                    <a:pt x="790" y="599"/>
                    <a:pt x="790" y="598"/>
                  </a:cubicBezTo>
                  <a:cubicBezTo>
                    <a:pt x="791" y="595"/>
                    <a:pt x="825" y="506"/>
                    <a:pt x="826" y="503"/>
                  </a:cubicBezTo>
                  <a:lnTo>
                    <a:pt x="826" y="502"/>
                  </a:lnTo>
                  <a:lnTo>
                    <a:pt x="826" y="500"/>
                  </a:lnTo>
                  <a:cubicBezTo>
                    <a:pt x="826" y="499"/>
                    <a:pt x="835" y="400"/>
                    <a:pt x="835" y="399"/>
                  </a:cubicBezTo>
                  <a:lnTo>
                    <a:pt x="835" y="398"/>
                  </a:lnTo>
                  <a:cubicBezTo>
                    <a:pt x="834" y="364"/>
                    <a:pt x="828" y="329"/>
                    <a:pt x="819" y="296"/>
                  </a:cubicBezTo>
                  <a:cubicBezTo>
                    <a:pt x="809" y="260"/>
                    <a:pt x="794" y="226"/>
                    <a:pt x="775" y="195"/>
                  </a:cubicBezTo>
                  <a:cubicBezTo>
                    <a:pt x="755" y="164"/>
                    <a:pt x="732" y="135"/>
                    <a:pt x="705" y="111"/>
                  </a:cubicBezTo>
                  <a:cubicBezTo>
                    <a:pt x="678" y="88"/>
                    <a:pt x="648" y="69"/>
                    <a:pt x="618" y="50"/>
                  </a:cubicBezTo>
                  <a:cubicBezTo>
                    <a:pt x="618" y="49"/>
                    <a:pt x="617" y="49"/>
                    <a:pt x="616" y="48"/>
                  </a:cubicBezTo>
                  <a:cubicBezTo>
                    <a:pt x="559" y="16"/>
                    <a:pt x="496" y="1"/>
                    <a:pt x="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7"/>
            <p:cNvSpPr/>
            <p:nvPr/>
          </p:nvSpPr>
          <p:spPr>
            <a:xfrm>
              <a:off x="4414825" y="1360850"/>
              <a:ext cx="22725" cy="20550"/>
            </a:xfrm>
            <a:custGeom>
              <a:avLst/>
              <a:gdLst/>
              <a:ahLst/>
              <a:cxnLst/>
              <a:rect l="l" t="t" r="r" b="b"/>
              <a:pathLst>
                <a:path w="909" h="822" extrusionOk="0">
                  <a:moveTo>
                    <a:pt x="452" y="1"/>
                  </a:moveTo>
                  <a:cubicBezTo>
                    <a:pt x="382" y="3"/>
                    <a:pt x="314" y="23"/>
                    <a:pt x="254" y="60"/>
                  </a:cubicBezTo>
                  <a:lnTo>
                    <a:pt x="207" y="89"/>
                  </a:lnTo>
                  <a:cubicBezTo>
                    <a:pt x="161" y="115"/>
                    <a:pt x="122" y="153"/>
                    <a:pt x="95" y="199"/>
                  </a:cubicBezTo>
                  <a:cubicBezTo>
                    <a:pt x="7" y="329"/>
                    <a:pt x="0" y="499"/>
                    <a:pt x="80" y="635"/>
                  </a:cubicBezTo>
                  <a:cubicBezTo>
                    <a:pt x="103" y="662"/>
                    <a:pt x="126" y="690"/>
                    <a:pt x="147" y="717"/>
                  </a:cubicBezTo>
                  <a:cubicBezTo>
                    <a:pt x="198" y="763"/>
                    <a:pt x="260" y="796"/>
                    <a:pt x="327" y="812"/>
                  </a:cubicBezTo>
                  <a:lnTo>
                    <a:pt x="427" y="822"/>
                  </a:lnTo>
                  <a:cubicBezTo>
                    <a:pt x="497" y="820"/>
                    <a:pt x="566" y="799"/>
                    <a:pt x="626" y="762"/>
                  </a:cubicBezTo>
                  <a:lnTo>
                    <a:pt x="672" y="732"/>
                  </a:lnTo>
                  <a:cubicBezTo>
                    <a:pt x="853" y="613"/>
                    <a:pt x="909" y="373"/>
                    <a:pt x="799" y="187"/>
                  </a:cubicBezTo>
                  <a:cubicBezTo>
                    <a:pt x="777" y="160"/>
                    <a:pt x="754" y="133"/>
                    <a:pt x="732" y="105"/>
                  </a:cubicBezTo>
                  <a:cubicBezTo>
                    <a:pt x="681" y="59"/>
                    <a:pt x="619" y="26"/>
                    <a:pt x="553" y="10"/>
                  </a:cubicBezTo>
                  <a:cubicBezTo>
                    <a:pt x="519" y="7"/>
                    <a:pt x="485" y="4"/>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7"/>
            <p:cNvSpPr/>
            <p:nvPr/>
          </p:nvSpPr>
          <p:spPr>
            <a:xfrm>
              <a:off x="4416275" y="1452550"/>
              <a:ext cx="23625" cy="20675"/>
            </a:xfrm>
            <a:custGeom>
              <a:avLst/>
              <a:gdLst/>
              <a:ahLst/>
              <a:cxnLst/>
              <a:rect l="l" t="t" r="r" b="b"/>
              <a:pathLst>
                <a:path w="945" h="827" extrusionOk="0">
                  <a:moveTo>
                    <a:pt x="408" y="1"/>
                  </a:moveTo>
                  <a:cubicBezTo>
                    <a:pt x="384" y="1"/>
                    <a:pt x="359" y="4"/>
                    <a:pt x="336" y="10"/>
                  </a:cubicBezTo>
                  <a:cubicBezTo>
                    <a:pt x="178" y="38"/>
                    <a:pt x="51" y="153"/>
                    <a:pt x="11" y="308"/>
                  </a:cubicBezTo>
                  <a:cubicBezTo>
                    <a:pt x="8" y="341"/>
                    <a:pt x="4" y="376"/>
                    <a:pt x="1" y="409"/>
                  </a:cubicBezTo>
                  <a:cubicBezTo>
                    <a:pt x="3" y="478"/>
                    <a:pt x="23" y="548"/>
                    <a:pt x="61" y="607"/>
                  </a:cubicBezTo>
                  <a:lnTo>
                    <a:pt x="128" y="688"/>
                  </a:lnTo>
                  <a:cubicBezTo>
                    <a:pt x="179" y="735"/>
                    <a:pt x="240" y="767"/>
                    <a:pt x="307" y="782"/>
                  </a:cubicBezTo>
                  <a:lnTo>
                    <a:pt x="460" y="818"/>
                  </a:lnTo>
                  <a:cubicBezTo>
                    <a:pt x="487" y="823"/>
                    <a:pt x="515" y="826"/>
                    <a:pt x="542" y="826"/>
                  </a:cubicBezTo>
                  <a:cubicBezTo>
                    <a:pt x="723" y="826"/>
                    <a:pt x="888" y="704"/>
                    <a:pt x="935" y="522"/>
                  </a:cubicBezTo>
                  <a:cubicBezTo>
                    <a:pt x="938" y="488"/>
                    <a:pt x="942" y="455"/>
                    <a:pt x="945" y="421"/>
                  </a:cubicBezTo>
                  <a:cubicBezTo>
                    <a:pt x="944" y="351"/>
                    <a:pt x="922" y="283"/>
                    <a:pt x="886" y="222"/>
                  </a:cubicBezTo>
                  <a:cubicBezTo>
                    <a:pt x="863" y="195"/>
                    <a:pt x="840" y="168"/>
                    <a:pt x="819" y="141"/>
                  </a:cubicBezTo>
                  <a:cubicBezTo>
                    <a:pt x="768" y="95"/>
                    <a:pt x="706" y="62"/>
                    <a:pt x="639" y="47"/>
                  </a:cubicBezTo>
                  <a:cubicBezTo>
                    <a:pt x="588" y="35"/>
                    <a:pt x="538" y="24"/>
                    <a:pt x="487" y="12"/>
                  </a:cubicBezTo>
                  <a:cubicBezTo>
                    <a:pt x="461" y="4"/>
                    <a:pt x="434" y="1"/>
                    <a:pt x="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7"/>
            <p:cNvSpPr/>
            <p:nvPr/>
          </p:nvSpPr>
          <p:spPr>
            <a:xfrm>
              <a:off x="4421725" y="1533350"/>
              <a:ext cx="29125" cy="26175"/>
            </a:xfrm>
            <a:custGeom>
              <a:avLst/>
              <a:gdLst/>
              <a:ahLst/>
              <a:cxnLst/>
              <a:rect l="l" t="t" r="r" b="b"/>
              <a:pathLst>
                <a:path w="1165" h="1047" extrusionOk="0">
                  <a:moveTo>
                    <a:pt x="490" y="1"/>
                  </a:moveTo>
                  <a:cubicBezTo>
                    <a:pt x="473" y="1"/>
                    <a:pt x="455" y="2"/>
                    <a:pt x="437" y="5"/>
                  </a:cubicBezTo>
                  <a:cubicBezTo>
                    <a:pt x="388" y="10"/>
                    <a:pt x="338" y="19"/>
                    <a:pt x="290" y="32"/>
                  </a:cubicBezTo>
                  <a:cubicBezTo>
                    <a:pt x="238" y="45"/>
                    <a:pt x="190" y="72"/>
                    <a:pt x="152" y="110"/>
                  </a:cubicBezTo>
                  <a:cubicBezTo>
                    <a:pt x="109" y="139"/>
                    <a:pt x="74" y="180"/>
                    <a:pt x="52" y="228"/>
                  </a:cubicBezTo>
                  <a:lnTo>
                    <a:pt x="17" y="322"/>
                  </a:lnTo>
                  <a:cubicBezTo>
                    <a:pt x="1" y="389"/>
                    <a:pt x="3" y="458"/>
                    <a:pt x="22" y="524"/>
                  </a:cubicBezTo>
                  <a:cubicBezTo>
                    <a:pt x="30" y="547"/>
                    <a:pt x="38" y="570"/>
                    <a:pt x="47" y="593"/>
                  </a:cubicBezTo>
                  <a:cubicBezTo>
                    <a:pt x="57" y="619"/>
                    <a:pt x="69" y="645"/>
                    <a:pt x="81" y="670"/>
                  </a:cubicBezTo>
                  <a:cubicBezTo>
                    <a:pt x="93" y="695"/>
                    <a:pt x="102" y="721"/>
                    <a:pt x="116" y="745"/>
                  </a:cubicBezTo>
                  <a:cubicBezTo>
                    <a:pt x="145" y="796"/>
                    <a:pt x="185" y="840"/>
                    <a:pt x="221" y="881"/>
                  </a:cubicBezTo>
                  <a:cubicBezTo>
                    <a:pt x="229" y="890"/>
                    <a:pt x="236" y="896"/>
                    <a:pt x="244" y="903"/>
                  </a:cubicBezTo>
                  <a:cubicBezTo>
                    <a:pt x="260" y="917"/>
                    <a:pt x="280" y="929"/>
                    <a:pt x="296" y="940"/>
                  </a:cubicBezTo>
                  <a:cubicBezTo>
                    <a:pt x="312" y="952"/>
                    <a:pt x="329" y="966"/>
                    <a:pt x="348" y="976"/>
                  </a:cubicBezTo>
                  <a:cubicBezTo>
                    <a:pt x="355" y="981"/>
                    <a:pt x="363" y="984"/>
                    <a:pt x="371" y="987"/>
                  </a:cubicBezTo>
                  <a:cubicBezTo>
                    <a:pt x="404" y="1001"/>
                    <a:pt x="441" y="1014"/>
                    <a:pt x="475" y="1026"/>
                  </a:cubicBezTo>
                  <a:cubicBezTo>
                    <a:pt x="480" y="1028"/>
                    <a:pt x="484" y="1029"/>
                    <a:pt x="488" y="1030"/>
                  </a:cubicBezTo>
                  <a:cubicBezTo>
                    <a:pt x="529" y="1041"/>
                    <a:pt x="571" y="1046"/>
                    <a:pt x="614" y="1046"/>
                  </a:cubicBezTo>
                  <a:cubicBezTo>
                    <a:pt x="622" y="1046"/>
                    <a:pt x="630" y="1046"/>
                    <a:pt x="638" y="1046"/>
                  </a:cubicBezTo>
                  <a:cubicBezTo>
                    <a:pt x="775" y="1038"/>
                    <a:pt x="908" y="984"/>
                    <a:pt x="1000" y="880"/>
                  </a:cubicBezTo>
                  <a:cubicBezTo>
                    <a:pt x="1036" y="843"/>
                    <a:pt x="1063" y="799"/>
                    <a:pt x="1076" y="749"/>
                  </a:cubicBezTo>
                  <a:cubicBezTo>
                    <a:pt x="1090" y="730"/>
                    <a:pt x="1104" y="711"/>
                    <a:pt x="1118" y="691"/>
                  </a:cubicBezTo>
                  <a:cubicBezTo>
                    <a:pt x="1149" y="631"/>
                    <a:pt x="1165" y="563"/>
                    <a:pt x="1164" y="494"/>
                  </a:cubicBezTo>
                  <a:cubicBezTo>
                    <a:pt x="1158" y="461"/>
                    <a:pt x="1153" y="427"/>
                    <a:pt x="1147" y="394"/>
                  </a:cubicBezTo>
                  <a:cubicBezTo>
                    <a:pt x="1127" y="325"/>
                    <a:pt x="1088" y="263"/>
                    <a:pt x="1036" y="215"/>
                  </a:cubicBezTo>
                  <a:cubicBezTo>
                    <a:pt x="1024" y="202"/>
                    <a:pt x="1011" y="191"/>
                    <a:pt x="997" y="180"/>
                  </a:cubicBezTo>
                  <a:cubicBezTo>
                    <a:pt x="957" y="149"/>
                    <a:pt x="916" y="120"/>
                    <a:pt x="873" y="95"/>
                  </a:cubicBezTo>
                  <a:cubicBezTo>
                    <a:pt x="859" y="86"/>
                    <a:pt x="844" y="78"/>
                    <a:pt x="829" y="73"/>
                  </a:cubicBezTo>
                  <a:cubicBezTo>
                    <a:pt x="782" y="53"/>
                    <a:pt x="736" y="36"/>
                    <a:pt x="688" y="22"/>
                  </a:cubicBezTo>
                  <a:cubicBezTo>
                    <a:pt x="672" y="18"/>
                    <a:pt x="656" y="15"/>
                    <a:pt x="638" y="14"/>
                  </a:cubicBezTo>
                  <a:cubicBezTo>
                    <a:pt x="590" y="5"/>
                    <a:pt x="540"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7"/>
            <p:cNvSpPr/>
            <p:nvPr/>
          </p:nvSpPr>
          <p:spPr>
            <a:xfrm>
              <a:off x="4425625" y="1628050"/>
              <a:ext cx="28925" cy="24300"/>
            </a:xfrm>
            <a:custGeom>
              <a:avLst/>
              <a:gdLst/>
              <a:ahLst/>
              <a:cxnLst/>
              <a:rect l="l" t="t" r="r" b="b"/>
              <a:pathLst>
                <a:path w="1157" h="972" extrusionOk="0">
                  <a:moveTo>
                    <a:pt x="607" y="0"/>
                  </a:moveTo>
                  <a:cubicBezTo>
                    <a:pt x="594" y="0"/>
                    <a:pt x="581" y="1"/>
                    <a:pt x="568" y="1"/>
                  </a:cubicBezTo>
                  <a:cubicBezTo>
                    <a:pt x="505" y="5"/>
                    <a:pt x="442" y="14"/>
                    <a:pt x="381" y="27"/>
                  </a:cubicBezTo>
                  <a:cubicBezTo>
                    <a:pt x="349" y="32"/>
                    <a:pt x="318" y="40"/>
                    <a:pt x="288" y="50"/>
                  </a:cubicBezTo>
                  <a:lnTo>
                    <a:pt x="192" y="94"/>
                  </a:lnTo>
                  <a:cubicBezTo>
                    <a:pt x="145" y="120"/>
                    <a:pt x="106" y="158"/>
                    <a:pt x="79" y="203"/>
                  </a:cubicBezTo>
                  <a:cubicBezTo>
                    <a:pt x="57" y="229"/>
                    <a:pt x="40" y="259"/>
                    <a:pt x="33" y="293"/>
                  </a:cubicBezTo>
                  <a:cubicBezTo>
                    <a:pt x="10" y="339"/>
                    <a:pt x="0" y="390"/>
                    <a:pt x="5" y="442"/>
                  </a:cubicBezTo>
                  <a:cubicBezTo>
                    <a:pt x="9" y="482"/>
                    <a:pt x="16" y="523"/>
                    <a:pt x="24" y="562"/>
                  </a:cubicBezTo>
                  <a:cubicBezTo>
                    <a:pt x="26" y="569"/>
                    <a:pt x="29" y="576"/>
                    <a:pt x="32" y="582"/>
                  </a:cubicBezTo>
                  <a:cubicBezTo>
                    <a:pt x="48" y="622"/>
                    <a:pt x="67" y="677"/>
                    <a:pt x="97" y="714"/>
                  </a:cubicBezTo>
                  <a:cubicBezTo>
                    <a:pt x="124" y="748"/>
                    <a:pt x="156" y="794"/>
                    <a:pt x="193" y="823"/>
                  </a:cubicBezTo>
                  <a:cubicBezTo>
                    <a:pt x="224" y="849"/>
                    <a:pt x="258" y="872"/>
                    <a:pt x="292" y="893"/>
                  </a:cubicBezTo>
                  <a:cubicBezTo>
                    <a:pt x="299" y="898"/>
                    <a:pt x="304" y="902"/>
                    <a:pt x="312" y="905"/>
                  </a:cubicBezTo>
                  <a:cubicBezTo>
                    <a:pt x="354" y="926"/>
                    <a:pt x="398" y="942"/>
                    <a:pt x="443" y="954"/>
                  </a:cubicBezTo>
                  <a:cubicBezTo>
                    <a:pt x="450" y="956"/>
                    <a:pt x="458" y="957"/>
                    <a:pt x="464" y="958"/>
                  </a:cubicBezTo>
                  <a:cubicBezTo>
                    <a:pt x="504" y="965"/>
                    <a:pt x="544" y="969"/>
                    <a:pt x="585" y="971"/>
                  </a:cubicBezTo>
                  <a:cubicBezTo>
                    <a:pt x="592" y="971"/>
                    <a:pt x="599" y="970"/>
                    <a:pt x="607" y="970"/>
                  </a:cubicBezTo>
                  <a:cubicBezTo>
                    <a:pt x="646" y="966"/>
                    <a:pt x="686" y="959"/>
                    <a:pt x="724" y="951"/>
                  </a:cubicBezTo>
                  <a:cubicBezTo>
                    <a:pt x="773" y="941"/>
                    <a:pt x="819" y="915"/>
                    <a:pt x="862" y="892"/>
                  </a:cubicBezTo>
                  <a:cubicBezTo>
                    <a:pt x="908" y="866"/>
                    <a:pt x="947" y="829"/>
                    <a:pt x="973" y="782"/>
                  </a:cubicBezTo>
                  <a:cubicBezTo>
                    <a:pt x="1001" y="728"/>
                    <a:pt x="1038" y="680"/>
                    <a:pt x="1081" y="637"/>
                  </a:cubicBezTo>
                  <a:cubicBezTo>
                    <a:pt x="1114" y="599"/>
                    <a:pt x="1137" y="551"/>
                    <a:pt x="1146" y="501"/>
                  </a:cubicBezTo>
                  <a:lnTo>
                    <a:pt x="1157" y="400"/>
                  </a:lnTo>
                  <a:cubicBezTo>
                    <a:pt x="1154" y="331"/>
                    <a:pt x="1134" y="261"/>
                    <a:pt x="1096" y="202"/>
                  </a:cubicBezTo>
                  <a:cubicBezTo>
                    <a:pt x="1073" y="175"/>
                    <a:pt x="1052" y="148"/>
                    <a:pt x="1029" y="120"/>
                  </a:cubicBezTo>
                  <a:cubicBezTo>
                    <a:pt x="978" y="73"/>
                    <a:pt x="917" y="41"/>
                    <a:pt x="850" y="26"/>
                  </a:cubicBezTo>
                  <a:cubicBezTo>
                    <a:pt x="788" y="14"/>
                    <a:pt x="724" y="6"/>
                    <a:pt x="661" y="2"/>
                  </a:cubicBezTo>
                  <a:cubicBezTo>
                    <a:pt x="643" y="1"/>
                    <a:pt x="625"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7"/>
            <p:cNvSpPr/>
            <p:nvPr/>
          </p:nvSpPr>
          <p:spPr>
            <a:xfrm>
              <a:off x="4364600" y="1581700"/>
              <a:ext cx="24700" cy="21300"/>
            </a:xfrm>
            <a:custGeom>
              <a:avLst/>
              <a:gdLst/>
              <a:ahLst/>
              <a:cxnLst/>
              <a:rect l="l" t="t" r="r" b="b"/>
              <a:pathLst>
                <a:path w="988" h="852" extrusionOk="0">
                  <a:moveTo>
                    <a:pt x="530" y="1"/>
                  </a:moveTo>
                  <a:cubicBezTo>
                    <a:pt x="460" y="3"/>
                    <a:pt x="392" y="24"/>
                    <a:pt x="331" y="60"/>
                  </a:cubicBezTo>
                  <a:lnTo>
                    <a:pt x="237" y="120"/>
                  </a:lnTo>
                  <a:cubicBezTo>
                    <a:pt x="57" y="239"/>
                    <a:pt x="1" y="478"/>
                    <a:pt x="111" y="664"/>
                  </a:cubicBezTo>
                  <a:cubicBezTo>
                    <a:pt x="133" y="691"/>
                    <a:pt x="155" y="719"/>
                    <a:pt x="178" y="746"/>
                  </a:cubicBezTo>
                  <a:cubicBezTo>
                    <a:pt x="229" y="793"/>
                    <a:pt x="290" y="825"/>
                    <a:pt x="357" y="841"/>
                  </a:cubicBezTo>
                  <a:lnTo>
                    <a:pt x="458" y="851"/>
                  </a:lnTo>
                  <a:cubicBezTo>
                    <a:pt x="528" y="849"/>
                    <a:pt x="596" y="828"/>
                    <a:pt x="655" y="792"/>
                  </a:cubicBezTo>
                  <a:lnTo>
                    <a:pt x="750" y="733"/>
                  </a:lnTo>
                  <a:cubicBezTo>
                    <a:pt x="931" y="615"/>
                    <a:pt x="987" y="375"/>
                    <a:pt x="877" y="188"/>
                  </a:cubicBezTo>
                  <a:cubicBezTo>
                    <a:pt x="854" y="161"/>
                    <a:pt x="831" y="133"/>
                    <a:pt x="810" y="106"/>
                  </a:cubicBezTo>
                  <a:cubicBezTo>
                    <a:pt x="759" y="59"/>
                    <a:pt x="698" y="27"/>
                    <a:pt x="631" y="12"/>
                  </a:cubicBezTo>
                  <a:lnTo>
                    <a:pt x="5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7"/>
            <p:cNvSpPr/>
            <p:nvPr/>
          </p:nvSpPr>
          <p:spPr>
            <a:xfrm>
              <a:off x="4328100" y="1465425"/>
              <a:ext cx="35975" cy="26225"/>
            </a:xfrm>
            <a:custGeom>
              <a:avLst/>
              <a:gdLst/>
              <a:ahLst/>
              <a:cxnLst/>
              <a:rect l="l" t="t" r="r" b="b"/>
              <a:pathLst>
                <a:path w="1439" h="1049" extrusionOk="0">
                  <a:moveTo>
                    <a:pt x="539" y="0"/>
                  </a:moveTo>
                  <a:cubicBezTo>
                    <a:pt x="521" y="0"/>
                    <a:pt x="503" y="1"/>
                    <a:pt x="486" y="3"/>
                  </a:cubicBezTo>
                  <a:cubicBezTo>
                    <a:pt x="443" y="9"/>
                    <a:pt x="396" y="12"/>
                    <a:pt x="355" y="28"/>
                  </a:cubicBezTo>
                  <a:cubicBezTo>
                    <a:pt x="270" y="63"/>
                    <a:pt x="222" y="86"/>
                    <a:pt x="157" y="153"/>
                  </a:cubicBezTo>
                  <a:cubicBezTo>
                    <a:pt x="152" y="158"/>
                    <a:pt x="148" y="163"/>
                    <a:pt x="142" y="170"/>
                  </a:cubicBezTo>
                  <a:cubicBezTo>
                    <a:pt x="120" y="198"/>
                    <a:pt x="99" y="227"/>
                    <a:pt x="81" y="258"/>
                  </a:cubicBezTo>
                  <a:cubicBezTo>
                    <a:pt x="60" y="296"/>
                    <a:pt x="45" y="337"/>
                    <a:pt x="36" y="379"/>
                  </a:cubicBezTo>
                  <a:cubicBezTo>
                    <a:pt x="1" y="556"/>
                    <a:pt x="63" y="719"/>
                    <a:pt x="188" y="842"/>
                  </a:cubicBezTo>
                  <a:cubicBezTo>
                    <a:pt x="270" y="923"/>
                    <a:pt x="368" y="964"/>
                    <a:pt x="474" y="1001"/>
                  </a:cubicBezTo>
                  <a:cubicBezTo>
                    <a:pt x="527" y="1018"/>
                    <a:pt x="581" y="1029"/>
                    <a:pt x="635" y="1034"/>
                  </a:cubicBezTo>
                  <a:cubicBezTo>
                    <a:pt x="693" y="1043"/>
                    <a:pt x="753" y="1047"/>
                    <a:pt x="812" y="1048"/>
                  </a:cubicBezTo>
                  <a:cubicBezTo>
                    <a:pt x="825" y="1048"/>
                    <a:pt x="839" y="1046"/>
                    <a:pt x="853" y="1044"/>
                  </a:cubicBezTo>
                  <a:cubicBezTo>
                    <a:pt x="902" y="1040"/>
                    <a:pt x="949" y="1031"/>
                    <a:pt x="996" y="1019"/>
                  </a:cubicBezTo>
                  <a:cubicBezTo>
                    <a:pt x="1023" y="1009"/>
                    <a:pt x="1050" y="999"/>
                    <a:pt x="1076" y="986"/>
                  </a:cubicBezTo>
                  <a:cubicBezTo>
                    <a:pt x="1096" y="976"/>
                    <a:pt x="1118" y="967"/>
                    <a:pt x="1139" y="955"/>
                  </a:cubicBezTo>
                  <a:cubicBezTo>
                    <a:pt x="1222" y="918"/>
                    <a:pt x="1291" y="855"/>
                    <a:pt x="1336" y="776"/>
                  </a:cubicBezTo>
                  <a:cubicBezTo>
                    <a:pt x="1341" y="768"/>
                    <a:pt x="1343" y="761"/>
                    <a:pt x="1346" y="753"/>
                  </a:cubicBezTo>
                  <a:cubicBezTo>
                    <a:pt x="1376" y="705"/>
                    <a:pt x="1400" y="651"/>
                    <a:pt x="1416" y="596"/>
                  </a:cubicBezTo>
                  <a:cubicBezTo>
                    <a:pt x="1434" y="540"/>
                    <a:pt x="1439" y="482"/>
                    <a:pt x="1431" y="425"/>
                  </a:cubicBezTo>
                  <a:cubicBezTo>
                    <a:pt x="1432" y="373"/>
                    <a:pt x="1420" y="321"/>
                    <a:pt x="1394" y="276"/>
                  </a:cubicBezTo>
                  <a:cubicBezTo>
                    <a:pt x="1327" y="132"/>
                    <a:pt x="1183" y="40"/>
                    <a:pt x="1025" y="40"/>
                  </a:cubicBezTo>
                  <a:cubicBezTo>
                    <a:pt x="968" y="44"/>
                    <a:pt x="913" y="59"/>
                    <a:pt x="861" y="82"/>
                  </a:cubicBezTo>
                  <a:cubicBezTo>
                    <a:pt x="825" y="68"/>
                    <a:pt x="789" y="54"/>
                    <a:pt x="752" y="41"/>
                  </a:cubicBezTo>
                  <a:cubicBezTo>
                    <a:pt x="684" y="18"/>
                    <a:pt x="611"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7"/>
            <p:cNvSpPr/>
            <p:nvPr/>
          </p:nvSpPr>
          <p:spPr>
            <a:xfrm>
              <a:off x="4357300" y="1404575"/>
              <a:ext cx="27325" cy="23250"/>
            </a:xfrm>
            <a:custGeom>
              <a:avLst/>
              <a:gdLst/>
              <a:ahLst/>
              <a:cxnLst/>
              <a:rect l="l" t="t" r="r" b="b"/>
              <a:pathLst>
                <a:path w="1093" h="930" extrusionOk="0">
                  <a:moveTo>
                    <a:pt x="394" y="1"/>
                  </a:moveTo>
                  <a:lnTo>
                    <a:pt x="293" y="17"/>
                  </a:lnTo>
                  <a:lnTo>
                    <a:pt x="195" y="60"/>
                  </a:lnTo>
                  <a:cubicBezTo>
                    <a:pt x="149" y="86"/>
                    <a:pt x="111" y="124"/>
                    <a:pt x="84" y="169"/>
                  </a:cubicBezTo>
                  <a:cubicBezTo>
                    <a:pt x="25" y="254"/>
                    <a:pt x="1" y="356"/>
                    <a:pt x="17" y="458"/>
                  </a:cubicBezTo>
                  <a:cubicBezTo>
                    <a:pt x="20" y="511"/>
                    <a:pt x="39" y="562"/>
                    <a:pt x="69" y="606"/>
                  </a:cubicBezTo>
                  <a:cubicBezTo>
                    <a:pt x="96" y="651"/>
                    <a:pt x="123" y="697"/>
                    <a:pt x="150" y="742"/>
                  </a:cubicBezTo>
                  <a:cubicBezTo>
                    <a:pt x="187" y="802"/>
                    <a:pt x="240" y="850"/>
                    <a:pt x="301" y="884"/>
                  </a:cubicBezTo>
                  <a:cubicBezTo>
                    <a:pt x="358" y="913"/>
                    <a:pt x="421" y="929"/>
                    <a:pt x="485" y="929"/>
                  </a:cubicBezTo>
                  <a:cubicBezTo>
                    <a:pt x="489" y="929"/>
                    <a:pt x="493" y="929"/>
                    <a:pt x="497" y="929"/>
                  </a:cubicBezTo>
                  <a:cubicBezTo>
                    <a:pt x="538" y="926"/>
                    <a:pt x="579" y="919"/>
                    <a:pt x="619" y="911"/>
                  </a:cubicBezTo>
                  <a:cubicBezTo>
                    <a:pt x="626" y="909"/>
                    <a:pt x="634" y="906"/>
                    <a:pt x="641" y="903"/>
                  </a:cubicBezTo>
                  <a:cubicBezTo>
                    <a:pt x="680" y="889"/>
                    <a:pt x="718" y="872"/>
                    <a:pt x="756" y="851"/>
                  </a:cubicBezTo>
                  <a:cubicBezTo>
                    <a:pt x="760" y="849"/>
                    <a:pt x="765" y="846"/>
                    <a:pt x="769" y="844"/>
                  </a:cubicBezTo>
                  <a:cubicBezTo>
                    <a:pt x="921" y="812"/>
                    <a:pt x="1044" y="698"/>
                    <a:pt x="1082" y="547"/>
                  </a:cubicBezTo>
                  <a:cubicBezTo>
                    <a:pt x="1086" y="513"/>
                    <a:pt x="1089" y="480"/>
                    <a:pt x="1092" y="446"/>
                  </a:cubicBezTo>
                  <a:cubicBezTo>
                    <a:pt x="1091" y="376"/>
                    <a:pt x="1071" y="308"/>
                    <a:pt x="1033" y="248"/>
                  </a:cubicBezTo>
                  <a:lnTo>
                    <a:pt x="966" y="166"/>
                  </a:lnTo>
                  <a:cubicBezTo>
                    <a:pt x="915" y="120"/>
                    <a:pt x="853" y="87"/>
                    <a:pt x="786" y="72"/>
                  </a:cubicBezTo>
                  <a:lnTo>
                    <a:pt x="716" y="57"/>
                  </a:lnTo>
                  <a:lnTo>
                    <a:pt x="705" y="53"/>
                  </a:lnTo>
                  <a:cubicBezTo>
                    <a:pt x="702" y="52"/>
                    <a:pt x="699" y="52"/>
                    <a:pt x="696" y="52"/>
                  </a:cubicBezTo>
                  <a:cubicBezTo>
                    <a:pt x="693" y="52"/>
                    <a:pt x="690" y="52"/>
                    <a:pt x="687" y="52"/>
                  </a:cubicBezTo>
                  <a:cubicBezTo>
                    <a:pt x="622" y="38"/>
                    <a:pt x="558" y="25"/>
                    <a:pt x="495" y="11"/>
                  </a:cubicBezTo>
                  <a:cubicBezTo>
                    <a:pt x="461" y="7"/>
                    <a:pt x="427" y="4"/>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7"/>
            <p:cNvSpPr/>
            <p:nvPr/>
          </p:nvSpPr>
          <p:spPr>
            <a:xfrm>
              <a:off x="4389275" y="1490450"/>
              <a:ext cx="21250" cy="21950"/>
            </a:xfrm>
            <a:custGeom>
              <a:avLst/>
              <a:gdLst/>
              <a:ahLst/>
              <a:cxnLst/>
              <a:rect l="l" t="t" r="r" b="b"/>
              <a:pathLst>
                <a:path w="850" h="878" extrusionOk="0">
                  <a:moveTo>
                    <a:pt x="392" y="0"/>
                  </a:moveTo>
                  <a:cubicBezTo>
                    <a:pt x="322" y="0"/>
                    <a:pt x="251" y="18"/>
                    <a:pt x="187" y="56"/>
                  </a:cubicBezTo>
                  <a:lnTo>
                    <a:pt x="105" y="123"/>
                  </a:lnTo>
                  <a:cubicBezTo>
                    <a:pt x="58" y="174"/>
                    <a:pt x="26" y="235"/>
                    <a:pt x="10" y="302"/>
                  </a:cubicBezTo>
                  <a:cubicBezTo>
                    <a:pt x="7" y="336"/>
                    <a:pt x="3" y="369"/>
                    <a:pt x="0" y="403"/>
                  </a:cubicBezTo>
                  <a:cubicBezTo>
                    <a:pt x="1" y="473"/>
                    <a:pt x="23" y="541"/>
                    <a:pt x="60" y="602"/>
                  </a:cubicBezTo>
                  <a:cubicBezTo>
                    <a:pt x="79" y="633"/>
                    <a:pt x="98" y="664"/>
                    <a:pt x="117" y="696"/>
                  </a:cubicBezTo>
                  <a:cubicBezTo>
                    <a:pt x="143" y="742"/>
                    <a:pt x="181" y="780"/>
                    <a:pt x="227" y="807"/>
                  </a:cubicBezTo>
                  <a:cubicBezTo>
                    <a:pt x="296" y="854"/>
                    <a:pt x="376" y="878"/>
                    <a:pt x="457" y="878"/>
                  </a:cubicBezTo>
                  <a:cubicBezTo>
                    <a:pt x="528" y="878"/>
                    <a:pt x="599" y="859"/>
                    <a:pt x="662" y="822"/>
                  </a:cubicBezTo>
                  <a:lnTo>
                    <a:pt x="745" y="755"/>
                  </a:lnTo>
                  <a:cubicBezTo>
                    <a:pt x="791" y="704"/>
                    <a:pt x="823" y="643"/>
                    <a:pt x="839" y="576"/>
                  </a:cubicBezTo>
                  <a:cubicBezTo>
                    <a:pt x="843" y="542"/>
                    <a:pt x="846" y="509"/>
                    <a:pt x="849" y="475"/>
                  </a:cubicBezTo>
                  <a:cubicBezTo>
                    <a:pt x="847" y="405"/>
                    <a:pt x="827" y="337"/>
                    <a:pt x="789" y="277"/>
                  </a:cubicBezTo>
                  <a:cubicBezTo>
                    <a:pt x="770" y="245"/>
                    <a:pt x="751" y="214"/>
                    <a:pt x="732" y="182"/>
                  </a:cubicBezTo>
                  <a:cubicBezTo>
                    <a:pt x="654" y="64"/>
                    <a:pt x="525"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7"/>
            <p:cNvSpPr/>
            <p:nvPr/>
          </p:nvSpPr>
          <p:spPr>
            <a:xfrm>
              <a:off x="4364600" y="1317100"/>
              <a:ext cx="29975" cy="21875"/>
            </a:xfrm>
            <a:custGeom>
              <a:avLst/>
              <a:gdLst/>
              <a:ahLst/>
              <a:cxnLst/>
              <a:rect l="l" t="t" r="r" b="b"/>
              <a:pathLst>
                <a:path w="1199" h="875" extrusionOk="0">
                  <a:moveTo>
                    <a:pt x="793" y="0"/>
                  </a:moveTo>
                  <a:cubicBezTo>
                    <a:pt x="756" y="0"/>
                    <a:pt x="718" y="6"/>
                    <a:pt x="681" y="16"/>
                  </a:cubicBezTo>
                  <a:cubicBezTo>
                    <a:pt x="663" y="23"/>
                    <a:pt x="643" y="28"/>
                    <a:pt x="624" y="32"/>
                  </a:cubicBezTo>
                  <a:lnTo>
                    <a:pt x="622" y="31"/>
                  </a:lnTo>
                  <a:cubicBezTo>
                    <a:pt x="599" y="25"/>
                    <a:pt x="578" y="20"/>
                    <a:pt x="554" y="16"/>
                  </a:cubicBezTo>
                  <a:cubicBezTo>
                    <a:pt x="511" y="10"/>
                    <a:pt x="466" y="5"/>
                    <a:pt x="422" y="2"/>
                  </a:cubicBezTo>
                  <a:cubicBezTo>
                    <a:pt x="415" y="2"/>
                    <a:pt x="409" y="1"/>
                    <a:pt x="403" y="1"/>
                  </a:cubicBezTo>
                  <a:cubicBezTo>
                    <a:pt x="397" y="1"/>
                    <a:pt x="391" y="2"/>
                    <a:pt x="385" y="2"/>
                  </a:cubicBezTo>
                  <a:lnTo>
                    <a:pt x="284" y="18"/>
                  </a:lnTo>
                  <a:cubicBezTo>
                    <a:pt x="232" y="31"/>
                    <a:pt x="183" y="57"/>
                    <a:pt x="145" y="95"/>
                  </a:cubicBezTo>
                  <a:cubicBezTo>
                    <a:pt x="116" y="114"/>
                    <a:pt x="91" y="141"/>
                    <a:pt x="75" y="171"/>
                  </a:cubicBezTo>
                  <a:cubicBezTo>
                    <a:pt x="42" y="211"/>
                    <a:pt x="20" y="257"/>
                    <a:pt x="10" y="308"/>
                  </a:cubicBezTo>
                  <a:cubicBezTo>
                    <a:pt x="7" y="342"/>
                    <a:pt x="4" y="375"/>
                    <a:pt x="1" y="409"/>
                  </a:cubicBezTo>
                  <a:cubicBezTo>
                    <a:pt x="5" y="443"/>
                    <a:pt x="11" y="477"/>
                    <a:pt x="17" y="510"/>
                  </a:cubicBezTo>
                  <a:cubicBezTo>
                    <a:pt x="30" y="562"/>
                    <a:pt x="57" y="609"/>
                    <a:pt x="95" y="648"/>
                  </a:cubicBezTo>
                  <a:cubicBezTo>
                    <a:pt x="124" y="692"/>
                    <a:pt x="165" y="726"/>
                    <a:pt x="212" y="748"/>
                  </a:cubicBezTo>
                  <a:cubicBezTo>
                    <a:pt x="273" y="776"/>
                    <a:pt x="337" y="798"/>
                    <a:pt x="401" y="813"/>
                  </a:cubicBezTo>
                  <a:cubicBezTo>
                    <a:pt x="417" y="816"/>
                    <a:pt x="432" y="817"/>
                    <a:pt x="448" y="819"/>
                  </a:cubicBezTo>
                  <a:cubicBezTo>
                    <a:pt x="468" y="831"/>
                    <a:pt x="489" y="840"/>
                    <a:pt x="512" y="846"/>
                  </a:cubicBezTo>
                  <a:cubicBezTo>
                    <a:pt x="552" y="865"/>
                    <a:pt x="596" y="875"/>
                    <a:pt x="641" y="875"/>
                  </a:cubicBezTo>
                  <a:cubicBezTo>
                    <a:pt x="647" y="875"/>
                    <a:pt x="653" y="875"/>
                    <a:pt x="660" y="874"/>
                  </a:cubicBezTo>
                  <a:cubicBezTo>
                    <a:pt x="750" y="868"/>
                    <a:pt x="838" y="833"/>
                    <a:pt x="908" y="776"/>
                  </a:cubicBezTo>
                  <a:cubicBezTo>
                    <a:pt x="960" y="763"/>
                    <a:pt x="1007" y="736"/>
                    <a:pt x="1044" y="699"/>
                  </a:cubicBezTo>
                  <a:cubicBezTo>
                    <a:pt x="1088" y="669"/>
                    <a:pt x="1122" y="629"/>
                    <a:pt x="1144" y="581"/>
                  </a:cubicBezTo>
                  <a:cubicBezTo>
                    <a:pt x="1188" y="488"/>
                    <a:pt x="1199" y="384"/>
                    <a:pt x="1174" y="284"/>
                  </a:cubicBezTo>
                  <a:lnTo>
                    <a:pt x="1130" y="187"/>
                  </a:lnTo>
                  <a:cubicBezTo>
                    <a:pt x="1093" y="128"/>
                    <a:pt x="1040" y="79"/>
                    <a:pt x="978" y="45"/>
                  </a:cubicBezTo>
                  <a:lnTo>
                    <a:pt x="883" y="11"/>
                  </a:lnTo>
                  <a:cubicBezTo>
                    <a:pt x="854" y="4"/>
                    <a:pt x="824"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7"/>
            <p:cNvSpPr/>
            <p:nvPr/>
          </p:nvSpPr>
          <p:spPr>
            <a:xfrm>
              <a:off x="4356900" y="1253750"/>
              <a:ext cx="29400" cy="23625"/>
            </a:xfrm>
            <a:custGeom>
              <a:avLst/>
              <a:gdLst/>
              <a:ahLst/>
              <a:cxnLst/>
              <a:rect l="l" t="t" r="r" b="b"/>
              <a:pathLst>
                <a:path w="1176" h="945" extrusionOk="0">
                  <a:moveTo>
                    <a:pt x="492" y="0"/>
                  </a:moveTo>
                  <a:cubicBezTo>
                    <a:pt x="486" y="0"/>
                    <a:pt x="478" y="0"/>
                    <a:pt x="473" y="1"/>
                  </a:cubicBezTo>
                  <a:cubicBezTo>
                    <a:pt x="434" y="7"/>
                    <a:pt x="395" y="12"/>
                    <a:pt x="356" y="20"/>
                  </a:cubicBezTo>
                  <a:cubicBezTo>
                    <a:pt x="344" y="23"/>
                    <a:pt x="331" y="26"/>
                    <a:pt x="319" y="31"/>
                  </a:cubicBezTo>
                  <a:cubicBezTo>
                    <a:pt x="283" y="45"/>
                    <a:pt x="246" y="63"/>
                    <a:pt x="210" y="79"/>
                  </a:cubicBezTo>
                  <a:cubicBezTo>
                    <a:pt x="204" y="82"/>
                    <a:pt x="197" y="86"/>
                    <a:pt x="191" y="89"/>
                  </a:cubicBezTo>
                  <a:cubicBezTo>
                    <a:pt x="164" y="112"/>
                    <a:pt x="137" y="134"/>
                    <a:pt x="110" y="157"/>
                  </a:cubicBezTo>
                  <a:cubicBezTo>
                    <a:pt x="73" y="194"/>
                    <a:pt x="46" y="238"/>
                    <a:pt x="32" y="288"/>
                  </a:cubicBezTo>
                  <a:cubicBezTo>
                    <a:pt x="17" y="318"/>
                    <a:pt x="9" y="351"/>
                    <a:pt x="10" y="386"/>
                  </a:cubicBezTo>
                  <a:cubicBezTo>
                    <a:pt x="1" y="437"/>
                    <a:pt x="4" y="489"/>
                    <a:pt x="21" y="538"/>
                  </a:cubicBezTo>
                  <a:cubicBezTo>
                    <a:pt x="35" y="585"/>
                    <a:pt x="56" y="629"/>
                    <a:pt x="82" y="671"/>
                  </a:cubicBezTo>
                  <a:cubicBezTo>
                    <a:pt x="96" y="692"/>
                    <a:pt x="111" y="711"/>
                    <a:pt x="128" y="730"/>
                  </a:cubicBezTo>
                  <a:cubicBezTo>
                    <a:pt x="142" y="749"/>
                    <a:pt x="158" y="767"/>
                    <a:pt x="176" y="785"/>
                  </a:cubicBezTo>
                  <a:cubicBezTo>
                    <a:pt x="180" y="790"/>
                    <a:pt x="186" y="794"/>
                    <a:pt x="192" y="799"/>
                  </a:cubicBezTo>
                  <a:cubicBezTo>
                    <a:pt x="224" y="824"/>
                    <a:pt x="257" y="846"/>
                    <a:pt x="291" y="868"/>
                  </a:cubicBezTo>
                  <a:cubicBezTo>
                    <a:pt x="298" y="872"/>
                    <a:pt x="304" y="875"/>
                    <a:pt x="311" y="879"/>
                  </a:cubicBezTo>
                  <a:cubicBezTo>
                    <a:pt x="347" y="895"/>
                    <a:pt x="385" y="908"/>
                    <a:pt x="423" y="921"/>
                  </a:cubicBezTo>
                  <a:cubicBezTo>
                    <a:pt x="437" y="926"/>
                    <a:pt x="451" y="930"/>
                    <a:pt x="466" y="932"/>
                  </a:cubicBezTo>
                  <a:cubicBezTo>
                    <a:pt x="505" y="938"/>
                    <a:pt x="546" y="941"/>
                    <a:pt x="586" y="945"/>
                  </a:cubicBezTo>
                  <a:lnTo>
                    <a:pt x="608" y="945"/>
                  </a:lnTo>
                  <a:cubicBezTo>
                    <a:pt x="615" y="945"/>
                    <a:pt x="623" y="945"/>
                    <a:pt x="631" y="944"/>
                  </a:cubicBezTo>
                  <a:cubicBezTo>
                    <a:pt x="671" y="938"/>
                    <a:pt x="712" y="932"/>
                    <a:pt x="752" y="923"/>
                  </a:cubicBezTo>
                  <a:cubicBezTo>
                    <a:pt x="782" y="914"/>
                    <a:pt x="812" y="904"/>
                    <a:pt x="840" y="888"/>
                  </a:cubicBezTo>
                  <a:cubicBezTo>
                    <a:pt x="863" y="879"/>
                    <a:pt x="886" y="868"/>
                    <a:pt x="907" y="856"/>
                  </a:cubicBezTo>
                  <a:cubicBezTo>
                    <a:pt x="912" y="854"/>
                    <a:pt x="914" y="852"/>
                    <a:pt x="917" y="850"/>
                  </a:cubicBezTo>
                  <a:cubicBezTo>
                    <a:pt x="948" y="827"/>
                    <a:pt x="977" y="801"/>
                    <a:pt x="1007" y="776"/>
                  </a:cubicBezTo>
                  <a:cubicBezTo>
                    <a:pt x="1013" y="771"/>
                    <a:pt x="1018" y="765"/>
                    <a:pt x="1024" y="760"/>
                  </a:cubicBezTo>
                  <a:cubicBezTo>
                    <a:pt x="1027" y="757"/>
                    <a:pt x="1030" y="753"/>
                    <a:pt x="1033" y="749"/>
                  </a:cubicBezTo>
                  <a:cubicBezTo>
                    <a:pt x="1055" y="720"/>
                    <a:pt x="1077" y="687"/>
                    <a:pt x="1098" y="657"/>
                  </a:cubicBezTo>
                  <a:cubicBezTo>
                    <a:pt x="1175" y="517"/>
                    <a:pt x="1156" y="343"/>
                    <a:pt x="1050" y="222"/>
                  </a:cubicBezTo>
                  <a:cubicBezTo>
                    <a:pt x="1021" y="179"/>
                    <a:pt x="980" y="144"/>
                    <a:pt x="932" y="122"/>
                  </a:cubicBezTo>
                  <a:cubicBezTo>
                    <a:pt x="901" y="110"/>
                    <a:pt x="869" y="99"/>
                    <a:pt x="838" y="87"/>
                  </a:cubicBezTo>
                  <a:cubicBezTo>
                    <a:pt x="835" y="87"/>
                    <a:pt x="833" y="87"/>
                    <a:pt x="830" y="86"/>
                  </a:cubicBezTo>
                  <a:cubicBezTo>
                    <a:pt x="828" y="86"/>
                    <a:pt x="826" y="83"/>
                    <a:pt x="824" y="81"/>
                  </a:cubicBezTo>
                  <a:cubicBezTo>
                    <a:pt x="813" y="75"/>
                    <a:pt x="801" y="68"/>
                    <a:pt x="789" y="64"/>
                  </a:cubicBezTo>
                  <a:cubicBezTo>
                    <a:pt x="748" y="46"/>
                    <a:pt x="706" y="29"/>
                    <a:pt x="664" y="18"/>
                  </a:cubicBezTo>
                  <a:cubicBezTo>
                    <a:pt x="635" y="11"/>
                    <a:pt x="607" y="8"/>
                    <a:pt x="578" y="6"/>
                  </a:cubicBezTo>
                  <a:cubicBezTo>
                    <a:pt x="550" y="2"/>
                    <a:pt x="520" y="0"/>
                    <a:pt x="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7"/>
            <p:cNvSpPr/>
            <p:nvPr/>
          </p:nvSpPr>
          <p:spPr>
            <a:xfrm>
              <a:off x="4287100" y="1337650"/>
              <a:ext cx="27800" cy="21975"/>
            </a:xfrm>
            <a:custGeom>
              <a:avLst/>
              <a:gdLst/>
              <a:ahLst/>
              <a:cxnLst/>
              <a:rect l="l" t="t" r="r" b="b"/>
              <a:pathLst>
                <a:path w="1112" h="879" extrusionOk="0">
                  <a:moveTo>
                    <a:pt x="545" y="0"/>
                  </a:moveTo>
                  <a:cubicBezTo>
                    <a:pt x="531" y="0"/>
                    <a:pt x="517" y="0"/>
                    <a:pt x="503" y="3"/>
                  </a:cubicBezTo>
                  <a:cubicBezTo>
                    <a:pt x="457" y="7"/>
                    <a:pt x="410" y="14"/>
                    <a:pt x="365" y="25"/>
                  </a:cubicBezTo>
                  <a:cubicBezTo>
                    <a:pt x="351" y="28"/>
                    <a:pt x="337" y="32"/>
                    <a:pt x="324" y="37"/>
                  </a:cubicBezTo>
                  <a:cubicBezTo>
                    <a:pt x="277" y="54"/>
                    <a:pt x="232" y="76"/>
                    <a:pt x="189" y="100"/>
                  </a:cubicBezTo>
                  <a:cubicBezTo>
                    <a:pt x="68" y="169"/>
                    <a:pt x="1" y="310"/>
                    <a:pt x="3" y="447"/>
                  </a:cubicBezTo>
                  <a:cubicBezTo>
                    <a:pt x="3" y="484"/>
                    <a:pt x="8" y="522"/>
                    <a:pt x="20" y="558"/>
                  </a:cubicBezTo>
                  <a:cubicBezTo>
                    <a:pt x="20" y="560"/>
                    <a:pt x="21" y="562"/>
                    <a:pt x="22" y="564"/>
                  </a:cubicBezTo>
                  <a:cubicBezTo>
                    <a:pt x="27" y="578"/>
                    <a:pt x="58" y="651"/>
                    <a:pt x="66" y="664"/>
                  </a:cubicBezTo>
                  <a:cubicBezTo>
                    <a:pt x="87" y="702"/>
                    <a:pt x="115" y="735"/>
                    <a:pt x="149" y="762"/>
                  </a:cubicBezTo>
                  <a:cubicBezTo>
                    <a:pt x="221" y="820"/>
                    <a:pt x="256" y="840"/>
                    <a:pt x="345" y="865"/>
                  </a:cubicBezTo>
                  <a:cubicBezTo>
                    <a:pt x="350" y="867"/>
                    <a:pt x="354" y="867"/>
                    <a:pt x="358" y="868"/>
                  </a:cubicBezTo>
                  <a:cubicBezTo>
                    <a:pt x="385" y="872"/>
                    <a:pt x="435" y="878"/>
                    <a:pt x="462" y="879"/>
                  </a:cubicBezTo>
                  <a:lnTo>
                    <a:pt x="470" y="879"/>
                  </a:lnTo>
                  <a:cubicBezTo>
                    <a:pt x="474" y="879"/>
                    <a:pt x="478" y="879"/>
                    <a:pt x="482" y="878"/>
                  </a:cubicBezTo>
                  <a:lnTo>
                    <a:pt x="583" y="862"/>
                  </a:lnTo>
                  <a:cubicBezTo>
                    <a:pt x="585" y="862"/>
                    <a:pt x="586" y="860"/>
                    <a:pt x="587" y="860"/>
                  </a:cubicBezTo>
                  <a:lnTo>
                    <a:pt x="594" y="859"/>
                  </a:lnTo>
                  <a:lnTo>
                    <a:pt x="599" y="857"/>
                  </a:lnTo>
                  <a:lnTo>
                    <a:pt x="602" y="856"/>
                  </a:lnTo>
                  <a:cubicBezTo>
                    <a:pt x="620" y="849"/>
                    <a:pt x="638" y="840"/>
                    <a:pt x="655" y="832"/>
                  </a:cubicBezTo>
                  <a:cubicBezTo>
                    <a:pt x="661" y="832"/>
                    <a:pt x="666" y="835"/>
                    <a:pt x="672" y="835"/>
                  </a:cubicBezTo>
                  <a:cubicBezTo>
                    <a:pt x="683" y="835"/>
                    <a:pt x="694" y="836"/>
                    <a:pt x="705" y="836"/>
                  </a:cubicBezTo>
                  <a:cubicBezTo>
                    <a:pt x="851" y="836"/>
                    <a:pt x="988" y="757"/>
                    <a:pt x="1062" y="628"/>
                  </a:cubicBezTo>
                  <a:cubicBezTo>
                    <a:pt x="1072" y="597"/>
                    <a:pt x="1084" y="564"/>
                    <a:pt x="1096" y="533"/>
                  </a:cubicBezTo>
                  <a:cubicBezTo>
                    <a:pt x="1111" y="466"/>
                    <a:pt x="1110" y="397"/>
                    <a:pt x="1091" y="331"/>
                  </a:cubicBezTo>
                  <a:cubicBezTo>
                    <a:pt x="1076" y="299"/>
                    <a:pt x="1062" y="266"/>
                    <a:pt x="1047" y="234"/>
                  </a:cubicBezTo>
                  <a:cubicBezTo>
                    <a:pt x="1010" y="174"/>
                    <a:pt x="957" y="126"/>
                    <a:pt x="895" y="93"/>
                  </a:cubicBezTo>
                  <a:cubicBezTo>
                    <a:pt x="882" y="85"/>
                    <a:pt x="870" y="78"/>
                    <a:pt x="856" y="72"/>
                  </a:cubicBezTo>
                  <a:cubicBezTo>
                    <a:pt x="851" y="70"/>
                    <a:pt x="844" y="66"/>
                    <a:pt x="837" y="64"/>
                  </a:cubicBezTo>
                  <a:cubicBezTo>
                    <a:pt x="801" y="50"/>
                    <a:pt x="765" y="35"/>
                    <a:pt x="727" y="23"/>
                  </a:cubicBezTo>
                  <a:cubicBezTo>
                    <a:pt x="713" y="19"/>
                    <a:pt x="698" y="15"/>
                    <a:pt x="683" y="14"/>
                  </a:cubicBezTo>
                  <a:cubicBezTo>
                    <a:pt x="646" y="8"/>
                    <a:pt x="607" y="6"/>
                    <a:pt x="568" y="1"/>
                  </a:cubicBezTo>
                  <a:cubicBezTo>
                    <a:pt x="560" y="1"/>
                    <a:pt x="553" y="0"/>
                    <a:pt x="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7"/>
            <p:cNvSpPr/>
            <p:nvPr/>
          </p:nvSpPr>
          <p:spPr>
            <a:xfrm>
              <a:off x="4233075" y="1371725"/>
              <a:ext cx="20950" cy="24800"/>
            </a:xfrm>
            <a:custGeom>
              <a:avLst/>
              <a:gdLst/>
              <a:ahLst/>
              <a:cxnLst/>
              <a:rect l="l" t="t" r="r" b="b"/>
              <a:pathLst>
                <a:path w="838" h="992" extrusionOk="0">
                  <a:moveTo>
                    <a:pt x="435" y="1"/>
                  </a:moveTo>
                  <a:cubicBezTo>
                    <a:pt x="433" y="1"/>
                    <a:pt x="431" y="1"/>
                    <a:pt x="428" y="1"/>
                  </a:cubicBezTo>
                  <a:cubicBezTo>
                    <a:pt x="394" y="6"/>
                    <a:pt x="360" y="12"/>
                    <a:pt x="327" y="17"/>
                  </a:cubicBezTo>
                  <a:cubicBezTo>
                    <a:pt x="259" y="38"/>
                    <a:pt x="197" y="77"/>
                    <a:pt x="149" y="128"/>
                  </a:cubicBezTo>
                  <a:cubicBezTo>
                    <a:pt x="144" y="133"/>
                    <a:pt x="141" y="136"/>
                    <a:pt x="138" y="139"/>
                  </a:cubicBezTo>
                  <a:lnTo>
                    <a:pt x="133" y="145"/>
                  </a:lnTo>
                  <a:cubicBezTo>
                    <a:pt x="112" y="173"/>
                    <a:pt x="91" y="204"/>
                    <a:pt x="72" y="232"/>
                  </a:cubicBezTo>
                  <a:cubicBezTo>
                    <a:pt x="66" y="241"/>
                    <a:pt x="61" y="248"/>
                    <a:pt x="58" y="258"/>
                  </a:cubicBezTo>
                  <a:cubicBezTo>
                    <a:pt x="39" y="296"/>
                    <a:pt x="24" y="337"/>
                    <a:pt x="15" y="378"/>
                  </a:cubicBezTo>
                  <a:cubicBezTo>
                    <a:pt x="14" y="382"/>
                    <a:pt x="12" y="388"/>
                    <a:pt x="11" y="393"/>
                  </a:cubicBezTo>
                  <a:cubicBezTo>
                    <a:pt x="7" y="427"/>
                    <a:pt x="4" y="465"/>
                    <a:pt x="1" y="499"/>
                  </a:cubicBezTo>
                  <a:cubicBezTo>
                    <a:pt x="1" y="501"/>
                    <a:pt x="1" y="503"/>
                    <a:pt x="1" y="507"/>
                  </a:cubicBezTo>
                  <a:cubicBezTo>
                    <a:pt x="1" y="516"/>
                    <a:pt x="1" y="526"/>
                    <a:pt x="3" y="535"/>
                  </a:cubicBezTo>
                  <a:cubicBezTo>
                    <a:pt x="7" y="566"/>
                    <a:pt x="11" y="623"/>
                    <a:pt x="25" y="662"/>
                  </a:cubicBezTo>
                  <a:cubicBezTo>
                    <a:pt x="39" y="704"/>
                    <a:pt x="58" y="745"/>
                    <a:pt x="79" y="783"/>
                  </a:cubicBezTo>
                  <a:cubicBezTo>
                    <a:pt x="83" y="788"/>
                    <a:pt x="85" y="792"/>
                    <a:pt x="88" y="795"/>
                  </a:cubicBezTo>
                  <a:cubicBezTo>
                    <a:pt x="110" y="824"/>
                    <a:pt x="135" y="853"/>
                    <a:pt x="158" y="881"/>
                  </a:cubicBezTo>
                  <a:lnTo>
                    <a:pt x="165" y="887"/>
                  </a:lnTo>
                  <a:cubicBezTo>
                    <a:pt x="243" y="954"/>
                    <a:pt x="341" y="991"/>
                    <a:pt x="444" y="992"/>
                  </a:cubicBezTo>
                  <a:cubicBezTo>
                    <a:pt x="446" y="992"/>
                    <a:pt x="448" y="992"/>
                    <a:pt x="450" y="992"/>
                  </a:cubicBezTo>
                  <a:cubicBezTo>
                    <a:pt x="500" y="992"/>
                    <a:pt x="550" y="979"/>
                    <a:pt x="594" y="954"/>
                  </a:cubicBezTo>
                  <a:cubicBezTo>
                    <a:pt x="645" y="937"/>
                    <a:pt x="689" y="905"/>
                    <a:pt x="723" y="864"/>
                  </a:cubicBezTo>
                  <a:cubicBezTo>
                    <a:pt x="744" y="836"/>
                    <a:pt x="763" y="808"/>
                    <a:pt x="783" y="781"/>
                  </a:cubicBezTo>
                  <a:cubicBezTo>
                    <a:pt x="814" y="721"/>
                    <a:pt x="830" y="653"/>
                    <a:pt x="828" y="584"/>
                  </a:cubicBezTo>
                  <a:cubicBezTo>
                    <a:pt x="824" y="560"/>
                    <a:pt x="821" y="534"/>
                    <a:pt x="816" y="508"/>
                  </a:cubicBezTo>
                  <a:cubicBezTo>
                    <a:pt x="831" y="469"/>
                    <a:pt x="838" y="428"/>
                    <a:pt x="836" y="386"/>
                  </a:cubicBezTo>
                  <a:cubicBezTo>
                    <a:pt x="828" y="281"/>
                    <a:pt x="783" y="181"/>
                    <a:pt x="708" y="106"/>
                  </a:cubicBezTo>
                  <a:lnTo>
                    <a:pt x="624" y="46"/>
                  </a:lnTo>
                  <a:cubicBezTo>
                    <a:pt x="566" y="16"/>
                    <a:pt x="501" y="1"/>
                    <a:pt x="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7"/>
            <p:cNvSpPr/>
            <p:nvPr/>
          </p:nvSpPr>
          <p:spPr>
            <a:xfrm>
              <a:off x="4297750" y="1412900"/>
              <a:ext cx="21800" cy="21725"/>
            </a:xfrm>
            <a:custGeom>
              <a:avLst/>
              <a:gdLst/>
              <a:ahLst/>
              <a:cxnLst/>
              <a:rect l="l" t="t" r="r" b="b"/>
              <a:pathLst>
                <a:path w="872" h="869" extrusionOk="0">
                  <a:moveTo>
                    <a:pt x="431" y="1"/>
                  </a:moveTo>
                  <a:cubicBezTo>
                    <a:pt x="361" y="3"/>
                    <a:pt x="292" y="23"/>
                    <a:pt x="233" y="60"/>
                  </a:cubicBezTo>
                  <a:lnTo>
                    <a:pt x="152" y="128"/>
                  </a:lnTo>
                  <a:cubicBezTo>
                    <a:pt x="104" y="178"/>
                    <a:pt x="72" y="239"/>
                    <a:pt x="56" y="306"/>
                  </a:cubicBezTo>
                  <a:lnTo>
                    <a:pt x="38" y="383"/>
                  </a:lnTo>
                  <a:cubicBezTo>
                    <a:pt x="0" y="540"/>
                    <a:pt x="64" y="704"/>
                    <a:pt x="198" y="794"/>
                  </a:cubicBezTo>
                  <a:lnTo>
                    <a:pt x="199" y="794"/>
                  </a:lnTo>
                  <a:cubicBezTo>
                    <a:pt x="238" y="826"/>
                    <a:pt x="286" y="849"/>
                    <a:pt x="335" y="859"/>
                  </a:cubicBezTo>
                  <a:cubicBezTo>
                    <a:pt x="370" y="862"/>
                    <a:pt x="403" y="865"/>
                    <a:pt x="437" y="868"/>
                  </a:cubicBezTo>
                  <a:cubicBezTo>
                    <a:pt x="507" y="867"/>
                    <a:pt x="575" y="847"/>
                    <a:pt x="635" y="809"/>
                  </a:cubicBezTo>
                  <a:cubicBezTo>
                    <a:pt x="662" y="786"/>
                    <a:pt x="689" y="764"/>
                    <a:pt x="716" y="742"/>
                  </a:cubicBezTo>
                  <a:cubicBezTo>
                    <a:pt x="762" y="691"/>
                    <a:pt x="794" y="630"/>
                    <a:pt x="811" y="563"/>
                  </a:cubicBezTo>
                  <a:cubicBezTo>
                    <a:pt x="816" y="537"/>
                    <a:pt x="821" y="512"/>
                    <a:pt x="828" y="486"/>
                  </a:cubicBezTo>
                  <a:cubicBezTo>
                    <a:pt x="871" y="274"/>
                    <a:pt x="740" y="66"/>
                    <a:pt x="532" y="10"/>
                  </a:cubicBezTo>
                  <a:cubicBezTo>
                    <a:pt x="498" y="7"/>
                    <a:pt x="464" y="4"/>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7"/>
            <p:cNvSpPr/>
            <p:nvPr/>
          </p:nvSpPr>
          <p:spPr>
            <a:xfrm>
              <a:off x="4264525" y="1484250"/>
              <a:ext cx="27475" cy="26275"/>
            </a:xfrm>
            <a:custGeom>
              <a:avLst/>
              <a:gdLst/>
              <a:ahLst/>
              <a:cxnLst/>
              <a:rect l="l" t="t" r="r" b="b"/>
              <a:pathLst>
                <a:path w="1099" h="1051" extrusionOk="0">
                  <a:moveTo>
                    <a:pt x="546" y="1"/>
                  </a:moveTo>
                  <a:cubicBezTo>
                    <a:pt x="542" y="1"/>
                    <a:pt x="538" y="1"/>
                    <a:pt x="534" y="1"/>
                  </a:cubicBezTo>
                  <a:cubicBezTo>
                    <a:pt x="488" y="5"/>
                    <a:pt x="442" y="12"/>
                    <a:pt x="397" y="23"/>
                  </a:cubicBezTo>
                  <a:cubicBezTo>
                    <a:pt x="351" y="34"/>
                    <a:pt x="301" y="61"/>
                    <a:pt x="264" y="79"/>
                  </a:cubicBezTo>
                  <a:cubicBezTo>
                    <a:pt x="252" y="85"/>
                    <a:pt x="241" y="91"/>
                    <a:pt x="232" y="100"/>
                  </a:cubicBezTo>
                  <a:cubicBezTo>
                    <a:pt x="204" y="120"/>
                    <a:pt x="173" y="146"/>
                    <a:pt x="147" y="170"/>
                  </a:cubicBezTo>
                  <a:cubicBezTo>
                    <a:pt x="145" y="172"/>
                    <a:pt x="142" y="174"/>
                    <a:pt x="140" y="176"/>
                  </a:cubicBezTo>
                  <a:cubicBezTo>
                    <a:pt x="134" y="182"/>
                    <a:pt x="130" y="187"/>
                    <a:pt x="126" y="193"/>
                  </a:cubicBezTo>
                  <a:cubicBezTo>
                    <a:pt x="102" y="224"/>
                    <a:pt x="69" y="262"/>
                    <a:pt x="52" y="302"/>
                  </a:cubicBezTo>
                  <a:cubicBezTo>
                    <a:pt x="10" y="400"/>
                    <a:pt x="9" y="416"/>
                    <a:pt x="1" y="521"/>
                  </a:cubicBezTo>
                  <a:cubicBezTo>
                    <a:pt x="0" y="530"/>
                    <a:pt x="0" y="538"/>
                    <a:pt x="1" y="547"/>
                  </a:cubicBezTo>
                  <a:cubicBezTo>
                    <a:pt x="4" y="590"/>
                    <a:pt x="11" y="632"/>
                    <a:pt x="23" y="673"/>
                  </a:cubicBezTo>
                  <a:cubicBezTo>
                    <a:pt x="38" y="716"/>
                    <a:pt x="55" y="756"/>
                    <a:pt x="77" y="793"/>
                  </a:cubicBezTo>
                  <a:cubicBezTo>
                    <a:pt x="98" y="830"/>
                    <a:pt x="140" y="874"/>
                    <a:pt x="161" y="898"/>
                  </a:cubicBezTo>
                  <a:cubicBezTo>
                    <a:pt x="194" y="937"/>
                    <a:pt x="241" y="966"/>
                    <a:pt x="283" y="991"/>
                  </a:cubicBezTo>
                  <a:cubicBezTo>
                    <a:pt x="355" y="1030"/>
                    <a:pt x="435" y="1051"/>
                    <a:pt x="516" y="1051"/>
                  </a:cubicBezTo>
                  <a:cubicBezTo>
                    <a:pt x="521" y="1051"/>
                    <a:pt x="525" y="1051"/>
                    <a:pt x="529" y="1051"/>
                  </a:cubicBezTo>
                  <a:cubicBezTo>
                    <a:pt x="572" y="1049"/>
                    <a:pt x="615" y="1043"/>
                    <a:pt x="656" y="1029"/>
                  </a:cubicBezTo>
                  <a:cubicBezTo>
                    <a:pt x="757" y="990"/>
                    <a:pt x="776" y="975"/>
                    <a:pt x="857" y="903"/>
                  </a:cubicBezTo>
                  <a:cubicBezTo>
                    <a:pt x="893" y="866"/>
                    <a:pt x="920" y="820"/>
                    <a:pt x="934" y="771"/>
                  </a:cubicBezTo>
                  <a:cubicBezTo>
                    <a:pt x="937" y="761"/>
                    <a:pt x="940" y="751"/>
                    <a:pt x="942" y="742"/>
                  </a:cubicBezTo>
                  <a:cubicBezTo>
                    <a:pt x="945" y="740"/>
                    <a:pt x="946" y="739"/>
                    <a:pt x="947" y="738"/>
                  </a:cubicBezTo>
                  <a:cubicBezTo>
                    <a:pt x="990" y="709"/>
                    <a:pt x="1025" y="668"/>
                    <a:pt x="1047" y="621"/>
                  </a:cubicBezTo>
                  <a:lnTo>
                    <a:pt x="1083" y="527"/>
                  </a:lnTo>
                  <a:cubicBezTo>
                    <a:pt x="1098" y="460"/>
                    <a:pt x="1096" y="389"/>
                    <a:pt x="1076" y="323"/>
                  </a:cubicBezTo>
                  <a:cubicBezTo>
                    <a:pt x="1062" y="292"/>
                    <a:pt x="1047" y="260"/>
                    <a:pt x="1033" y="227"/>
                  </a:cubicBezTo>
                  <a:cubicBezTo>
                    <a:pt x="995" y="168"/>
                    <a:pt x="944" y="119"/>
                    <a:pt x="882" y="86"/>
                  </a:cubicBezTo>
                  <a:cubicBezTo>
                    <a:pt x="870" y="79"/>
                    <a:pt x="858" y="73"/>
                    <a:pt x="846" y="67"/>
                  </a:cubicBezTo>
                  <a:cubicBezTo>
                    <a:pt x="802" y="48"/>
                    <a:pt x="758" y="32"/>
                    <a:pt x="712" y="19"/>
                  </a:cubicBezTo>
                  <a:cubicBezTo>
                    <a:pt x="667" y="10"/>
                    <a:pt x="620" y="5"/>
                    <a:pt x="574" y="2"/>
                  </a:cubicBezTo>
                  <a:cubicBezTo>
                    <a:pt x="565" y="2"/>
                    <a:pt x="555"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7"/>
            <p:cNvSpPr/>
            <p:nvPr/>
          </p:nvSpPr>
          <p:spPr>
            <a:xfrm>
              <a:off x="4333375" y="1534950"/>
              <a:ext cx="29300" cy="20400"/>
            </a:xfrm>
            <a:custGeom>
              <a:avLst/>
              <a:gdLst/>
              <a:ahLst/>
              <a:cxnLst/>
              <a:rect l="l" t="t" r="r" b="b"/>
              <a:pathLst>
                <a:path w="1172" h="816" extrusionOk="0">
                  <a:moveTo>
                    <a:pt x="598" y="0"/>
                  </a:moveTo>
                  <a:cubicBezTo>
                    <a:pt x="532" y="0"/>
                    <a:pt x="462" y="19"/>
                    <a:pt x="392" y="63"/>
                  </a:cubicBezTo>
                  <a:lnTo>
                    <a:pt x="362" y="81"/>
                  </a:lnTo>
                  <a:cubicBezTo>
                    <a:pt x="0" y="306"/>
                    <a:pt x="235" y="815"/>
                    <a:pt x="575" y="815"/>
                  </a:cubicBezTo>
                  <a:cubicBezTo>
                    <a:pt x="641" y="815"/>
                    <a:pt x="711" y="796"/>
                    <a:pt x="781" y="752"/>
                  </a:cubicBezTo>
                  <a:lnTo>
                    <a:pt x="810" y="735"/>
                  </a:lnTo>
                  <a:cubicBezTo>
                    <a:pt x="1172" y="509"/>
                    <a:pt x="938"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7"/>
            <p:cNvSpPr/>
            <p:nvPr/>
          </p:nvSpPr>
          <p:spPr>
            <a:xfrm>
              <a:off x="4210200" y="1441775"/>
              <a:ext cx="22150" cy="25475"/>
            </a:xfrm>
            <a:custGeom>
              <a:avLst/>
              <a:gdLst/>
              <a:ahLst/>
              <a:cxnLst/>
              <a:rect l="l" t="t" r="r" b="b"/>
              <a:pathLst>
                <a:path w="886" h="1019" extrusionOk="0">
                  <a:moveTo>
                    <a:pt x="430" y="1"/>
                  </a:moveTo>
                  <a:cubicBezTo>
                    <a:pt x="425" y="1"/>
                    <a:pt x="421" y="1"/>
                    <a:pt x="417" y="1"/>
                  </a:cubicBezTo>
                  <a:lnTo>
                    <a:pt x="316" y="17"/>
                  </a:lnTo>
                  <a:cubicBezTo>
                    <a:pt x="248" y="37"/>
                    <a:pt x="186" y="75"/>
                    <a:pt x="138" y="128"/>
                  </a:cubicBezTo>
                  <a:cubicBezTo>
                    <a:pt x="116" y="158"/>
                    <a:pt x="81" y="200"/>
                    <a:pt x="63" y="238"/>
                  </a:cubicBezTo>
                  <a:cubicBezTo>
                    <a:pt x="60" y="244"/>
                    <a:pt x="59" y="248"/>
                    <a:pt x="57" y="254"/>
                  </a:cubicBezTo>
                  <a:cubicBezTo>
                    <a:pt x="43" y="288"/>
                    <a:pt x="27" y="324"/>
                    <a:pt x="18" y="361"/>
                  </a:cubicBezTo>
                  <a:cubicBezTo>
                    <a:pt x="14" y="370"/>
                    <a:pt x="12" y="381"/>
                    <a:pt x="11" y="392"/>
                  </a:cubicBezTo>
                  <a:cubicBezTo>
                    <a:pt x="4" y="435"/>
                    <a:pt x="0" y="478"/>
                    <a:pt x="0" y="523"/>
                  </a:cubicBezTo>
                  <a:cubicBezTo>
                    <a:pt x="4" y="567"/>
                    <a:pt x="10" y="610"/>
                    <a:pt x="20" y="653"/>
                  </a:cubicBezTo>
                  <a:cubicBezTo>
                    <a:pt x="22" y="663"/>
                    <a:pt x="25" y="674"/>
                    <a:pt x="30" y="684"/>
                  </a:cubicBezTo>
                  <a:cubicBezTo>
                    <a:pt x="45" y="727"/>
                    <a:pt x="64" y="768"/>
                    <a:pt x="87" y="807"/>
                  </a:cubicBezTo>
                  <a:cubicBezTo>
                    <a:pt x="90" y="812"/>
                    <a:pt x="92" y="817"/>
                    <a:pt x="97" y="821"/>
                  </a:cubicBezTo>
                  <a:cubicBezTo>
                    <a:pt x="108" y="836"/>
                    <a:pt x="121" y="852"/>
                    <a:pt x="133" y="866"/>
                  </a:cubicBezTo>
                  <a:cubicBezTo>
                    <a:pt x="145" y="880"/>
                    <a:pt x="159" y="899"/>
                    <a:pt x="173" y="914"/>
                  </a:cubicBezTo>
                  <a:cubicBezTo>
                    <a:pt x="251" y="986"/>
                    <a:pt x="346" y="1019"/>
                    <a:pt x="439" y="1019"/>
                  </a:cubicBezTo>
                  <a:cubicBezTo>
                    <a:pt x="613" y="1019"/>
                    <a:pt x="782" y="904"/>
                    <a:pt x="827" y="712"/>
                  </a:cubicBezTo>
                  <a:cubicBezTo>
                    <a:pt x="840" y="666"/>
                    <a:pt x="854" y="621"/>
                    <a:pt x="867" y="576"/>
                  </a:cubicBezTo>
                  <a:cubicBezTo>
                    <a:pt x="885" y="473"/>
                    <a:pt x="868" y="367"/>
                    <a:pt x="817" y="277"/>
                  </a:cubicBezTo>
                  <a:cubicBezTo>
                    <a:pt x="809" y="263"/>
                    <a:pt x="798" y="249"/>
                    <a:pt x="787" y="237"/>
                  </a:cubicBezTo>
                  <a:cubicBezTo>
                    <a:pt x="787" y="237"/>
                    <a:pt x="787" y="236"/>
                    <a:pt x="787" y="235"/>
                  </a:cubicBezTo>
                  <a:cubicBezTo>
                    <a:pt x="769" y="186"/>
                    <a:pt x="738" y="140"/>
                    <a:pt x="697" y="106"/>
                  </a:cubicBezTo>
                  <a:cubicBezTo>
                    <a:pt x="669" y="86"/>
                    <a:pt x="641" y="66"/>
                    <a:pt x="613" y="46"/>
                  </a:cubicBezTo>
                  <a:cubicBezTo>
                    <a:pt x="556" y="17"/>
                    <a:pt x="493"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7"/>
            <p:cNvSpPr/>
            <p:nvPr/>
          </p:nvSpPr>
          <p:spPr>
            <a:xfrm>
              <a:off x="4273000" y="1276225"/>
              <a:ext cx="28600" cy="19950"/>
            </a:xfrm>
            <a:custGeom>
              <a:avLst/>
              <a:gdLst/>
              <a:ahLst/>
              <a:cxnLst/>
              <a:rect l="l" t="t" r="r" b="b"/>
              <a:pathLst>
                <a:path w="1144" h="798" extrusionOk="0">
                  <a:moveTo>
                    <a:pt x="569" y="0"/>
                  </a:moveTo>
                  <a:cubicBezTo>
                    <a:pt x="504" y="0"/>
                    <a:pt x="434" y="19"/>
                    <a:pt x="364" y="63"/>
                  </a:cubicBezTo>
                  <a:cubicBezTo>
                    <a:pt x="1" y="289"/>
                    <a:pt x="235" y="798"/>
                    <a:pt x="576" y="798"/>
                  </a:cubicBezTo>
                  <a:cubicBezTo>
                    <a:pt x="642" y="798"/>
                    <a:pt x="712" y="779"/>
                    <a:pt x="782"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7"/>
            <p:cNvSpPr/>
            <p:nvPr/>
          </p:nvSpPr>
          <p:spPr>
            <a:xfrm>
              <a:off x="4167500" y="1326350"/>
              <a:ext cx="27475" cy="22450"/>
            </a:xfrm>
            <a:custGeom>
              <a:avLst/>
              <a:gdLst/>
              <a:ahLst/>
              <a:cxnLst/>
              <a:rect l="l" t="t" r="r" b="b"/>
              <a:pathLst>
                <a:path w="1099" h="898" extrusionOk="0">
                  <a:moveTo>
                    <a:pt x="539" y="1"/>
                  </a:moveTo>
                  <a:cubicBezTo>
                    <a:pt x="513" y="1"/>
                    <a:pt x="486" y="2"/>
                    <a:pt x="461" y="5"/>
                  </a:cubicBezTo>
                  <a:cubicBezTo>
                    <a:pt x="401" y="12"/>
                    <a:pt x="342" y="22"/>
                    <a:pt x="283" y="37"/>
                  </a:cubicBezTo>
                  <a:cubicBezTo>
                    <a:pt x="215" y="58"/>
                    <a:pt x="152" y="97"/>
                    <a:pt x="105" y="149"/>
                  </a:cubicBezTo>
                  <a:cubicBezTo>
                    <a:pt x="38" y="228"/>
                    <a:pt x="1" y="326"/>
                    <a:pt x="0" y="429"/>
                  </a:cubicBezTo>
                  <a:cubicBezTo>
                    <a:pt x="2" y="499"/>
                    <a:pt x="23" y="567"/>
                    <a:pt x="59" y="627"/>
                  </a:cubicBezTo>
                  <a:cubicBezTo>
                    <a:pt x="89" y="664"/>
                    <a:pt x="117" y="705"/>
                    <a:pt x="154" y="737"/>
                  </a:cubicBezTo>
                  <a:cubicBezTo>
                    <a:pt x="188" y="767"/>
                    <a:pt x="227" y="794"/>
                    <a:pt x="267" y="818"/>
                  </a:cubicBezTo>
                  <a:cubicBezTo>
                    <a:pt x="279" y="825"/>
                    <a:pt x="291" y="831"/>
                    <a:pt x="304" y="836"/>
                  </a:cubicBezTo>
                  <a:cubicBezTo>
                    <a:pt x="385" y="875"/>
                    <a:pt x="474" y="896"/>
                    <a:pt x="565" y="896"/>
                  </a:cubicBezTo>
                  <a:cubicBezTo>
                    <a:pt x="567" y="896"/>
                    <a:pt x="569" y="896"/>
                    <a:pt x="572" y="896"/>
                  </a:cubicBezTo>
                  <a:cubicBezTo>
                    <a:pt x="577" y="897"/>
                    <a:pt x="583" y="897"/>
                    <a:pt x="589" y="897"/>
                  </a:cubicBezTo>
                  <a:cubicBezTo>
                    <a:pt x="598" y="897"/>
                    <a:pt x="606" y="897"/>
                    <a:pt x="615" y="895"/>
                  </a:cubicBezTo>
                  <a:cubicBezTo>
                    <a:pt x="654" y="891"/>
                    <a:pt x="694" y="885"/>
                    <a:pt x="732" y="877"/>
                  </a:cubicBezTo>
                  <a:cubicBezTo>
                    <a:pt x="738" y="876"/>
                    <a:pt x="745" y="874"/>
                    <a:pt x="751" y="873"/>
                  </a:cubicBezTo>
                  <a:cubicBezTo>
                    <a:pt x="797" y="856"/>
                    <a:pt x="842" y="837"/>
                    <a:pt x="884" y="813"/>
                  </a:cubicBezTo>
                  <a:cubicBezTo>
                    <a:pt x="980" y="735"/>
                    <a:pt x="1050" y="632"/>
                    <a:pt x="1089" y="515"/>
                  </a:cubicBezTo>
                  <a:cubicBezTo>
                    <a:pt x="1092" y="482"/>
                    <a:pt x="1096" y="447"/>
                    <a:pt x="1099" y="413"/>
                  </a:cubicBezTo>
                  <a:cubicBezTo>
                    <a:pt x="1097" y="343"/>
                    <a:pt x="1076" y="275"/>
                    <a:pt x="1040" y="216"/>
                  </a:cubicBezTo>
                  <a:cubicBezTo>
                    <a:pt x="1017" y="189"/>
                    <a:pt x="994" y="162"/>
                    <a:pt x="971" y="134"/>
                  </a:cubicBezTo>
                  <a:cubicBezTo>
                    <a:pt x="922" y="87"/>
                    <a:pt x="860" y="55"/>
                    <a:pt x="793" y="40"/>
                  </a:cubicBezTo>
                  <a:cubicBezTo>
                    <a:pt x="767" y="30"/>
                    <a:pt x="741" y="23"/>
                    <a:pt x="715" y="19"/>
                  </a:cubicBezTo>
                  <a:cubicBezTo>
                    <a:pt x="657" y="8"/>
                    <a:pt x="599" y="3"/>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7"/>
            <p:cNvSpPr/>
            <p:nvPr/>
          </p:nvSpPr>
          <p:spPr>
            <a:xfrm>
              <a:off x="4215550" y="1298675"/>
              <a:ext cx="23475" cy="20550"/>
            </a:xfrm>
            <a:custGeom>
              <a:avLst/>
              <a:gdLst/>
              <a:ahLst/>
              <a:cxnLst/>
              <a:rect l="l" t="t" r="r" b="b"/>
              <a:pathLst>
                <a:path w="939" h="822" extrusionOk="0">
                  <a:moveTo>
                    <a:pt x="482" y="0"/>
                  </a:moveTo>
                  <a:cubicBezTo>
                    <a:pt x="412" y="2"/>
                    <a:pt x="343" y="23"/>
                    <a:pt x="283" y="60"/>
                  </a:cubicBezTo>
                  <a:lnTo>
                    <a:pt x="237" y="89"/>
                  </a:lnTo>
                  <a:cubicBezTo>
                    <a:pt x="55" y="208"/>
                    <a:pt x="0" y="448"/>
                    <a:pt x="109" y="634"/>
                  </a:cubicBezTo>
                  <a:cubicBezTo>
                    <a:pt x="132" y="661"/>
                    <a:pt x="155" y="688"/>
                    <a:pt x="178" y="717"/>
                  </a:cubicBezTo>
                  <a:cubicBezTo>
                    <a:pt x="228" y="763"/>
                    <a:pt x="290" y="795"/>
                    <a:pt x="356" y="811"/>
                  </a:cubicBezTo>
                  <a:cubicBezTo>
                    <a:pt x="390" y="814"/>
                    <a:pt x="424" y="817"/>
                    <a:pt x="457" y="821"/>
                  </a:cubicBezTo>
                  <a:cubicBezTo>
                    <a:pt x="528" y="819"/>
                    <a:pt x="596" y="799"/>
                    <a:pt x="655" y="761"/>
                  </a:cubicBezTo>
                  <a:lnTo>
                    <a:pt x="703" y="732"/>
                  </a:lnTo>
                  <a:cubicBezTo>
                    <a:pt x="883" y="613"/>
                    <a:pt x="938" y="373"/>
                    <a:pt x="829" y="186"/>
                  </a:cubicBezTo>
                  <a:cubicBezTo>
                    <a:pt x="806" y="159"/>
                    <a:pt x="784" y="132"/>
                    <a:pt x="761" y="105"/>
                  </a:cubicBezTo>
                  <a:cubicBezTo>
                    <a:pt x="711" y="57"/>
                    <a:pt x="650" y="25"/>
                    <a:pt x="583" y="10"/>
                  </a:cubicBez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7"/>
            <p:cNvSpPr/>
            <p:nvPr/>
          </p:nvSpPr>
          <p:spPr>
            <a:xfrm>
              <a:off x="4144675" y="1396925"/>
              <a:ext cx="33675" cy="26675"/>
            </a:xfrm>
            <a:custGeom>
              <a:avLst/>
              <a:gdLst/>
              <a:ahLst/>
              <a:cxnLst/>
              <a:rect l="l" t="t" r="r" b="b"/>
              <a:pathLst>
                <a:path w="1347" h="1067" extrusionOk="0">
                  <a:moveTo>
                    <a:pt x="542" y="0"/>
                  </a:moveTo>
                  <a:cubicBezTo>
                    <a:pt x="486" y="0"/>
                    <a:pt x="431" y="8"/>
                    <a:pt x="379" y="29"/>
                  </a:cubicBezTo>
                  <a:cubicBezTo>
                    <a:pt x="335" y="48"/>
                    <a:pt x="286" y="65"/>
                    <a:pt x="246" y="94"/>
                  </a:cubicBezTo>
                  <a:cubicBezTo>
                    <a:pt x="214" y="119"/>
                    <a:pt x="182" y="146"/>
                    <a:pt x="151" y="174"/>
                  </a:cubicBezTo>
                  <a:cubicBezTo>
                    <a:pt x="145" y="180"/>
                    <a:pt x="138" y="188"/>
                    <a:pt x="133" y="194"/>
                  </a:cubicBezTo>
                  <a:cubicBezTo>
                    <a:pt x="108" y="227"/>
                    <a:pt x="84" y="259"/>
                    <a:pt x="64" y="294"/>
                  </a:cubicBezTo>
                  <a:cubicBezTo>
                    <a:pt x="59" y="300"/>
                    <a:pt x="56" y="307"/>
                    <a:pt x="54" y="313"/>
                  </a:cubicBezTo>
                  <a:cubicBezTo>
                    <a:pt x="19" y="386"/>
                    <a:pt x="1" y="466"/>
                    <a:pt x="0" y="546"/>
                  </a:cubicBezTo>
                  <a:cubicBezTo>
                    <a:pt x="0" y="554"/>
                    <a:pt x="0" y="562"/>
                    <a:pt x="1" y="569"/>
                  </a:cubicBezTo>
                  <a:cubicBezTo>
                    <a:pt x="3" y="608"/>
                    <a:pt x="11" y="647"/>
                    <a:pt x="21" y="684"/>
                  </a:cubicBezTo>
                  <a:cubicBezTo>
                    <a:pt x="27" y="703"/>
                    <a:pt x="40" y="727"/>
                    <a:pt x="45" y="741"/>
                  </a:cubicBezTo>
                  <a:cubicBezTo>
                    <a:pt x="54" y="761"/>
                    <a:pt x="63" y="780"/>
                    <a:pt x="72" y="799"/>
                  </a:cubicBezTo>
                  <a:cubicBezTo>
                    <a:pt x="95" y="835"/>
                    <a:pt x="123" y="870"/>
                    <a:pt x="155" y="899"/>
                  </a:cubicBezTo>
                  <a:cubicBezTo>
                    <a:pt x="233" y="975"/>
                    <a:pt x="340" y="1021"/>
                    <a:pt x="445" y="1045"/>
                  </a:cubicBezTo>
                  <a:cubicBezTo>
                    <a:pt x="511" y="1060"/>
                    <a:pt x="577" y="1067"/>
                    <a:pt x="644" y="1067"/>
                  </a:cubicBezTo>
                  <a:cubicBezTo>
                    <a:pt x="653" y="1067"/>
                    <a:pt x="663" y="1067"/>
                    <a:pt x="672" y="1066"/>
                  </a:cubicBezTo>
                  <a:cubicBezTo>
                    <a:pt x="728" y="1062"/>
                    <a:pt x="783" y="1055"/>
                    <a:pt x="840" y="1043"/>
                  </a:cubicBezTo>
                  <a:cubicBezTo>
                    <a:pt x="864" y="1037"/>
                    <a:pt x="889" y="1031"/>
                    <a:pt x="914" y="1022"/>
                  </a:cubicBezTo>
                  <a:cubicBezTo>
                    <a:pt x="992" y="995"/>
                    <a:pt x="1073" y="960"/>
                    <a:pt x="1140" y="910"/>
                  </a:cubicBezTo>
                  <a:cubicBezTo>
                    <a:pt x="1185" y="884"/>
                    <a:pt x="1224" y="846"/>
                    <a:pt x="1251" y="800"/>
                  </a:cubicBezTo>
                  <a:cubicBezTo>
                    <a:pt x="1340" y="670"/>
                    <a:pt x="1346" y="500"/>
                    <a:pt x="1266" y="364"/>
                  </a:cubicBezTo>
                  <a:cubicBezTo>
                    <a:pt x="1211" y="283"/>
                    <a:pt x="1131" y="215"/>
                    <a:pt x="1033" y="192"/>
                  </a:cubicBezTo>
                  <a:cubicBezTo>
                    <a:pt x="985" y="155"/>
                    <a:pt x="937" y="121"/>
                    <a:pt x="885" y="90"/>
                  </a:cubicBezTo>
                  <a:cubicBezTo>
                    <a:pt x="867" y="80"/>
                    <a:pt x="848" y="70"/>
                    <a:pt x="829" y="63"/>
                  </a:cubicBezTo>
                  <a:cubicBezTo>
                    <a:pt x="783" y="45"/>
                    <a:pt x="732" y="22"/>
                    <a:pt x="680" y="13"/>
                  </a:cubicBezTo>
                  <a:cubicBezTo>
                    <a:pt x="635" y="6"/>
                    <a:pt x="589"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7"/>
            <p:cNvSpPr/>
            <p:nvPr/>
          </p:nvSpPr>
          <p:spPr>
            <a:xfrm>
              <a:off x="4257175" y="1561600"/>
              <a:ext cx="30150" cy="25600"/>
            </a:xfrm>
            <a:custGeom>
              <a:avLst/>
              <a:gdLst/>
              <a:ahLst/>
              <a:cxnLst/>
              <a:rect l="l" t="t" r="r" b="b"/>
              <a:pathLst>
                <a:path w="1206" h="1024" extrusionOk="0">
                  <a:moveTo>
                    <a:pt x="586" y="1"/>
                  </a:moveTo>
                  <a:cubicBezTo>
                    <a:pt x="568" y="1"/>
                    <a:pt x="550" y="2"/>
                    <a:pt x="533" y="4"/>
                  </a:cubicBezTo>
                  <a:cubicBezTo>
                    <a:pt x="482" y="8"/>
                    <a:pt x="433" y="17"/>
                    <a:pt x="384" y="30"/>
                  </a:cubicBezTo>
                  <a:cubicBezTo>
                    <a:pt x="367" y="34"/>
                    <a:pt x="350" y="40"/>
                    <a:pt x="334" y="47"/>
                  </a:cubicBezTo>
                  <a:cubicBezTo>
                    <a:pt x="288" y="68"/>
                    <a:pt x="235" y="88"/>
                    <a:pt x="192" y="117"/>
                  </a:cubicBezTo>
                  <a:cubicBezTo>
                    <a:pt x="165" y="139"/>
                    <a:pt x="138" y="162"/>
                    <a:pt x="110" y="185"/>
                  </a:cubicBezTo>
                  <a:cubicBezTo>
                    <a:pt x="73" y="220"/>
                    <a:pt x="47" y="266"/>
                    <a:pt x="33" y="315"/>
                  </a:cubicBezTo>
                  <a:cubicBezTo>
                    <a:pt x="17" y="346"/>
                    <a:pt x="9" y="379"/>
                    <a:pt x="10" y="414"/>
                  </a:cubicBezTo>
                  <a:cubicBezTo>
                    <a:pt x="0" y="464"/>
                    <a:pt x="5" y="516"/>
                    <a:pt x="21" y="565"/>
                  </a:cubicBezTo>
                  <a:cubicBezTo>
                    <a:pt x="62" y="673"/>
                    <a:pt x="113" y="764"/>
                    <a:pt x="199" y="842"/>
                  </a:cubicBezTo>
                  <a:cubicBezTo>
                    <a:pt x="240" y="878"/>
                    <a:pt x="285" y="911"/>
                    <a:pt x="333" y="938"/>
                  </a:cubicBezTo>
                  <a:cubicBezTo>
                    <a:pt x="380" y="961"/>
                    <a:pt x="429" y="982"/>
                    <a:pt x="480" y="997"/>
                  </a:cubicBezTo>
                  <a:cubicBezTo>
                    <a:pt x="501" y="1004"/>
                    <a:pt x="520" y="1008"/>
                    <a:pt x="542" y="1011"/>
                  </a:cubicBezTo>
                  <a:cubicBezTo>
                    <a:pt x="582" y="1016"/>
                    <a:pt x="627" y="1024"/>
                    <a:pt x="671" y="1024"/>
                  </a:cubicBezTo>
                  <a:cubicBezTo>
                    <a:pt x="682" y="1024"/>
                    <a:pt x="693" y="1023"/>
                    <a:pt x="704" y="1022"/>
                  </a:cubicBezTo>
                  <a:cubicBezTo>
                    <a:pt x="816" y="1012"/>
                    <a:pt x="917" y="986"/>
                    <a:pt x="1014" y="925"/>
                  </a:cubicBezTo>
                  <a:cubicBezTo>
                    <a:pt x="1100" y="866"/>
                    <a:pt x="1163" y="779"/>
                    <a:pt x="1191" y="678"/>
                  </a:cubicBezTo>
                  <a:cubicBezTo>
                    <a:pt x="1204" y="629"/>
                    <a:pt x="1205" y="577"/>
                    <a:pt x="1192" y="527"/>
                  </a:cubicBezTo>
                  <a:cubicBezTo>
                    <a:pt x="1190" y="512"/>
                    <a:pt x="1188" y="498"/>
                    <a:pt x="1184" y="483"/>
                  </a:cubicBezTo>
                  <a:cubicBezTo>
                    <a:pt x="1188" y="436"/>
                    <a:pt x="1184" y="390"/>
                    <a:pt x="1171" y="346"/>
                  </a:cubicBezTo>
                  <a:cubicBezTo>
                    <a:pt x="1157" y="313"/>
                    <a:pt x="1142" y="281"/>
                    <a:pt x="1127" y="248"/>
                  </a:cubicBezTo>
                  <a:cubicBezTo>
                    <a:pt x="1091" y="189"/>
                    <a:pt x="1038" y="140"/>
                    <a:pt x="976" y="108"/>
                  </a:cubicBezTo>
                  <a:cubicBezTo>
                    <a:pt x="921" y="69"/>
                    <a:pt x="851" y="46"/>
                    <a:pt x="788" y="27"/>
                  </a:cubicBezTo>
                  <a:cubicBezTo>
                    <a:pt x="771" y="21"/>
                    <a:pt x="752" y="17"/>
                    <a:pt x="734" y="14"/>
                  </a:cubicBezTo>
                  <a:cubicBezTo>
                    <a:pt x="685" y="6"/>
                    <a:pt x="636" y="2"/>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7"/>
            <p:cNvSpPr/>
            <p:nvPr/>
          </p:nvSpPr>
          <p:spPr>
            <a:xfrm>
              <a:off x="4358175" y="1638425"/>
              <a:ext cx="40100" cy="32400"/>
            </a:xfrm>
            <a:custGeom>
              <a:avLst/>
              <a:gdLst/>
              <a:ahLst/>
              <a:cxnLst/>
              <a:rect l="l" t="t" r="r" b="b"/>
              <a:pathLst>
                <a:path w="1604" h="1296" extrusionOk="0">
                  <a:moveTo>
                    <a:pt x="644" y="1"/>
                  </a:moveTo>
                  <a:cubicBezTo>
                    <a:pt x="621" y="1"/>
                    <a:pt x="597" y="1"/>
                    <a:pt x="574" y="3"/>
                  </a:cubicBezTo>
                  <a:cubicBezTo>
                    <a:pt x="480" y="12"/>
                    <a:pt x="383" y="27"/>
                    <a:pt x="296" y="65"/>
                  </a:cubicBezTo>
                  <a:cubicBezTo>
                    <a:pt x="227" y="84"/>
                    <a:pt x="166" y="123"/>
                    <a:pt x="117" y="176"/>
                  </a:cubicBezTo>
                  <a:cubicBezTo>
                    <a:pt x="80" y="212"/>
                    <a:pt x="54" y="257"/>
                    <a:pt x="40" y="307"/>
                  </a:cubicBezTo>
                  <a:cubicBezTo>
                    <a:pt x="0" y="417"/>
                    <a:pt x="0" y="554"/>
                    <a:pt x="73" y="654"/>
                  </a:cubicBezTo>
                  <a:cubicBezTo>
                    <a:pt x="204" y="838"/>
                    <a:pt x="374" y="994"/>
                    <a:pt x="572" y="1107"/>
                  </a:cubicBezTo>
                  <a:cubicBezTo>
                    <a:pt x="669" y="1160"/>
                    <a:pt x="772" y="1204"/>
                    <a:pt x="879" y="1236"/>
                  </a:cubicBezTo>
                  <a:cubicBezTo>
                    <a:pt x="988" y="1272"/>
                    <a:pt x="1098" y="1283"/>
                    <a:pt x="1213" y="1294"/>
                  </a:cubicBezTo>
                  <a:cubicBezTo>
                    <a:pt x="1219" y="1295"/>
                    <a:pt x="1225" y="1295"/>
                    <a:pt x="1231" y="1295"/>
                  </a:cubicBezTo>
                  <a:cubicBezTo>
                    <a:pt x="1322" y="1295"/>
                    <a:pt x="1435" y="1230"/>
                    <a:pt x="1493" y="1167"/>
                  </a:cubicBezTo>
                  <a:cubicBezTo>
                    <a:pt x="1557" y="1098"/>
                    <a:pt x="1604" y="984"/>
                    <a:pt x="1597" y="888"/>
                  </a:cubicBezTo>
                  <a:cubicBezTo>
                    <a:pt x="1590" y="784"/>
                    <a:pt x="1552" y="676"/>
                    <a:pt x="1470" y="607"/>
                  </a:cubicBezTo>
                  <a:lnTo>
                    <a:pt x="1459" y="600"/>
                  </a:lnTo>
                  <a:cubicBezTo>
                    <a:pt x="1469" y="480"/>
                    <a:pt x="1423" y="362"/>
                    <a:pt x="1337" y="279"/>
                  </a:cubicBezTo>
                  <a:cubicBezTo>
                    <a:pt x="1202" y="147"/>
                    <a:pt x="1032" y="58"/>
                    <a:pt x="848" y="21"/>
                  </a:cubicBezTo>
                  <a:cubicBezTo>
                    <a:pt x="781" y="8"/>
                    <a:pt x="712"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7"/>
            <p:cNvSpPr/>
            <p:nvPr/>
          </p:nvSpPr>
          <p:spPr>
            <a:xfrm>
              <a:off x="4416325" y="1706425"/>
              <a:ext cx="31900" cy="26625"/>
            </a:xfrm>
            <a:custGeom>
              <a:avLst/>
              <a:gdLst/>
              <a:ahLst/>
              <a:cxnLst/>
              <a:rect l="l" t="t" r="r" b="b"/>
              <a:pathLst>
                <a:path w="1276" h="1065" extrusionOk="0">
                  <a:moveTo>
                    <a:pt x="463" y="1"/>
                  </a:moveTo>
                  <a:cubicBezTo>
                    <a:pt x="444" y="1"/>
                    <a:pt x="425" y="1"/>
                    <a:pt x="406" y="2"/>
                  </a:cubicBezTo>
                  <a:cubicBezTo>
                    <a:pt x="263" y="9"/>
                    <a:pt x="135" y="85"/>
                    <a:pt x="67" y="213"/>
                  </a:cubicBezTo>
                  <a:cubicBezTo>
                    <a:pt x="1" y="338"/>
                    <a:pt x="7" y="488"/>
                    <a:pt x="82" y="607"/>
                  </a:cubicBezTo>
                  <a:cubicBezTo>
                    <a:pt x="109" y="665"/>
                    <a:pt x="142" y="719"/>
                    <a:pt x="181" y="771"/>
                  </a:cubicBezTo>
                  <a:cubicBezTo>
                    <a:pt x="219" y="819"/>
                    <a:pt x="258" y="871"/>
                    <a:pt x="307" y="909"/>
                  </a:cubicBezTo>
                  <a:cubicBezTo>
                    <a:pt x="343" y="940"/>
                    <a:pt x="382" y="967"/>
                    <a:pt x="422" y="990"/>
                  </a:cubicBezTo>
                  <a:cubicBezTo>
                    <a:pt x="462" y="1010"/>
                    <a:pt x="504" y="1027"/>
                    <a:pt x="548" y="1040"/>
                  </a:cubicBezTo>
                  <a:cubicBezTo>
                    <a:pt x="602" y="1058"/>
                    <a:pt x="660" y="1061"/>
                    <a:pt x="715" y="1064"/>
                  </a:cubicBezTo>
                  <a:cubicBezTo>
                    <a:pt x="721" y="1064"/>
                    <a:pt x="728" y="1064"/>
                    <a:pt x="734" y="1064"/>
                  </a:cubicBezTo>
                  <a:cubicBezTo>
                    <a:pt x="784" y="1064"/>
                    <a:pt x="835" y="1057"/>
                    <a:pt x="884" y="1042"/>
                  </a:cubicBezTo>
                  <a:cubicBezTo>
                    <a:pt x="926" y="1031"/>
                    <a:pt x="978" y="1004"/>
                    <a:pt x="1010" y="988"/>
                  </a:cubicBezTo>
                  <a:cubicBezTo>
                    <a:pt x="1021" y="984"/>
                    <a:pt x="1030" y="977"/>
                    <a:pt x="1041" y="970"/>
                  </a:cubicBezTo>
                  <a:cubicBezTo>
                    <a:pt x="1118" y="914"/>
                    <a:pt x="1176" y="857"/>
                    <a:pt x="1222" y="771"/>
                  </a:cubicBezTo>
                  <a:cubicBezTo>
                    <a:pt x="1265" y="679"/>
                    <a:pt x="1276" y="573"/>
                    <a:pt x="1251" y="474"/>
                  </a:cubicBezTo>
                  <a:cubicBezTo>
                    <a:pt x="1244" y="453"/>
                    <a:pt x="1236" y="433"/>
                    <a:pt x="1226" y="413"/>
                  </a:cubicBezTo>
                  <a:cubicBezTo>
                    <a:pt x="1222" y="354"/>
                    <a:pt x="1203" y="298"/>
                    <a:pt x="1171" y="248"/>
                  </a:cubicBezTo>
                  <a:lnTo>
                    <a:pt x="1103" y="166"/>
                  </a:lnTo>
                  <a:cubicBezTo>
                    <a:pt x="1053" y="119"/>
                    <a:pt x="992" y="87"/>
                    <a:pt x="925" y="72"/>
                  </a:cubicBezTo>
                  <a:cubicBezTo>
                    <a:pt x="857" y="47"/>
                    <a:pt x="786" y="31"/>
                    <a:pt x="715" y="20"/>
                  </a:cubicBezTo>
                  <a:cubicBezTo>
                    <a:pt x="632" y="7"/>
                    <a:pt x="548" y="1"/>
                    <a:pt x="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7"/>
            <p:cNvSpPr/>
            <p:nvPr/>
          </p:nvSpPr>
          <p:spPr>
            <a:xfrm>
              <a:off x="4137675" y="1478575"/>
              <a:ext cx="35975" cy="31375"/>
            </a:xfrm>
            <a:custGeom>
              <a:avLst/>
              <a:gdLst/>
              <a:ahLst/>
              <a:cxnLst/>
              <a:rect l="l" t="t" r="r" b="b"/>
              <a:pathLst>
                <a:path w="1439" h="1255" extrusionOk="0">
                  <a:moveTo>
                    <a:pt x="429" y="0"/>
                  </a:moveTo>
                  <a:cubicBezTo>
                    <a:pt x="391" y="0"/>
                    <a:pt x="353" y="6"/>
                    <a:pt x="316" y="18"/>
                  </a:cubicBezTo>
                  <a:cubicBezTo>
                    <a:pt x="248" y="37"/>
                    <a:pt x="186" y="76"/>
                    <a:pt x="137" y="129"/>
                  </a:cubicBezTo>
                  <a:cubicBezTo>
                    <a:pt x="50" y="223"/>
                    <a:pt x="0" y="384"/>
                    <a:pt x="49" y="509"/>
                  </a:cubicBezTo>
                  <a:cubicBezTo>
                    <a:pt x="76" y="583"/>
                    <a:pt x="109" y="653"/>
                    <a:pt x="148" y="720"/>
                  </a:cubicBezTo>
                  <a:cubicBezTo>
                    <a:pt x="190" y="786"/>
                    <a:pt x="238" y="848"/>
                    <a:pt x="291" y="905"/>
                  </a:cubicBezTo>
                  <a:cubicBezTo>
                    <a:pt x="321" y="938"/>
                    <a:pt x="355" y="971"/>
                    <a:pt x="390" y="999"/>
                  </a:cubicBezTo>
                  <a:cubicBezTo>
                    <a:pt x="452" y="1049"/>
                    <a:pt x="517" y="1093"/>
                    <a:pt x="585" y="1131"/>
                  </a:cubicBezTo>
                  <a:cubicBezTo>
                    <a:pt x="693" y="1190"/>
                    <a:pt x="809" y="1229"/>
                    <a:pt x="931" y="1246"/>
                  </a:cubicBezTo>
                  <a:cubicBezTo>
                    <a:pt x="966" y="1251"/>
                    <a:pt x="1000" y="1254"/>
                    <a:pt x="1034" y="1254"/>
                  </a:cubicBezTo>
                  <a:cubicBezTo>
                    <a:pt x="1104" y="1254"/>
                    <a:pt x="1172" y="1241"/>
                    <a:pt x="1235" y="1198"/>
                  </a:cubicBezTo>
                  <a:cubicBezTo>
                    <a:pt x="1296" y="1158"/>
                    <a:pt x="1347" y="1104"/>
                    <a:pt x="1381" y="1040"/>
                  </a:cubicBezTo>
                  <a:cubicBezTo>
                    <a:pt x="1419" y="970"/>
                    <a:pt x="1438" y="890"/>
                    <a:pt x="1437" y="810"/>
                  </a:cubicBezTo>
                  <a:cubicBezTo>
                    <a:pt x="1434" y="682"/>
                    <a:pt x="1379" y="561"/>
                    <a:pt x="1286" y="475"/>
                  </a:cubicBezTo>
                  <a:cubicBezTo>
                    <a:pt x="1267" y="416"/>
                    <a:pt x="1232" y="365"/>
                    <a:pt x="1187" y="325"/>
                  </a:cubicBezTo>
                  <a:cubicBezTo>
                    <a:pt x="995" y="167"/>
                    <a:pt x="765" y="49"/>
                    <a:pt x="519" y="11"/>
                  </a:cubicBezTo>
                  <a:cubicBezTo>
                    <a:pt x="489" y="4"/>
                    <a:pt x="459"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7"/>
            <p:cNvSpPr/>
            <p:nvPr/>
          </p:nvSpPr>
          <p:spPr>
            <a:xfrm>
              <a:off x="4071775" y="1392225"/>
              <a:ext cx="26550" cy="23725"/>
            </a:xfrm>
            <a:custGeom>
              <a:avLst/>
              <a:gdLst/>
              <a:ahLst/>
              <a:cxnLst/>
              <a:rect l="l" t="t" r="r" b="b"/>
              <a:pathLst>
                <a:path w="1062" h="949" extrusionOk="0">
                  <a:moveTo>
                    <a:pt x="405" y="1"/>
                  </a:moveTo>
                  <a:cubicBezTo>
                    <a:pt x="367" y="1"/>
                    <a:pt x="329" y="6"/>
                    <a:pt x="293" y="17"/>
                  </a:cubicBezTo>
                  <a:cubicBezTo>
                    <a:pt x="260" y="31"/>
                    <a:pt x="229" y="46"/>
                    <a:pt x="195" y="61"/>
                  </a:cubicBezTo>
                  <a:cubicBezTo>
                    <a:pt x="136" y="97"/>
                    <a:pt x="87" y="150"/>
                    <a:pt x="55" y="212"/>
                  </a:cubicBezTo>
                  <a:cubicBezTo>
                    <a:pt x="16" y="304"/>
                    <a:pt x="5" y="341"/>
                    <a:pt x="2" y="442"/>
                  </a:cubicBezTo>
                  <a:cubicBezTo>
                    <a:pt x="1" y="478"/>
                    <a:pt x="17" y="550"/>
                    <a:pt x="18" y="559"/>
                  </a:cubicBezTo>
                  <a:cubicBezTo>
                    <a:pt x="19" y="564"/>
                    <a:pt x="21" y="569"/>
                    <a:pt x="23" y="575"/>
                  </a:cubicBezTo>
                  <a:cubicBezTo>
                    <a:pt x="36" y="614"/>
                    <a:pt x="54" y="650"/>
                    <a:pt x="72" y="685"/>
                  </a:cubicBezTo>
                  <a:cubicBezTo>
                    <a:pt x="75" y="690"/>
                    <a:pt x="79" y="696"/>
                    <a:pt x="83" y="700"/>
                  </a:cubicBezTo>
                  <a:cubicBezTo>
                    <a:pt x="107" y="734"/>
                    <a:pt x="133" y="765"/>
                    <a:pt x="161" y="794"/>
                  </a:cubicBezTo>
                  <a:cubicBezTo>
                    <a:pt x="166" y="800"/>
                    <a:pt x="170" y="804"/>
                    <a:pt x="176" y="808"/>
                  </a:cubicBezTo>
                  <a:cubicBezTo>
                    <a:pt x="210" y="838"/>
                    <a:pt x="249" y="864"/>
                    <a:pt x="290" y="887"/>
                  </a:cubicBezTo>
                  <a:cubicBezTo>
                    <a:pt x="331" y="908"/>
                    <a:pt x="376" y="923"/>
                    <a:pt x="421" y="935"/>
                  </a:cubicBezTo>
                  <a:cubicBezTo>
                    <a:pt x="427" y="936"/>
                    <a:pt x="433" y="937"/>
                    <a:pt x="438" y="938"/>
                  </a:cubicBezTo>
                  <a:cubicBezTo>
                    <a:pt x="473" y="943"/>
                    <a:pt x="511" y="947"/>
                    <a:pt x="545" y="949"/>
                  </a:cubicBezTo>
                  <a:lnTo>
                    <a:pt x="556" y="949"/>
                  </a:lnTo>
                  <a:cubicBezTo>
                    <a:pt x="562" y="949"/>
                    <a:pt x="567" y="949"/>
                    <a:pt x="573" y="948"/>
                  </a:cubicBezTo>
                  <a:cubicBezTo>
                    <a:pt x="592" y="947"/>
                    <a:pt x="616" y="941"/>
                    <a:pt x="628" y="939"/>
                  </a:cubicBezTo>
                  <a:cubicBezTo>
                    <a:pt x="639" y="937"/>
                    <a:pt x="664" y="935"/>
                    <a:pt x="683" y="930"/>
                  </a:cubicBezTo>
                  <a:cubicBezTo>
                    <a:pt x="685" y="930"/>
                    <a:pt x="688" y="929"/>
                    <a:pt x="691" y="928"/>
                  </a:cubicBezTo>
                  <a:cubicBezTo>
                    <a:pt x="785" y="901"/>
                    <a:pt x="831" y="863"/>
                    <a:pt x="902" y="801"/>
                  </a:cubicBezTo>
                  <a:cubicBezTo>
                    <a:pt x="906" y="796"/>
                    <a:pt x="911" y="792"/>
                    <a:pt x="915" y="787"/>
                  </a:cubicBezTo>
                  <a:cubicBezTo>
                    <a:pt x="942" y="756"/>
                    <a:pt x="966" y="722"/>
                    <a:pt x="985" y="685"/>
                  </a:cubicBezTo>
                  <a:cubicBezTo>
                    <a:pt x="1062" y="545"/>
                    <a:pt x="1042" y="371"/>
                    <a:pt x="937" y="251"/>
                  </a:cubicBezTo>
                  <a:cubicBezTo>
                    <a:pt x="907" y="207"/>
                    <a:pt x="866" y="173"/>
                    <a:pt x="819" y="150"/>
                  </a:cubicBezTo>
                  <a:lnTo>
                    <a:pt x="725" y="116"/>
                  </a:lnTo>
                  <a:cubicBezTo>
                    <a:pt x="709" y="112"/>
                    <a:pt x="691" y="110"/>
                    <a:pt x="675" y="110"/>
                  </a:cubicBezTo>
                  <a:cubicBezTo>
                    <a:pt x="650" y="84"/>
                    <a:pt x="622" y="63"/>
                    <a:pt x="590" y="46"/>
                  </a:cubicBezTo>
                  <a:lnTo>
                    <a:pt x="496" y="11"/>
                  </a:lnTo>
                  <a:cubicBezTo>
                    <a:pt x="466" y="4"/>
                    <a:pt x="435"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7"/>
            <p:cNvSpPr/>
            <p:nvPr/>
          </p:nvSpPr>
          <p:spPr>
            <a:xfrm>
              <a:off x="4118100" y="1546875"/>
              <a:ext cx="23650" cy="20625"/>
            </a:xfrm>
            <a:custGeom>
              <a:avLst/>
              <a:gdLst/>
              <a:ahLst/>
              <a:cxnLst/>
              <a:rect l="l" t="t" r="r" b="b"/>
              <a:pathLst>
                <a:path w="946" h="825" extrusionOk="0">
                  <a:moveTo>
                    <a:pt x="405" y="0"/>
                  </a:moveTo>
                  <a:cubicBezTo>
                    <a:pt x="224" y="0"/>
                    <a:pt x="59" y="122"/>
                    <a:pt x="12" y="305"/>
                  </a:cubicBezTo>
                  <a:lnTo>
                    <a:pt x="1" y="405"/>
                  </a:lnTo>
                  <a:cubicBezTo>
                    <a:pt x="3" y="475"/>
                    <a:pt x="24" y="545"/>
                    <a:pt x="61" y="604"/>
                  </a:cubicBezTo>
                  <a:cubicBezTo>
                    <a:pt x="83" y="631"/>
                    <a:pt x="107" y="658"/>
                    <a:pt x="128" y="685"/>
                  </a:cubicBezTo>
                  <a:cubicBezTo>
                    <a:pt x="179" y="731"/>
                    <a:pt x="241" y="765"/>
                    <a:pt x="308" y="780"/>
                  </a:cubicBezTo>
                  <a:lnTo>
                    <a:pt x="460" y="816"/>
                  </a:lnTo>
                  <a:cubicBezTo>
                    <a:pt x="488" y="821"/>
                    <a:pt x="515" y="824"/>
                    <a:pt x="542" y="824"/>
                  </a:cubicBezTo>
                  <a:cubicBezTo>
                    <a:pt x="723" y="824"/>
                    <a:pt x="888" y="702"/>
                    <a:pt x="936" y="520"/>
                  </a:cubicBezTo>
                  <a:cubicBezTo>
                    <a:pt x="939" y="486"/>
                    <a:pt x="942" y="453"/>
                    <a:pt x="945" y="419"/>
                  </a:cubicBezTo>
                  <a:cubicBezTo>
                    <a:pt x="943" y="349"/>
                    <a:pt x="923" y="281"/>
                    <a:pt x="886" y="221"/>
                  </a:cubicBezTo>
                  <a:cubicBezTo>
                    <a:pt x="863" y="193"/>
                    <a:pt x="840" y="166"/>
                    <a:pt x="818" y="139"/>
                  </a:cubicBezTo>
                  <a:cubicBezTo>
                    <a:pt x="768" y="93"/>
                    <a:pt x="706" y="59"/>
                    <a:pt x="639" y="44"/>
                  </a:cubicBezTo>
                  <a:cubicBezTo>
                    <a:pt x="589" y="32"/>
                    <a:pt x="538" y="20"/>
                    <a:pt x="487" y="9"/>
                  </a:cubicBezTo>
                  <a:cubicBezTo>
                    <a:pt x="460" y="3"/>
                    <a:pt x="432" y="0"/>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7"/>
            <p:cNvSpPr/>
            <p:nvPr/>
          </p:nvSpPr>
          <p:spPr>
            <a:xfrm>
              <a:off x="4193675" y="1571300"/>
              <a:ext cx="22700" cy="21500"/>
            </a:xfrm>
            <a:custGeom>
              <a:avLst/>
              <a:gdLst/>
              <a:ahLst/>
              <a:cxnLst/>
              <a:rect l="l" t="t" r="r" b="b"/>
              <a:pathLst>
                <a:path w="908" h="860" extrusionOk="0">
                  <a:moveTo>
                    <a:pt x="402" y="0"/>
                  </a:moveTo>
                  <a:cubicBezTo>
                    <a:pt x="312" y="0"/>
                    <a:pt x="222" y="32"/>
                    <a:pt x="151" y="95"/>
                  </a:cubicBezTo>
                  <a:cubicBezTo>
                    <a:pt x="108" y="125"/>
                    <a:pt x="74" y="165"/>
                    <a:pt x="51" y="213"/>
                  </a:cubicBezTo>
                  <a:cubicBezTo>
                    <a:pt x="39" y="245"/>
                    <a:pt x="27" y="276"/>
                    <a:pt x="15" y="308"/>
                  </a:cubicBezTo>
                  <a:cubicBezTo>
                    <a:pt x="0" y="375"/>
                    <a:pt x="2" y="444"/>
                    <a:pt x="22" y="510"/>
                  </a:cubicBezTo>
                  <a:cubicBezTo>
                    <a:pt x="36" y="542"/>
                    <a:pt x="51" y="575"/>
                    <a:pt x="65" y="607"/>
                  </a:cubicBezTo>
                  <a:cubicBezTo>
                    <a:pt x="103" y="666"/>
                    <a:pt x="155" y="715"/>
                    <a:pt x="217" y="747"/>
                  </a:cubicBezTo>
                  <a:lnTo>
                    <a:pt x="322" y="812"/>
                  </a:lnTo>
                  <a:cubicBezTo>
                    <a:pt x="380" y="844"/>
                    <a:pt x="443" y="859"/>
                    <a:pt x="506" y="859"/>
                  </a:cubicBezTo>
                  <a:cubicBezTo>
                    <a:pt x="596" y="859"/>
                    <a:pt x="686" y="827"/>
                    <a:pt x="758" y="765"/>
                  </a:cubicBezTo>
                  <a:cubicBezTo>
                    <a:pt x="801" y="734"/>
                    <a:pt x="835" y="695"/>
                    <a:pt x="857" y="647"/>
                  </a:cubicBezTo>
                  <a:cubicBezTo>
                    <a:pt x="869" y="616"/>
                    <a:pt x="881" y="583"/>
                    <a:pt x="893" y="552"/>
                  </a:cubicBezTo>
                  <a:cubicBezTo>
                    <a:pt x="908" y="485"/>
                    <a:pt x="907" y="416"/>
                    <a:pt x="886" y="350"/>
                  </a:cubicBezTo>
                  <a:cubicBezTo>
                    <a:pt x="872" y="317"/>
                    <a:pt x="858" y="285"/>
                    <a:pt x="843" y="253"/>
                  </a:cubicBezTo>
                  <a:cubicBezTo>
                    <a:pt x="806" y="193"/>
                    <a:pt x="753" y="145"/>
                    <a:pt x="692" y="112"/>
                  </a:cubicBezTo>
                  <a:cubicBezTo>
                    <a:pt x="656" y="91"/>
                    <a:pt x="621" y="69"/>
                    <a:pt x="586" y="47"/>
                  </a:cubicBezTo>
                  <a:cubicBezTo>
                    <a:pt x="528" y="16"/>
                    <a:pt x="465"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7"/>
            <p:cNvSpPr/>
            <p:nvPr/>
          </p:nvSpPr>
          <p:spPr>
            <a:xfrm>
              <a:off x="4210175" y="1507775"/>
              <a:ext cx="28600" cy="19975"/>
            </a:xfrm>
            <a:custGeom>
              <a:avLst/>
              <a:gdLst/>
              <a:ahLst/>
              <a:cxnLst/>
              <a:rect l="l" t="t" r="r" b="b"/>
              <a:pathLst>
                <a:path w="1144" h="799" extrusionOk="0">
                  <a:moveTo>
                    <a:pt x="569" y="0"/>
                  </a:moveTo>
                  <a:cubicBezTo>
                    <a:pt x="503" y="0"/>
                    <a:pt x="434" y="19"/>
                    <a:pt x="363" y="63"/>
                  </a:cubicBezTo>
                  <a:cubicBezTo>
                    <a:pt x="0" y="289"/>
                    <a:pt x="235" y="798"/>
                    <a:pt x="576" y="798"/>
                  </a:cubicBezTo>
                  <a:cubicBezTo>
                    <a:pt x="641" y="798"/>
                    <a:pt x="711" y="779"/>
                    <a:pt x="781"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7"/>
            <p:cNvSpPr/>
            <p:nvPr/>
          </p:nvSpPr>
          <p:spPr>
            <a:xfrm>
              <a:off x="4299750" y="1628050"/>
              <a:ext cx="28625" cy="19950"/>
            </a:xfrm>
            <a:custGeom>
              <a:avLst/>
              <a:gdLst/>
              <a:ahLst/>
              <a:cxnLst/>
              <a:rect l="l" t="t" r="r" b="b"/>
              <a:pathLst>
                <a:path w="1145" h="798" extrusionOk="0">
                  <a:moveTo>
                    <a:pt x="569" y="0"/>
                  </a:moveTo>
                  <a:cubicBezTo>
                    <a:pt x="503" y="0"/>
                    <a:pt x="433" y="19"/>
                    <a:pt x="363" y="63"/>
                  </a:cubicBezTo>
                  <a:cubicBezTo>
                    <a:pt x="0" y="289"/>
                    <a:pt x="237" y="797"/>
                    <a:pt x="577" y="797"/>
                  </a:cubicBezTo>
                  <a:cubicBezTo>
                    <a:pt x="643" y="797"/>
                    <a:pt x="713" y="778"/>
                    <a:pt x="783" y="735"/>
                  </a:cubicBezTo>
                  <a:cubicBezTo>
                    <a:pt x="1145"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7"/>
            <p:cNvSpPr/>
            <p:nvPr/>
          </p:nvSpPr>
          <p:spPr>
            <a:xfrm>
              <a:off x="4296425" y="1706875"/>
              <a:ext cx="37300" cy="33525"/>
            </a:xfrm>
            <a:custGeom>
              <a:avLst/>
              <a:gdLst/>
              <a:ahLst/>
              <a:cxnLst/>
              <a:rect l="l" t="t" r="r" b="b"/>
              <a:pathLst>
                <a:path w="1492" h="1341" extrusionOk="0">
                  <a:moveTo>
                    <a:pt x="560" y="1"/>
                  </a:moveTo>
                  <a:cubicBezTo>
                    <a:pt x="484" y="1"/>
                    <a:pt x="404" y="9"/>
                    <a:pt x="336" y="36"/>
                  </a:cubicBezTo>
                  <a:cubicBezTo>
                    <a:pt x="222" y="78"/>
                    <a:pt x="115" y="151"/>
                    <a:pt x="61" y="265"/>
                  </a:cubicBezTo>
                  <a:cubicBezTo>
                    <a:pt x="7" y="378"/>
                    <a:pt x="0" y="493"/>
                    <a:pt x="27" y="613"/>
                  </a:cubicBezTo>
                  <a:cubicBezTo>
                    <a:pt x="37" y="656"/>
                    <a:pt x="58" y="696"/>
                    <a:pt x="76" y="736"/>
                  </a:cubicBezTo>
                  <a:cubicBezTo>
                    <a:pt x="99" y="785"/>
                    <a:pt x="120" y="835"/>
                    <a:pt x="147" y="884"/>
                  </a:cubicBezTo>
                  <a:cubicBezTo>
                    <a:pt x="196" y="971"/>
                    <a:pt x="256" y="1051"/>
                    <a:pt x="328" y="1121"/>
                  </a:cubicBezTo>
                  <a:cubicBezTo>
                    <a:pt x="421" y="1213"/>
                    <a:pt x="528" y="1268"/>
                    <a:pt x="649" y="1309"/>
                  </a:cubicBezTo>
                  <a:cubicBezTo>
                    <a:pt x="708" y="1330"/>
                    <a:pt x="771" y="1334"/>
                    <a:pt x="833" y="1339"/>
                  </a:cubicBezTo>
                  <a:cubicBezTo>
                    <a:pt x="845" y="1340"/>
                    <a:pt x="856" y="1340"/>
                    <a:pt x="868" y="1340"/>
                  </a:cubicBezTo>
                  <a:cubicBezTo>
                    <a:pt x="919" y="1340"/>
                    <a:pt x="971" y="1331"/>
                    <a:pt x="1024" y="1320"/>
                  </a:cubicBezTo>
                  <a:cubicBezTo>
                    <a:pt x="1150" y="1293"/>
                    <a:pt x="1266" y="1225"/>
                    <a:pt x="1351" y="1127"/>
                  </a:cubicBezTo>
                  <a:cubicBezTo>
                    <a:pt x="1419" y="1050"/>
                    <a:pt x="1456" y="951"/>
                    <a:pt x="1456" y="847"/>
                  </a:cubicBezTo>
                  <a:cubicBezTo>
                    <a:pt x="1455" y="821"/>
                    <a:pt x="1450" y="795"/>
                    <a:pt x="1444" y="769"/>
                  </a:cubicBezTo>
                  <a:cubicBezTo>
                    <a:pt x="1476" y="712"/>
                    <a:pt x="1491" y="647"/>
                    <a:pt x="1488" y="582"/>
                  </a:cubicBezTo>
                  <a:cubicBezTo>
                    <a:pt x="1481" y="476"/>
                    <a:pt x="1442" y="375"/>
                    <a:pt x="1361" y="302"/>
                  </a:cubicBezTo>
                  <a:cubicBezTo>
                    <a:pt x="1224" y="180"/>
                    <a:pt x="1059" y="91"/>
                    <a:pt x="882" y="42"/>
                  </a:cubicBezTo>
                  <a:cubicBezTo>
                    <a:pt x="795" y="16"/>
                    <a:pt x="702" y="7"/>
                    <a:pt x="612" y="2"/>
                  </a:cubicBezTo>
                  <a:cubicBezTo>
                    <a:pt x="595" y="1"/>
                    <a:pt x="577"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7"/>
            <p:cNvSpPr/>
            <p:nvPr/>
          </p:nvSpPr>
          <p:spPr>
            <a:xfrm>
              <a:off x="4237225" y="1661175"/>
              <a:ext cx="28525" cy="25825"/>
            </a:xfrm>
            <a:custGeom>
              <a:avLst/>
              <a:gdLst/>
              <a:ahLst/>
              <a:cxnLst/>
              <a:rect l="l" t="t" r="r" b="b"/>
              <a:pathLst>
                <a:path w="1141" h="1033" extrusionOk="0">
                  <a:moveTo>
                    <a:pt x="477" y="1"/>
                  </a:moveTo>
                  <a:cubicBezTo>
                    <a:pt x="414" y="1"/>
                    <a:pt x="351" y="13"/>
                    <a:pt x="288" y="23"/>
                  </a:cubicBezTo>
                  <a:cubicBezTo>
                    <a:pt x="256" y="39"/>
                    <a:pt x="224" y="53"/>
                    <a:pt x="192" y="68"/>
                  </a:cubicBezTo>
                  <a:cubicBezTo>
                    <a:pt x="146" y="94"/>
                    <a:pt x="107" y="131"/>
                    <a:pt x="80" y="177"/>
                  </a:cubicBezTo>
                  <a:cubicBezTo>
                    <a:pt x="57" y="202"/>
                    <a:pt x="41" y="233"/>
                    <a:pt x="33" y="267"/>
                  </a:cubicBezTo>
                  <a:cubicBezTo>
                    <a:pt x="11" y="313"/>
                    <a:pt x="1" y="364"/>
                    <a:pt x="5" y="415"/>
                  </a:cubicBezTo>
                  <a:cubicBezTo>
                    <a:pt x="12" y="463"/>
                    <a:pt x="16" y="514"/>
                    <a:pt x="31" y="560"/>
                  </a:cubicBezTo>
                  <a:cubicBezTo>
                    <a:pt x="34" y="569"/>
                    <a:pt x="38" y="578"/>
                    <a:pt x="41" y="586"/>
                  </a:cubicBezTo>
                  <a:cubicBezTo>
                    <a:pt x="57" y="624"/>
                    <a:pt x="73" y="663"/>
                    <a:pt x="93" y="700"/>
                  </a:cubicBezTo>
                  <a:cubicBezTo>
                    <a:pt x="100" y="714"/>
                    <a:pt x="110" y="728"/>
                    <a:pt x="121" y="741"/>
                  </a:cubicBezTo>
                  <a:cubicBezTo>
                    <a:pt x="150" y="783"/>
                    <a:pt x="184" y="822"/>
                    <a:pt x="221" y="858"/>
                  </a:cubicBezTo>
                  <a:cubicBezTo>
                    <a:pt x="227" y="863"/>
                    <a:pt x="233" y="868"/>
                    <a:pt x="240" y="874"/>
                  </a:cubicBezTo>
                  <a:cubicBezTo>
                    <a:pt x="273" y="899"/>
                    <a:pt x="307" y="922"/>
                    <a:pt x="341" y="945"/>
                  </a:cubicBezTo>
                  <a:cubicBezTo>
                    <a:pt x="355" y="954"/>
                    <a:pt x="369" y="961"/>
                    <a:pt x="386" y="968"/>
                  </a:cubicBezTo>
                  <a:cubicBezTo>
                    <a:pt x="430" y="988"/>
                    <a:pt x="475" y="1005"/>
                    <a:pt x="523" y="1017"/>
                  </a:cubicBezTo>
                  <a:cubicBezTo>
                    <a:pt x="531" y="1019"/>
                    <a:pt x="539" y="1021"/>
                    <a:pt x="548" y="1021"/>
                  </a:cubicBezTo>
                  <a:cubicBezTo>
                    <a:pt x="589" y="1026"/>
                    <a:pt x="630" y="1032"/>
                    <a:pt x="672" y="1033"/>
                  </a:cubicBezTo>
                  <a:cubicBezTo>
                    <a:pt x="674" y="1033"/>
                    <a:pt x="676" y="1033"/>
                    <a:pt x="678" y="1033"/>
                  </a:cubicBezTo>
                  <a:cubicBezTo>
                    <a:pt x="728" y="1033"/>
                    <a:pt x="777" y="1020"/>
                    <a:pt x="821" y="995"/>
                  </a:cubicBezTo>
                  <a:cubicBezTo>
                    <a:pt x="919" y="956"/>
                    <a:pt x="995" y="875"/>
                    <a:pt x="1029" y="774"/>
                  </a:cubicBezTo>
                  <a:cubicBezTo>
                    <a:pt x="1036" y="756"/>
                    <a:pt x="1043" y="738"/>
                    <a:pt x="1046" y="718"/>
                  </a:cubicBezTo>
                  <a:cubicBezTo>
                    <a:pt x="1064" y="698"/>
                    <a:pt x="1078" y="675"/>
                    <a:pt x="1090" y="651"/>
                  </a:cubicBezTo>
                  <a:cubicBezTo>
                    <a:pt x="1102" y="619"/>
                    <a:pt x="1114" y="587"/>
                    <a:pt x="1126" y="556"/>
                  </a:cubicBezTo>
                  <a:cubicBezTo>
                    <a:pt x="1141" y="489"/>
                    <a:pt x="1139" y="419"/>
                    <a:pt x="1119" y="354"/>
                  </a:cubicBezTo>
                  <a:cubicBezTo>
                    <a:pt x="1105" y="322"/>
                    <a:pt x="1090" y="289"/>
                    <a:pt x="1076" y="257"/>
                  </a:cubicBezTo>
                  <a:cubicBezTo>
                    <a:pt x="1038" y="197"/>
                    <a:pt x="986" y="149"/>
                    <a:pt x="925" y="115"/>
                  </a:cubicBezTo>
                  <a:cubicBezTo>
                    <a:pt x="884" y="94"/>
                    <a:pt x="842" y="74"/>
                    <a:pt x="797" y="60"/>
                  </a:cubicBezTo>
                  <a:cubicBezTo>
                    <a:pt x="754" y="42"/>
                    <a:pt x="709" y="28"/>
                    <a:pt x="663" y="18"/>
                  </a:cubicBezTo>
                  <a:cubicBezTo>
                    <a:pt x="617" y="10"/>
                    <a:pt x="570" y="7"/>
                    <a:pt x="524" y="3"/>
                  </a:cubicBezTo>
                  <a:cubicBezTo>
                    <a:pt x="509" y="2"/>
                    <a:pt x="493" y="1"/>
                    <a:pt x="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7"/>
            <p:cNvSpPr/>
            <p:nvPr/>
          </p:nvSpPr>
          <p:spPr>
            <a:xfrm>
              <a:off x="4148100" y="1621975"/>
              <a:ext cx="29050" cy="26425"/>
            </a:xfrm>
            <a:custGeom>
              <a:avLst/>
              <a:gdLst/>
              <a:ahLst/>
              <a:cxnLst/>
              <a:rect l="l" t="t" r="r" b="b"/>
              <a:pathLst>
                <a:path w="1162" h="1057" extrusionOk="0">
                  <a:moveTo>
                    <a:pt x="481" y="0"/>
                  </a:moveTo>
                  <a:cubicBezTo>
                    <a:pt x="456" y="0"/>
                    <a:pt x="432" y="3"/>
                    <a:pt x="397" y="8"/>
                  </a:cubicBezTo>
                  <a:cubicBezTo>
                    <a:pt x="375" y="12"/>
                    <a:pt x="354" y="15"/>
                    <a:pt x="332" y="20"/>
                  </a:cubicBezTo>
                  <a:cubicBezTo>
                    <a:pt x="329" y="21"/>
                    <a:pt x="325" y="22"/>
                    <a:pt x="322" y="24"/>
                  </a:cubicBezTo>
                  <a:cubicBezTo>
                    <a:pt x="292" y="34"/>
                    <a:pt x="251" y="54"/>
                    <a:pt x="222" y="69"/>
                  </a:cubicBezTo>
                  <a:cubicBezTo>
                    <a:pt x="181" y="92"/>
                    <a:pt x="143" y="121"/>
                    <a:pt x="112" y="154"/>
                  </a:cubicBezTo>
                  <a:cubicBezTo>
                    <a:pt x="108" y="158"/>
                    <a:pt x="106" y="160"/>
                    <a:pt x="104" y="162"/>
                  </a:cubicBezTo>
                  <a:cubicBezTo>
                    <a:pt x="94" y="176"/>
                    <a:pt x="85" y="190"/>
                    <a:pt x="75" y="204"/>
                  </a:cubicBezTo>
                  <a:cubicBezTo>
                    <a:pt x="41" y="243"/>
                    <a:pt x="20" y="290"/>
                    <a:pt x="10" y="340"/>
                  </a:cubicBezTo>
                  <a:cubicBezTo>
                    <a:pt x="4" y="376"/>
                    <a:pt x="0" y="410"/>
                    <a:pt x="0" y="446"/>
                  </a:cubicBezTo>
                  <a:cubicBezTo>
                    <a:pt x="1" y="467"/>
                    <a:pt x="13" y="530"/>
                    <a:pt x="18" y="550"/>
                  </a:cubicBezTo>
                  <a:cubicBezTo>
                    <a:pt x="20" y="563"/>
                    <a:pt x="23" y="576"/>
                    <a:pt x="27" y="589"/>
                  </a:cubicBezTo>
                  <a:cubicBezTo>
                    <a:pt x="46" y="644"/>
                    <a:pt x="70" y="697"/>
                    <a:pt x="103" y="745"/>
                  </a:cubicBezTo>
                  <a:cubicBezTo>
                    <a:pt x="130" y="782"/>
                    <a:pt x="158" y="818"/>
                    <a:pt x="189" y="851"/>
                  </a:cubicBezTo>
                  <a:cubicBezTo>
                    <a:pt x="198" y="861"/>
                    <a:pt x="207" y="870"/>
                    <a:pt x="216" y="878"/>
                  </a:cubicBezTo>
                  <a:cubicBezTo>
                    <a:pt x="238" y="897"/>
                    <a:pt x="262" y="912"/>
                    <a:pt x="284" y="928"/>
                  </a:cubicBezTo>
                  <a:cubicBezTo>
                    <a:pt x="308" y="946"/>
                    <a:pt x="333" y="963"/>
                    <a:pt x="359" y="978"/>
                  </a:cubicBezTo>
                  <a:cubicBezTo>
                    <a:pt x="369" y="983"/>
                    <a:pt x="378" y="987"/>
                    <a:pt x="389" y="991"/>
                  </a:cubicBezTo>
                  <a:cubicBezTo>
                    <a:pt x="430" y="1009"/>
                    <a:pt x="474" y="1024"/>
                    <a:pt x="518" y="1037"/>
                  </a:cubicBezTo>
                  <a:cubicBezTo>
                    <a:pt x="531" y="1040"/>
                    <a:pt x="544" y="1042"/>
                    <a:pt x="557" y="1045"/>
                  </a:cubicBezTo>
                  <a:cubicBezTo>
                    <a:pt x="602" y="1052"/>
                    <a:pt x="649" y="1055"/>
                    <a:pt x="695" y="1057"/>
                  </a:cubicBezTo>
                  <a:cubicBezTo>
                    <a:pt x="741" y="1053"/>
                    <a:pt x="788" y="1047"/>
                    <a:pt x="833" y="1036"/>
                  </a:cubicBezTo>
                  <a:cubicBezTo>
                    <a:pt x="847" y="1033"/>
                    <a:pt x="861" y="1030"/>
                    <a:pt x="874" y="1024"/>
                  </a:cubicBezTo>
                  <a:cubicBezTo>
                    <a:pt x="974" y="990"/>
                    <a:pt x="1059" y="920"/>
                    <a:pt x="1112" y="830"/>
                  </a:cubicBezTo>
                  <a:cubicBezTo>
                    <a:pt x="1138" y="785"/>
                    <a:pt x="1152" y="735"/>
                    <a:pt x="1153" y="684"/>
                  </a:cubicBezTo>
                  <a:cubicBezTo>
                    <a:pt x="1162" y="633"/>
                    <a:pt x="1159" y="581"/>
                    <a:pt x="1141" y="532"/>
                  </a:cubicBezTo>
                  <a:cubicBezTo>
                    <a:pt x="1127" y="500"/>
                    <a:pt x="1113" y="468"/>
                    <a:pt x="1098" y="435"/>
                  </a:cubicBezTo>
                  <a:cubicBezTo>
                    <a:pt x="1061" y="376"/>
                    <a:pt x="1008" y="327"/>
                    <a:pt x="947" y="295"/>
                  </a:cubicBezTo>
                  <a:lnTo>
                    <a:pt x="937" y="290"/>
                  </a:lnTo>
                  <a:cubicBezTo>
                    <a:pt x="930" y="271"/>
                    <a:pt x="921" y="252"/>
                    <a:pt x="911" y="233"/>
                  </a:cubicBezTo>
                  <a:cubicBezTo>
                    <a:pt x="909" y="230"/>
                    <a:pt x="907" y="228"/>
                    <a:pt x="905" y="226"/>
                  </a:cubicBezTo>
                  <a:cubicBezTo>
                    <a:pt x="883" y="195"/>
                    <a:pt x="859" y="167"/>
                    <a:pt x="834" y="139"/>
                  </a:cubicBezTo>
                  <a:cubicBezTo>
                    <a:pt x="830" y="136"/>
                    <a:pt x="826" y="132"/>
                    <a:pt x="821" y="128"/>
                  </a:cubicBezTo>
                  <a:cubicBezTo>
                    <a:pt x="808" y="116"/>
                    <a:pt x="783" y="100"/>
                    <a:pt x="774" y="94"/>
                  </a:cubicBezTo>
                  <a:cubicBezTo>
                    <a:pt x="765" y="88"/>
                    <a:pt x="741" y="70"/>
                    <a:pt x="726" y="61"/>
                  </a:cubicBezTo>
                  <a:cubicBezTo>
                    <a:pt x="720" y="57"/>
                    <a:pt x="712" y="55"/>
                    <a:pt x="706" y="52"/>
                  </a:cubicBezTo>
                  <a:cubicBezTo>
                    <a:pt x="666" y="35"/>
                    <a:pt x="625" y="16"/>
                    <a:pt x="583" y="11"/>
                  </a:cubicBezTo>
                  <a:cubicBezTo>
                    <a:pt x="537" y="4"/>
                    <a:pt x="509"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7"/>
            <p:cNvSpPr/>
            <p:nvPr/>
          </p:nvSpPr>
          <p:spPr>
            <a:xfrm>
              <a:off x="4042250" y="1492800"/>
              <a:ext cx="32075" cy="30525"/>
            </a:xfrm>
            <a:custGeom>
              <a:avLst/>
              <a:gdLst/>
              <a:ahLst/>
              <a:cxnLst/>
              <a:rect l="l" t="t" r="r" b="b"/>
              <a:pathLst>
                <a:path w="1283" h="1221" extrusionOk="0">
                  <a:moveTo>
                    <a:pt x="421" y="0"/>
                  </a:moveTo>
                  <a:cubicBezTo>
                    <a:pt x="412" y="0"/>
                    <a:pt x="402" y="0"/>
                    <a:pt x="392" y="1"/>
                  </a:cubicBezTo>
                  <a:cubicBezTo>
                    <a:pt x="322" y="3"/>
                    <a:pt x="253" y="24"/>
                    <a:pt x="193" y="61"/>
                  </a:cubicBezTo>
                  <a:cubicBezTo>
                    <a:pt x="147" y="87"/>
                    <a:pt x="109" y="125"/>
                    <a:pt x="82" y="170"/>
                  </a:cubicBezTo>
                  <a:cubicBezTo>
                    <a:pt x="48" y="209"/>
                    <a:pt x="27" y="257"/>
                    <a:pt x="17" y="308"/>
                  </a:cubicBezTo>
                  <a:cubicBezTo>
                    <a:pt x="1" y="375"/>
                    <a:pt x="3" y="444"/>
                    <a:pt x="23" y="510"/>
                  </a:cubicBezTo>
                  <a:cubicBezTo>
                    <a:pt x="34" y="589"/>
                    <a:pt x="56" y="666"/>
                    <a:pt x="86" y="741"/>
                  </a:cubicBezTo>
                  <a:cubicBezTo>
                    <a:pt x="115" y="808"/>
                    <a:pt x="142" y="875"/>
                    <a:pt x="189" y="932"/>
                  </a:cubicBezTo>
                  <a:cubicBezTo>
                    <a:pt x="218" y="972"/>
                    <a:pt x="250" y="1010"/>
                    <a:pt x="286" y="1045"/>
                  </a:cubicBezTo>
                  <a:cubicBezTo>
                    <a:pt x="323" y="1076"/>
                    <a:pt x="362" y="1104"/>
                    <a:pt x="402" y="1129"/>
                  </a:cubicBezTo>
                  <a:cubicBezTo>
                    <a:pt x="454" y="1163"/>
                    <a:pt x="516" y="1183"/>
                    <a:pt x="575" y="1200"/>
                  </a:cubicBezTo>
                  <a:cubicBezTo>
                    <a:pt x="590" y="1205"/>
                    <a:pt x="606" y="1208"/>
                    <a:pt x="622" y="1209"/>
                  </a:cubicBezTo>
                  <a:cubicBezTo>
                    <a:pt x="666" y="1216"/>
                    <a:pt x="712" y="1221"/>
                    <a:pt x="758" y="1221"/>
                  </a:cubicBezTo>
                  <a:cubicBezTo>
                    <a:pt x="914" y="1215"/>
                    <a:pt x="1073" y="1149"/>
                    <a:pt x="1176" y="1029"/>
                  </a:cubicBezTo>
                  <a:cubicBezTo>
                    <a:pt x="1244" y="953"/>
                    <a:pt x="1282" y="853"/>
                    <a:pt x="1281" y="751"/>
                  </a:cubicBezTo>
                  <a:cubicBezTo>
                    <a:pt x="1282" y="698"/>
                    <a:pt x="1269" y="646"/>
                    <a:pt x="1243" y="601"/>
                  </a:cubicBezTo>
                  <a:cubicBezTo>
                    <a:pt x="1225" y="550"/>
                    <a:pt x="1195" y="505"/>
                    <a:pt x="1154" y="471"/>
                  </a:cubicBezTo>
                  <a:cubicBezTo>
                    <a:pt x="1127" y="448"/>
                    <a:pt x="1099" y="430"/>
                    <a:pt x="1068" y="414"/>
                  </a:cubicBezTo>
                  <a:cubicBezTo>
                    <a:pt x="1022" y="319"/>
                    <a:pt x="956" y="230"/>
                    <a:pt x="876" y="170"/>
                  </a:cubicBezTo>
                  <a:cubicBezTo>
                    <a:pt x="835" y="137"/>
                    <a:pt x="792" y="108"/>
                    <a:pt x="745" y="82"/>
                  </a:cubicBezTo>
                  <a:cubicBezTo>
                    <a:pt x="701" y="60"/>
                    <a:pt x="655" y="43"/>
                    <a:pt x="608" y="28"/>
                  </a:cubicBezTo>
                  <a:cubicBezTo>
                    <a:pt x="547" y="9"/>
                    <a:pt x="484" y="0"/>
                    <a:pt x="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0" name="Google Shape;1440;p37"/>
          <p:cNvSpPr/>
          <p:nvPr/>
        </p:nvSpPr>
        <p:spPr>
          <a:xfrm rot="-2205513">
            <a:off x="6897258" y="4420119"/>
            <a:ext cx="3195537" cy="1577378"/>
          </a:xfrm>
          <a:custGeom>
            <a:avLst/>
            <a:gdLst/>
            <a:ahLst/>
            <a:cxnLst/>
            <a:rect l="l" t="t" r="r" b="b"/>
            <a:pathLst>
              <a:path w="71383" h="35236" extrusionOk="0">
                <a:moveTo>
                  <a:pt x="13565" y="0"/>
                </a:moveTo>
                <a:cubicBezTo>
                  <a:pt x="12001" y="0"/>
                  <a:pt x="10428" y="68"/>
                  <a:pt x="8860" y="143"/>
                </a:cubicBezTo>
                <a:cubicBezTo>
                  <a:pt x="3820" y="382"/>
                  <a:pt x="644" y="5800"/>
                  <a:pt x="5" y="10476"/>
                </a:cubicBezTo>
                <a:cubicBezTo>
                  <a:pt x="1" y="25435"/>
                  <a:pt x="16985" y="34921"/>
                  <a:pt x="30670" y="35128"/>
                </a:cubicBezTo>
                <a:cubicBezTo>
                  <a:pt x="31173" y="35200"/>
                  <a:pt x="31739" y="35235"/>
                  <a:pt x="32361" y="35235"/>
                </a:cubicBezTo>
                <a:cubicBezTo>
                  <a:pt x="43330" y="35235"/>
                  <a:pt x="71383" y="24231"/>
                  <a:pt x="67336" y="12687"/>
                </a:cubicBezTo>
                <a:cubicBezTo>
                  <a:pt x="66159" y="10114"/>
                  <a:pt x="63153" y="8901"/>
                  <a:pt x="60344" y="8558"/>
                </a:cubicBezTo>
                <a:cubicBezTo>
                  <a:pt x="60268" y="8557"/>
                  <a:pt x="60192" y="8557"/>
                  <a:pt x="60116" y="8557"/>
                </a:cubicBezTo>
                <a:cubicBezTo>
                  <a:pt x="51295" y="8557"/>
                  <a:pt x="46835" y="9728"/>
                  <a:pt x="42719" y="9728"/>
                </a:cubicBezTo>
                <a:cubicBezTo>
                  <a:pt x="38107" y="9728"/>
                  <a:pt x="33926" y="8258"/>
                  <a:pt x="24526" y="2024"/>
                </a:cubicBezTo>
                <a:cubicBezTo>
                  <a:pt x="21031" y="392"/>
                  <a:pt x="17321" y="0"/>
                  <a:pt x="135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5">
  <p:cSld name="TITLE_ONLY_1_5">
    <p:spTree>
      <p:nvGrpSpPr>
        <p:cNvPr id="1" name="Shape 1441"/>
        <p:cNvGrpSpPr/>
        <p:nvPr/>
      </p:nvGrpSpPr>
      <p:grpSpPr>
        <a:xfrm>
          <a:off x="0" y="0"/>
          <a:ext cx="0" cy="0"/>
          <a:chOff x="0" y="0"/>
          <a:chExt cx="0" cy="0"/>
        </a:xfrm>
      </p:grpSpPr>
      <p:sp>
        <p:nvSpPr>
          <p:cNvPr id="1442" name="Google Shape;1442;p38"/>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44" name="Google Shape;1444;p38"/>
          <p:cNvSpPr/>
          <p:nvPr/>
        </p:nvSpPr>
        <p:spPr>
          <a:xfrm>
            <a:off x="8027351" y="-1082636"/>
            <a:ext cx="1732987" cy="1828695"/>
          </a:xfrm>
          <a:custGeom>
            <a:avLst/>
            <a:gdLst/>
            <a:ahLst/>
            <a:cxnLst/>
            <a:rect l="l" t="t" r="r" b="b"/>
            <a:pathLst>
              <a:path w="38713" h="40851" extrusionOk="0">
                <a:moveTo>
                  <a:pt x="15907" y="1"/>
                </a:moveTo>
                <a:cubicBezTo>
                  <a:pt x="9995" y="1"/>
                  <a:pt x="4480" y="4588"/>
                  <a:pt x="2149" y="16262"/>
                </a:cubicBezTo>
                <a:cubicBezTo>
                  <a:pt x="1" y="21923"/>
                  <a:pt x="246" y="31078"/>
                  <a:pt x="7483" y="32409"/>
                </a:cubicBezTo>
                <a:cubicBezTo>
                  <a:pt x="7777" y="32448"/>
                  <a:pt x="8071" y="32464"/>
                  <a:pt x="8363" y="32464"/>
                </a:cubicBezTo>
                <a:cubicBezTo>
                  <a:pt x="10472" y="32464"/>
                  <a:pt x="12562" y="31592"/>
                  <a:pt x="14695" y="31587"/>
                </a:cubicBezTo>
                <a:cubicBezTo>
                  <a:pt x="22517" y="31783"/>
                  <a:pt x="21179" y="39012"/>
                  <a:pt x="25847" y="40805"/>
                </a:cubicBezTo>
                <a:cubicBezTo>
                  <a:pt x="26114" y="40835"/>
                  <a:pt x="26376" y="40850"/>
                  <a:pt x="26632" y="40850"/>
                </a:cubicBezTo>
                <a:cubicBezTo>
                  <a:pt x="31729" y="40850"/>
                  <a:pt x="34717" y="34999"/>
                  <a:pt x="35353" y="30458"/>
                </a:cubicBezTo>
                <a:cubicBezTo>
                  <a:pt x="38712" y="15157"/>
                  <a:pt x="26653" y="1"/>
                  <a:pt x="159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8"/>
          <p:cNvSpPr/>
          <p:nvPr/>
        </p:nvSpPr>
        <p:spPr>
          <a:xfrm rot="1972892">
            <a:off x="-1219441" y="4373240"/>
            <a:ext cx="2843180" cy="1446456"/>
          </a:xfrm>
          <a:custGeom>
            <a:avLst/>
            <a:gdLst/>
            <a:ahLst/>
            <a:cxnLst/>
            <a:rect l="l" t="t" r="r" b="b"/>
            <a:pathLst>
              <a:path w="63515" h="32313" extrusionOk="0">
                <a:moveTo>
                  <a:pt x="52010" y="1"/>
                </a:moveTo>
                <a:cubicBezTo>
                  <a:pt x="47251" y="1"/>
                  <a:pt x="44491" y="6370"/>
                  <a:pt x="30507" y="6370"/>
                </a:cubicBezTo>
                <a:cubicBezTo>
                  <a:pt x="30447" y="6370"/>
                  <a:pt x="30387" y="6369"/>
                  <a:pt x="30327" y="6369"/>
                </a:cubicBezTo>
                <a:cubicBezTo>
                  <a:pt x="21629" y="6914"/>
                  <a:pt x="11366" y="5945"/>
                  <a:pt x="4680" y="12570"/>
                </a:cubicBezTo>
                <a:cubicBezTo>
                  <a:pt x="1508" y="15777"/>
                  <a:pt x="0" y="20892"/>
                  <a:pt x="1924" y="24972"/>
                </a:cubicBezTo>
                <a:cubicBezTo>
                  <a:pt x="4816" y="30348"/>
                  <a:pt x="11806" y="32312"/>
                  <a:pt x="19611" y="32312"/>
                </a:cubicBezTo>
                <a:cubicBezTo>
                  <a:pt x="29867" y="32312"/>
                  <a:pt x="41528" y="28921"/>
                  <a:pt x="47145" y="25422"/>
                </a:cubicBezTo>
                <a:cubicBezTo>
                  <a:pt x="54845" y="21119"/>
                  <a:pt x="63515" y="6256"/>
                  <a:pt x="53838" y="300"/>
                </a:cubicBezTo>
                <a:cubicBezTo>
                  <a:pt x="53184" y="93"/>
                  <a:pt x="52582" y="1"/>
                  <a:pt x="520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p:cSld name="TITLE_ONLY_1">
    <p:spTree>
      <p:nvGrpSpPr>
        <p:cNvPr id="1" name="Shape 1446"/>
        <p:cNvGrpSpPr/>
        <p:nvPr/>
      </p:nvGrpSpPr>
      <p:grpSpPr>
        <a:xfrm>
          <a:off x="0" y="0"/>
          <a:ext cx="0" cy="0"/>
          <a:chOff x="0" y="0"/>
          <a:chExt cx="0" cy="0"/>
        </a:xfrm>
      </p:grpSpPr>
      <p:sp>
        <p:nvSpPr>
          <p:cNvPr id="1447" name="Google Shape;1447;p39"/>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49" name="Google Shape;1449;p39"/>
          <p:cNvSpPr/>
          <p:nvPr/>
        </p:nvSpPr>
        <p:spPr>
          <a:xfrm>
            <a:off x="7878051" y="-637136"/>
            <a:ext cx="1732987" cy="1828695"/>
          </a:xfrm>
          <a:custGeom>
            <a:avLst/>
            <a:gdLst/>
            <a:ahLst/>
            <a:cxnLst/>
            <a:rect l="l" t="t" r="r" b="b"/>
            <a:pathLst>
              <a:path w="38713" h="40851" extrusionOk="0">
                <a:moveTo>
                  <a:pt x="15907" y="1"/>
                </a:moveTo>
                <a:cubicBezTo>
                  <a:pt x="9995" y="1"/>
                  <a:pt x="4480" y="4588"/>
                  <a:pt x="2149" y="16262"/>
                </a:cubicBezTo>
                <a:cubicBezTo>
                  <a:pt x="1" y="21923"/>
                  <a:pt x="246" y="31078"/>
                  <a:pt x="7483" y="32409"/>
                </a:cubicBezTo>
                <a:cubicBezTo>
                  <a:pt x="7777" y="32448"/>
                  <a:pt x="8071" y="32464"/>
                  <a:pt x="8363" y="32464"/>
                </a:cubicBezTo>
                <a:cubicBezTo>
                  <a:pt x="10472" y="32464"/>
                  <a:pt x="12562" y="31592"/>
                  <a:pt x="14695" y="31587"/>
                </a:cubicBezTo>
                <a:cubicBezTo>
                  <a:pt x="22517" y="31783"/>
                  <a:pt x="21179" y="39012"/>
                  <a:pt x="25847" y="40805"/>
                </a:cubicBezTo>
                <a:cubicBezTo>
                  <a:pt x="26114" y="40835"/>
                  <a:pt x="26376" y="40850"/>
                  <a:pt x="26632" y="40850"/>
                </a:cubicBezTo>
                <a:cubicBezTo>
                  <a:pt x="31729" y="40850"/>
                  <a:pt x="34717" y="34999"/>
                  <a:pt x="35353" y="30458"/>
                </a:cubicBezTo>
                <a:cubicBezTo>
                  <a:pt x="38712" y="15157"/>
                  <a:pt x="26653" y="1"/>
                  <a:pt x="159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9"/>
          <p:cNvSpPr/>
          <p:nvPr/>
        </p:nvSpPr>
        <p:spPr>
          <a:xfrm rot="2149602">
            <a:off x="-806019" y="4463150"/>
            <a:ext cx="2843244" cy="1446489"/>
          </a:xfrm>
          <a:custGeom>
            <a:avLst/>
            <a:gdLst/>
            <a:ahLst/>
            <a:cxnLst/>
            <a:rect l="l" t="t" r="r" b="b"/>
            <a:pathLst>
              <a:path w="63515" h="32313" extrusionOk="0">
                <a:moveTo>
                  <a:pt x="52010" y="1"/>
                </a:moveTo>
                <a:cubicBezTo>
                  <a:pt x="47251" y="1"/>
                  <a:pt x="44491" y="6370"/>
                  <a:pt x="30507" y="6370"/>
                </a:cubicBezTo>
                <a:cubicBezTo>
                  <a:pt x="30447" y="6370"/>
                  <a:pt x="30387" y="6369"/>
                  <a:pt x="30327" y="6369"/>
                </a:cubicBezTo>
                <a:cubicBezTo>
                  <a:pt x="21629" y="6914"/>
                  <a:pt x="11366" y="5945"/>
                  <a:pt x="4680" y="12570"/>
                </a:cubicBezTo>
                <a:cubicBezTo>
                  <a:pt x="1508" y="15777"/>
                  <a:pt x="0" y="20892"/>
                  <a:pt x="1924" y="24972"/>
                </a:cubicBezTo>
                <a:cubicBezTo>
                  <a:pt x="4816" y="30348"/>
                  <a:pt x="11806" y="32312"/>
                  <a:pt x="19611" y="32312"/>
                </a:cubicBezTo>
                <a:cubicBezTo>
                  <a:pt x="29867" y="32312"/>
                  <a:pt x="41528" y="28921"/>
                  <a:pt x="47145" y="25422"/>
                </a:cubicBezTo>
                <a:cubicBezTo>
                  <a:pt x="54845" y="21119"/>
                  <a:pt x="63515" y="6256"/>
                  <a:pt x="53838" y="300"/>
                </a:cubicBezTo>
                <a:cubicBezTo>
                  <a:pt x="53184" y="93"/>
                  <a:pt x="52582" y="1"/>
                  <a:pt x="5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451"/>
        <p:cNvGrpSpPr/>
        <p:nvPr/>
      </p:nvGrpSpPr>
      <p:grpSpPr>
        <a:xfrm>
          <a:off x="0" y="0"/>
          <a:ext cx="0" cy="0"/>
          <a:chOff x="0" y="0"/>
          <a:chExt cx="0" cy="0"/>
        </a:xfrm>
      </p:grpSpPr>
      <p:sp>
        <p:nvSpPr>
          <p:cNvPr id="1452" name="Google Shape;1452;p40"/>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0"/>
          <p:cNvSpPr txBox="1">
            <a:spLocks noGrp="1"/>
          </p:cNvSpPr>
          <p:nvPr>
            <p:ph type="title"/>
          </p:nvPr>
        </p:nvSpPr>
        <p:spPr>
          <a:xfrm>
            <a:off x="713225" y="767175"/>
            <a:ext cx="5213400" cy="1361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8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54" name="Google Shape;1454;p40"/>
          <p:cNvSpPr txBox="1">
            <a:spLocks noGrp="1"/>
          </p:cNvSpPr>
          <p:nvPr>
            <p:ph type="subTitle" idx="1"/>
          </p:nvPr>
        </p:nvSpPr>
        <p:spPr>
          <a:xfrm>
            <a:off x="713225" y="2377570"/>
            <a:ext cx="5213400" cy="666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55" name="Google Shape;1455;p40"/>
          <p:cNvSpPr txBox="1"/>
          <p:nvPr/>
        </p:nvSpPr>
        <p:spPr>
          <a:xfrm>
            <a:off x="713225" y="3720575"/>
            <a:ext cx="5574900" cy="556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a:solidFill>
                  <a:schemeClr val="dk1"/>
                </a:solidFill>
                <a:latin typeface="Raleway Medium"/>
                <a:ea typeface="Raleway Medium"/>
                <a:cs typeface="Raleway Medium"/>
                <a:sym typeface="Raleway Medium"/>
              </a:rPr>
              <a:t>CREDITS: This presentation template was created by </a:t>
            </a:r>
            <a:r>
              <a:rPr lang="en" sz="1200" b="1">
                <a:solidFill>
                  <a:schemeClr val="hlink"/>
                </a:solidFill>
                <a:uFill>
                  <a:noFill/>
                </a:uFill>
                <a:latin typeface="Raleway"/>
                <a:ea typeface="Raleway"/>
                <a:cs typeface="Raleway"/>
                <a:sym typeface="Raleway"/>
                <a:hlinkClick r:id="rId2"/>
              </a:rPr>
              <a:t>Slidesgo</a:t>
            </a:r>
            <a:r>
              <a:rPr lang="en" sz="1200">
                <a:solidFill>
                  <a:schemeClr val="dk1"/>
                </a:solidFill>
                <a:latin typeface="Raleway Medium"/>
                <a:ea typeface="Raleway Medium"/>
                <a:cs typeface="Raleway Medium"/>
                <a:sym typeface="Raleway Medium"/>
              </a:rPr>
              <a:t>, and includes icons by </a:t>
            </a:r>
            <a:r>
              <a:rPr lang="en" sz="1200" b="1">
                <a:solidFill>
                  <a:schemeClr val="dk1"/>
                </a:solidFill>
                <a:uFill>
                  <a:noFill/>
                </a:uFill>
                <a:latin typeface="Raleway"/>
                <a:ea typeface="Raleway"/>
                <a:cs typeface="Raleway"/>
                <a:sym typeface="Raleway"/>
                <a:hlinkClick r:id="rId3">
                  <a:extLst>
                    <a:ext uri="{A12FA001-AC4F-418D-AE19-62706E023703}">
                      <ahyp:hlinkClr xmlns:ahyp="http://schemas.microsoft.com/office/drawing/2018/hyperlinkcolor" val="tx"/>
                    </a:ext>
                  </a:extLst>
                </a:hlinkClick>
              </a:rPr>
              <a:t>Flaticon</a:t>
            </a:r>
            <a:r>
              <a:rPr lang="en" sz="1200">
                <a:solidFill>
                  <a:schemeClr val="dk1"/>
                </a:solidFill>
                <a:latin typeface="Raleway Medium"/>
                <a:ea typeface="Raleway Medium"/>
                <a:cs typeface="Raleway Medium"/>
                <a:sym typeface="Raleway Medium"/>
              </a:rPr>
              <a:t>, and infographics &amp; images by </a:t>
            </a:r>
            <a:r>
              <a:rPr lang="en" sz="1200" b="1">
                <a:solidFill>
                  <a:schemeClr val="dk1"/>
                </a:solidFill>
                <a:uFill>
                  <a:noFill/>
                </a:uFill>
                <a:latin typeface="Raleway"/>
                <a:ea typeface="Raleway"/>
                <a:cs typeface="Raleway"/>
                <a:sym typeface="Raleway"/>
                <a:hlinkClick r:id="rId4">
                  <a:extLst>
                    <a:ext uri="{A12FA001-AC4F-418D-AE19-62706E023703}">
                      <ahyp:hlinkClr xmlns:ahyp="http://schemas.microsoft.com/office/drawing/2018/hyperlinkcolor" val="tx"/>
                    </a:ext>
                  </a:extLst>
                </a:hlinkClick>
              </a:rPr>
              <a:t>Freepik</a:t>
            </a:r>
            <a:r>
              <a:rPr lang="en" sz="1200" u="sng">
                <a:solidFill>
                  <a:schemeClr val="dk1"/>
                </a:solidFill>
                <a:latin typeface="Raleway Medium"/>
                <a:ea typeface="Raleway Medium"/>
                <a:cs typeface="Raleway Medium"/>
                <a:sym typeface="Raleway Medium"/>
              </a:rPr>
              <a:t> </a:t>
            </a:r>
            <a:endParaRPr sz="1200" u="sng">
              <a:solidFill>
                <a:schemeClr val="dk1"/>
              </a:solidFill>
              <a:latin typeface="Raleway Medium"/>
              <a:ea typeface="Raleway Medium"/>
              <a:cs typeface="Raleway Medium"/>
              <a:sym typeface="Raleway Medium"/>
            </a:endParaRPr>
          </a:p>
        </p:txBody>
      </p:sp>
      <p:sp>
        <p:nvSpPr>
          <p:cNvPr id="1456" name="Google Shape;1456;p40"/>
          <p:cNvSpPr/>
          <p:nvPr/>
        </p:nvSpPr>
        <p:spPr>
          <a:xfrm>
            <a:off x="7402929" y="-618073"/>
            <a:ext cx="1877757" cy="1360990"/>
          </a:xfrm>
          <a:custGeom>
            <a:avLst/>
            <a:gdLst/>
            <a:ahLst/>
            <a:cxnLst/>
            <a:rect l="l" t="t" r="r" b="b"/>
            <a:pathLst>
              <a:path w="41947" h="30403" extrusionOk="0">
                <a:moveTo>
                  <a:pt x="22726" y="1"/>
                </a:moveTo>
                <a:cubicBezTo>
                  <a:pt x="10985" y="1"/>
                  <a:pt x="1" y="8093"/>
                  <a:pt x="10967" y="23336"/>
                </a:cubicBezTo>
                <a:cubicBezTo>
                  <a:pt x="14643" y="27664"/>
                  <a:pt x="20747" y="30403"/>
                  <a:pt x="26637" y="30403"/>
                </a:cubicBezTo>
                <a:cubicBezTo>
                  <a:pt x="30051" y="30403"/>
                  <a:pt x="33394" y="29482"/>
                  <a:pt x="36151" y="27418"/>
                </a:cubicBezTo>
                <a:cubicBezTo>
                  <a:pt x="40399" y="23634"/>
                  <a:pt x="41947" y="16980"/>
                  <a:pt x="41044" y="11460"/>
                </a:cubicBezTo>
                <a:cubicBezTo>
                  <a:pt x="38997" y="3723"/>
                  <a:pt x="30687" y="1"/>
                  <a:pt x="22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0"/>
          <p:cNvSpPr/>
          <p:nvPr/>
        </p:nvSpPr>
        <p:spPr>
          <a:xfrm rot="-4088026">
            <a:off x="-2164465" y="3986001"/>
            <a:ext cx="3597713" cy="271183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0"/>
          <p:cNvSpPr/>
          <p:nvPr/>
        </p:nvSpPr>
        <p:spPr>
          <a:xfrm rot="6551450">
            <a:off x="5261519" y="4076162"/>
            <a:ext cx="1732993" cy="1828701"/>
          </a:xfrm>
          <a:custGeom>
            <a:avLst/>
            <a:gdLst/>
            <a:ahLst/>
            <a:cxnLst/>
            <a:rect l="l" t="t" r="r" b="b"/>
            <a:pathLst>
              <a:path w="38713" h="40851" extrusionOk="0">
                <a:moveTo>
                  <a:pt x="15907" y="1"/>
                </a:moveTo>
                <a:cubicBezTo>
                  <a:pt x="9995" y="1"/>
                  <a:pt x="4480" y="4588"/>
                  <a:pt x="2149" y="16262"/>
                </a:cubicBezTo>
                <a:cubicBezTo>
                  <a:pt x="1" y="21923"/>
                  <a:pt x="246" y="31078"/>
                  <a:pt x="7483" y="32409"/>
                </a:cubicBezTo>
                <a:cubicBezTo>
                  <a:pt x="7777" y="32448"/>
                  <a:pt x="8071" y="32464"/>
                  <a:pt x="8363" y="32464"/>
                </a:cubicBezTo>
                <a:cubicBezTo>
                  <a:pt x="10472" y="32464"/>
                  <a:pt x="12562" y="31592"/>
                  <a:pt x="14695" y="31587"/>
                </a:cubicBezTo>
                <a:cubicBezTo>
                  <a:pt x="22517" y="31783"/>
                  <a:pt x="21179" y="39012"/>
                  <a:pt x="25847" y="40805"/>
                </a:cubicBezTo>
                <a:cubicBezTo>
                  <a:pt x="26114" y="40835"/>
                  <a:pt x="26376" y="40850"/>
                  <a:pt x="26632" y="40850"/>
                </a:cubicBezTo>
                <a:cubicBezTo>
                  <a:pt x="31729" y="40850"/>
                  <a:pt x="34717" y="34999"/>
                  <a:pt x="35353" y="30458"/>
                </a:cubicBezTo>
                <a:cubicBezTo>
                  <a:pt x="38712" y="15157"/>
                  <a:pt x="26653" y="1"/>
                  <a:pt x="159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7"/>
        <p:cNvGrpSpPr/>
        <p:nvPr/>
      </p:nvGrpSpPr>
      <p:grpSpPr>
        <a:xfrm>
          <a:off x="0" y="0"/>
          <a:ext cx="0" cy="0"/>
          <a:chOff x="0" y="0"/>
          <a:chExt cx="0" cy="0"/>
        </a:xfrm>
      </p:grpSpPr>
      <p:sp>
        <p:nvSpPr>
          <p:cNvPr id="178" name="Google Shape;178;p5"/>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0" name="Google Shape;180;p5"/>
          <p:cNvSpPr txBox="1">
            <a:spLocks noGrp="1"/>
          </p:cNvSpPr>
          <p:nvPr>
            <p:ph type="subTitle" idx="1"/>
          </p:nvPr>
        </p:nvSpPr>
        <p:spPr>
          <a:xfrm>
            <a:off x="4861029" y="1597744"/>
            <a:ext cx="3282600" cy="2670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1" name="Google Shape;181;p5"/>
          <p:cNvSpPr txBox="1">
            <a:spLocks noGrp="1"/>
          </p:cNvSpPr>
          <p:nvPr>
            <p:ph type="subTitle" idx="2"/>
          </p:nvPr>
        </p:nvSpPr>
        <p:spPr>
          <a:xfrm>
            <a:off x="1106825" y="1595944"/>
            <a:ext cx="3285000" cy="2673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2" name="Google Shape;182;p5"/>
          <p:cNvSpPr/>
          <p:nvPr/>
        </p:nvSpPr>
        <p:spPr>
          <a:xfrm rot="-6288972">
            <a:off x="7504629" y="-324583"/>
            <a:ext cx="2843307" cy="1446521"/>
          </a:xfrm>
          <a:custGeom>
            <a:avLst/>
            <a:gdLst/>
            <a:ahLst/>
            <a:cxnLst/>
            <a:rect l="l" t="t" r="r" b="b"/>
            <a:pathLst>
              <a:path w="63515" h="32313" extrusionOk="0">
                <a:moveTo>
                  <a:pt x="52010" y="1"/>
                </a:moveTo>
                <a:cubicBezTo>
                  <a:pt x="47251" y="1"/>
                  <a:pt x="44491" y="6370"/>
                  <a:pt x="30507" y="6370"/>
                </a:cubicBezTo>
                <a:cubicBezTo>
                  <a:pt x="30447" y="6370"/>
                  <a:pt x="30387" y="6369"/>
                  <a:pt x="30327" y="6369"/>
                </a:cubicBezTo>
                <a:cubicBezTo>
                  <a:pt x="21629" y="6914"/>
                  <a:pt x="11366" y="5945"/>
                  <a:pt x="4680" y="12570"/>
                </a:cubicBezTo>
                <a:cubicBezTo>
                  <a:pt x="1508" y="15777"/>
                  <a:pt x="0" y="20892"/>
                  <a:pt x="1924" y="24972"/>
                </a:cubicBezTo>
                <a:cubicBezTo>
                  <a:pt x="4816" y="30348"/>
                  <a:pt x="11806" y="32312"/>
                  <a:pt x="19611" y="32312"/>
                </a:cubicBezTo>
                <a:cubicBezTo>
                  <a:pt x="29867" y="32312"/>
                  <a:pt x="41528" y="28921"/>
                  <a:pt x="47145" y="25422"/>
                </a:cubicBezTo>
                <a:cubicBezTo>
                  <a:pt x="54845" y="21119"/>
                  <a:pt x="63515" y="6256"/>
                  <a:pt x="53838" y="300"/>
                </a:cubicBezTo>
                <a:cubicBezTo>
                  <a:pt x="53184" y="93"/>
                  <a:pt x="52582" y="1"/>
                  <a:pt x="520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2091378" y="-1160650"/>
            <a:ext cx="3597674" cy="271180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459"/>
        <p:cNvGrpSpPr/>
        <p:nvPr/>
      </p:nvGrpSpPr>
      <p:grpSpPr>
        <a:xfrm>
          <a:off x="0" y="0"/>
          <a:ext cx="0" cy="0"/>
          <a:chOff x="0" y="0"/>
          <a:chExt cx="0" cy="0"/>
        </a:xfrm>
      </p:grpSpPr>
      <p:sp>
        <p:nvSpPr>
          <p:cNvPr id="1460" name="Google Shape;1460;p41"/>
          <p:cNvSpPr/>
          <p:nvPr/>
        </p:nvSpPr>
        <p:spPr>
          <a:xfrm>
            <a:off x="713225" y="539500"/>
            <a:ext cx="7717800" cy="4064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1"/>
          <p:cNvSpPr/>
          <p:nvPr/>
        </p:nvSpPr>
        <p:spPr>
          <a:xfrm>
            <a:off x="-579300" y="3815325"/>
            <a:ext cx="3195460" cy="1577340"/>
          </a:xfrm>
          <a:custGeom>
            <a:avLst/>
            <a:gdLst/>
            <a:ahLst/>
            <a:cxnLst/>
            <a:rect l="l" t="t" r="r" b="b"/>
            <a:pathLst>
              <a:path w="71383" h="35236" extrusionOk="0">
                <a:moveTo>
                  <a:pt x="13565" y="0"/>
                </a:moveTo>
                <a:cubicBezTo>
                  <a:pt x="12001" y="0"/>
                  <a:pt x="10428" y="68"/>
                  <a:pt x="8860" y="143"/>
                </a:cubicBezTo>
                <a:cubicBezTo>
                  <a:pt x="3820" y="382"/>
                  <a:pt x="644" y="5800"/>
                  <a:pt x="5" y="10476"/>
                </a:cubicBezTo>
                <a:cubicBezTo>
                  <a:pt x="1" y="25435"/>
                  <a:pt x="16985" y="34921"/>
                  <a:pt x="30670" y="35128"/>
                </a:cubicBezTo>
                <a:cubicBezTo>
                  <a:pt x="31173" y="35200"/>
                  <a:pt x="31739" y="35235"/>
                  <a:pt x="32361" y="35235"/>
                </a:cubicBezTo>
                <a:cubicBezTo>
                  <a:pt x="43330" y="35235"/>
                  <a:pt x="71383" y="24231"/>
                  <a:pt x="67336" y="12687"/>
                </a:cubicBezTo>
                <a:cubicBezTo>
                  <a:pt x="66159" y="10114"/>
                  <a:pt x="63153" y="8901"/>
                  <a:pt x="60344" y="8558"/>
                </a:cubicBezTo>
                <a:cubicBezTo>
                  <a:pt x="60268" y="8557"/>
                  <a:pt x="60192" y="8557"/>
                  <a:pt x="60116" y="8557"/>
                </a:cubicBezTo>
                <a:cubicBezTo>
                  <a:pt x="51295" y="8557"/>
                  <a:pt x="46835" y="9728"/>
                  <a:pt x="42719" y="9728"/>
                </a:cubicBezTo>
                <a:cubicBezTo>
                  <a:pt x="38107" y="9728"/>
                  <a:pt x="33926" y="8258"/>
                  <a:pt x="24526" y="2024"/>
                </a:cubicBezTo>
                <a:cubicBezTo>
                  <a:pt x="21031" y="392"/>
                  <a:pt x="17321" y="0"/>
                  <a:pt x="135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1"/>
          <p:cNvSpPr/>
          <p:nvPr/>
        </p:nvSpPr>
        <p:spPr>
          <a:xfrm>
            <a:off x="8027351" y="-667961"/>
            <a:ext cx="1732987" cy="1828695"/>
          </a:xfrm>
          <a:custGeom>
            <a:avLst/>
            <a:gdLst/>
            <a:ahLst/>
            <a:cxnLst/>
            <a:rect l="l" t="t" r="r" b="b"/>
            <a:pathLst>
              <a:path w="38713" h="40851" extrusionOk="0">
                <a:moveTo>
                  <a:pt x="15907" y="1"/>
                </a:moveTo>
                <a:cubicBezTo>
                  <a:pt x="9995" y="1"/>
                  <a:pt x="4480" y="4588"/>
                  <a:pt x="2149" y="16262"/>
                </a:cubicBezTo>
                <a:cubicBezTo>
                  <a:pt x="1" y="21923"/>
                  <a:pt x="246" y="31078"/>
                  <a:pt x="7483" y="32409"/>
                </a:cubicBezTo>
                <a:cubicBezTo>
                  <a:pt x="7777" y="32448"/>
                  <a:pt x="8071" y="32464"/>
                  <a:pt x="8363" y="32464"/>
                </a:cubicBezTo>
                <a:cubicBezTo>
                  <a:pt x="10472" y="32464"/>
                  <a:pt x="12562" y="31592"/>
                  <a:pt x="14695" y="31587"/>
                </a:cubicBezTo>
                <a:cubicBezTo>
                  <a:pt x="22517" y="31783"/>
                  <a:pt x="21179" y="39012"/>
                  <a:pt x="25847" y="40805"/>
                </a:cubicBezTo>
                <a:cubicBezTo>
                  <a:pt x="26114" y="40835"/>
                  <a:pt x="26376" y="40850"/>
                  <a:pt x="26632" y="40850"/>
                </a:cubicBezTo>
                <a:cubicBezTo>
                  <a:pt x="31729" y="40850"/>
                  <a:pt x="34717" y="34999"/>
                  <a:pt x="35353" y="30458"/>
                </a:cubicBezTo>
                <a:cubicBezTo>
                  <a:pt x="38712" y="15157"/>
                  <a:pt x="26653" y="1"/>
                  <a:pt x="159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1"/>
          <p:cNvSpPr/>
          <p:nvPr/>
        </p:nvSpPr>
        <p:spPr>
          <a:xfrm>
            <a:off x="-1455528" y="-1633275"/>
            <a:ext cx="3597674" cy="271180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4" name="Google Shape;1464;p41"/>
          <p:cNvGrpSpPr/>
          <p:nvPr/>
        </p:nvGrpSpPr>
        <p:grpSpPr>
          <a:xfrm>
            <a:off x="8157690" y="4352660"/>
            <a:ext cx="546184" cy="502678"/>
            <a:chOff x="-357900" y="2348840"/>
            <a:chExt cx="1101177" cy="1013464"/>
          </a:xfrm>
        </p:grpSpPr>
        <p:sp>
          <p:nvSpPr>
            <p:cNvPr id="1465" name="Google Shape;1465;p41"/>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1"/>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1"/>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1"/>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1"/>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1"/>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1"/>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1"/>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473"/>
        <p:cNvGrpSpPr/>
        <p:nvPr/>
      </p:nvGrpSpPr>
      <p:grpSpPr>
        <a:xfrm>
          <a:off x="0" y="0"/>
          <a:ext cx="0" cy="0"/>
          <a:chOff x="0" y="0"/>
          <a:chExt cx="0" cy="0"/>
        </a:xfrm>
      </p:grpSpPr>
      <p:sp>
        <p:nvSpPr>
          <p:cNvPr id="1474" name="Google Shape;1474;p42"/>
          <p:cNvSpPr/>
          <p:nvPr/>
        </p:nvSpPr>
        <p:spPr>
          <a:xfrm>
            <a:off x="186900" y="539500"/>
            <a:ext cx="8770200" cy="4064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2"/>
          <p:cNvSpPr/>
          <p:nvPr/>
        </p:nvSpPr>
        <p:spPr>
          <a:xfrm>
            <a:off x="7350822" y="3962943"/>
            <a:ext cx="2843249" cy="1446491"/>
          </a:xfrm>
          <a:custGeom>
            <a:avLst/>
            <a:gdLst/>
            <a:ahLst/>
            <a:cxnLst/>
            <a:rect l="l" t="t" r="r" b="b"/>
            <a:pathLst>
              <a:path w="63515" h="32313" extrusionOk="0">
                <a:moveTo>
                  <a:pt x="52010" y="1"/>
                </a:moveTo>
                <a:cubicBezTo>
                  <a:pt x="47251" y="1"/>
                  <a:pt x="44491" y="6370"/>
                  <a:pt x="30507" y="6370"/>
                </a:cubicBezTo>
                <a:cubicBezTo>
                  <a:pt x="30447" y="6370"/>
                  <a:pt x="30387" y="6369"/>
                  <a:pt x="30327" y="6369"/>
                </a:cubicBezTo>
                <a:cubicBezTo>
                  <a:pt x="21629" y="6914"/>
                  <a:pt x="11366" y="5945"/>
                  <a:pt x="4680" y="12570"/>
                </a:cubicBezTo>
                <a:cubicBezTo>
                  <a:pt x="1508" y="15777"/>
                  <a:pt x="0" y="20892"/>
                  <a:pt x="1924" y="24972"/>
                </a:cubicBezTo>
                <a:cubicBezTo>
                  <a:pt x="4816" y="30348"/>
                  <a:pt x="11806" y="32312"/>
                  <a:pt x="19611" y="32312"/>
                </a:cubicBezTo>
                <a:cubicBezTo>
                  <a:pt x="29867" y="32312"/>
                  <a:pt x="41528" y="28921"/>
                  <a:pt x="47145" y="25422"/>
                </a:cubicBezTo>
                <a:cubicBezTo>
                  <a:pt x="54845" y="21119"/>
                  <a:pt x="63515" y="6256"/>
                  <a:pt x="53838" y="300"/>
                </a:cubicBezTo>
                <a:cubicBezTo>
                  <a:pt x="53184" y="93"/>
                  <a:pt x="52582" y="1"/>
                  <a:pt x="5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2"/>
          <p:cNvSpPr/>
          <p:nvPr/>
        </p:nvSpPr>
        <p:spPr>
          <a:xfrm>
            <a:off x="-981246" y="-376473"/>
            <a:ext cx="1877757" cy="1360990"/>
          </a:xfrm>
          <a:custGeom>
            <a:avLst/>
            <a:gdLst/>
            <a:ahLst/>
            <a:cxnLst/>
            <a:rect l="l" t="t" r="r" b="b"/>
            <a:pathLst>
              <a:path w="41947" h="30403" extrusionOk="0">
                <a:moveTo>
                  <a:pt x="22726" y="1"/>
                </a:moveTo>
                <a:cubicBezTo>
                  <a:pt x="10985" y="1"/>
                  <a:pt x="1" y="8093"/>
                  <a:pt x="10967" y="23336"/>
                </a:cubicBezTo>
                <a:cubicBezTo>
                  <a:pt x="14643" y="27664"/>
                  <a:pt x="20747" y="30403"/>
                  <a:pt x="26637" y="30403"/>
                </a:cubicBezTo>
                <a:cubicBezTo>
                  <a:pt x="30051" y="30403"/>
                  <a:pt x="33394" y="29482"/>
                  <a:pt x="36151" y="27418"/>
                </a:cubicBezTo>
                <a:cubicBezTo>
                  <a:pt x="40399" y="23634"/>
                  <a:pt x="41947" y="16980"/>
                  <a:pt x="41044" y="11460"/>
                </a:cubicBezTo>
                <a:cubicBezTo>
                  <a:pt x="38997" y="3723"/>
                  <a:pt x="30687" y="1"/>
                  <a:pt x="227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7" name="Google Shape;1477;p42"/>
          <p:cNvGrpSpPr/>
          <p:nvPr/>
        </p:nvGrpSpPr>
        <p:grpSpPr>
          <a:xfrm>
            <a:off x="136959" y="158649"/>
            <a:ext cx="1365914" cy="890062"/>
            <a:chOff x="4042250" y="1243325"/>
            <a:chExt cx="762825" cy="497075"/>
          </a:xfrm>
        </p:grpSpPr>
        <p:sp>
          <p:nvSpPr>
            <p:cNvPr id="1478" name="Google Shape;1478;p42"/>
            <p:cNvSpPr/>
            <p:nvPr/>
          </p:nvSpPr>
          <p:spPr>
            <a:xfrm>
              <a:off x="4738250" y="1510075"/>
              <a:ext cx="35925" cy="38725"/>
            </a:xfrm>
            <a:custGeom>
              <a:avLst/>
              <a:gdLst/>
              <a:ahLst/>
              <a:cxnLst/>
              <a:rect l="l" t="t" r="r" b="b"/>
              <a:pathLst>
                <a:path w="1437" h="1549" extrusionOk="0">
                  <a:moveTo>
                    <a:pt x="759" y="1"/>
                  </a:moveTo>
                  <a:cubicBezTo>
                    <a:pt x="702" y="1"/>
                    <a:pt x="646" y="8"/>
                    <a:pt x="588" y="20"/>
                  </a:cubicBezTo>
                  <a:cubicBezTo>
                    <a:pt x="569" y="23"/>
                    <a:pt x="549" y="27"/>
                    <a:pt x="531" y="35"/>
                  </a:cubicBezTo>
                  <a:cubicBezTo>
                    <a:pt x="478" y="53"/>
                    <a:pt x="428" y="76"/>
                    <a:pt x="380" y="104"/>
                  </a:cubicBezTo>
                  <a:cubicBezTo>
                    <a:pt x="314" y="144"/>
                    <a:pt x="254" y="194"/>
                    <a:pt x="204" y="253"/>
                  </a:cubicBezTo>
                  <a:cubicBezTo>
                    <a:pt x="154" y="309"/>
                    <a:pt x="113" y="373"/>
                    <a:pt x="81" y="442"/>
                  </a:cubicBezTo>
                  <a:cubicBezTo>
                    <a:pt x="61" y="489"/>
                    <a:pt x="43" y="537"/>
                    <a:pt x="28" y="587"/>
                  </a:cubicBezTo>
                  <a:cubicBezTo>
                    <a:pt x="14" y="639"/>
                    <a:pt x="12" y="695"/>
                    <a:pt x="7" y="748"/>
                  </a:cubicBezTo>
                  <a:cubicBezTo>
                    <a:pt x="0" y="824"/>
                    <a:pt x="13" y="900"/>
                    <a:pt x="32" y="974"/>
                  </a:cubicBezTo>
                  <a:cubicBezTo>
                    <a:pt x="36" y="993"/>
                    <a:pt x="42" y="1012"/>
                    <a:pt x="50" y="1030"/>
                  </a:cubicBezTo>
                  <a:cubicBezTo>
                    <a:pt x="69" y="1082"/>
                    <a:pt x="93" y="1132"/>
                    <a:pt x="121" y="1180"/>
                  </a:cubicBezTo>
                  <a:cubicBezTo>
                    <a:pt x="196" y="1302"/>
                    <a:pt x="317" y="1422"/>
                    <a:pt x="450" y="1478"/>
                  </a:cubicBezTo>
                  <a:cubicBezTo>
                    <a:pt x="544" y="1521"/>
                    <a:pt x="645" y="1545"/>
                    <a:pt x="749" y="1549"/>
                  </a:cubicBezTo>
                  <a:cubicBezTo>
                    <a:pt x="786" y="1549"/>
                    <a:pt x="823" y="1545"/>
                    <a:pt x="858" y="1538"/>
                  </a:cubicBezTo>
                  <a:cubicBezTo>
                    <a:pt x="895" y="1534"/>
                    <a:pt x="931" y="1525"/>
                    <a:pt x="966" y="1513"/>
                  </a:cubicBezTo>
                  <a:cubicBezTo>
                    <a:pt x="1073" y="1470"/>
                    <a:pt x="1164" y="1417"/>
                    <a:pt x="1243" y="1330"/>
                  </a:cubicBezTo>
                  <a:cubicBezTo>
                    <a:pt x="1306" y="1260"/>
                    <a:pt x="1353" y="1179"/>
                    <a:pt x="1384" y="1091"/>
                  </a:cubicBezTo>
                  <a:cubicBezTo>
                    <a:pt x="1417" y="1005"/>
                    <a:pt x="1436" y="915"/>
                    <a:pt x="1428" y="821"/>
                  </a:cubicBezTo>
                  <a:cubicBezTo>
                    <a:pt x="1427" y="807"/>
                    <a:pt x="1424" y="792"/>
                    <a:pt x="1422" y="777"/>
                  </a:cubicBezTo>
                  <a:cubicBezTo>
                    <a:pt x="1425" y="752"/>
                    <a:pt x="1431" y="729"/>
                    <a:pt x="1432" y="703"/>
                  </a:cubicBezTo>
                  <a:cubicBezTo>
                    <a:pt x="1434" y="633"/>
                    <a:pt x="1424" y="564"/>
                    <a:pt x="1403" y="499"/>
                  </a:cubicBezTo>
                  <a:cubicBezTo>
                    <a:pt x="1385" y="451"/>
                    <a:pt x="1365" y="403"/>
                    <a:pt x="1340" y="358"/>
                  </a:cubicBezTo>
                  <a:cubicBezTo>
                    <a:pt x="1331" y="340"/>
                    <a:pt x="1321" y="323"/>
                    <a:pt x="1308" y="307"/>
                  </a:cubicBezTo>
                  <a:cubicBezTo>
                    <a:pt x="1277" y="266"/>
                    <a:pt x="1245" y="227"/>
                    <a:pt x="1210" y="190"/>
                  </a:cubicBezTo>
                  <a:cubicBezTo>
                    <a:pt x="1172" y="156"/>
                    <a:pt x="1129" y="125"/>
                    <a:pt x="1085" y="98"/>
                  </a:cubicBezTo>
                  <a:cubicBezTo>
                    <a:pt x="1028" y="61"/>
                    <a:pt x="963" y="33"/>
                    <a:pt x="896" y="18"/>
                  </a:cubicBezTo>
                  <a:cubicBezTo>
                    <a:pt x="849" y="6"/>
                    <a:pt x="804"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2"/>
            <p:cNvSpPr/>
            <p:nvPr/>
          </p:nvSpPr>
          <p:spPr>
            <a:xfrm>
              <a:off x="4662775" y="1512200"/>
              <a:ext cx="35550" cy="32650"/>
            </a:xfrm>
            <a:custGeom>
              <a:avLst/>
              <a:gdLst/>
              <a:ahLst/>
              <a:cxnLst/>
              <a:rect l="l" t="t" r="r" b="b"/>
              <a:pathLst>
                <a:path w="1422" h="1306" extrusionOk="0">
                  <a:moveTo>
                    <a:pt x="623" y="1"/>
                  </a:moveTo>
                  <a:cubicBezTo>
                    <a:pt x="609" y="1"/>
                    <a:pt x="595" y="1"/>
                    <a:pt x="582" y="3"/>
                  </a:cubicBezTo>
                  <a:cubicBezTo>
                    <a:pt x="534" y="7"/>
                    <a:pt x="488" y="15"/>
                    <a:pt x="442" y="27"/>
                  </a:cubicBezTo>
                  <a:cubicBezTo>
                    <a:pt x="413" y="35"/>
                    <a:pt x="385" y="47"/>
                    <a:pt x="358" y="61"/>
                  </a:cubicBezTo>
                  <a:cubicBezTo>
                    <a:pt x="329" y="72"/>
                    <a:pt x="301" y="86"/>
                    <a:pt x="275" y="103"/>
                  </a:cubicBezTo>
                  <a:cubicBezTo>
                    <a:pt x="237" y="130"/>
                    <a:pt x="201" y="159"/>
                    <a:pt x="168" y="192"/>
                  </a:cubicBezTo>
                  <a:cubicBezTo>
                    <a:pt x="136" y="226"/>
                    <a:pt x="108" y="265"/>
                    <a:pt x="86" y="305"/>
                  </a:cubicBezTo>
                  <a:cubicBezTo>
                    <a:pt x="55" y="356"/>
                    <a:pt x="33" y="410"/>
                    <a:pt x="20" y="467"/>
                  </a:cubicBezTo>
                  <a:cubicBezTo>
                    <a:pt x="6" y="523"/>
                    <a:pt x="0" y="580"/>
                    <a:pt x="2" y="638"/>
                  </a:cubicBezTo>
                  <a:cubicBezTo>
                    <a:pt x="5" y="666"/>
                    <a:pt x="8" y="695"/>
                    <a:pt x="13" y="724"/>
                  </a:cubicBezTo>
                  <a:cubicBezTo>
                    <a:pt x="18" y="754"/>
                    <a:pt x="23" y="783"/>
                    <a:pt x="31" y="812"/>
                  </a:cubicBezTo>
                  <a:cubicBezTo>
                    <a:pt x="34" y="824"/>
                    <a:pt x="37" y="835"/>
                    <a:pt x="42" y="847"/>
                  </a:cubicBezTo>
                  <a:cubicBezTo>
                    <a:pt x="60" y="890"/>
                    <a:pt x="79" y="933"/>
                    <a:pt x="102" y="975"/>
                  </a:cubicBezTo>
                  <a:cubicBezTo>
                    <a:pt x="108" y="987"/>
                    <a:pt x="116" y="998"/>
                    <a:pt x="123" y="1008"/>
                  </a:cubicBezTo>
                  <a:cubicBezTo>
                    <a:pt x="152" y="1047"/>
                    <a:pt x="182" y="1082"/>
                    <a:pt x="214" y="1118"/>
                  </a:cubicBezTo>
                  <a:cubicBezTo>
                    <a:pt x="253" y="1159"/>
                    <a:pt x="306" y="1192"/>
                    <a:pt x="354" y="1223"/>
                  </a:cubicBezTo>
                  <a:cubicBezTo>
                    <a:pt x="364" y="1229"/>
                    <a:pt x="376" y="1235"/>
                    <a:pt x="387" y="1240"/>
                  </a:cubicBezTo>
                  <a:cubicBezTo>
                    <a:pt x="429" y="1258"/>
                    <a:pt x="472" y="1275"/>
                    <a:pt x="517" y="1288"/>
                  </a:cubicBezTo>
                  <a:cubicBezTo>
                    <a:pt x="565" y="1299"/>
                    <a:pt x="615" y="1306"/>
                    <a:pt x="665" y="1306"/>
                  </a:cubicBezTo>
                  <a:cubicBezTo>
                    <a:pt x="676" y="1306"/>
                    <a:pt x="686" y="1305"/>
                    <a:pt x="696" y="1305"/>
                  </a:cubicBezTo>
                  <a:cubicBezTo>
                    <a:pt x="743" y="1302"/>
                    <a:pt x="789" y="1294"/>
                    <a:pt x="834" y="1284"/>
                  </a:cubicBezTo>
                  <a:cubicBezTo>
                    <a:pt x="850" y="1282"/>
                    <a:pt x="864" y="1278"/>
                    <a:pt x="879" y="1273"/>
                  </a:cubicBezTo>
                  <a:cubicBezTo>
                    <a:pt x="1006" y="1231"/>
                    <a:pt x="1120" y="1158"/>
                    <a:pt x="1209" y="1058"/>
                  </a:cubicBezTo>
                  <a:cubicBezTo>
                    <a:pt x="1254" y="1010"/>
                    <a:pt x="1290" y="955"/>
                    <a:pt x="1321" y="896"/>
                  </a:cubicBezTo>
                  <a:cubicBezTo>
                    <a:pt x="1341" y="852"/>
                    <a:pt x="1357" y="808"/>
                    <a:pt x="1373" y="761"/>
                  </a:cubicBezTo>
                  <a:cubicBezTo>
                    <a:pt x="1378" y="744"/>
                    <a:pt x="1381" y="727"/>
                    <a:pt x="1384" y="709"/>
                  </a:cubicBezTo>
                  <a:cubicBezTo>
                    <a:pt x="1421" y="518"/>
                    <a:pt x="1320" y="327"/>
                    <a:pt x="1141" y="251"/>
                  </a:cubicBezTo>
                  <a:cubicBezTo>
                    <a:pt x="1122" y="225"/>
                    <a:pt x="1100" y="199"/>
                    <a:pt x="1078" y="177"/>
                  </a:cubicBezTo>
                  <a:cubicBezTo>
                    <a:pt x="1045" y="143"/>
                    <a:pt x="1003" y="118"/>
                    <a:pt x="965" y="94"/>
                  </a:cubicBezTo>
                  <a:cubicBezTo>
                    <a:pt x="954" y="86"/>
                    <a:pt x="943" y="78"/>
                    <a:pt x="931" y="73"/>
                  </a:cubicBezTo>
                  <a:cubicBezTo>
                    <a:pt x="888" y="54"/>
                    <a:pt x="844" y="37"/>
                    <a:pt x="800" y="23"/>
                  </a:cubicBezTo>
                  <a:cubicBezTo>
                    <a:pt x="744" y="6"/>
                    <a:pt x="680" y="3"/>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2"/>
            <p:cNvSpPr/>
            <p:nvPr/>
          </p:nvSpPr>
          <p:spPr>
            <a:xfrm>
              <a:off x="4675500" y="1607700"/>
              <a:ext cx="31625" cy="31875"/>
            </a:xfrm>
            <a:custGeom>
              <a:avLst/>
              <a:gdLst/>
              <a:ahLst/>
              <a:cxnLst/>
              <a:rect l="l" t="t" r="r" b="b"/>
              <a:pathLst>
                <a:path w="1265" h="1275" extrusionOk="0">
                  <a:moveTo>
                    <a:pt x="583" y="1"/>
                  </a:moveTo>
                  <a:cubicBezTo>
                    <a:pt x="575" y="1"/>
                    <a:pt x="566" y="1"/>
                    <a:pt x="558" y="1"/>
                  </a:cubicBezTo>
                  <a:cubicBezTo>
                    <a:pt x="296" y="15"/>
                    <a:pt x="72" y="220"/>
                    <a:pt x="22" y="477"/>
                  </a:cubicBezTo>
                  <a:cubicBezTo>
                    <a:pt x="1" y="588"/>
                    <a:pt x="0" y="713"/>
                    <a:pt x="41" y="820"/>
                  </a:cubicBezTo>
                  <a:cubicBezTo>
                    <a:pt x="82" y="927"/>
                    <a:pt x="144" y="1034"/>
                    <a:pt x="238" y="1106"/>
                  </a:cubicBezTo>
                  <a:cubicBezTo>
                    <a:pt x="337" y="1180"/>
                    <a:pt x="443" y="1241"/>
                    <a:pt x="567" y="1261"/>
                  </a:cubicBezTo>
                  <a:cubicBezTo>
                    <a:pt x="619" y="1270"/>
                    <a:pt x="672" y="1274"/>
                    <a:pt x="724" y="1274"/>
                  </a:cubicBezTo>
                  <a:cubicBezTo>
                    <a:pt x="795" y="1274"/>
                    <a:pt x="866" y="1266"/>
                    <a:pt x="936" y="1249"/>
                  </a:cubicBezTo>
                  <a:cubicBezTo>
                    <a:pt x="1067" y="1220"/>
                    <a:pt x="1186" y="1089"/>
                    <a:pt x="1209" y="959"/>
                  </a:cubicBezTo>
                  <a:cubicBezTo>
                    <a:pt x="1221" y="893"/>
                    <a:pt x="1233" y="827"/>
                    <a:pt x="1245" y="762"/>
                  </a:cubicBezTo>
                  <a:cubicBezTo>
                    <a:pt x="1264" y="658"/>
                    <a:pt x="1251" y="554"/>
                    <a:pt x="1195" y="463"/>
                  </a:cubicBezTo>
                  <a:cubicBezTo>
                    <a:pt x="1173" y="424"/>
                    <a:pt x="1141" y="390"/>
                    <a:pt x="1103" y="364"/>
                  </a:cubicBezTo>
                  <a:cubicBezTo>
                    <a:pt x="1093" y="337"/>
                    <a:pt x="1080" y="310"/>
                    <a:pt x="1065" y="284"/>
                  </a:cubicBezTo>
                  <a:cubicBezTo>
                    <a:pt x="970" y="117"/>
                    <a:pt x="776"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2"/>
            <p:cNvSpPr/>
            <p:nvPr/>
          </p:nvSpPr>
          <p:spPr>
            <a:xfrm>
              <a:off x="4696975" y="1561575"/>
              <a:ext cx="28625" cy="19975"/>
            </a:xfrm>
            <a:custGeom>
              <a:avLst/>
              <a:gdLst/>
              <a:ahLst/>
              <a:cxnLst/>
              <a:rect l="l" t="t" r="r" b="b"/>
              <a:pathLst>
                <a:path w="1145" h="799" extrusionOk="0">
                  <a:moveTo>
                    <a:pt x="569" y="1"/>
                  </a:moveTo>
                  <a:cubicBezTo>
                    <a:pt x="503" y="1"/>
                    <a:pt x="433" y="20"/>
                    <a:pt x="363" y="64"/>
                  </a:cubicBezTo>
                  <a:cubicBezTo>
                    <a:pt x="0" y="290"/>
                    <a:pt x="236" y="798"/>
                    <a:pt x="577" y="798"/>
                  </a:cubicBezTo>
                  <a:cubicBezTo>
                    <a:pt x="642" y="798"/>
                    <a:pt x="712" y="779"/>
                    <a:pt x="783" y="736"/>
                  </a:cubicBezTo>
                  <a:cubicBezTo>
                    <a:pt x="1145" y="510"/>
                    <a:pt x="910"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2"/>
            <p:cNvSpPr/>
            <p:nvPr/>
          </p:nvSpPr>
          <p:spPr>
            <a:xfrm>
              <a:off x="4729300" y="1434075"/>
              <a:ext cx="35075" cy="28775"/>
            </a:xfrm>
            <a:custGeom>
              <a:avLst/>
              <a:gdLst/>
              <a:ahLst/>
              <a:cxnLst/>
              <a:rect l="l" t="t" r="r" b="b"/>
              <a:pathLst>
                <a:path w="1403" h="1151" extrusionOk="0">
                  <a:moveTo>
                    <a:pt x="641" y="0"/>
                  </a:moveTo>
                  <a:cubicBezTo>
                    <a:pt x="630" y="0"/>
                    <a:pt x="619" y="1"/>
                    <a:pt x="608" y="2"/>
                  </a:cubicBezTo>
                  <a:cubicBezTo>
                    <a:pt x="501" y="11"/>
                    <a:pt x="397" y="43"/>
                    <a:pt x="305" y="97"/>
                  </a:cubicBezTo>
                  <a:cubicBezTo>
                    <a:pt x="208" y="153"/>
                    <a:pt x="142" y="231"/>
                    <a:pt x="82" y="323"/>
                  </a:cubicBezTo>
                  <a:cubicBezTo>
                    <a:pt x="55" y="365"/>
                    <a:pt x="38" y="415"/>
                    <a:pt x="23" y="462"/>
                  </a:cubicBezTo>
                  <a:cubicBezTo>
                    <a:pt x="8" y="513"/>
                    <a:pt x="1" y="565"/>
                    <a:pt x="2" y="618"/>
                  </a:cubicBezTo>
                  <a:cubicBezTo>
                    <a:pt x="3" y="644"/>
                    <a:pt x="6" y="670"/>
                    <a:pt x="11" y="694"/>
                  </a:cubicBezTo>
                  <a:cubicBezTo>
                    <a:pt x="14" y="719"/>
                    <a:pt x="18" y="744"/>
                    <a:pt x="24" y="768"/>
                  </a:cubicBezTo>
                  <a:cubicBezTo>
                    <a:pt x="59" y="864"/>
                    <a:pt x="92" y="913"/>
                    <a:pt x="161" y="986"/>
                  </a:cubicBezTo>
                  <a:cubicBezTo>
                    <a:pt x="229" y="1061"/>
                    <a:pt x="325" y="1103"/>
                    <a:pt x="420" y="1132"/>
                  </a:cubicBezTo>
                  <a:cubicBezTo>
                    <a:pt x="466" y="1145"/>
                    <a:pt x="515" y="1151"/>
                    <a:pt x="563" y="1151"/>
                  </a:cubicBezTo>
                  <a:cubicBezTo>
                    <a:pt x="568" y="1151"/>
                    <a:pt x="572" y="1151"/>
                    <a:pt x="577" y="1150"/>
                  </a:cubicBezTo>
                  <a:cubicBezTo>
                    <a:pt x="618" y="1148"/>
                    <a:pt x="660" y="1142"/>
                    <a:pt x="701" y="1133"/>
                  </a:cubicBezTo>
                  <a:cubicBezTo>
                    <a:pt x="710" y="1131"/>
                    <a:pt x="720" y="1128"/>
                    <a:pt x="730" y="1125"/>
                  </a:cubicBezTo>
                  <a:cubicBezTo>
                    <a:pt x="811" y="1096"/>
                    <a:pt x="888" y="1054"/>
                    <a:pt x="946" y="989"/>
                  </a:cubicBezTo>
                  <a:cubicBezTo>
                    <a:pt x="953" y="983"/>
                    <a:pt x="957" y="975"/>
                    <a:pt x="963" y="968"/>
                  </a:cubicBezTo>
                  <a:cubicBezTo>
                    <a:pt x="978" y="970"/>
                    <a:pt x="994" y="971"/>
                    <a:pt x="1010" y="972"/>
                  </a:cubicBezTo>
                  <a:cubicBezTo>
                    <a:pt x="1115" y="964"/>
                    <a:pt x="1214" y="919"/>
                    <a:pt x="1290" y="844"/>
                  </a:cubicBezTo>
                  <a:cubicBezTo>
                    <a:pt x="1354" y="767"/>
                    <a:pt x="1402" y="667"/>
                    <a:pt x="1394" y="565"/>
                  </a:cubicBezTo>
                  <a:cubicBezTo>
                    <a:pt x="1389" y="458"/>
                    <a:pt x="1344" y="358"/>
                    <a:pt x="1267" y="285"/>
                  </a:cubicBezTo>
                  <a:cubicBezTo>
                    <a:pt x="1204" y="228"/>
                    <a:pt x="1137" y="176"/>
                    <a:pt x="1067" y="129"/>
                  </a:cubicBezTo>
                  <a:cubicBezTo>
                    <a:pt x="998" y="83"/>
                    <a:pt x="920" y="54"/>
                    <a:pt x="841" y="28"/>
                  </a:cubicBezTo>
                  <a:cubicBezTo>
                    <a:pt x="817" y="20"/>
                    <a:pt x="794" y="15"/>
                    <a:pt x="770" y="13"/>
                  </a:cubicBezTo>
                  <a:cubicBezTo>
                    <a:pt x="728" y="8"/>
                    <a:pt x="684" y="0"/>
                    <a:pt x="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2"/>
            <p:cNvSpPr/>
            <p:nvPr/>
          </p:nvSpPr>
          <p:spPr>
            <a:xfrm>
              <a:off x="4680575" y="1437325"/>
              <a:ext cx="21500" cy="24000"/>
            </a:xfrm>
            <a:custGeom>
              <a:avLst/>
              <a:gdLst/>
              <a:ahLst/>
              <a:cxnLst/>
              <a:rect l="l" t="t" r="r" b="b"/>
              <a:pathLst>
                <a:path w="860" h="960" extrusionOk="0">
                  <a:moveTo>
                    <a:pt x="411" y="0"/>
                  </a:moveTo>
                  <a:cubicBezTo>
                    <a:pt x="373" y="0"/>
                    <a:pt x="335" y="6"/>
                    <a:pt x="297" y="17"/>
                  </a:cubicBezTo>
                  <a:lnTo>
                    <a:pt x="200" y="60"/>
                  </a:lnTo>
                  <a:cubicBezTo>
                    <a:pt x="141" y="97"/>
                    <a:pt x="92" y="150"/>
                    <a:pt x="60" y="211"/>
                  </a:cubicBezTo>
                  <a:cubicBezTo>
                    <a:pt x="58" y="215"/>
                    <a:pt x="55" y="220"/>
                    <a:pt x="54" y="223"/>
                  </a:cubicBezTo>
                  <a:cubicBezTo>
                    <a:pt x="40" y="255"/>
                    <a:pt x="28" y="290"/>
                    <a:pt x="18" y="322"/>
                  </a:cubicBezTo>
                  <a:cubicBezTo>
                    <a:pt x="17" y="325"/>
                    <a:pt x="17" y="326"/>
                    <a:pt x="15" y="328"/>
                  </a:cubicBezTo>
                  <a:cubicBezTo>
                    <a:pt x="14" y="332"/>
                    <a:pt x="13" y="335"/>
                    <a:pt x="13" y="340"/>
                  </a:cubicBezTo>
                  <a:cubicBezTo>
                    <a:pt x="13" y="342"/>
                    <a:pt x="12" y="344"/>
                    <a:pt x="12" y="346"/>
                  </a:cubicBezTo>
                  <a:cubicBezTo>
                    <a:pt x="8" y="379"/>
                    <a:pt x="4" y="419"/>
                    <a:pt x="1" y="452"/>
                  </a:cubicBezTo>
                  <a:cubicBezTo>
                    <a:pt x="0" y="460"/>
                    <a:pt x="0" y="468"/>
                    <a:pt x="1" y="477"/>
                  </a:cubicBezTo>
                  <a:cubicBezTo>
                    <a:pt x="5" y="562"/>
                    <a:pt x="30" y="646"/>
                    <a:pt x="74" y="719"/>
                  </a:cubicBezTo>
                  <a:cubicBezTo>
                    <a:pt x="78" y="727"/>
                    <a:pt x="82" y="734"/>
                    <a:pt x="87" y="742"/>
                  </a:cubicBezTo>
                  <a:cubicBezTo>
                    <a:pt x="112" y="777"/>
                    <a:pt x="140" y="810"/>
                    <a:pt x="170" y="840"/>
                  </a:cubicBezTo>
                  <a:cubicBezTo>
                    <a:pt x="202" y="868"/>
                    <a:pt x="237" y="893"/>
                    <a:pt x="274" y="913"/>
                  </a:cubicBezTo>
                  <a:cubicBezTo>
                    <a:pt x="318" y="939"/>
                    <a:pt x="368" y="953"/>
                    <a:pt x="419" y="955"/>
                  </a:cubicBezTo>
                  <a:cubicBezTo>
                    <a:pt x="437" y="958"/>
                    <a:pt x="455" y="960"/>
                    <a:pt x="473" y="960"/>
                  </a:cubicBezTo>
                  <a:cubicBezTo>
                    <a:pt x="506" y="960"/>
                    <a:pt x="540" y="954"/>
                    <a:pt x="571" y="944"/>
                  </a:cubicBezTo>
                  <a:cubicBezTo>
                    <a:pt x="623" y="930"/>
                    <a:pt x="670" y="904"/>
                    <a:pt x="709" y="866"/>
                  </a:cubicBezTo>
                  <a:cubicBezTo>
                    <a:pt x="751" y="836"/>
                    <a:pt x="786" y="796"/>
                    <a:pt x="809" y="748"/>
                  </a:cubicBezTo>
                  <a:cubicBezTo>
                    <a:pt x="820" y="717"/>
                    <a:pt x="832" y="684"/>
                    <a:pt x="844" y="653"/>
                  </a:cubicBezTo>
                  <a:cubicBezTo>
                    <a:pt x="859" y="586"/>
                    <a:pt x="857" y="517"/>
                    <a:pt x="838" y="451"/>
                  </a:cubicBezTo>
                  <a:cubicBezTo>
                    <a:pt x="827" y="426"/>
                    <a:pt x="815" y="401"/>
                    <a:pt x="804" y="376"/>
                  </a:cubicBezTo>
                  <a:cubicBezTo>
                    <a:pt x="802" y="291"/>
                    <a:pt x="770" y="209"/>
                    <a:pt x="712" y="145"/>
                  </a:cubicBezTo>
                  <a:cubicBezTo>
                    <a:pt x="682" y="102"/>
                    <a:pt x="642" y="67"/>
                    <a:pt x="595" y="46"/>
                  </a:cubicBezTo>
                  <a:cubicBezTo>
                    <a:pt x="563" y="34"/>
                    <a:pt x="531" y="22"/>
                    <a:pt x="501" y="10"/>
                  </a:cubicBezTo>
                  <a:cubicBezTo>
                    <a:pt x="471" y="4"/>
                    <a:pt x="441" y="0"/>
                    <a:pt x="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2"/>
            <p:cNvSpPr/>
            <p:nvPr/>
          </p:nvSpPr>
          <p:spPr>
            <a:xfrm>
              <a:off x="4783050" y="1478250"/>
              <a:ext cx="22025" cy="23250"/>
            </a:xfrm>
            <a:custGeom>
              <a:avLst/>
              <a:gdLst/>
              <a:ahLst/>
              <a:cxnLst/>
              <a:rect l="l" t="t" r="r" b="b"/>
              <a:pathLst>
                <a:path w="881" h="930" extrusionOk="0">
                  <a:moveTo>
                    <a:pt x="404" y="0"/>
                  </a:moveTo>
                  <a:cubicBezTo>
                    <a:pt x="328" y="0"/>
                    <a:pt x="254" y="20"/>
                    <a:pt x="188" y="58"/>
                  </a:cubicBezTo>
                  <a:cubicBezTo>
                    <a:pt x="161" y="79"/>
                    <a:pt x="134" y="103"/>
                    <a:pt x="106" y="125"/>
                  </a:cubicBezTo>
                  <a:cubicBezTo>
                    <a:pt x="59" y="175"/>
                    <a:pt x="27" y="237"/>
                    <a:pt x="11" y="303"/>
                  </a:cubicBezTo>
                  <a:cubicBezTo>
                    <a:pt x="7" y="336"/>
                    <a:pt x="4" y="371"/>
                    <a:pt x="1" y="405"/>
                  </a:cubicBezTo>
                  <a:cubicBezTo>
                    <a:pt x="3" y="475"/>
                    <a:pt x="24" y="543"/>
                    <a:pt x="60" y="602"/>
                  </a:cubicBezTo>
                  <a:lnTo>
                    <a:pt x="149" y="744"/>
                  </a:lnTo>
                  <a:cubicBezTo>
                    <a:pt x="175" y="789"/>
                    <a:pt x="213" y="828"/>
                    <a:pt x="258" y="854"/>
                  </a:cubicBezTo>
                  <a:cubicBezTo>
                    <a:pt x="321" y="903"/>
                    <a:pt x="398" y="929"/>
                    <a:pt x="476" y="929"/>
                  </a:cubicBezTo>
                  <a:cubicBezTo>
                    <a:pt x="500" y="929"/>
                    <a:pt x="523" y="927"/>
                    <a:pt x="546" y="922"/>
                  </a:cubicBezTo>
                  <a:cubicBezTo>
                    <a:pt x="599" y="918"/>
                    <a:pt x="650" y="901"/>
                    <a:pt x="695" y="870"/>
                  </a:cubicBezTo>
                  <a:lnTo>
                    <a:pt x="776" y="802"/>
                  </a:lnTo>
                  <a:cubicBezTo>
                    <a:pt x="822" y="752"/>
                    <a:pt x="854" y="691"/>
                    <a:pt x="871" y="624"/>
                  </a:cubicBezTo>
                  <a:cubicBezTo>
                    <a:pt x="874" y="590"/>
                    <a:pt x="877" y="557"/>
                    <a:pt x="880" y="523"/>
                  </a:cubicBezTo>
                  <a:cubicBezTo>
                    <a:pt x="878" y="453"/>
                    <a:pt x="858" y="384"/>
                    <a:pt x="821" y="325"/>
                  </a:cubicBezTo>
                  <a:lnTo>
                    <a:pt x="733" y="184"/>
                  </a:lnTo>
                  <a:cubicBezTo>
                    <a:pt x="674" y="98"/>
                    <a:pt x="586" y="35"/>
                    <a:pt x="486" y="8"/>
                  </a:cubicBezTo>
                  <a:cubicBezTo>
                    <a:pt x="459" y="3"/>
                    <a:pt x="431" y="0"/>
                    <a:pt x="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2"/>
            <p:cNvSpPr/>
            <p:nvPr/>
          </p:nvSpPr>
          <p:spPr>
            <a:xfrm>
              <a:off x="4763525" y="1372300"/>
              <a:ext cx="34800" cy="33875"/>
            </a:xfrm>
            <a:custGeom>
              <a:avLst/>
              <a:gdLst/>
              <a:ahLst/>
              <a:cxnLst/>
              <a:rect l="l" t="t" r="r" b="b"/>
              <a:pathLst>
                <a:path w="1392" h="1355" extrusionOk="0">
                  <a:moveTo>
                    <a:pt x="600" y="1"/>
                  </a:moveTo>
                  <a:cubicBezTo>
                    <a:pt x="535" y="1"/>
                    <a:pt x="470" y="9"/>
                    <a:pt x="407" y="33"/>
                  </a:cubicBezTo>
                  <a:cubicBezTo>
                    <a:pt x="355" y="50"/>
                    <a:pt x="305" y="74"/>
                    <a:pt x="260" y="103"/>
                  </a:cubicBezTo>
                  <a:cubicBezTo>
                    <a:pt x="188" y="153"/>
                    <a:pt x="126" y="218"/>
                    <a:pt x="82" y="293"/>
                  </a:cubicBezTo>
                  <a:cubicBezTo>
                    <a:pt x="56" y="337"/>
                    <a:pt x="36" y="384"/>
                    <a:pt x="24" y="434"/>
                  </a:cubicBezTo>
                  <a:cubicBezTo>
                    <a:pt x="1" y="526"/>
                    <a:pt x="9" y="611"/>
                    <a:pt x="29" y="702"/>
                  </a:cubicBezTo>
                  <a:cubicBezTo>
                    <a:pt x="31" y="717"/>
                    <a:pt x="36" y="732"/>
                    <a:pt x="42" y="746"/>
                  </a:cubicBezTo>
                  <a:cubicBezTo>
                    <a:pt x="58" y="789"/>
                    <a:pt x="77" y="830"/>
                    <a:pt x="100" y="872"/>
                  </a:cubicBezTo>
                  <a:cubicBezTo>
                    <a:pt x="135" y="927"/>
                    <a:pt x="176" y="977"/>
                    <a:pt x="222" y="1024"/>
                  </a:cubicBezTo>
                  <a:cubicBezTo>
                    <a:pt x="285" y="1090"/>
                    <a:pt x="363" y="1144"/>
                    <a:pt x="439" y="1192"/>
                  </a:cubicBezTo>
                  <a:cubicBezTo>
                    <a:pt x="608" y="1301"/>
                    <a:pt x="809" y="1347"/>
                    <a:pt x="1007" y="1355"/>
                  </a:cubicBezTo>
                  <a:cubicBezTo>
                    <a:pt x="1009" y="1355"/>
                    <a:pt x="1011" y="1355"/>
                    <a:pt x="1013" y="1355"/>
                  </a:cubicBezTo>
                  <a:cubicBezTo>
                    <a:pt x="1064" y="1355"/>
                    <a:pt x="1113" y="1342"/>
                    <a:pt x="1157" y="1317"/>
                  </a:cubicBezTo>
                  <a:cubicBezTo>
                    <a:pt x="1208" y="1299"/>
                    <a:pt x="1252" y="1268"/>
                    <a:pt x="1286" y="1228"/>
                  </a:cubicBezTo>
                  <a:cubicBezTo>
                    <a:pt x="1354" y="1150"/>
                    <a:pt x="1391" y="1051"/>
                    <a:pt x="1391" y="948"/>
                  </a:cubicBezTo>
                  <a:cubicBezTo>
                    <a:pt x="1391" y="885"/>
                    <a:pt x="1391" y="822"/>
                    <a:pt x="1390" y="759"/>
                  </a:cubicBezTo>
                  <a:cubicBezTo>
                    <a:pt x="1390" y="663"/>
                    <a:pt x="1342" y="560"/>
                    <a:pt x="1275" y="492"/>
                  </a:cubicBezTo>
                  <a:cubicBezTo>
                    <a:pt x="1258" y="456"/>
                    <a:pt x="1241" y="419"/>
                    <a:pt x="1222" y="383"/>
                  </a:cubicBezTo>
                  <a:cubicBezTo>
                    <a:pt x="1205" y="354"/>
                    <a:pt x="1187" y="326"/>
                    <a:pt x="1166" y="300"/>
                  </a:cubicBezTo>
                  <a:cubicBezTo>
                    <a:pt x="1128" y="250"/>
                    <a:pt x="1088" y="197"/>
                    <a:pt x="1037" y="157"/>
                  </a:cubicBezTo>
                  <a:cubicBezTo>
                    <a:pt x="948" y="87"/>
                    <a:pt x="848" y="26"/>
                    <a:pt x="733" y="10"/>
                  </a:cubicBezTo>
                  <a:cubicBezTo>
                    <a:pt x="689" y="5"/>
                    <a:pt x="644" y="1"/>
                    <a:pt x="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2"/>
            <p:cNvSpPr/>
            <p:nvPr/>
          </p:nvSpPr>
          <p:spPr>
            <a:xfrm>
              <a:off x="4699450" y="1378250"/>
              <a:ext cx="22725" cy="23075"/>
            </a:xfrm>
            <a:custGeom>
              <a:avLst/>
              <a:gdLst/>
              <a:ahLst/>
              <a:cxnLst/>
              <a:rect l="l" t="t" r="r" b="b"/>
              <a:pathLst>
                <a:path w="909" h="923" extrusionOk="0">
                  <a:moveTo>
                    <a:pt x="485" y="1"/>
                  </a:moveTo>
                  <a:cubicBezTo>
                    <a:pt x="478" y="1"/>
                    <a:pt x="471" y="1"/>
                    <a:pt x="463" y="1"/>
                  </a:cubicBezTo>
                  <a:cubicBezTo>
                    <a:pt x="425" y="4"/>
                    <a:pt x="389" y="9"/>
                    <a:pt x="353" y="19"/>
                  </a:cubicBezTo>
                  <a:cubicBezTo>
                    <a:pt x="349" y="19"/>
                    <a:pt x="345" y="21"/>
                    <a:pt x="342" y="22"/>
                  </a:cubicBezTo>
                  <a:cubicBezTo>
                    <a:pt x="305" y="35"/>
                    <a:pt x="271" y="51"/>
                    <a:pt x="237" y="70"/>
                  </a:cubicBezTo>
                  <a:cubicBezTo>
                    <a:pt x="233" y="72"/>
                    <a:pt x="230" y="74"/>
                    <a:pt x="226" y="77"/>
                  </a:cubicBezTo>
                  <a:cubicBezTo>
                    <a:pt x="196" y="101"/>
                    <a:pt x="165" y="125"/>
                    <a:pt x="137" y="151"/>
                  </a:cubicBezTo>
                  <a:cubicBezTo>
                    <a:pt x="134" y="154"/>
                    <a:pt x="130" y="157"/>
                    <a:pt x="128" y="160"/>
                  </a:cubicBezTo>
                  <a:cubicBezTo>
                    <a:pt x="104" y="189"/>
                    <a:pt x="83" y="221"/>
                    <a:pt x="62" y="252"/>
                  </a:cubicBezTo>
                  <a:cubicBezTo>
                    <a:pt x="60" y="255"/>
                    <a:pt x="58" y="260"/>
                    <a:pt x="57" y="263"/>
                  </a:cubicBezTo>
                  <a:cubicBezTo>
                    <a:pt x="55" y="266"/>
                    <a:pt x="52" y="269"/>
                    <a:pt x="51" y="274"/>
                  </a:cubicBezTo>
                  <a:cubicBezTo>
                    <a:pt x="42" y="298"/>
                    <a:pt x="24" y="345"/>
                    <a:pt x="16" y="369"/>
                  </a:cubicBezTo>
                  <a:cubicBezTo>
                    <a:pt x="16" y="370"/>
                    <a:pt x="15" y="371"/>
                    <a:pt x="15" y="372"/>
                  </a:cubicBezTo>
                  <a:cubicBezTo>
                    <a:pt x="15" y="374"/>
                    <a:pt x="14" y="376"/>
                    <a:pt x="14" y="377"/>
                  </a:cubicBezTo>
                  <a:cubicBezTo>
                    <a:pt x="7" y="414"/>
                    <a:pt x="3" y="451"/>
                    <a:pt x="2" y="489"/>
                  </a:cubicBezTo>
                  <a:cubicBezTo>
                    <a:pt x="1" y="492"/>
                    <a:pt x="1" y="495"/>
                    <a:pt x="2" y="500"/>
                  </a:cubicBezTo>
                  <a:cubicBezTo>
                    <a:pt x="2" y="501"/>
                    <a:pt x="2" y="502"/>
                    <a:pt x="2" y="502"/>
                  </a:cubicBezTo>
                  <a:cubicBezTo>
                    <a:pt x="4" y="519"/>
                    <a:pt x="7" y="536"/>
                    <a:pt x="9" y="554"/>
                  </a:cubicBezTo>
                  <a:cubicBezTo>
                    <a:pt x="13" y="571"/>
                    <a:pt x="15" y="588"/>
                    <a:pt x="18" y="605"/>
                  </a:cubicBezTo>
                  <a:cubicBezTo>
                    <a:pt x="18" y="608"/>
                    <a:pt x="19" y="610"/>
                    <a:pt x="19" y="612"/>
                  </a:cubicBezTo>
                  <a:cubicBezTo>
                    <a:pt x="31" y="649"/>
                    <a:pt x="47" y="684"/>
                    <a:pt x="68" y="718"/>
                  </a:cubicBezTo>
                  <a:cubicBezTo>
                    <a:pt x="113" y="792"/>
                    <a:pt x="165" y="830"/>
                    <a:pt x="236" y="876"/>
                  </a:cubicBezTo>
                  <a:cubicBezTo>
                    <a:pt x="293" y="907"/>
                    <a:pt x="356" y="922"/>
                    <a:pt x="419" y="922"/>
                  </a:cubicBezTo>
                  <a:cubicBezTo>
                    <a:pt x="510" y="922"/>
                    <a:pt x="600" y="890"/>
                    <a:pt x="672" y="827"/>
                  </a:cubicBezTo>
                  <a:cubicBezTo>
                    <a:pt x="714" y="798"/>
                    <a:pt x="748" y="757"/>
                    <a:pt x="771" y="709"/>
                  </a:cubicBezTo>
                  <a:lnTo>
                    <a:pt x="772" y="708"/>
                  </a:lnTo>
                  <a:cubicBezTo>
                    <a:pt x="783" y="699"/>
                    <a:pt x="793" y="690"/>
                    <a:pt x="802" y="681"/>
                  </a:cubicBezTo>
                  <a:cubicBezTo>
                    <a:pt x="822" y="652"/>
                    <a:pt x="842" y="625"/>
                    <a:pt x="862" y="597"/>
                  </a:cubicBezTo>
                  <a:cubicBezTo>
                    <a:pt x="893" y="536"/>
                    <a:pt x="908" y="469"/>
                    <a:pt x="907" y="401"/>
                  </a:cubicBezTo>
                  <a:cubicBezTo>
                    <a:pt x="902" y="368"/>
                    <a:pt x="896" y="333"/>
                    <a:pt x="891" y="300"/>
                  </a:cubicBezTo>
                  <a:cubicBezTo>
                    <a:pt x="870" y="231"/>
                    <a:pt x="832" y="169"/>
                    <a:pt x="780" y="121"/>
                  </a:cubicBezTo>
                  <a:cubicBezTo>
                    <a:pt x="751" y="97"/>
                    <a:pt x="719" y="74"/>
                    <a:pt x="688" y="54"/>
                  </a:cubicBezTo>
                  <a:cubicBezTo>
                    <a:pt x="685" y="52"/>
                    <a:pt x="680" y="51"/>
                    <a:pt x="677" y="49"/>
                  </a:cubicBezTo>
                  <a:cubicBezTo>
                    <a:pt x="609" y="20"/>
                    <a:pt x="556" y="1"/>
                    <a:pt x="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2"/>
            <p:cNvSpPr/>
            <p:nvPr/>
          </p:nvSpPr>
          <p:spPr>
            <a:xfrm>
              <a:off x="4721850" y="1315175"/>
              <a:ext cx="24225" cy="22400"/>
            </a:xfrm>
            <a:custGeom>
              <a:avLst/>
              <a:gdLst/>
              <a:ahLst/>
              <a:cxnLst/>
              <a:rect l="l" t="t" r="r" b="b"/>
              <a:pathLst>
                <a:path w="969" h="896" extrusionOk="0">
                  <a:moveTo>
                    <a:pt x="414" y="1"/>
                  </a:moveTo>
                  <a:cubicBezTo>
                    <a:pt x="376" y="1"/>
                    <a:pt x="339" y="6"/>
                    <a:pt x="303" y="17"/>
                  </a:cubicBezTo>
                  <a:cubicBezTo>
                    <a:pt x="227" y="39"/>
                    <a:pt x="171" y="78"/>
                    <a:pt x="117" y="134"/>
                  </a:cubicBezTo>
                  <a:cubicBezTo>
                    <a:pt x="91" y="161"/>
                    <a:pt x="68" y="193"/>
                    <a:pt x="51" y="226"/>
                  </a:cubicBezTo>
                  <a:cubicBezTo>
                    <a:pt x="12" y="296"/>
                    <a:pt x="3" y="363"/>
                    <a:pt x="0" y="442"/>
                  </a:cubicBezTo>
                  <a:cubicBezTo>
                    <a:pt x="1" y="463"/>
                    <a:pt x="5" y="483"/>
                    <a:pt x="9" y="504"/>
                  </a:cubicBezTo>
                  <a:cubicBezTo>
                    <a:pt x="11" y="525"/>
                    <a:pt x="14" y="546"/>
                    <a:pt x="20" y="567"/>
                  </a:cubicBezTo>
                  <a:cubicBezTo>
                    <a:pt x="34" y="603"/>
                    <a:pt x="49" y="639"/>
                    <a:pt x="67" y="674"/>
                  </a:cubicBezTo>
                  <a:cubicBezTo>
                    <a:pt x="70" y="677"/>
                    <a:pt x="73" y="681"/>
                    <a:pt x="75" y="684"/>
                  </a:cubicBezTo>
                  <a:cubicBezTo>
                    <a:pt x="99" y="716"/>
                    <a:pt x="124" y="746"/>
                    <a:pt x="151" y="774"/>
                  </a:cubicBezTo>
                  <a:cubicBezTo>
                    <a:pt x="154" y="777"/>
                    <a:pt x="156" y="779"/>
                    <a:pt x="160" y="782"/>
                  </a:cubicBezTo>
                  <a:cubicBezTo>
                    <a:pt x="161" y="783"/>
                    <a:pt x="223" y="833"/>
                    <a:pt x="255" y="847"/>
                  </a:cubicBezTo>
                  <a:cubicBezTo>
                    <a:pt x="269" y="853"/>
                    <a:pt x="336" y="878"/>
                    <a:pt x="350" y="883"/>
                  </a:cubicBezTo>
                  <a:cubicBezTo>
                    <a:pt x="353" y="883"/>
                    <a:pt x="354" y="884"/>
                    <a:pt x="355" y="884"/>
                  </a:cubicBezTo>
                  <a:cubicBezTo>
                    <a:pt x="357" y="884"/>
                    <a:pt x="359" y="885"/>
                    <a:pt x="361" y="885"/>
                  </a:cubicBezTo>
                  <a:cubicBezTo>
                    <a:pt x="406" y="892"/>
                    <a:pt x="434" y="895"/>
                    <a:pt x="460" y="895"/>
                  </a:cubicBezTo>
                  <a:cubicBezTo>
                    <a:pt x="491" y="895"/>
                    <a:pt x="519" y="890"/>
                    <a:pt x="573" y="879"/>
                  </a:cubicBezTo>
                  <a:cubicBezTo>
                    <a:pt x="612" y="871"/>
                    <a:pt x="648" y="849"/>
                    <a:pt x="683" y="831"/>
                  </a:cubicBezTo>
                  <a:cubicBezTo>
                    <a:pt x="697" y="822"/>
                    <a:pt x="711" y="812"/>
                    <a:pt x="723" y="800"/>
                  </a:cubicBezTo>
                  <a:cubicBezTo>
                    <a:pt x="744" y="792"/>
                    <a:pt x="764" y="783"/>
                    <a:pt x="783" y="771"/>
                  </a:cubicBezTo>
                  <a:cubicBezTo>
                    <a:pt x="868" y="711"/>
                    <a:pt x="931" y="624"/>
                    <a:pt x="958" y="524"/>
                  </a:cubicBezTo>
                  <a:cubicBezTo>
                    <a:pt x="962" y="490"/>
                    <a:pt x="965" y="456"/>
                    <a:pt x="969" y="423"/>
                  </a:cubicBezTo>
                  <a:cubicBezTo>
                    <a:pt x="966" y="353"/>
                    <a:pt x="946" y="285"/>
                    <a:pt x="908" y="225"/>
                  </a:cubicBezTo>
                  <a:cubicBezTo>
                    <a:pt x="886" y="198"/>
                    <a:pt x="864" y="171"/>
                    <a:pt x="841" y="143"/>
                  </a:cubicBezTo>
                  <a:cubicBezTo>
                    <a:pt x="790" y="97"/>
                    <a:pt x="729" y="64"/>
                    <a:pt x="663" y="49"/>
                  </a:cubicBezTo>
                  <a:lnTo>
                    <a:pt x="555" y="22"/>
                  </a:lnTo>
                  <a:lnTo>
                    <a:pt x="530" y="17"/>
                  </a:lnTo>
                  <a:lnTo>
                    <a:pt x="516" y="13"/>
                  </a:lnTo>
                  <a:cubicBezTo>
                    <a:pt x="482" y="5"/>
                    <a:pt x="448"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2"/>
            <p:cNvSpPr/>
            <p:nvPr/>
          </p:nvSpPr>
          <p:spPr>
            <a:xfrm>
              <a:off x="4659725" y="1282000"/>
              <a:ext cx="29875" cy="23175"/>
            </a:xfrm>
            <a:custGeom>
              <a:avLst/>
              <a:gdLst/>
              <a:ahLst/>
              <a:cxnLst/>
              <a:rect l="l" t="t" r="r" b="b"/>
              <a:pathLst>
                <a:path w="1195" h="927" extrusionOk="0">
                  <a:moveTo>
                    <a:pt x="566" y="0"/>
                  </a:moveTo>
                  <a:cubicBezTo>
                    <a:pt x="540" y="0"/>
                    <a:pt x="514" y="2"/>
                    <a:pt x="489" y="5"/>
                  </a:cubicBezTo>
                  <a:cubicBezTo>
                    <a:pt x="421" y="12"/>
                    <a:pt x="354" y="25"/>
                    <a:pt x="289" y="44"/>
                  </a:cubicBezTo>
                  <a:cubicBezTo>
                    <a:pt x="237" y="57"/>
                    <a:pt x="189" y="84"/>
                    <a:pt x="150" y="122"/>
                  </a:cubicBezTo>
                  <a:cubicBezTo>
                    <a:pt x="107" y="151"/>
                    <a:pt x="73" y="192"/>
                    <a:pt x="51" y="239"/>
                  </a:cubicBezTo>
                  <a:cubicBezTo>
                    <a:pt x="39" y="271"/>
                    <a:pt x="27" y="302"/>
                    <a:pt x="15" y="333"/>
                  </a:cubicBezTo>
                  <a:cubicBezTo>
                    <a:pt x="0" y="400"/>
                    <a:pt x="2" y="471"/>
                    <a:pt x="22" y="536"/>
                  </a:cubicBezTo>
                  <a:cubicBezTo>
                    <a:pt x="37" y="574"/>
                    <a:pt x="54" y="614"/>
                    <a:pt x="74" y="651"/>
                  </a:cubicBezTo>
                  <a:cubicBezTo>
                    <a:pt x="78" y="659"/>
                    <a:pt x="82" y="665"/>
                    <a:pt x="87" y="671"/>
                  </a:cubicBezTo>
                  <a:cubicBezTo>
                    <a:pt x="115" y="713"/>
                    <a:pt x="147" y="750"/>
                    <a:pt x="184" y="785"/>
                  </a:cubicBezTo>
                  <a:cubicBezTo>
                    <a:pt x="215" y="810"/>
                    <a:pt x="248" y="834"/>
                    <a:pt x="281" y="854"/>
                  </a:cubicBezTo>
                  <a:cubicBezTo>
                    <a:pt x="288" y="859"/>
                    <a:pt x="295" y="864"/>
                    <a:pt x="303" y="868"/>
                  </a:cubicBezTo>
                  <a:cubicBezTo>
                    <a:pt x="346" y="891"/>
                    <a:pt x="392" y="908"/>
                    <a:pt x="440" y="919"/>
                  </a:cubicBezTo>
                  <a:cubicBezTo>
                    <a:pt x="467" y="924"/>
                    <a:pt x="495" y="927"/>
                    <a:pt x="522" y="927"/>
                  </a:cubicBezTo>
                  <a:cubicBezTo>
                    <a:pt x="597" y="927"/>
                    <a:pt x="672" y="907"/>
                    <a:pt x="738" y="869"/>
                  </a:cubicBezTo>
                  <a:cubicBezTo>
                    <a:pt x="755" y="858"/>
                    <a:pt x="772" y="847"/>
                    <a:pt x="787" y="834"/>
                  </a:cubicBezTo>
                  <a:cubicBezTo>
                    <a:pt x="795" y="834"/>
                    <a:pt x="804" y="835"/>
                    <a:pt x="812" y="835"/>
                  </a:cubicBezTo>
                  <a:cubicBezTo>
                    <a:pt x="844" y="835"/>
                    <a:pt x="875" y="830"/>
                    <a:pt x="905" y="820"/>
                  </a:cubicBezTo>
                  <a:cubicBezTo>
                    <a:pt x="958" y="807"/>
                    <a:pt x="1005" y="780"/>
                    <a:pt x="1043" y="742"/>
                  </a:cubicBezTo>
                  <a:cubicBezTo>
                    <a:pt x="1086" y="713"/>
                    <a:pt x="1121" y="673"/>
                    <a:pt x="1143" y="625"/>
                  </a:cubicBezTo>
                  <a:cubicBezTo>
                    <a:pt x="1155" y="593"/>
                    <a:pt x="1166" y="561"/>
                    <a:pt x="1178" y="530"/>
                  </a:cubicBezTo>
                  <a:cubicBezTo>
                    <a:pt x="1194" y="463"/>
                    <a:pt x="1192" y="394"/>
                    <a:pt x="1173" y="328"/>
                  </a:cubicBezTo>
                  <a:cubicBezTo>
                    <a:pt x="1157" y="295"/>
                    <a:pt x="1143" y="264"/>
                    <a:pt x="1128" y="231"/>
                  </a:cubicBezTo>
                  <a:cubicBezTo>
                    <a:pt x="1092" y="171"/>
                    <a:pt x="1040" y="123"/>
                    <a:pt x="977" y="90"/>
                  </a:cubicBezTo>
                  <a:cubicBezTo>
                    <a:pt x="916" y="63"/>
                    <a:pt x="853" y="40"/>
                    <a:pt x="788" y="24"/>
                  </a:cubicBezTo>
                  <a:cubicBezTo>
                    <a:pt x="772" y="21"/>
                    <a:pt x="755" y="18"/>
                    <a:pt x="738" y="16"/>
                  </a:cubicBezTo>
                  <a:cubicBezTo>
                    <a:pt x="688" y="9"/>
                    <a:pt x="639" y="4"/>
                    <a:pt x="590" y="0"/>
                  </a:cubicBezTo>
                  <a:cubicBezTo>
                    <a:pt x="582" y="0"/>
                    <a:pt x="574"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2"/>
            <p:cNvSpPr/>
            <p:nvPr/>
          </p:nvSpPr>
          <p:spPr>
            <a:xfrm>
              <a:off x="4622175" y="1365500"/>
              <a:ext cx="25175" cy="26225"/>
            </a:xfrm>
            <a:custGeom>
              <a:avLst/>
              <a:gdLst/>
              <a:ahLst/>
              <a:cxnLst/>
              <a:rect l="l" t="t" r="r" b="b"/>
              <a:pathLst>
                <a:path w="1007" h="1049" extrusionOk="0">
                  <a:moveTo>
                    <a:pt x="521" y="1"/>
                  </a:moveTo>
                  <a:cubicBezTo>
                    <a:pt x="515" y="1"/>
                    <a:pt x="509" y="2"/>
                    <a:pt x="503" y="3"/>
                  </a:cubicBezTo>
                  <a:cubicBezTo>
                    <a:pt x="470" y="7"/>
                    <a:pt x="430" y="13"/>
                    <a:pt x="399" y="19"/>
                  </a:cubicBezTo>
                  <a:lnTo>
                    <a:pt x="391" y="21"/>
                  </a:lnTo>
                  <a:cubicBezTo>
                    <a:pt x="387" y="21"/>
                    <a:pt x="384" y="22"/>
                    <a:pt x="381" y="24"/>
                  </a:cubicBezTo>
                  <a:cubicBezTo>
                    <a:pt x="340" y="38"/>
                    <a:pt x="300" y="55"/>
                    <a:pt x="262" y="77"/>
                  </a:cubicBezTo>
                  <a:cubicBezTo>
                    <a:pt x="254" y="80"/>
                    <a:pt x="247" y="85"/>
                    <a:pt x="240" y="90"/>
                  </a:cubicBezTo>
                  <a:cubicBezTo>
                    <a:pt x="210" y="114"/>
                    <a:pt x="180" y="139"/>
                    <a:pt x="150" y="164"/>
                  </a:cubicBezTo>
                  <a:cubicBezTo>
                    <a:pt x="147" y="168"/>
                    <a:pt x="144" y="171"/>
                    <a:pt x="140" y="174"/>
                  </a:cubicBezTo>
                  <a:cubicBezTo>
                    <a:pt x="114" y="206"/>
                    <a:pt x="90" y="239"/>
                    <a:pt x="68" y="275"/>
                  </a:cubicBezTo>
                  <a:cubicBezTo>
                    <a:pt x="63" y="282"/>
                    <a:pt x="59" y="290"/>
                    <a:pt x="54" y="299"/>
                  </a:cubicBezTo>
                  <a:cubicBezTo>
                    <a:pt x="41" y="332"/>
                    <a:pt x="27" y="369"/>
                    <a:pt x="16" y="402"/>
                  </a:cubicBezTo>
                  <a:cubicBezTo>
                    <a:pt x="15" y="407"/>
                    <a:pt x="13" y="411"/>
                    <a:pt x="13" y="414"/>
                  </a:cubicBezTo>
                  <a:cubicBezTo>
                    <a:pt x="12" y="419"/>
                    <a:pt x="11" y="423"/>
                    <a:pt x="11" y="427"/>
                  </a:cubicBezTo>
                  <a:cubicBezTo>
                    <a:pt x="7" y="459"/>
                    <a:pt x="2" y="500"/>
                    <a:pt x="0" y="530"/>
                  </a:cubicBezTo>
                  <a:lnTo>
                    <a:pt x="0" y="538"/>
                  </a:lnTo>
                  <a:cubicBezTo>
                    <a:pt x="0" y="635"/>
                    <a:pt x="29" y="701"/>
                    <a:pt x="72" y="784"/>
                  </a:cubicBezTo>
                  <a:cubicBezTo>
                    <a:pt x="75" y="791"/>
                    <a:pt x="79" y="799"/>
                    <a:pt x="85" y="806"/>
                  </a:cubicBezTo>
                  <a:cubicBezTo>
                    <a:pt x="109" y="841"/>
                    <a:pt x="138" y="875"/>
                    <a:pt x="169" y="906"/>
                  </a:cubicBezTo>
                  <a:cubicBezTo>
                    <a:pt x="200" y="933"/>
                    <a:pt x="235" y="958"/>
                    <a:pt x="271" y="979"/>
                  </a:cubicBezTo>
                  <a:cubicBezTo>
                    <a:pt x="279" y="985"/>
                    <a:pt x="288" y="989"/>
                    <a:pt x="297" y="993"/>
                  </a:cubicBezTo>
                  <a:cubicBezTo>
                    <a:pt x="336" y="1011"/>
                    <a:pt x="376" y="1025"/>
                    <a:pt x="417" y="1036"/>
                  </a:cubicBezTo>
                  <a:cubicBezTo>
                    <a:pt x="461" y="1044"/>
                    <a:pt x="504" y="1048"/>
                    <a:pt x="547" y="1048"/>
                  </a:cubicBezTo>
                  <a:cubicBezTo>
                    <a:pt x="642" y="1046"/>
                    <a:pt x="716" y="1019"/>
                    <a:pt x="798" y="975"/>
                  </a:cubicBezTo>
                  <a:cubicBezTo>
                    <a:pt x="935" y="893"/>
                    <a:pt x="1006" y="734"/>
                    <a:pt x="977" y="577"/>
                  </a:cubicBezTo>
                  <a:cubicBezTo>
                    <a:pt x="973" y="543"/>
                    <a:pt x="964" y="510"/>
                    <a:pt x="950" y="479"/>
                  </a:cubicBezTo>
                  <a:cubicBezTo>
                    <a:pt x="952" y="450"/>
                    <a:pt x="955" y="420"/>
                    <a:pt x="959" y="390"/>
                  </a:cubicBezTo>
                  <a:cubicBezTo>
                    <a:pt x="957" y="320"/>
                    <a:pt x="936" y="252"/>
                    <a:pt x="898" y="192"/>
                  </a:cubicBezTo>
                  <a:cubicBezTo>
                    <a:pt x="877" y="165"/>
                    <a:pt x="854" y="138"/>
                    <a:pt x="831" y="111"/>
                  </a:cubicBezTo>
                  <a:cubicBezTo>
                    <a:pt x="780" y="64"/>
                    <a:pt x="719" y="32"/>
                    <a:pt x="652" y="15"/>
                  </a:cubicBezTo>
                  <a:cubicBezTo>
                    <a:pt x="649" y="14"/>
                    <a:pt x="644" y="13"/>
                    <a:pt x="640" y="13"/>
                  </a:cubicBezTo>
                  <a:cubicBezTo>
                    <a:pt x="638" y="12"/>
                    <a:pt x="635" y="12"/>
                    <a:pt x="632" y="12"/>
                  </a:cubicBezTo>
                  <a:cubicBezTo>
                    <a:pt x="601" y="8"/>
                    <a:pt x="561" y="4"/>
                    <a:pt x="530" y="1"/>
                  </a:cubicBezTo>
                  <a:cubicBezTo>
                    <a:pt x="527" y="1"/>
                    <a:pt x="524"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2"/>
            <p:cNvSpPr/>
            <p:nvPr/>
          </p:nvSpPr>
          <p:spPr>
            <a:xfrm>
              <a:off x="4597125" y="1485000"/>
              <a:ext cx="26050" cy="24500"/>
            </a:xfrm>
            <a:custGeom>
              <a:avLst/>
              <a:gdLst/>
              <a:ahLst/>
              <a:cxnLst/>
              <a:rect l="l" t="t" r="r" b="b"/>
              <a:pathLst>
                <a:path w="1042" h="980" extrusionOk="0">
                  <a:moveTo>
                    <a:pt x="536" y="0"/>
                  </a:moveTo>
                  <a:cubicBezTo>
                    <a:pt x="528" y="0"/>
                    <a:pt x="519" y="1"/>
                    <a:pt x="512" y="2"/>
                  </a:cubicBezTo>
                  <a:cubicBezTo>
                    <a:pt x="467" y="5"/>
                    <a:pt x="423" y="12"/>
                    <a:pt x="380" y="24"/>
                  </a:cubicBezTo>
                  <a:cubicBezTo>
                    <a:pt x="358" y="33"/>
                    <a:pt x="338" y="42"/>
                    <a:pt x="317" y="51"/>
                  </a:cubicBezTo>
                  <a:cubicBezTo>
                    <a:pt x="298" y="60"/>
                    <a:pt x="274" y="70"/>
                    <a:pt x="255" y="81"/>
                  </a:cubicBezTo>
                  <a:cubicBezTo>
                    <a:pt x="249" y="83"/>
                    <a:pt x="245" y="86"/>
                    <a:pt x="241" y="89"/>
                  </a:cubicBezTo>
                  <a:cubicBezTo>
                    <a:pt x="224" y="101"/>
                    <a:pt x="207" y="116"/>
                    <a:pt x="193" y="128"/>
                  </a:cubicBezTo>
                  <a:cubicBezTo>
                    <a:pt x="179" y="140"/>
                    <a:pt x="162" y="153"/>
                    <a:pt x="147" y="167"/>
                  </a:cubicBezTo>
                  <a:cubicBezTo>
                    <a:pt x="142" y="170"/>
                    <a:pt x="139" y="175"/>
                    <a:pt x="136" y="179"/>
                  </a:cubicBezTo>
                  <a:cubicBezTo>
                    <a:pt x="111" y="209"/>
                    <a:pt x="87" y="242"/>
                    <a:pt x="67" y="275"/>
                  </a:cubicBezTo>
                  <a:cubicBezTo>
                    <a:pt x="1" y="400"/>
                    <a:pt x="6" y="549"/>
                    <a:pt x="81" y="669"/>
                  </a:cubicBezTo>
                  <a:cubicBezTo>
                    <a:pt x="105" y="712"/>
                    <a:pt x="131" y="754"/>
                    <a:pt x="156" y="796"/>
                  </a:cubicBezTo>
                  <a:cubicBezTo>
                    <a:pt x="182" y="842"/>
                    <a:pt x="220" y="881"/>
                    <a:pt x="266" y="908"/>
                  </a:cubicBezTo>
                  <a:cubicBezTo>
                    <a:pt x="335" y="955"/>
                    <a:pt x="416" y="979"/>
                    <a:pt x="496" y="979"/>
                  </a:cubicBezTo>
                  <a:cubicBezTo>
                    <a:pt x="567" y="979"/>
                    <a:pt x="638" y="961"/>
                    <a:pt x="702" y="923"/>
                  </a:cubicBezTo>
                  <a:cubicBezTo>
                    <a:pt x="729" y="901"/>
                    <a:pt x="756" y="878"/>
                    <a:pt x="784" y="855"/>
                  </a:cubicBezTo>
                  <a:cubicBezTo>
                    <a:pt x="808" y="830"/>
                    <a:pt x="827" y="801"/>
                    <a:pt x="843" y="771"/>
                  </a:cubicBezTo>
                  <a:cubicBezTo>
                    <a:pt x="878" y="754"/>
                    <a:pt x="909" y="730"/>
                    <a:pt x="935" y="701"/>
                  </a:cubicBezTo>
                  <a:cubicBezTo>
                    <a:pt x="955" y="673"/>
                    <a:pt x="974" y="645"/>
                    <a:pt x="995" y="616"/>
                  </a:cubicBezTo>
                  <a:cubicBezTo>
                    <a:pt x="1026" y="556"/>
                    <a:pt x="1041" y="489"/>
                    <a:pt x="1040" y="421"/>
                  </a:cubicBezTo>
                  <a:cubicBezTo>
                    <a:pt x="1035" y="387"/>
                    <a:pt x="1029" y="354"/>
                    <a:pt x="1024" y="319"/>
                  </a:cubicBezTo>
                  <a:cubicBezTo>
                    <a:pt x="1003" y="251"/>
                    <a:pt x="964" y="190"/>
                    <a:pt x="913" y="141"/>
                  </a:cubicBezTo>
                  <a:cubicBezTo>
                    <a:pt x="846" y="81"/>
                    <a:pt x="765" y="38"/>
                    <a:pt x="678" y="16"/>
                  </a:cubicBezTo>
                  <a:cubicBezTo>
                    <a:pt x="636" y="4"/>
                    <a:pt x="586" y="3"/>
                    <a:pt x="545" y="1"/>
                  </a:cubicBezTo>
                  <a:cubicBezTo>
                    <a:pt x="542" y="0"/>
                    <a:pt x="539"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2"/>
            <p:cNvSpPr/>
            <p:nvPr/>
          </p:nvSpPr>
          <p:spPr>
            <a:xfrm>
              <a:off x="4619675" y="1558825"/>
              <a:ext cx="20575" cy="20825"/>
            </a:xfrm>
            <a:custGeom>
              <a:avLst/>
              <a:gdLst/>
              <a:ahLst/>
              <a:cxnLst/>
              <a:rect l="l" t="t" r="r" b="b"/>
              <a:pathLst>
                <a:path w="823" h="833" extrusionOk="0">
                  <a:moveTo>
                    <a:pt x="393" y="1"/>
                  </a:moveTo>
                  <a:cubicBezTo>
                    <a:pt x="322" y="1"/>
                    <a:pt x="251" y="19"/>
                    <a:pt x="187" y="57"/>
                  </a:cubicBezTo>
                  <a:cubicBezTo>
                    <a:pt x="160" y="80"/>
                    <a:pt x="133" y="102"/>
                    <a:pt x="106" y="125"/>
                  </a:cubicBezTo>
                  <a:cubicBezTo>
                    <a:pt x="59" y="175"/>
                    <a:pt x="27" y="236"/>
                    <a:pt x="12" y="303"/>
                  </a:cubicBezTo>
                  <a:cubicBezTo>
                    <a:pt x="8" y="337"/>
                    <a:pt x="5" y="371"/>
                    <a:pt x="1" y="405"/>
                  </a:cubicBezTo>
                  <a:cubicBezTo>
                    <a:pt x="3" y="475"/>
                    <a:pt x="24" y="543"/>
                    <a:pt x="61" y="602"/>
                  </a:cubicBezTo>
                  <a:lnTo>
                    <a:pt x="91" y="649"/>
                  </a:lnTo>
                  <a:cubicBezTo>
                    <a:pt x="116" y="695"/>
                    <a:pt x="153" y="734"/>
                    <a:pt x="199" y="761"/>
                  </a:cubicBezTo>
                  <a:cubicBezTo>
                    <a:pt x="268" y="808"/>
                    <a:pt x="349" y="832"/>
                    <a:pt x="429" y="832"/>
                  </a:cubicBezTo>
                  <a:cubicBezTo>
                    <a:pt x="500" y="832"/>
                    <a:pt x="571" y="814"/>
                    <a:pt x="635" y="776"/>
                  </a:cubicBezTo>
                  <a:lnTo>
                    <a:pt x="717" y="708"/>
                  </a:lnTo>
                  <a:cubicBezTo>
                    <a:pt x="764" y="659"/>
                    <a:pt x="796" y="597"/>
                    <a:pt x="811" y="530"/>
                  </a:cubicBezTo>
                  <a:cubicBezTo>
                    <a:pt x="815" y="497"/>
                    <a:pt x="819" y="462"/>
                    <a:pt x="822" y="430"/>
                  </a:cubicBezTo>
                  <a:cubicBezTo>
                    <a:pt x="820" y="358"/>
                    <a:pt x="799" y="290"/>
                    <a:pt x="762" y="231"/>
                  </a:cubicBezTo>
                  <a:lnTo>
                    <a:pt x="732" y="184"/>
                  </a:lnTo>
                  <a:cubicBezTo>
                    <a:pt x="655" y="66"/>
                    <a:pt x="52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2"/>
            <p:cNvSpPr/>
            <p:nvPr/>
          </p:nvSpPr>
          <p:spPr>
            <a:xfrm>
              <a:off x="4600875" y="1648200"/>
              <a:ext cx="31475" cy="29275"/>
            </a:xfrm>
            <a:custGeom>
              <a:avLst/>
              <a:gdLst/>
              <a:ahLst/>
              <a:cxnLst/>
              <a:rect l="l" t="t" r="r" b="b"/>
              <a:pathLst>
                <a:path w="1259" h="1171" extrusionOk="0">
                  <a:moveTo>
                    <a:pt x="591" y="0"/>
                  </a:moveTo>
                  <a:cubicBezTo>
                    <a:pt x="575" y="0"/>
                    <a:pt x="560" y="1"/>
                    <a:pt x="544" y="3"/>
                  </a:cubicBezTo>
                  <a:cubicBezTo>
                    <a:pt x="499" y="8"/>
                    <a:pt x="455" y="15"/>
                    <a:pt x="410" y="26"/>
                  </a:cubicBezTo>
                  <a:cubicBezTo>
                    <a:pt x="382" y="36"/>
                    <a:pt x="355" y="46"/>
                    <a:pt x="329" y="59"/>
                  </a:cubicBezTo>
                  <a:cubicBezTo>
                    <a:pt x="303" y="70"/>
                    <a:pt x="277" y="83"/>
                    <a:pt x="253" y="97"/>
                  </a:cubicBezTo>
                  <a:cubicBezTo>
                    <a:pt x="247" y="100"/>
                    <a:pt x="243" y="104"/>
                    <a:pt x="237" y="107"/>
                  </a:cubicBezTo>
                  <a:cubicBezTo>
                    <a:pt x="205" y="132"/>
                    <a:pt x="173" y="158"/>
                    <a:pt x="142" y="186"/>
                  </a:cubicBezTo>
                  <a:cubicBezTo>
                    <a:pt x="134" y="193"/>
                    <a:pt x="126" y="202"/>
                    <a:pt x="119" y="212"/>
                  </a:cubicBezTo>
                  <a:cubicBezTo>
                    <a:pt x="95" y="241"/>
                    <a:pt x="72" y="274"/>
                    <a:pt x="52" y="306"/>
                  </a:cubicBezTo>
                  <a:cubicBezTo>
                    <a:pt x="49" y="309"/>
                    <a:pt x="47" y="312"/>
                    <a:pt x="46" y="314"/>
                  </a:cubicBezTo>
                  <a:cubicBezTo>
                    <a:pt x="34" y="347"/>
                    <a:pt x="22" y="378"/>
                    <a:pt x="11" y="409"/>
                  </a:cubicBezTo>
                  <a:cubicBezTo>
                    <a:pt x="7" y="443"/>
                    <a:pt x="4" y="476"/>
                    <a:pt x="1" y="510"/>
                  </a:cubicBezTo>
                  <a:cubicBezTo>
                    <a:pt x="3" y="568"/>
                    <a:pt x="16" y="627"/>
                    <a:pt x="39" y="681"/>
                  </a:cubicBezTo>
                  <a:cubicBezTo>
                    <a:pt x="60" y="735"/>
                    <a:pt x="83" y="792"/>
                    <a:pt x="116" y="842"/>
                  </a:cubicBezTo>
                  <a:cubicBezTo>
                    <a:pt x="123" y="853"/>
                    <a:pt x="130" y="862"/>
                    <a:pt x="138" y="872"/>
                  </a:cubicBezTo>
                  <a:cubicBezTo>
                    <a:pt x="167" y="910"/>
                    <a:pt x="197" y="945"/>
                    <a:pt x="230" y="980"/>
                  </a:cubicBezTo>
                  <a:cubicBezTo>
                    <a:pt x="272" y="1020"/>
                    <a:pt x="319" y="1055"/>
                    <a:pt x="369" y="1084"/>
                  </a:cubicBezTo>
                  <a:cubicBezTo>
                    <a:pt x="415" y="1114"/>
                    <a:pt x="474" y="1132"/>
                    <a:pt x="524" y="1149"/>
                  </a:cubicBezTo>
                  <a:cubicBezTo>
                    <a:pt x="574" y="1163"/>
                    <a:pt x="627" y="1170"/>
                    <a:pt x="681" y="1170"/>
                  </a:cubicBezTo>
                  <a:cubicBezTo>
                    <a:pt x="684" y="1170"/>
                    <a:pt x="688" y="1170"/>
                    <a:pt x="691" y="1170"/>
                  </a:cubicBezTo>
                  <a:cubicBezTo>
                    <a:pt x="702" y="1170"/>
                    <a:pt x="714" y="1170"/>
                    <a:pt x="726" y="1168"/>
                  </a:cubicBezTo>
                  <a:cubicBezTo>
                    <a:pt x="759" y="1165"/>
                    <a:pt x="819" y="1158"/>
                    <a:pt x="860" y="1144"/>
                  </a:cubicBezTo>
                  <a:cubicBezTo>
                    <a:pt x="959" y="1110"/>
                    <a:pt x="1008" y="1075"/>
                    <a:pt x="1086" y="1006"/>
                  </a:cubicBezTo>
                  <a:cubicBezTo>
                    <a:pt x="1126" y="970"/>
                    <a:pt x="1157" y="921"/>
                    <a:pt x="1183" y="874"/>
                  </a:cubicBezTo>
                  <a:cubicBezTo>
                    <a:pt x="1188" y="865"/>
                    <a:pt x="1193" y="856"/>
                    <a:pt x="1196" y="846"/>
                  </a:cubicBezTo>
                  <a:cubicBezTo>
                    <a:pt x="1214" y="806"/>
                    <a:pt x="1229" y="764"/>
                    <a:pt x="1241" y="722"/>
                  </a:cubicBezTo>
                  <a:cubicBezTo>
                    <a:pt x="1250" y="679"/>
                    <a:pt x="1255" y="634"/>
                    <a:pt x="1256" y="590"/>
                  </a:cubicBezTo>
                  <a:cubicBezTo>
                    <a:pt x="1259" y="577"/>
                    <a:pt x="1259" y="565"/>
                    <a:pt x="1257" y="552"/>
                  </a:cubicBezTo>
                  <a:cubicBezTo>
                    <a:pt x="1257" y="546"/>
                    <a:pt x="1256" y="539"/>
                    <a:pt x="1255" y="533"/>
                  </a:cubicBezTo>
                  <a:cubicBezTo>
                    <a:pt x="1251" y="495"/>
                    <a:pt x="1246" y="457"/>
                    <a:pt x="1237" y="419"/>
                  </a:cubicBezTo>
                  <a:cubicBezTo>
                    <a:pt x="1235" y="408"/>
                    <a:pt x="1232" y="398"/>
                    <a:pt x="1227" y="388"/>
                  </a:cubicBezTo>
                  <a:cubicBezTo>
                    <a:pt x="1215" y="358"/>
                    <a:pt x="1194" y="300"/>
                    <a:pt x="1168" y="266"/>
                  </a:cubicBezTo>
                  <a:cubicBezTo>
                    <a:pt x="1145" y="233"/>
                    <a:pt x="1120" y="203"/>
                    <a:pt x="1093" y="174"/>
                  </a:cubicBezTo>
                  <a:cubicBezTo>
                    <a:pt x="1089" y="171"/>
                    <a:pt x="1085" y="166"/>
                    <a:pt x="1080" y="162"/>
                  </a:cubicBezTo>
                  <a:cubicBezTo>
                    <a:pt x="1047" y="133"/>
                    <a:pt x="1011" y="108"/>
                    <a:pt x="972" y="89"/>
                  </a:cubicBezTo>
                  <a:cubicBezTo>
                    <a:pt x="937" y="72"/>
                    <a:pt x="901" y="59"/>
                    <a:pt x="864" y="49"/>
                  </a:cubicBezTo>
                  <a:cubicBezTo>
                    <a:pt x="858" y="46"/>
                    <a:pt x="850" y="45"/>
                    <a:pt x="845" y="44"/>
                  </a:cubicBezTo>
                  <a:cubicBezTo>
                    <a:pt x="829" y="41"/>
                    <a:pt x="813" y="39"/>
                    <a:pt x="798" y="38"/>
                  </a:cubicBezTo>
                  <a:cubicBezTo>
                    <a:pt x="783" y="32"/>
                    <a:pt x="768" y="25"/>
                    <a:pt x="753" y="21"/>
                  </a:cubicBezTo>
                  <a:cubicBezTo>
                    <a:pt x="740" y="16"/>
                    <a:pt x="727" y="14"/>
                    <a:pt x="713" y="12"/>
                  </a:cubicBezTo>
                  <a:cubicBezTo>
                    <a:pt x="673" y="6"/>
                    <a:pt x="632" y="0"/>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2"/>
            <p:cNvSpPr/>
            <p:nvPr/>
          </p:nvSpPr>
          <p:spPr>
            <a:xfrm>
              <a:off x="4562600" y="1580550"/>
              <a:ext cx="26775" cy="23800"/>
            </a:xfrm>
            <a:custGeom>
              <a:avLst/>
              <a:gdLst/>
              <a:ahLst/>
              <a:cxnLst/>
              <a:rect l="l" t="t" r="r" b="b"/>
              <a:pathLst>
                <a:path w="1071" h="952" extrusionOk="0">
                  <a:moveTo>
                    <a:pt x="546" y="1"/>
                  </a:moveTo>
                  <a:cubicBezTo>
                    <a:pt x="509" y="1"/>
                    <a:pt x="471" y="6"/>
                    <a:pt x="435" y="17"/>
                  </a:cubicBezTo>
                  <a:cubicBezTo>
                    <a:pt x="396" y="32"/>
                    <a:pt x="358" y="50"/>
                    <a:pt x="322" y="67"/>
                  </a:cubicBezTo>
                  <a:cubicBezTo>
                    <a:pt x="314" y="71"/>
                    <a:pt x="308" y="74"/>
                    <a:pt x="301" y="78"/>
                  </a:cubicBezTo>
                  <a:cubicBezTo>
                    <a:pt x="288" y="86"/>
                    <a:pt x="275" y="93"/>
                    <a:pt x="263" y="103"/>
                  </a:cubicBezTo>
                  <a:cubicBezTo>
                    <a:pt x="223" y="132"/>
                    <a:pt x="187" y="165"/>
                    <a:pt x="151" y="199"/>
                  </a:cubicBezTo>
                  <a:cubicBezTo>
                    <a:pt x="147" y="205"/>
                    <a:pt x="142" y="210"/>
                    <a:pt x="138" y="214"/>
                  </a:cubicBezTo>
                  <a:cubicBezTo>
                    <a:pt x="113" y="248"/>
                    <a:pt x="89" y="281"/>
                    <a:pt x="67" y="316"/>
                  </a:cubicBezTo>
                  <a:cubicBezTo>
                    <a:pt x="1" y="440"/>
                    <a:pt x="7" y="590"/>
                    <a:pt x="81" y="709"/>
                  </a:cubicBezTo>
                  <a:cubicBezTo>
                    <a:pt x="84" y="715"/>
                    <a:pt x="86" y="718"/>
                    <a:pt x="89" y="722"/>
                  </a:cubicBezTo>
                  <a:cubicBezTo>
                    <a:pt x="90" y="723"/>
                    <a:pt x="92" y="725"/>
                    <a:pt x="93" y="726"/>
                  </a:cubicBezTo>
                  <a:cubicBezTo>
                    <a:pt x="107" y="745"/>
                    <a:pt x="146" y="791"/>
                    <a:pt x="161" y="810"/>
                  </a:cubicBezTo>
                  <a:cubicBezTo>
                    <a:pt x="163" y="811"/>
                    <a:pt x="165" y="813"/>
                    <a:pt x="167" y="815"/>
                  </a:cubicBezTo>
                  <a:cubicBezTo>
                    <a:pt x="170" y="818"/>
                    <a:pt x="174" y="822"/>
                    <a:pt x="178" y="825"/>
                  </a:cubicBezTo>
                  <a:cubicBezTo>
                    <a:pt x="205" y="845"/>
                    <a:pt x="237" y="869"/>
                    <a:pt x="265" y="887"/>
                  </a:cubicBezTo>
                  <a:lnTo>
                    <a:pt x="272" y="891"/>
                  </a:lnTo>
                  <a:cubicBezTo>
                    <a:pt x="276" y="894"/>
                    <a:pt x="281" y="896"/>
                    <a:pt x="286" y="897"/>
                  </a:cubicBezTo>
                  <a:cubicBezTo>
                    <a:pt x="317" y="910"/>
                    <a:pt x="353" y="923"/>
                    <a:pt x="385" y="934"/>
                  </a:cubicBezTo>
                  <a:cubicBezTo>
                    <a:pt x="388" y="935"/>
                    <a:pt x="391" y="936"/>
                    <a:pt x="393" y="937"/>
                  </a:cubicBezTo>
                  <a:cubicBezTo>
                    <a:pt x="397" y="938"/>
                    <a:pt x="403" y="939"/>
                    <a:pt x="407" y="939"/>
                  </a:cubicBezTo>
                  <a:cubicBezTo>
                    <a:pt x="425" y="943"/>
                    <a:pt x="447" y="944"/>
                    <a:pt x="464" y="946"/>
                  </a:cubicBezTo>
                  <a:cubicBezTo>
                    <a:pt x="480" y="948"/>
                    <a:pt x="503" y="950"/>
                    <a:pt x="523" y="951"/>
                  </a:cubicBezTo>
                  <a:cubicBezTo>
                    <a:pt x="525" y="952"/>
                    <a:pt x="528" y="952"/>
                    <a:pt x="531" y="952"/>
                  </a:cubicBezTo>
                  <a:cubicBezTo>
                    <a:pt x="538" y="952"/>
                    <a:pt x="546" y="951"/>
                    <a:pt x="553" y="949"/>
                  </a:cubicBezTo>
                  <a:cubicBezTo>
                    <a:pt x="589" y="945"/>
                    <a:pt x="625" y="939"/>
                    <a:pt x="660" y="933"/>
                  </a:cubicBezTo>
                  <a:cubicBezTo>
                    <a:pt x="662" y="932"/>
                    <a:pt x="665" y="932"/>
                    <a:pt x="667" y="931"/>
                  </a:cubicBezTo>
                  <a:cubicBezTo>
                    <a:pt x="673" y="930"/>
                    <a:pt x="678" y="927"/>
                    <a:pt x="683" y="926"/>
                  </a:cubicBezTo>
                  <a:cubicBezTo>
                    <a:pt x="685" y="925"/>
                    <a:pt x="687" y="924"/>
                    <a:pt x="689" y="923"/>
                  </a:cubicBezTo>
                  <a:cubicBezTo>
                    <a:pt x="723" y="910"/>
                    <a:pt x="758" y="894"/>
                    <a:pt x="791" y="878"/>
                  </a:cubicBezTo>
                  <a:cubicBezTo>
                    <a:pt x="796" y="876"/>
                    <a:pt x="801" y="872"/>
                    <a:pt x="806" y="869"/>
                  </a:cubicBezTo>
                  <a:cubicBezTo>
                    <a:pt x="810" y="867"/>
                    <a:pt x="814" y="865"/>
                    <a:pt x="818" y="862"/>
                  </a:cubicBezTo>
                  <a:cubicBezTo>
                    <a:pt x="846" y="840"/>
                    <a:pt x="876" y="814"/>
                    <a:pt x="903" y="791"/>
                  </a:cubicBezTo>
                  <a:cubicBezTo>
                    <a:pt x="905" y="789"/>
                    <a:pt x="907" y="787"/>
                    <a:pt x="909" y="785"/>
                  </a:cubicBezTo>
                  <a:cubicBezTo>
                    <a:pt x="914" y="780"/>
                    <a:pt x="917" y="776"/>
                    <a:pt x="920" y="772"/>
                  </a:cubicBezTo>
                  <a:cubicBezTo>
                    <a:pt x="941" y="744"/>
                    <a:pt x="963" y="712"/>
                    <a:pt x="983" y="683"/>
                  </a:cubicBezTo>
                  <a:cubicBezTo>
                    <a:pt x="984" y="681"/>
                    <a:pt x="985" y="678"/>
                    <a:pt x="987" y="676"/>
                  </a:cubicBezTo>
                  <a:cubicBezTo>
                    <a:pt x="988" y="674"/>
                    <a:pt x="989" y="670"/>
                    <a:pt x="990" y="668"/>
                  </a:cubicBezTo>
                  <a:cubicBezTo>
                    <a:pt x="997" y="652"/>
                    <a:pt x="1006" y="627"/>
                    <a:pt x="1009" y="618"/>
                  </a:cubicBezTo>
                  <a:cubicBezTo>
                    <a:pt x="1014" y="604"/>
                    <a:pt x="1022" y="584"/>
                    <a:pt x="1028" y="567"/>
                  </a:cubicBezTo>
                  <a:cubicBezTo>
                    <a:pt x="1029" y="561"/>
                    <a:pt x="1030" y="555"/>
                    <a:pt x="1032" y="549"/>
                  </a:cubicBezTo>
                  <a:cubicBezTo>
                    <a:pt x="1070" y="393"/>
                    <a:pt x="1007" y="228"/>
                    <a:pt x="873" y="139"/>
                  </a:cubicBezTo>
                  <a:cubicBezTo>
                    <a:pt x="851" y="120"/>
                    <a:pt x="826" y="105"/>
                    <a:pt x="800" y="94"/>
                  </a:cubicBezTo>
                  <a:cubicBezTo>
                    <a:pt x="779" y="76"/>
                    <a:pt x="757" y="60"/>
                    <a:pt x="732" y="47"/>
                  </a:cubicBezTo>
                  <a:cubicBezTo>
                    <a:pt x="701" y="35"/>
                    <a:pt x="670" y="23"/>
                    <a:pt x="638" y="11"/>
                  </a:cubicBezTo>
                  <a:cubicBezTo>
                    <a:pt x="608" y="4"/>
                    <a:pt x="577"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2"/>
            <p:cNvSpPr/>
            <p:nvPr/>
          </p:nvSpPr>
          <p:spPr>
            <a:xfrm>
              <a:off x="4530375" y="1428375"/>
              <a:ext cx="26750" cy="20375"/>
            </a:xfrm>
            <a:custGeom>
              <a:avLst/>
              <a:gdLst/>
              <a:ahLst/>
              <a:cxnLst/>
              <a:rect l="l" t="t" r="r" b="b"/>
              <a:pathLst>
                <a:path w="1070" h="815" extrusionOk="0">
                  <a:moveTo>
                    <a:pt x="379" y="1"/>
                  </a:moveTo>
                  <a:cubicBezTo>
                    <a:pt x="330" y="1"/>
                    <a:pt x="280" y="14"/>
                    <a:pt x="236" y="39"/>
                  </a:cubicBezTo>
                  <a:cubicBezTo>
                    <a:pt x="185" y="56"/>
                    <a:pt x="140" y="87"/>
                    <a:pt x="106" y="128"/>
                  </a:cubicBezTo>
                  <a:cubicBezTo>
                    <a:pt x="40" y="206"/>
                    <a:pt x="3" y="306"/>
                    <a:pt x="1" y="407"/>
                  </a:cubicBezTo>
                  <a:cubicBezTo>
                    <a:pt x="6" y="442"/>
                    <a:pt x="11" y="475"/>
                    <a:pt x="17" y="509"/>
                  </a:cubicBezTo>
                  <a:cubicBezTo>
                    <a:pt x="37" y="578"/>
                    <a:pt x="76" y="639"/>
                    <a:pt x="128" y="688"/>
                  </a:cubicBezTo>
                  <a:lnTo>
                    <a:pt x="212" y="746"/>
                  </a:lnTo>
                  <a:cubicBezTo>
                    <a:pt x="269" y="777"/>
                    <a:pt x="332" y="792"/>
                    <a:pt x="395" y="792"/>
                  </a:cubicBezTo>
                  <a:cubicBezTo>
                    <a:pt x="400" y="792"/>
                    <a:pt x="404" y="792"/>
                    <a:pt x="408" y="792"/>
                  </a:cubicBezTo>
                  <a:lnTo>
                    <a:pt x="684" y="814"/>
                  </a:lnTo>
                  <a:cubicBezTo>
                    <a:pt x="686" y="814"/>
                    <a:pt x="688" y="814"/>
                    <a:pt x="690" y="814"/>
                  </a:cubicBezTo>
                  <a:cubicBezTo>
                    <a:pt x="741" y="814"/>
                    <a:pt x="790" y="802"/>
                    <a:pt x="834" y="777"/>
                  </a:cubicBezTo>
                  <a:cubicBezTo>
                    <a:pt x="977" y="710"/>
                    <a:pt x="1069" y="566"/>
                    <a:pt x="1069" y="408"/>
                  </a:cubicBezTo>
                  <a:cubicBezTo>
                    <a:pt x="1063" y="374"/>
                    <a:pt x="1059" y="340"/>
                    <a:pt x="1053" y="307"/>
                  </a:cubicBezTo>
                  <a:cubicBezTo>
                    <a:pt x="1033" y="237"/>
                    <a:pt x="994" y="176"/>
                    <a:pt x="941" y="127"/>
                  </a:cubicBezTo>
                  <a:cubicBezTo>
                    <a:pt x="914" y="108"/>
                    <a:pt x="886" y="88"/>
                    <a:pt x="858" y="69"/>
                  </a:cubicBezTo>
                  <a:cubicBezTo>
                    <a:pt x="801" y="38"/>
                    <a:pt x="738" y="23"/>
                    <a:pt x="675" y="23"/>
                  </a:cubicBezTo>
                  <a:cubicBezTo>
                    <a:pt x="670" y="23"/>
                    <a:pt x="666" y="23"/>
                    <a:pt x="662" y="23"/>
                  </a:cubicBezTo>
                  <a:lnTo>
                    <a:pt x="385" y="1"/>
                  </a:lnTo>
                  <a:cubicBezTo>
                    <a:pt x="383" y="1"/>
                    <a:pt x="381"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2"/>
            <p:cNvSpPr/>
            <p:nvPr/>
          </p:nvSpPr>
          <p:spPr>
            <a:xfrm>
              <a:off x="4610375" y="1413000"/>
              <a:ext cx="20550" cy="20825"/>
            </a:xfrm>
            <a:custGeom>
              <a:avLst/>
              <a:gdLst/>
              <a:ahLst/>
              <a:cxnLst/>
              <a:rect l="l" t="t" r="r" b="b"/>
              <a:pathLst>
                <a:path w="822" h="833" extrusionOk="0">
                  <a:moveTo>
                    <a:pt x="402" y="1"/>
                  </a:moveTo>
                  <a:cubicBezTo>
                    <a:pt x="327" y="1"/>
                    <a:pt x="252" y="20"/>
                    <a:pt x="186" y="57"/>
                  </a:cubicBezTo>
                  <a:cubicBezTo>
                    <a:pt x="159" y="80"/>
                    <a:pt x="132" y="103"/>
                    <a:pt x="105" y="125"/>
                  </a:cubicBezTo>
                  <a:cubicBezTo>
                    <a:pt x="58" y="175"/>
                    <a:pt x="26" y="237"/>
                    <a:pt x="10" y="304"/>
                  </a:cubicBezTo>
                  <a:cubicBezTo>
                    <a:pt x="7" y="337"/>
                    <a:pt x="3" y="372"/>
                    <a:pt x="0" y="405"/>
                  </a:cubicBezTo>
                  <a:cubicBezTo>
                    <a:pt x="2" y="475"/>
                    <a:pt x="23" y="543"/>
                    <a:pt x="60" y="603"/>
                  </a:cubicBezTo>
                  <a:lnTo>
                    <a:pt x="89" y="650"/>
                  </a:lnTo>
                  <a:cubicBezTo>
                    <a:pt x="115" y="696"/>
                    <a:pt x="152" y="735"/>
                    <a:pt x="198" y="761"/>
                  </a:cubicBezTo>
                  <a:cubicBezTo>
                    <a:pt x="267" y="808"/>
                    <a:pt x="347" y="832"/>
                    <a:pt x="428" y="832"/>
                  </a:cubicBezTo>
                  <a:cubicBezTo>
                    <a:pt x="499" y="832"/>
                    <a:pt x="570" y="813"/>
                    <a:pt x="634" y="776"/>
                  </a:cubicBezTo>
                  <a:cubicBezTo>
                    <a:pt x="661" y="753"/>
                    <a:pt x="688" y="731"/>
                    <a:pt x="716" y="709"/>
                  </a:cubicBezTo>
                  <a:cubicBezTo>
                    <a:pt x="763" y="658"/>
                    <a:pt x="795" y="596"/>
                    <a:pt x="810" y="529"/>
                  </a:cubicBezTo>
                  <a:cubicBezTo>
                    <a:pt x="814" y="496"/>
                    <a:pt x="818" y="462"/>
                    <a:pt x="821" y="429"/>
                  </a:cubicBezTo>
                  <a:cubicBezTo>
                    <a:pt x="819" y="359"/>
                    <a:pt x="799" y="291"/>
                    <a:pt x="761" y="231"/>
                  </a:cubicBezTo>
                  <a:lnTo>
                    <a:pt x="732" y="184"/>
                  </a:lnTo>
                  <a:cubicBezTo>
                    <a:pt x="673" y="98"/>
                    <a:pt x="586" y="36"/>
                    <a:pt x="485" y="9"/>
                  </a:cubicBezTo>
                  <a:cubicBezTo>
                    <a:pt x="458" y="3"/>
                    <a:pt x="430"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2"/>
            <p:cNvSpPr/>
            <p:nvPr/>
          </p:nvSpPr>
          <p:spPr>
            <a:xfrm>
              <a:off x="4583750" y="1254275"/>
              <a:ext cx="30700" cy="25050"/>
            </a:xfrm>
            <a:custGeom>
              <a:avLst/>
              <a:gdLst/>
              <a:ahLst/>
              <a:cxnLst/>
              <a:rect l="l" t="t" r="r" b="b"/>
              <a:pathLst>
                <a:path w="1228" h="1002" extrusionOk="0">
                  <a:moveTo>
                    <a:pt x="490" y="0"/>
                  </a:moveTo>
                  <a:cubicBezTo>
                    <a:pt x="482" y="0"/>
                    <a:pt x="475" y="1"/>
                    <a:pt x="468" y="2"/>
                  </a:cubicBezTo>
                  <a:cubicBezTo>
                    <a:pt x="428" y="5"/>
                    <a:pt x="389" y="13"/>
                    <a:pt x="350" y="20"/>
                  </a:cubicBezTo>
                  <a:cubicBezTo>
                    <a:pt x="342" y="21"/>
                    <a:pt x="335" y="24"/>
                    <a:pt x="327" y="26"/>
                  </a:cubicBezTo>
                  <a:cubicBezTo>
                    <a:pt x="320" y="28"/>
                    <a:pt x="312" y="30"/>
                    <a:pt x="304" y="33"/>
                  </a:cubicBezTo>
                  <a:cubicBezTo>
                    <a:pt x="267" y="50"/>
                    <a:pt x="228" y="66"/>
                    <a:pt x="191" y="85"/>
                  </a:cubicBezTo>
                  <a:cubicBezTo>
                    <a:pt x="164" y="108"/>
                    <a:pt x="137" y="131"/>
                    <a:pt x="110" y="153"/>
                  </a:cubicBezTo>
                  <a:cubicBezTo>
                    <a:pt x="73" y="190"/>
                    <a:pt x="46" y="234"/>
                    <a:pt x="33" y="284"/>
                  </a:cubicBezTo>
                  <a:cubicBezTo>
                    <a:pt x="17" y="314"/>
                    <a:pt x="9" y="348"/>
                    <a:pt x="11" y="382"/>
                  </a:cubicBezTo>
                  <a:cubicBezTo>
                    <a:pt x="1" y="433"/>
                    <a:pt x="4" y="485"/>
                    <a:pt x="21" y="534"/>
                  </a:cubicBezTo>
                  <a:cubicBezTo>
                    <a:pt x="56" y="641"/>
                    <a:pt x="117" y="738"/>
                    <a:pt x="199" y="816"/>
                  </a:cubicBezTo>
                  <a:cubicBezTo>
                    <a:pt x="240" y="851"/>
                    <a:pt x="283" y="883"/>
                    <a:pt x="330" y="910"/>
                  </a:cubicBezTo>
                  <a:cubicBezTo>
                    <a:pt x="376" y="938"/>
                    <a:pt x="432" y="955"/>
                    <a:pt x="481" y="972"/>
                  </a:cubicBezTo>
                  <a:cubicBezTo>
                    <a:pt x="501" y="980"/>
                    <a:pt x="523" y="985"/>
                    <a:pt x="545" y="987"/>
                  </a:cubicBezTo>
                  <a:cubicBezTo>
                    <a:pt x="589" y="994"/>
                    <a:pt x="636" y="1001"/>
                    <a:pt x="682" y="1001"/>
                  </a:cubicBezTo>
                  <a:cubicBezTo>
                    <a:pt x="690" y="1001"/>
                    <a:pt x="697" y="1001"/>
                    <a:pt x="705" y="1000"/>
                  </a:cubicBezTo>
                  <a:cubicBezTo>
                    <a:pt x="815" y="995"/>
                    <a:pt x="924" y="961"/>
                    <a:pt x="1020" y="904"/>
                  </a:cubicBezTo>
                  <a:cubicBezTo>
                    <a:pt x="1156" y="822"/>
                    <a:pt x="1227" y="663"/>
                    <a:pt x="1197" y="507"/>
                  </a:cubicBezTo>
                  <a:cubicBezTo>
                    <a:pt x="1194" y="454"/>
                    <a:pt x="1176" y="403"/>
                    <a:pt x="1146" y="359"/>
                  </a:cubicBezTo>
                  <a:cubicBezTo>
                    <a:pt x="1123" y="332"/>
                    <a:pt x="1101" y="305"/>
                    <a:pt x="1078" y="276"/>
                  </a:cubicBezTo>
                  <a:cubicBezTo>
                    <a:pt x="1045" y="247"/>
                    <a:pt x="1007" y="223"/>
                    <a:pt x="966" y="207"/>
                  </a:cubicBezTo>
                  <a:cubicBezTo>
                    <a:pt x="957" y="196"/>
                    <a:pt x="949" y="187"/>
                    <a:pt x="941" y="177"/>
                  </a:cubicBezTo>
                  <a:cubicBezTo>
                    <a:pt x="930" y="166"/>
                    <a:pt x="919" y="156"/>
                    <a:pt x="907" y="148"/>
                  </a:cubicBezTo>
                  <a:cubicBezTo>
                    <a:pt x="872" y="122"/>
                    <a:pt x="828" y="87"/>
                    <a:pt x="785" y="68"/>
                  </a:cubicBezTo>
                  <a:cubicBezTo>
                    <a:pt x="750" y="52"/>
                    <a:pt x="712" y="40"/>
                    <a:pt x="675" y="26"/>
                  </a:cubicBezTo>
                  <a:cubicBezTo>
                    <a:pt x="667" y="24"/>
                    <a:pt x="660" y="20"/>
                    <a:pt x="652" y="19"/>
                  </a:cubicBezTo>
                  <a:cubicBezTo>
                    <a:pt x="606" y="8"/>
                    <a:pt x="559" y="3"/>
                    <a:pt x="512" y="2"/>
                  </a:cubicBezTo>
                  <a:cubicBezTo>
                    <a:pt x="504" y="1"/>
                    <a:pt x="497" y="0"/>
                    <a:pt x="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2"/>
            <p:cNvSpPr/>
            <p:nvPr/>
          </p:nvSpPr>
          <p:spPr>
            <a:xfrm>
              <a:off x="4632875" y="1318700"/>
              <a:ext cx="32775" cy="22400"/>
            </a:xfrm>
            <a:custGeom>
              <a:avLst/>
              <a:gdLst/>
              <a:ahLst/>
              <a:cxnLst/>
              <a:rect l="l" t="t" r="r" b="b"/>
              <a:pathLst>
                <a:path w="1311" h="896" extrusionOk="0">
                  <a:moveTo>
                    <a:pt x="607" y="0"/>
                  </a:moveTo>
                  <a:cubicBezTo>
                    <a:pt x="601" y="0"/>
                    <a:pt x="596" y="1"/>
                    <a:pt x="590" y="1"/>
                  </a:cubicBezTo>
                  <a:cubicBezTo>
                    <a:pt x="520" y="3"/>
                    <a:pt x="450" y="14"/>
                    <a:pt x="382" y="31"/>
                  </a:cubicBezTo>
                  <a:cubicBezTo>
                    <a:pt x="88" y="119"/>
                    <a:pt x="0" y="494"/>
                    <a:pt x="226" y="702"/>
                  </a:cubicBezTo>
                  <a:cubicBezTo>
                    <a:pt x="236" y="712"/>
                    <a:pt x="247" y="721"/>
                    <a:pt x="257" y="729"/>
                  </a:cubicBezTo>
                  <a:cubicBezTo>
                    <a:pt x="295" y="758"/>
                    <a:pt x="334" y="785"/>
                    <a:pt x="374" y="809"/>
                  </a:cubicBezTo>
                  <a:cubicBezTo>
                    <a:pt x="386" y="816"/>
                    <a:pt x="399" y="821"/>
                    <a:pt x="412" y="826"/>
                  </a:cubicBezTo>
                  <a:cubicBezTo>
                    <a:pt x="454" y="845"/>
                    <a:pt x="498" y="861"/>
                    <a:pt x="544" y="874"/>
                  </a:cubicBezTo>
                  <a:cubicBezTo>
                    <a:pt x="602" y="888"/>
                    <a:pt x="661" y="896"/>
                    <a:pt x="721" y="896"/>
                  </a:cubicBezTo>
                  <a:cubicBezTo>
                    <a:pt x="773" y="896"/>
                    <a:pt x="825" y="889"/>
                    <a:pt x="874" y="876"/>
                  </a:cubicBezTo>
                  <a:cubicBezTo>
                    <a:pt x="892" y="879"/>
                    <a:pt x="910" y="881"/>
                    <a:pt x="928" y="881"/>
                  </a:cubicBezTo>
                  <a:cubicBezTo>
                    <a:pt x="960" y="881"/>
                    <a:pt x="992" y="876"/>
                    <a:pt x="1022" y="865"/>
                  </a:cubicBezTo>
                  <a:cubicBezTo>
                    <a:pt x="1074" y="852"/>
                    <a:pt x="1122" y="825"/>
                    <a:pt x="1160" y="788"/>
                  </a:cubicBezTo>
                  <a:cubicBezTo>
                    <a:pt x="1203" y="758"/>
                    <a:pt x="1237" y="717"/>
                    <a:pt x="1260" y="670"/>
                  </a:cubicBezTo>
                  <a:lnTo>
                    <a:pt x="1295" y="575"/>
                  </a:lnTo>
                  <a:cubicBezTo>
                    <a:pt x="1311" y="508"/>
                    <a:pt x="1309" y="439"/>
                    <a:pt x="1289" y="373"/>
                  </a:cubicBezTo>
                  <a:lnTo>
                    <a:pt x="1245" y="275"/>
                  </a:lnTo>
                  <a:cubicBezTo>
                    <a:pt x="1208" y="216"/>
                    <a:pt x="1156" y="167"/>
                    <a:pt x="1094" y="135"/>
                  </a:cubicBezTo>
                  <a:cubicBezTo>
                    <a:pt x="1062" y="113"/>
                    <a:pt x="1029" y="96"/>
                    <a:pt x="994" y="82"/>
                  </a:cubicBezTo>
                  <a:cubicBezTo>
                    <a:pt x="930" y="57"/>
                    <a:pt x="865" y="30"/>
                    <a:pt x="797" y="18"/>
                  </a:cubicBezTo>
                  <a:cubicBezTo>
                    <a:pt x="748" y="10"/>
                    <a:pt x="697" y="6"/>
                    <a:pt x="647" y="2"/>
                  </a:cubicBezTo>
                  <a:cubicBezTo>
                    <a:pt x="634" y="1"/>
                    <a:pt x="620"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2"/>
            <p:cNvSpPr/>
            <p:nvPr/>
          </p:nvSpPr>
          <p:spPr>
            <a:xfrm>
              <a:off x="4662600" y="1387000"/>
              <a:ext cx="20550" cy="20800"/>
            </a:xfrm>
            <a:custGeom>
              <a:avLst/>
              <a:gdLst/>
              <a:ahLst/>
              <a:cxnLst/>
              <a:rect l="l" t="t" r="r" b="b"/>
              <a:pathLst>
                <a:path w="822" h="832" extrusionOk="0">
                  <a:moveTo>
                    <a:pt x="394" y="0"/>
                  </a:moveTo>
                  <a:cubicBezTo>
                    <a:pt x="323" y="0"/>
                    <a:pt x="252" y="19"/>
                    <a:pt x="188" y="56"/>
                  </a:cubicBezTo>
                  <a:lnTo>
                    <a:pt x="106" y="124"/>
                  </a:lnTo>
                  <a:cubicBezTo>
                    <a:pt x="59" y="173"/>
                    <a:pt x="27" y="235"/>
                    <a:pt x="11" y="302"/>
                  </a:cubicBezTo>
                  <a:cubicBezTo>
                    <a:pt x="7" y="335"/>
                    <a:pt x="4" y="370"/>
                    <a:pt x="1" y="402"/>
                  </a:cubicBezTo>
                  <a:cubicBezTo>
                    <a:pt x="3" y="473"/>
                    <a:pt x="24" y="542"/>
                    <a:pt x="61" y="601"/>
                  </a:cubicBezTo>
                  <a:lnTo>
                    <a:pt x="89" y="648"/>
                  </a:lnTo>
                  <a:cubicBezTo>
                    <a:pt x="116" y="694"/>
                    <a:pt x="154" y="733"/>
                    <a:pt x="200" y="759"/>
                  </a:cubicBezTo>
                  <a:cubicBezTo>
                    <a:pt x="239" y="792"/>
                    <a:pt x="286" y="815"/>
                    <a:pt x="337" y="824"/>
                  </a:cubicBezTo>
                  <a:cubicBezTo>
                    <a:pt x="364" y="829"/>
                    <a:pt x="392" y="832"/>
                    <a:pt x="419" y="832"/>
                  </a:cubicBezTo>
                  <a:cubicBezTo>
                    <a:pt x="494" y="832"/>
                    <a:pt x="569" y="812"/>
                    <a:pt x="635" y="775"/>
                  </a:cubicBezTo>
                  <a:cubicBezTo>
                    <a:pt x="662" y="752"/>
                    <a:pt x="689" y="730"/>
                    <a:pt x="717" y="707"/>
                  </a:cubicBezTo>
                  <a:cubicBezTo>
                    <a:pt x="764" y="656"/>
                    <a:pt x="796" y="595"/>
                    <a:pt x="812" y="528"/>
                  </a:cubicBezTo>
                  <a:lnTo>
                    <a:pt x="822" y="427"/>
                  </a:lnTo>
                  <a:cubicBezTo>
                    <a:pt x="820" y="357"/>
                    <a:pt x="799" y="289"/>
                    <a:pt x="763" y="230"/>
                  </a:cubicBezTo>
                  <a:lnTo>
                    <a:pt x="733" y="182"/>
                  </a:lnTo>
                  <a:cubicBezTo>
                    <a:pt x="707" y="137"/>
                    <a:pt x="670" y="98"/>
                    <a:pt x="623" y="71"/>
                  </a:cubicBezTo>
                  <a:cubicBezTo>
                    <a:pt x="554" y="24"/>
                    <a:pt x="474"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2"/>
            <p:cNvSpPr/>
            <p:nvPr/>
          </p:nvSpPr>
          <p:spPr>
            <a:xfrm>
              <a:off x="4552025" y="1481700"/>
              <a:ext cx="23050" cy="28075"/>
            </a:xfrm>
            <a:custGeom>
              <a:avLst/>
              <a:gdLst/>
              <a:ahLst/>
              <a:cxnLst/>
              <a:rect l="l" t="t" r="r" b="b"/>
              <a:pathLst>
                <a:path w="922" h="1123" extrusionOk="0">
                  <a:moveTo>
                    <a:pt x="456" y="1"/>
                  </a:moveTo>
                  <a:cubicBezTo>
                    <a:pt x="386" y="3"/>
                    <a:pt x="318" y="23"/>
                    <a:pt x="258" y="60"/>
                  </a:cubicBezTo>
                  <a:cubicBezTo>
                    <a:pt x="216" y="90"/>
                    <a:pt x="171" y="123"/>
                    <a:pt x="140" y="165"/>
                  </a:cubicBezTo>
                  <a:cubicBezTo>
                    <a:pt x="84" y="228"/>
                    <a:pt x="44" y="303"/>
                    <a:pt x="24" y="385"/>
                  </a:cubicBezTo>
                  <a:cubicBezTo>
                    <a:pt x="8" y="433"/>
                    <a:pt x="7" y="489"/>
                    <a:pt x="3" y="537"/>
                  </a:cubicBezTo>
                  <a:cubicBezTo>
                    <a:pt x="0" y="586"/>
                    <a:pt x="14" y="645"/>
                    <a:pt x="23" y="690"/>
                  </a:cubicBezTo>
                  <a:cubicBezTo>
                    <a:pt x="26" y="708"/>
                    <a:pt x="32" y="727"/>
                    <a:pt x="39" y="744"/>
                  </a:cubicBezTo>
                  <a:cubicBezTo>
                    <a:pt x="57" y="788"/>
                    <a:pt x="77" y="844"/>
                    <a:pt x="109" y="885"/>
                  </a:cubicBezTo>
                  <a:cubicBezTo>
                    <a:pt x="134" y="919"/>
                    <a:pt x="162" y="953"/>
                    <a:pt x="193" y="984"/>
                  </a:cubicBezTo>
                  <a:cubicBezTo>
                    <a:pt x="224" y="1011"/>
                    <a:pt x="258" y="1036"/>
                    <a:pt x="294" y="1057"/>
                  </a:cubicBezTo>
                  <a:cubicBezTo>
                    <a:pt x="302" y="1063"/>
                    <a:pt x="310" y="1067"/>
                    <a:pt x="318" y="1072"/>
                  </a:cubicBezTo>
                  <a:cubicBezTo>
                    <a:pt x="357" y="1089"/>
                    <a:pt x="396" y="1103"/>
                    <a:pt x="437" y="1115"/>
                  </a:cubicBezTo>
                  <a:cubicBezTo>
                    <a:pt x="464" y="1120"/>
                    <a:pt x="490" y="1123"/>
                    <a:pt x="517" y="1123"/>
                  </a:cubicBezTo>
                  <a:cubicBezTo>
                    <a:pt x="699" y="1123"/>
                    <a:pt x="864" y="1001"/>
                    <a:pt x="911" y="819"/>
                  </a:cubicBezTo>
                  <a:cubicBezTo>
                    <a:pt x="915" y="784"/>
                    <a:pt x="919" y="751"/>
                    <a:pt x="922" y="717"/>
                  </a:cubicBezTo>
                  <a:cubicBezTo>
                    <a:pt x="920" y="647"/>
                    <a:pt x="899" y="579"/>
                    <a:pt x="861" y="519"/>
                  </a:cubicBezTo>
                  <a:lnTo>
                    <a:pt x="848" y="502"/>
                  </a:lnTo>
                  <a:cubicBezTo>
                    <a:pt x="849" y="497"/>
                    <a:pt x="852" y="492"/>
                    <a:pt x="853" y="486"/>
                  </a:cubicBezTo>
                  <a:cubicBezTo>
                    <a:pt x="872" y="384"/>
                    <a:pt x="855" y="278"/>
                    <a:pt x="804" y="188"/>
                  </a:cubicBezTo>
                  <a:cubicBezTo>
                    <a:pt x="780" y="161"/>
                    <a:pt x="759" y="134"/>
                    <a:pt x="736" y="106"/>
                  </a:cubicBezTo>
                  <a:cubicBezTo>
                    <a:pt x="685" y="59"/>
                    <a:pt x="624" y="27"/>
                    <a:pt x="558" y="12"/>
                  </a:cubicBezTo>
                  <a:cubicBezTo>
                    <a:pt x="524" y="7"/>
                    <a:pt x="490" y="4"/>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2"/>
            <p:cNvSpPr/>
            <p:nvPr/>
          </p:nvSpPr>
          <p:spPr>
            <a:xfrm>
              <a:off x="4562300" y="1359600"/>
              <a:ext cx="27650" cy="23675"/>
            </a:xfrm>
            <a:custGeom>
              <a:avLst/>
              <a:gdLst/>
              <a:ahLst/>
              <a:cxnLst/>
              <a:rect l="l" t="t" r="r" b="b"/>
              <a:pathLst>
                <a:path w="1106" h="947" extrusionOk="0">
                  <a:moveTo>
                    <a:pt x="543" y="1"/>
                  </a:moveTo>
                  <a:cubicBezTo>
                    <a:pt x="494" y="3"/>
                    <a:pt x="446" y="11"/>
                    <a:pt x="398" y="22"/>
                  </a:cubicBezTo>
                  <a:cubicBezTo>
                    <a:pt x="351" y="33"/>
                    <a:pt x="298" y="61"/>
                    <a:pt x="260" y="80"/>
                  </a:cubicBezTo>
                  <a:cubicBezTo>
                    <a:pt x="246" y="86"/>
                    <a:pt x="233" y="95"/>
                    <a:pt x="221" y="105"/>
                  </a:cubicBezTo>
                  <a:cubicBezTo>
                    <a:pt x="187" y="132"/>
                    <a:pt x="137" y="165"/>
                    <a:pt x="109" y="205"/>
                  </a:cubicBezTo>
                  <a:cubicBezTo>
                    <a:pt x="72" y="242"/>
                    <a:pt x="45" y="287"/>
                    <a:pt x="31" y="337"/>
                  </a:cubicBezTo>
                  <a:cubicBezTo>
                    <a:pt x="10" y="383"/>
                    <a:pt x="1" y="434"/>
                    <a:pt x="4" y="485"/>
                  </a:cubicBezTo>
                  <a:cubicBezTo>
                    <a:pt x="10" y="518"/>
                    <a:pt x="15" y="553"/>
                    <a:pt x="20" y="586"/>
                  </a:cubicBezTo>
                  <a:cubicBezTo>
                    <a:pt x="41" y="656"/>
                    <a:pt x="80" y="717"/>
                    <a:pt x="132" y="766"/>
                  </a:cubicBezTo>
                  <a:cubicBezTo>
                    <a:pt x="141" y="776"/>
                    <a:pt x="152" y="785"/>
                    <a:pt x="163" y="794"/>
                  </a:cubicBezTo>
                  <a:cubicBezTo>
                    <a:pt x="194" y="817"/>
                    <a:pt x="227" y="840"/>
                    <a:pt x="259" y="861"/>
                  </a:cubicBezTo>
                  <a:cubicBezTo>
                    <a:pt x="265" y="864"/>
                    <a:pt x="270" y="867"/>
                    <a:pt x="275" y="871"/>
                  </a:cubicBezTo>
                  <a:lnTo>
                    <a:pt x="294" y="880"/>
                  </a:lnTo>
                  <a:cubicBezTo>
                    <a:pt x="329" y="895"/>
                    <a:pt x="367" y="908"/>
                    <a:pt x="405" y="921"/>
                  </a:cubicBezTo>
                  <a:cubicBezTo>
                    <a:pt x="417" y="926"/>
                    <a:pt x="430" y="929"/>
                    <a:pt x="443" y="932"/>
                  </a:cubicBezTo>
                  <a:cubicBezTo>
                    <a:pt x="488" y="940"/>
                    <a:pt x="534" y="944"/>
                    <a:pt x="579" y="946"/>
                  </a:cubicBezTo>
                  <a:cubicBezTo>
                    <a:pt x="593" y="946"/>
                    <a:pt x="606" y="946"/>
                    <a:pt x="619" y="944"/>
                  </a:cubicBezTo>
                  <a:cubicBezTo>
                    <a:pt x="664" y="940"/>
                    <a:pt x="711" y="932"/>
                    <a:pt x="755" y="921"/>
                  </a:cubicBezTo>
                  <a:cubicBezTo>
                    <a:pt x="762" y="919"/>
                    <a:pt x="767" y="917"/>
                    <a:pt x="773" y="915"/>
                  </a:cubicBezTo>
                  <a:cubicBezTo>
                    <a:pt x="812" y="901"/>
                    <a:pt x="850" y="881"/>
                    <a:pt x="887" y="864"/>
                  </a:cubicBezTo>
                  <a:cubicBezTo>
                    <a:pt x="958" y="816"/>
                    <a:pt x="1013" y="747"/>
                    <a:pt x="1047" y="669"/>
                  </a:cubicBezTo>
                  <a:cubicBezTo>
                    <a:pt x="1068" y="633"/>
                    <a:pt x="1085" y="595"/>
                    <a:pt x="1094" y="556"/>
                  </a:cubicBezTo>
                  <a:cubicBezTo>
                    <a:pt x="1098" y="523"/>
                    <a:pt x="1101" y="488"/>
                    <a:pt x="1105" y="456"/>
                  </a:cubicBezTo>
                  <a:cubicBezTo>
                    <a:pt x="1103" y="385"/>
                    <a:pt x="1082" y="316"/>
                    <a:pt x="1045" y="257"/>
                  </a:cubicBezTo>
                  <a:cubicBezTo>
                    <a:pt x="1017" y="221"/>
                    <a:pt x="985" y="175"/>
                    <a:pt x="946" y="145"/>
                  </a:cubicBezTo>
                  <a:cubicBezTo>
                    <a:pt x="911" y="118"/>
                    <a:pt x="870" y="83"/>
                    <a:pt x="825" y="63"/>
                  </a:cubicBezTo>
                  <a:cubicBezTo>
                    <a:pt x="781" y="43"/>
                    <a:pt x="736" y="27"/>
                    <a:pt x="689" y="16"/>
                  </a:cubicBezTo>
                  <a:cubicBezTo>
                    <a:pt x="649" y="9"/>
                    <a:pt x="608" y="5"/>
                    <a:pt x="568" y="2"/>
                  </a:cubicBezTo>
                  <a:cubicBezTo>
                    <a:pt x="559" y="2"/>
                    <a:pt x="551" y="1"/>
                    <a:pt x="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2"/>
            <p:cNvSpPr/>
            <p:nvPr/>
          </p:nvSpPr>
          <p:spPr>
            <a:xfrm>
              <a:off x="4556925" y="1314325"/>
              <a:ext cx="24825" cy="20075"/>
            </a:xfrm>
            <a:custGeom>
              <a:avLst/>
              <a:gdLst/>
              <a:ahLst/>
              <a:cxnLst/>
              <a:rect l="l" t="t" r="r" b="b"/>
              <a:pathLst>
                <a:path w="993" h="803" extrusionOk="0">
                  <a:moveTo>
                    <a:pt x="380" y="1"/>
                  </a:moveTo>
                  <a:cubicBezTo>
                    <a:pt x="330" y="1"/>
                    <a:pt x="280" y="14"/>
                    <a:pt x="236" y="39"/>
                  </a:cubicBezTo>
                  <a:cubicBezTo>
                    <a:pt x="186" y="56"/>
                    <a:pt x="140" y="87"/>
                    <a:pt x="106" y="128"/>
                  </a:cubicBezTo>
                  <a:cubicBezTo>
                    <a:pt x="40" y="206"/>
                    <a:pt x="3" y="306"/>
                    <a:pt x="1" y="408"/>
                  </a:cubicBezTo>
                  <a:cubicBezTo>
                    <a:pt x="6" y="442"/>
                    <a:pt x="12" y="475"/>
                    <a:pt x="17" y="510"/>
                  </a:cubicBezTo>
                  <a:cubicBezTo>
                    <a:pt x="38" y="578"/>
                    <a:pt x="76" y="639"/>
                    <a:pt x="128" y="688"/>
                  </a:cubicBezTo>
                  <a:cubicBezTo>
                    <a:pt x="156" y="708"/>
                    <a:pt x="185" y="727"/>
                    <a:pt x="213" y="748"/>
                  </a:cubicBezTo>
                  <a:cubicBezTo>
                    <a:pt x="271" y="778"/>
                    <a:pt x="336" y="793"/>
                    <a:pt x="401" y="793"/>
                  </a:cubicBezTo>
                  <a:cubicBezTo>
                    <a:pt x="404" y="793"/>
                    <a:pt x="406" y="793"/>
                    <a:pt x="408" y="793"/>
                  </a:cubicBezTo>
                  <a:cubicBezTo>
                    <a:pt x="474" y="796"/>
                    <a:pt x="541" y="799"/>
                    <a:pt x="607" y="803"/>
                  </a:cubicBezTo>
                  <a:cubicBezTo>
                    <a:pt x="609" y="803"/>
                    <a:pt x="611" y="803"/>
                    <a:pt x="613" y="803"/>
                  </a:cubicBezTo>
                  <a:cubicBezTo>
                    <a:pt x="664" y="803"/>
                    <a:pt x="713" y="789"/>
                    <a:pt x="757" y="765"/>
                  </a:cubicBezTo>
                  <a:cubicBezTo>
                    <a:pt x="901" y="698"/>
                    <a:pt x="993" y="554"/>
                    <a:pt x="993" y="395"/>
                  </a:cubicBezTo>
                  <a:cubicBezTo>
                    <a:pt x="986" y="362"/>
                    <a:pt x="982" y="328"/>
                    <a:pt x="975" y="294"/>
                  </a:cubicBezTo>
                  <a:cubicBezTo>
                    <a:pt x="956" y="226"/>
                    <a:pt x="917" y="164"/>
                    <a:pt x="864" y="115"/>
                  </a:cubicBezTo>
                  <a:cubicBezTo>
                    <a:pt x="837" y="96"/>
                    <a:pt x="809" y="75"/>
                    <a:pt x="781" y="56"/>
                  </a:cubicBezTo>
                  <a:cubicBezTo>
                    <a:pt x="724" y="26"/>
                    <a:pt x="661" y="10"/>
                    <a:pt x="597" y="10"/>
                  </a:cubicBezTo>
                  <a:cubicBezTo>
                    <a:pt x="593" y="10"/>
                    <a:pt x="589" y="10"/>
                    <a:pt x="585" y="11"/>
                  </a:cubicBezTo>
                  <a:cubicBezTo>
                    <a:pt x="518" y="7"/>
                    <a:pt x="452" y="4"/>
                    <a:pt x="386" y="1"/>
                  </a:cubicBezTo>
                  <a:cubicBezTo>
                    <a:pt x="384" y="1"/>
                    <a:pt x="382"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2"/>
            <p:cNvSpPr/>
            <p:nvPr/>
          </p:nvSpPr>
          <p:spPr>
            <a:xfrm>
              <a:off x="4525200" y="1546825"/>
              <a:ext cx="24300" cy="23725"/>
            </a:xfrm>
            <a:custGeom>
              <a:avLst/>
              <a:gdLst/>
              <a:ahLst/>
              <a:cxnLst/>
              <a:rect l="l" t="t" r="r" b="b"/>
              <a:pathLst>
                <a:path w="972" h="949" extrusionOk="0">
                  <a:moveTo>
                    <a:pt x="469" y="0"/>
                  </a:moveTo>
                  <a:cubicBezTo>
                    <a:pt x="465" y="0"/>
                    <a:pt x="461" y="0"/>
                    <a:pt x="456" y="1"/>
                  </a:cubicBezTo>
                  <a:cubicBezTo>
                    <a:pt x="418" y="4"/>
                    <a:pt x="381" y="11"/>
                    <a:pt x="343" y="18"/>
                  </a:cubicBezTo>
                  <a:cubicBezTo>
                    <a:pt x="338" y="19"/>
                    <a:pt x="334" y="20"/>
                    <a:pt x="330" y="21"/>
                  </a:cubicBezTo>
                  <a:cubicBezTo>
                    <a:pt x="246" y="48"/>
                    <a:pt x="170" y="95"/>
                    <a:pt x="109" y="159"/>
                  </a:cubicBezTo>
                  <a:cubicBezTo>
                    <a:pt x="65" y="204"/>
                    <a:pt x="21" y="281"/>
                    <a:pt x="11" y="344"/>
                  </a:cubicBezTo>
                  <a:cubicBezTo>
                    <a:pt x="6" y="380"/>
                    <a:pt x="2" y="417"/>
                    <a:pt x="0" y="453"/>
                  </a:cubicBezTo>
                  <a:cubicBezTo>
                    <a:pt x="0" y="457"/>
                    <a:pt x="0" y="461"/>
                    <a:pt x="0" y="464"/>
                  </a:cubicBezTo>
                  <a:cubicBezTo>
                    <a:pt x="2" y="483"/>
                    <a:pt x="7" y="505"/>
                    <a:pt x="9" y="518"/>
                  </a:cubicBezTo>
                  <a:cubicBezTo>
                    <a:pt x="11" y="532"/>
                    <a:pt x="14" y="557"/>
                    <a:pt x="19" y="575"/>
                  </a:cubicBezTo>
                  <a:cubicBezTo>
                    <a:pt x="26" y="611"/>
                    <a:pt x="64" y="682"/>
                    <a:pt x="67" y="689"/>
                  </a:cubicBezTo>
                  <a:cubicBezTo>
                    <a:pt x="70" y="697"/>
                    <a:pt x="75" y="703"/>
                    <a:pt x="79" y="710"/>
                  </a:cubicBezTo>
                  <a:cubicBezTo>
                    <a:pt x="104" y="744"/>
                    <a:pt x="131" y="778"/>
                    <a:pt x="161" y="808"/>
                  </a:cubicBezTo>
                  <a:cubicBezTo>
                    <a:pt x="193" y="835"/>
                    <a:pt x="226" y="860"/>
                    <a:pt x="262" y="881"/>
                  </a:cubicBezTo>
                  <a:cubicBezTo>
                    <a:pt x="268" y="885"/>
                    <a:pt x="275" y="889"/>
                    <a:pt x="281" y="892"/>
                  </a:cubicBezTo>
                  <a:cubicBezTo>
                    <a:pt x="318" y="910"/>
                    <a:pt x="357" y="924"/>
                    <a:pt x="397" y="934"/>
                  </a:cubicBezTo>
                  <a:cubicBezTo>
                    <a:pt x="401" y="936"/>
                    <a:pt x="405" y="937"/>
                    <a:pt x="409" y="937"/>
                  </a:cubicBezTo>
                  <a:cubicBezTo>
                    <a:pt x="446" y="943"/>
                    <a:pt x="483" y="946"/>
                    <a:pt x="521" y="948"/>
                  </a:cubicBezTo>
                  <a:cubicBezTo>
                    <a:pt x="524" y="949"/>
                    <a:pt x="527" y="949"/>
                    <a:pt x="530" y="949"/>
                  </a:cubicBezTo>
                  <a:cubicBezTo>
                    <a:pt x="569" y="949"/>
                    <a:pt x="617" y="936"/>
                    <a:pt x="645" y="931"/>
                  </a:cubicBezTo>
                  <a:cubicBezTo>
                    <a:pt x="684" y="924"/>
                    <a:pt x="745" y="890"/>
                    <a:pt x="764" y="880"/>
                  </a:cubicBezTo>
                  <a:cubicBezTo>
                    <a:pt x="802" y="862"/>
                    <a:pt x="840" y="822"/>
                    <a:pt x="866" y="799"/>
                  </a:cubicBezTo>
                  <a:cubicBezTo>
                    <a:pt x="932" y="722"/>
                    <a:pt x="968" y="622"/>
                    <a:pt x="971" y="521"/>
                  </a:cubicBezTo>
                  <a:cubicBezTo>
                    <a:pt x="969" y="508"/>
                    <a:pt x="968" y="496"/>
                    <a:pt x="966" y="484"/>
                  </a:cubicBezTo>
                  <a:cubicBezTo>
                    <a:pt x="967" y="467"/>
                    <a:pt x="969" y="449"/>
                    <a:pt x="972" y="432"/>
                  </a:cubicBezTo>
                  <a:cubicBezTo>
                    <a:pt x="969" y="362"/>
                    <a:pt x="949" y="293"/>
                    <a:pt x="911" y="233"/>
                  </a:cubicBezTo>
                  <a:cubicBezTo>
                    <a:pt x="865" y="161"/>
                    <a:pt x="800" y="101"/>
                    <a:pt x="724" y="60"/>
                  </a:cubicBezTo>
                  <a:cubicBezTo>
                    <a:pt x="686" y="41"/>
                    <a:pt x="647" y="27"/>
                    <a:pt x="607" y="16"/>
                  </a:cubicBezTo>
                  <a:cubicBezTo>
                    <a:pt x="571" y="4"/>
                    <a:pt x="506" y="2"/>
                    <a:pt x="481" y="1"/>
                  </a:cubicBezTo>
                  <a:cubicBezTo>
                    <a:pt x="477" y="0"/>
                    <a:pt x="473"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2"/>
            <p:cNvSpPr/>
            <p:nvPr/>
          </p:nvSpPr>
          <p:spPr>
            <a:xfrm>
              <a:off x="4538550" y="1639725"/>
              <a:ext cx="25975" cy="23850"/>
            </a:xfrm>
            <a:custGeom>
              <a:avLst/>
              <a:gdLst/>
              <a:ahLst/>
              <a:cxnLst/>
              <a:rect l="l" t="t" r="r" b="b"/>
              <a:pathLst>
                <a:path w="1039" h="954" extrusionOk="0">
                  <a:moveTo>
                    <a:pt x="637" y="1"/>
                  </a:moveTo>
                  <a:cubicBezTo>
                    <a:pt x="599" y="1"/>
                    <a:pt x="562" y="6"/>
                    <a:pt x="525" y="17"/>
                  </a:cubicBezTo>
                  <a:cubicBezTo>
                    <a:pt x="484" y="25"/>
                    <a:pt x="442" y="31"/>
                    <a:pt x="400" y="39"/>
                  </a:cubicBezTo>
                  <a:cubicBezTo>
                    <a:pt x="379" y="42"/>
                    <a:pt x="358" y="45"/>
                    <a:pt x="337" y="48"/>
                  </a:cubicBezTo>
                  <a:lnTo>
                    <a:pt x="307" y="54"/>
                  </a:lnTo>
                  <a:cubicBezTo>
                    <a:pt x="305" y="54"/>
                    <a:pt x="303" y="54"/>
                    <a:pt x="300" y="55"/>
                  </a:cubicBezTo>
                  <a:lnTo>
                    <a:pt x="204" y="99"/>
                  </a:lnTo>
                  <a:lnTo>
                    <a:pt x="123" y="166"/>
                  </a:lnTo>
                  <a:cubicBezTo>
                    <a:pt x="121" y="168"/>
                    <a:pt x="119" y="170"/>
                    <a:pt x="117" y="173"/>
                  </a:cubicBezTo>
                  <a:cubicBezTo>
                    <a:pt x="116" y="174"/>
                    <a:pt x="115" y="175"/>
                    <a:pt x="115" y="176"/>
                  </a:cubicBezTo>
                  <a:cubicBezTo>
                    <a:pt x="107" y="184"/>
                    <a:pt x="61" y="251"/>
                    <a:pt x="54" y="260"/>
                  </a:cubicBezTo>
                  <a:cubicBezTo>
                    <a:pt x="53" y="262"/>
                    <a:pt x="52" y="264"/>
                    <a:pt x="51" y="267"/>
                  </a:cubicBezTo>
                  <a:lnTo>
                    <a:pt x="49" y="271"/>
                  </a:lnTo>
                  <a:cubicBezTo>
                    <a:pt x="44" y="282"/>
                    <a:pt x="17" y="355"/>
                    <a:pt x="14" y="366"/>
                  </a:cubicBezTo>
                  <a:cubicBezTo>
                    <a:pt x="13" y="369"/>
                    <a:pt x="12" y="371"/>
                    <a:pt x="11" y="375"/>
                  </a:cubicBezTo>
                  <a:cubicBezTo>
                    <a:pt x="11" y="377"/>
                    <a:pt x="11" y="379"/>
                    <a:pt x="10" y="381"/>
                  </a:cubicBezTo>
                  <a:cubicBezTo>
                    <a:pt x="6" y="404"/>
                    <a:pt x="0" y="462"/>
                    <a:pt x="0" y="485"/>
                  </a:cubicBezTo>
                  <a:lnTo>
                    <a:pt x="0" y="487"/>
                  </a:lnTo>
                  <a:cubicBezTo>
                    <a:pt x="0" y="490"/>
                    <a:pt x="0" y="492"/>
                    <a:pt x="0" y="495"/>
                  </a:cubicBezTo>
                  <a:lnTo>
                    <a:pt x="0" y="499"/>
                  </a:lnTo>
                  <a:cubicBezTo>
                    <a:pt x="2" y="527"/>
                    <a:pt x="11" y="575"/>
                    <a:pt x="16" y="603"/>
                  </a:cubicBezTo>
                  <a:cubicBezTo>
                    <a:pt x="17" y="607"/>
                    <a:pt x="18" y="612"/>
                    <a:pt x="19" y="617"/>
                  </a:cubicBezTo>
                  <a:cubicBezTo>
                    <a:pt x="21" y="619"/>
                    <a:pt x="22" y="622"/>
                    <a:pt x="23" y="624"/>
                  </a:cubicBezTo>
                  <a:cubicBezTo>
                    <a:pt x="30" y="643"/>
                    <a:pt x="57" y="703"/>
                    <a:pt x="67" y="721"/>
                  </a:cubicBezTo>
                  <a:lnTo>
                    <a:pt x="69" y="727"/>
                  </a:lnTo>
                  <a:cubicBezTo>
                    <a:pt x="71" y="731"/>
                    <a:pt x="73" y="736"/>
                    <a:pt x="77" y="740"/>
                  </a:cubicBezTo>
                  <a:cubicBezTo>
                    <a:pt x="99" y="773"/>
                    <a:pt x="125" y="804"/>
                    <a:pt x="153" y="833"/>
                  </a:cubicBezTo>
                  <a:cubicBezTo>
                    <a:pt x="184" y="859"/>
                    <a:pt x="215" y="880"/>
                    <a:pt x="250" y="900"/>
                  </a:cubicBezTo>
                  <a:cubicBezTo>
                    <a:pt x="252" y="902"/>
                    <a:pt x="254" y="903"/>
                    <a:pt x="256" y="904"/>
                  </a:cubicBezTo>
                  <a:cubicBezTo>
                    <a:pt x="259" y="905"/>
                    <a:pt x="259" y="905"/>
                    <a:pt x="260" y="905"/>
                  </a:cubicBezTo>
                  <a:cubicBezTo>
                    <a:pt x="283" y="915"/>
                    <a:pt x="334" y="934"/>
                    <a:pt x="358" y="941"/>
                  </a:cubicBezTo>
                  <a:cubicBezTo>
                    <a:pt x="360" y="942"/>
                    <a:pt x="363" y="943"/>
                    <a:pt x="366" y="944"/>
                  </a:cubicBezTo>
                  <a:lnTo>
                    <a:pt x="370" y="944"/>
                  </a:lnTo>
                  <a:cubicBezTo>
                    <a:pt x="403" y="947"/>
                    <a:pt x="437" y="951"/>
                    <a:pt x="470" y="954"/>
                  </a:cubicBezTo>
                  <a:lnTo>
                    <a:pt x="473" y="954"/>
                  </a:lnTo>
                  <a:cubicBezTo>
                    <a:pt x="512" y="953"/>
                    <a:pt x="552" y="947"/>
                    <a:pt x="590" y="936"/>
                  </a:cubicBezTo>
                  <a:cubicBezTo>
                    <a:pt x="642" y="924"/>
                    <a:pt x="689" y="897"/>
                    <a:pt x="728" y="859"/>
                  </a:cubicBezTo>
                  <a:cubicBezTo>
                    <a:pt x="769" y="831"/>
                    <a:pt x="803" y="792"/>
                    <a:pt x="824" y="747"/>
                  </a:cubicBezTo>
                  <a:cubicBezTo>
                    <a:pt x="848" y="734"/>
                    <a:pt x="869" y="718"/>
                    <a:pt x="888" y="699"/>
                  </a:cubicBezTo>
                  <a:cubicBezTo>
                    <a:pt x="971" y="636"/>
                    <a:pt x="1023" y="540"/>
                    <a:pt x="1029" y="436"/>
                  </a:cubicBezTo>
                  <a:cubicBezTo>
                    <a:pt x="1038" y="385"/>
                    <a:pt x="1034" y="334"/>
                    <a:pt x="1018" y="285"/>
                  </a:cubicBezTo>
                  <a:cubicBezTo>
                    <a:pt x="1004" y="253"/>
                    <a:pt x="989" y="220"/>
                    <a:pt x="975" y="188"/>
                  </a:cubicBezTo>
                  <a:cubicBezTo>
                    <a:pt x="937" y="128"/>
                    <a:pt x="885" y="80"/>
                    <a:pt x="822" y="46"/>
                  </a:cubicBezTo>
                  <a:cubicBezTo>
                    <a:pt x="791" y="34"/>
                    <a:pt x="760" y="22"/>
                    <a:pt x="728" y="12"/>
                  </a:cubicBezTo>
                  <a:cubicBezTo>
                    <a:pt x="698" y="4"/>
                    <a:pt x="668" y="1"/>
                    <a:pt x="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2"/>
            <p:cNvSpPr/>
            <p:nvPr/>
          </p:nvSpPr>
          <p:spPr>
            <a:xfrm>
              <a:off x="4613475" y="1598575"/>
              <a:ext cx="20525" cy="20800"/>
            </a:xfrm>
            <a:custGeom>
              <a:avLst/>
              <a:gdLst/>
              <a:ahLst/>
              <a:cxnLst/>
              <a:rect l="l" t="t" r="r" b="b"/>
              <a:pathLst>
                <a:path w="821" h="832" extrusionOk="0">
                  <a:moveTo>
                    <a:pt x="392" y="1"/>
                  </a:moveTo>
                  <a:cubicBezTo>
                    <a:pt x="322" y="1"/>
                    <a:pt x="251" y="19"/>
                    <a:pt x="186" y="57"/>
                  </a:cubicBezTo>
                  <a:lnTo>
                    <a:pt x="105" y="124"/>
                  </a:lnTo>
                  <a:cubicBezTo>
                    <a:pt x="59" y="175"/>
                    <a:pt x="26" y="237"/>
                    <a:pt x="11" y="304"/>
                  </a:cubicBezTo>
                  <a:cubicBezTo>
                    <a:pt x="8" y="337"/>
                    <a:pt x="4" y="371"/>
                    <a:pt x="0" y="404"/>
                  </a:cubicBezTo>
                  <a:cubicBezTo>
                    <a:pt x="3" y="474"/>
                    <a:pt x="23" y="542"/>
                    <a:pt x="61" y="603"/>
                  </a:cubicBezTo>
                  <a:lnTo>
                    <a:pt x="90" y="649"/>
                  </a:lnTo>
                  <a:cubicBezTo>
                    <a:pt x="115" y="696"/>
                    <a:pt x="153" y="734"/>
                    <a:pt x="198" y="761"/>
                  </a:cubicBezTo>
                  <a:cubicBezTo>
                    <a:pt x="268" y="808"/>
                    <a:pt x="348" y="832"/>
                    <a:pt x="429" y="832"/>
                  </a:cubicBezTo>
                  <a:cubicBezTo>
                    <a:pt x="500" y="832"/>
                    <a:pt x="571" y="813"/>
                    <a:pt x="635" y="776"/>
                  </a:cubicBezTo>
                  <a:lnTo>
                    <a:pt x="716" y="709"/>
                  </a:lnTo>
                  <a:cubicBezTo>
                    <a:pt x="762" y="658"/>
                    <a:pt x="796" y="597"/>
                    <a:pt x="811" y="530"/>
                  </a:cubicBezTo>
                  <a:cubicBezTo>
                    <a:pt x="814" y="496"/>
                    <a:pt x="817" y="463"/>
                    <a:pt x="820" y="429"/>
                  </a:cubicBezTo>
                  <a:cubicBezTo>
                    <a:pt x="819" y="359"/>
                    <a:pt x="799" y="291"/>
                    <a:pt x="761" y="231"/>
                  </a:cubicBezTo>
                  <a:lnTo>
                    <a:pt x="732" y="184"/>
                  </a:lnTo>
                  <a:cubicBezTo>
                    <a:pt x="654" y="66"/>
                    <a:pt x="525" y="1"/>
                    <a:pt x="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2"/>
            <p:cNvSpPr/>
            <p:nvPr/>
          </p:nvSpPr>
          <p:spPr>
            <a:xfrm>
              <a:off x="4477250" y="1495825"/>
              <a:ext cx="25250" cy="21875"/>
            </a:xfrm>
            <a:custGeom>
              <a:avLst/>
              <a:gdLst/>
              <a:ahLst/>
              <a:cxnLst/>
              <a:rect l="l" t="t" r="r" b="b"/>
              <a:pathLst>
                <a:path w="1010" h="875" extrusionOk="0">
                  <a:moveTo>
                    <a:pt x="612" y="1"/>
                  </a:moveTo>
                  <a:cubicBezTo>
                    <a:pt x="607" y="1"/>
                    <a:pt x="603" y="1"/>
                    <a:pt x="599" y="1"/>
                  </a:cubicBezTo>
                  <a:cubicBezTo>
                    <a:pt x="546" y="3"/>
                    <a:pt x="494" y="11"/>
                    <a:pt x="442" y="21"/>
                  </a:cubicBezTo>
                  <a:cubicBezTo>
                    <a:pt x="424" y="25"/>
                    <a:pt x="406" y="30"/>
                    <a:pt x="387" y="37"/>
                  </a:cubicBezTo>
                  <a:cubicBezTo>
                    <a:pt x="336" y="55"/>
                    <a:pt x="288" y="76"/>
                    <a:pt x="241" y="101"/>
                  </a:cubicBezTo>
                  <a:cubicBezTo>
                    <a:pt x="224" y="111"/>
                    <a:pt x="207" y="122"/>
                    <a:pt x="192" y="135"/>
                  </a:cubicBezTo>
                  <a:lnTo>
                    <a:pt x="109" y="202"/>
                  </a:lnTo>
                  <a:cubicBezTo>
                    <a:pt x="90" y="230"/>
                    <a:pt x="71" y="258"/>
                    <a:pt x="51" y="286"/>
                  </a:cubicBezTo>
                  <a:cubicBezTo>
                    <a:pt x="39" y="317"/>
                    <a:pt x="27" y="349"/>
                    <a:pt x="15" y="380"/>
                  </a:cubicBezTo>
                  <a:cubicBezTo>
                    <a:pt x="1" y="430"/>
                    <a:pt x="0" y="482"/>
                    <a:pt x="13" y="532"/>
                  </a:cubicBezTo>
                  <a:cubicBezTo>
                    <a:pt x="24" y="602"/>
                    <a:pt x="54" y="666"/>
                    <a:pt x="99" y="720"/>
                  </a:cubicBezTo>
                  <a:lnTo>
                    <a:pt x="99" y="722"/>
                  </a:lnTo>
                  <a:cubicBezTo>
                    <a:pt x="117" y="752"/>
                    <a:pt x="144" y="776"/>
                    <a:pt x="174" y="793"/>
                  </a:cubicBezTo>
                  <a:cubicBezTo>
                    <a:pt x="214" y="825"/>
                    <a:pt x="261" y="848"/>
                    <a:pt x="312" y="857"/>
                  </a:cubicBezTo>
                  <a:cubicBezTo>
                    <a:pt x="319" y="860"/>
                    <a:pt x="327" y="862"/>
                    <a:pt x="334" y="863"/>
                  </a:cubicBezTo>
                  <a:cubicBezTo>
                    <a:pt x="375" y="871"/>
                    <a:pt x="415" y="874"/>
                    <a:pt x="456" y="875"/>
                  </a:cubicBezTo>
                  <a:cubicBezTo>
                    <a:pt x="497" y="872"/>
                    <a:pt x="538" y="866"/>
                    <a:pt x="578" y="857"/>
                  </a:cubicBezTo>
                  <a:cubicBezTo>
                    <a:pt x="587" y="856"/>
                    <a:pt x="595" y="853"/>
                    <a:pt x="602" y="851"/>
                  </a:cubicBezTo>
                  <a:cubicBezTo>
                    <a:pt x="642" y="837"/>
                    <a:pt x="681" y="819"/>
                    <a:pt x="718" y="799"/>
                  </a:cubicBezTo>
                  <a:cubicBezTo>
                    <a:pt x="725" y="795"/>
                    <a:pt x="732" y="791"/>
                    <a:pt x="738" y="785"/>
                  </a:cubicBezTo>
                  <a:cubicBezTo>
                    <a:pt x="756" y="773"/>
                    <a:pt x="774" y="758"/>
                    <a:pt x="791" y="744"/>
                  </a:cubicBezTo>
                  <a:cubicBezTo>
                    <a:pt x="881" y="703"/>
                    <a:pt x="949" y="628"/>
                    <a:pt x="978" y="534"/>
                  </a:cubicBezTo>
                  <a:cubicBezTo>
                    <a:pt x="1000" y="487"/>
                    <a:pt x="1010" y="436"/>
                    <a:pt x="1006" y="386"/>
                  </a:cubicBezTo>
                  <a:cubicBezTo>
                    <a:pt x="1001" y="351"/>
                    <a:pt x="995" y="317"/>
                    <a:pt x="990" y="284"/>
                  </a:cubicBezTo>
                  <a:cubicBezTo>
                    <a:pt x="970" y="215"/>
                    <a:pt x="931" y="153"/>
                    <a:pt x="879" y="105"/>
                  </a:cubicBezTo>
                  <a:lnTo>
                    <a:pt x="795" y="46"/>
                  </a:lnTo>
                  <a:cubicBezTo>
                    <a:pt x="739" y="16"/>
                    <a:pt x="675" y="1"/>
                    <a:pt x="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2"/>
            <p:cNvSpPr/>
            <p:nvPr/>
          </p:nvSpPr>
          <p:spPr>
            <a:xfrm>
              <a:off x="4567325" y="1531450"/>
              <a:ext cx="28625" cy="19975"/>
            </a:xfrm>
            <a:custGeom>
              <a:avLst/>
              <a:gdLst/>
              <a:ahLst/>
              <a:cxnLst/>
              <a:rect l="l" t="t" r="r" b="b"/>
              <a:pathLst>
                <a:path w="1145" h="799" extrusionOk="0">
                  <a:moveTo>
                    <a:pt x="570" y="1"/>
                  </a:moveTo>
                  <a:cubicBezTo>
                    <a:pt x="504" y="1"/>
                    <a:pt x="434" y="20"/>
                    <a:pt x="364" y="64"/>
                  </a:cubicBezTo>
                  <a:cubicBezTo>
                    <a:pt x="1" y="290"/>
                    <a:pt x="236" y="799"/>
                    <a:pt x="576" y="799"/>
                  </a:cubicBezTo>
                  <a:cubicBezTo>
                    <a:pt x="642" y="799"/>
                    <a:pt x="712" y="780"/>
                    <a:pt x="782" y="736"/>
                  </a:cubicBezTo>
                  <a:cubicBezTo>
                    <a:pt x="1144" y="509"/>
                    <a:pt x="910"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2"/>
            <p:cNvSpPr/>
            <p:nvPr/>
          </p:nvSpPr>
          <p:spPr>
            <a:xfrm>
              <a:off x="4479375" y="1602325"/>
              <a:ext cx="31100" cy="27650"/>
            </a:xfrm>
            <a:custGeom>
              <a:avLst/>
              <a:gdLst/>
              <a:ahLst/>
              <a:cxnLst/>
              <a:rect l="l" t="t" r="r" b="b"/>
              <a:pathLst>
                <a:path w="1244" h="1106" extrusionOk="0">
                  <a:moveTo>
                    <a:pt x="455" y="1"/>
                  </a:moveTo>
                  <a:cubicBezTo>
                    <a:pt x="399" y="1"/>
                    <a:pt x="345" y="12"/>
                    <a:pt x="287" y="22"/>
                  </a:cubicBezTo>
                  <a:lnTo>
                    <a:pt x="190" y="65"/>
                  </a:lnTo>
                  <a:cubicBezTo>
                    <a:pt x="144" y="91"/>
                    <a:pt x="105" y="129"/>
                    <a:pt x="78" y="174"/>
                  </a:cubicBezTo>
                  <a:cubicBezTo>
                    <a:pt x="56" y="200"/>
                    <a:pt x="40" y="230"/>
                    <a:pt x="31" y="264"/>
                  </a:cubicBezTo>
                  <a:cubicBezTo>
                    <a:pt x="10" y="310"/>
                    <a:pt x="1" y="361"/>
                    <a:pt x="4" y="413"/>
                  </a:cubicBezTo>
                  <a:cubicBezTo>
                    <a:pt x="14" y="471"/>
                    <a:pt x="18" y="534"/>
                    <a:pt x="42" y="590"/>
                  </a:cubicBezTo>
                  <a:cubicBezTo>
                    <a:pt x="64" y="646"/>
                    <a:pt x="88" y="707"/>
                    <a:pt x="123" y="757"/>
                  </a:cubicBezTo>
                  <a:cubicBezTo>
                    <a:pt x="148" y="794"/>
                    <a:pt x="179" y="829"/>
                    <a:pt x="209" y="865"/>
                  </a:cubicBezTo>
                  <a:cubicBezTo>
                    <a:pt x="219" y="877"/>
                    <a:pt x="229" y="887"/>
                    <a:pt x="241" y="898"/>
                  </a:cubicBezTo>
                  <a:cubicBezTo>
                    <a:pt x="285" y="938"/>
                    <a:pt x="332" y="974"/>
                    <a:pt x="384" y="1005"/>
                  </a:cubicBezTo>
                  <a:cubicBezTo>
                    <a:pt x="435" y="1036"/>
                    <a:pt x="494" y="1055"/>
                    <a:pt x="551" y="1075"/>
                  </a:cubicBezTo>
                  <a:cubicBezTo>
                    <a:pt x="593" y="1088"/>
                    <a:pt x="636" y="1097"/>
                    <a:pt x="680" y="1099"/>
                  </a:cubicBezTo>
                  <a:cubicBezTo>
                    <a:pt x="708" y="1103"/>
                    <a:pt x="738" y="1106"/>
                    <a:pt x="766" y="1106"/>
                  </a:cubicBezTo>
                  <a:cubicBezTo>
                    <a:pt x="801" y="1102"/>
                    <a:pt x="837" y="1097"/>
                    <a:pt x="873" y="1089"/>
                  </a:cubicBezTo>
                  <a:cubicBezTo>
                    <a:pt x="875" y="1089"/>
                    <a:pt x="877" y="1088"/>
                    <a:pt x="879" y="1088"/>
                  </a:cubicBezTo>
                  <a:cubicBezTo>
                    <a:pt x="902" y="1081"/>
                    <a:pt x="923" y="1071"/>
                    <a:pt x="944" y="1061"/>
                  </a:cubicBezTo>
                  <a:cubicBezTo>
                    <a:pt x="970" y="1052"/>
                    <a:pt x="995" y="1039"/>
                    <a:pt x="1017" y="1024"/>
                  </a:cubicBezTo>
                  <a:cubicBezTo>
                    <a:pt x="1050" y="1000"/>
                    <a:pt x="1080" y="975"/>
                    <a:pt x="1109" y="947"/>
                  </a:cubicBezTo>
                  <a:cubicBezTo>
                    <a:pt x="1114" y="942"/>
                    <a:pt x="1118" y="937"/>
                    <a:pt x="1122" y="933"/>
                  </a:cubicBezTo>
                  <a:cubicBezTo>
                    <a:pt x="1146" y="902"/>
                    <a:pt x="1168" y="871"/>
                    <a:pt x="1188" y="839"/>
                  </a:cubicBezTo>
                  <a:cubicBezTo>
                    <a:pt x="1190" y="834"/>
                    <a:pt x="1192" y="829"/>
                    <a:pt x="1195" y="824"/>
                  </a:cubicBezTo>
                  <a:cubicBezTo>
                    <a:pt x="1211" y="790"/>
                    <a:pt x="1223" y="754"/>
                    <a:pt x="1232" y="718"/>
                  </a:cubicBezTo>
                  <a:cubicBezTo>
                    <a:pt x="1235" y="709"/>
                    <a:pt x="1243" y="624"/>
                    <a:pt x="1243" y="615"/>
                  </a:cubicBezTo>
                  <a:lnTo>
                    <a:pt x="1243" y="608"/>
                  </a:lnTo>
                  <a:cubicBezTo>
                    <a:pt x="1243" y="600"/>
                    <a:pt x="1228" y="511"/>
                    <a:pt x="1227" y="505"/>
                  </a:cubicBezTo>
                  <a:cubicBezTo>
                    <a:pt x="1220" y="479"/>
                    <a:pt x="1170" y="391"/>
                    <a:pt x="1172" y="391"/>
                  </a:cubicBezTo>
                  <a:lnTo>
                    <a:pt x="1172" y="391"/>
                  </a:lnTo>
                  <a:cubicBezTo>
                    <a:pt x="1173" y="391"/>
                    <a:pt x="1173" y="391"/>
                    <a:pt x="1173" y="391"/>
                  </a:cubicBezTo>
                  <a:cubicBezTo>
                    <a:pt x="1157" y="371"/>
                    <a:pt x="1118" y="323"/>
                    <a:pt x="1109" y="316"/>
                  </a:cubicBezTo>
                  <a:cubicBezTo>
                    <a:pt x="1095" y="304"/>
                    <a:pt x="1080" y="293"/>
                    <a:pt x="1064" y="283"/>
                  </a:cubicBezTo>
                  <a:cubicBezTo>
                    <a:pt x="1049" y="271"/>
                    <a:pt x="1039" y="265"/>
                    <a:pt x="1029" y="258"/>
                  </a:cubicBezTo>
                  <a:cubicBezTo>
                    <a:pt x="1019" y="243"/>
                    <a:pt x="1007" y="229"/>
                    <a:pt x="995" y="215"/>
                  </a:cubicBezTo>
                  <a:cubicBezTo>
                    <a:pt x="902" y="122"/>
                    <a:pt x="788" y="68"/>
                    <a:pt x="665" y="28"/>
                  </a:cubicBezTo>
                  <a:cubicBezTo>
                    <a:pt x="606" y="10"/>
                    <a:pt x="541" y="6"/>
                    <a:pt x="480" y="1"/>
                  </a:cubicBezTo>
                  <a:cubicBezTo>
                    <a:pt x="472" y="1"/>
                    <a:pt x="464"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2"/>
            <p:cNvSpPr/>
            <p:nvPr/>
          </p:nvSpPr>
          <p:spPr>
            <a:xfrm>
              <a:off x="4508650" y="1612075"/>
              <a:ext cx="100" cy="100"/>
            </a:xfrm>
            <a:custGeom>
              <a:avLst/>
              <a:gdLst/>
              <a:ahLst/>
              <a:cxnLst/>
              <a:rect l="l" t="t" r="r" b="b"/>
              <a:pathLst>
                <a:path w="4" h="4" extrusionOk="0">
                  <a:moveTo>
                    <a:pt x="1" y="0"/>
                  </a:moveTo>
                  <a:cubicBezTo>
                    <a:pt x="1" y="1"/>
                    <a:pt x="2" y="2"/>
                    <a:pt x="3" y="4"/>
                  </a:cubicBezTo>
                  <a:cubicBezTo>
                    <a:pt x="2" y="2"/>
                    <a:pt x="2" y="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2"/>
            <p:cNvSpPr/>
            <p:nvPr/>
          </p:nvSpPr>
          <p:spPr>
            <a:xfrm>
              <a:off x="4508725" y="1612150"/>
              <a:ext cx="175" cy="275"/>
            </a:xfrm>
            <a:custGeom>
              <a:avLst/>
              <a:gdLst/>
              <a:ahLst/>
              <a:cxnLst/>
              <a:rect l="l" t="t" r="r" b="b"/>
              <a:pathLst>
                <a:path w="7" h="11" extrusionOk="0">
                  <a:moveTo>
                    <a:pt x="0" y="1"/>
                  </a:moveTo>
                  <a:cubicBezTo>
                    <a:pt x="1" y="2"/>
                    <a:pt x="1" y="3"/>
                    <a:pt x="3" y="4"/>
                  </a:cubicBezTo>
                  <a:lnTo>
                    <a:pt x="3" y="4"/>
                  </a:lnTo>
                  <a:lnTo>
                    <a:pt x="0" y="1"/>
                  </a:lnTo>
                  <a:close/>
                  <a:moveTo>
                    <a:pt x="3" y="4"/>
                  </a:moveTo>
                  <a:lnTo>
                    <a:pt x="4" y="7"/>
                  </a:lnTo>
                  <a:cubicBezTo>
                    <a:pt x="5" y="7"/>
                    <a:pt x="5" y="7"/>
                    <a:pt x="5" y="8"/>
                  </a:cubicBezTo>
                  <a:lnTo>
                    <a:pt x="5" y="8"/>
                  </a:lnTo>
                  <a:cubicBezTo>
                    <a:pt x="4" y="6"/>
                    <a:pt x="3" y="5"/>
                    <a:pt x="3" y="4"/>
                  </a:cubicBezTo>
                  <a:close/>
                  <a:moveTo>
                    <a:pt x="5" y="8"/>
                  </a:moveTo>
                  <a:cubicBezTo>
                    <a:pt x="5" y="8"/>
                    <a:pt x="5" y="8"/>
                    <a:pt x="5" y="8"/>
                  </a:cubicBezTo>
                  <a:lnTo>
                    <a:pt x="5" y="8"/>
                  </a:lnTo>
                  <a:cubicBezTo>
                    <a:pt x="5" y="8"/>
                    <a:pt x="5" y="8"/>
                    <a:pt x="5" y="8"/>
                  </a:cubicBezTo>
                  <a:close/>
                  <a:moveTo>
                    <a:pt x="5" y="8"/>
                  </a:moveTo>
                  <a:cubicBezTo>
                    <a:pt x="6" y="9"/>
                    <a:pt x="6" y="9"/>
                    <a:pt x="7" y="10"/>
                  </a:cubicBezTo>
                  <a:cubicBezTo>
                    <a:pt x="6" y="9"/>
                    <a:pt x="6" y="9"/>
                    <a:pt x="5" y="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2"/>
            <p:cNvSpPr/>
            <p:nvPr/>
          </p:nvSpPr>
          <p:spPr>
            <a:xfrm>
              <a:off x="4498125" y="1689500"/>
              <a:ext cx="36650" cy="28975"/>
            </a:xfrm>
            <a:custGeom>
              <a:avLst/>
              <a:gdLst/>
              <a:ahLst/>
              <a:cxnLst/>
              <a:rect l="l" t="t" r="r" b="b"/>
              <a:pathLst>
                <a:path w="1466" h="1159" extrusionOk="0">
                  <a:moveTo>
                    <a:pt x="623" y="1"/>
                  </a:moveTo>
                  <a:cubicBezTo>
                    <a:pt x="559" y="1"/>
                    <a:pt x="495" y="9"/>
                    <a:pt x="433" y="24"/>
                  </a:cubicBezTo>
                  <a:cubicBezTo>
                    <a:pt x="375" y="37"/>
                    <a:pt x="321" y="65"/>
                    <a:pt x="270" y="91"/>
                  </a:cubicBezTo>
                  <a:cubicBezTo>
                    <a:pt x="218" y="117"/>
                    <a:pt x="172" y="161"/>
                    <a:pt x="128" y="198"/>
                  </a:cubicBezTo>
                  <a:cubicBezTo>
                    <a:pt x="34" y="300"/>
                    <a:pt x="1" y="444"/>
                    <a:pt x="39" y="578"/>
                  </a:cubicBezTo>
                  <a:cubicBezTo>
                    <a:pt x="82" y="702"/>
                    <a:pt x="151" y="816"/>
                    <a:pt x="243" y="909"/>
                  </a:cubicBezTo>
                  <a:cubicBezTo>
                    <a:pt x="288" y="956"/>
                    <a:pt x="345" y="993"/>
                    <a:pt x="398" y="1029"/>
                  </a:cubicBezTo>
                  <a:cubicBezTo>
                    <a:pt x="425" y="1047"/>
                    <a:pt x="453" y="1062"/>
                    <a:pt x="484" y="1075"/>
                  </a:cubicBezTo>
                  <a:cubicBezTo>
                    <a:pt x="600" y="1128"/>
                    <a:pt x="726" y="1156"/>
                    <a:pt x="854" y="1158"/>
                  </a:cubicBezTo>
                  <a:cubicBezTo>
                    <a:pt x="859" y="1159"/>
                    <a:pt x="864" y="1159"/>
                    <a:pt x="868" y="1159"/>
                  </a:cubicBezTo>
                  <a:cubicBezTo>
                    <a:pt x="928" y="1159"/>
                    <a:pt x="987" y="1147"/>
                    <a:pt x="1044" y="1136"/>
                  </a:cubicBezTo>
                  <a:cubicBezTo>
                    <a:pt x="1110" y="1122"/>
                    <a:pt x="1170" y="1090"/>
                    <a:pt x="1230" y="1063"/>
                  </a:cubicBezTo>
                  <a:cubicBezTo>
                    <a:pt x="1411" y="943"/>
                    <a:pt x="1466" y="704"/>
                    <a:pt x="1357" y="518"/>
                  </a:cubicBezTo>
                  <a:cubicBezTo>
                    <a:pt x="1336" y="488"/>
                    <a:pt x="1313" y="463"/>
                    <a:pt x="1287" y="439"/>
                  </a:cubicBezTo>
                  <a:cubicBezTo>
                    <a:pt x="1278" y="404"/>
                    <a:pt x="1265" y="371"/>
                    <a:pt x="1246" y="339"/>
                  </a:cubicBezTo>
                  <a:cubicBezTo>
                    <a:pt x="1240" y="329"/>
                    <a:pt x="1233" y="319"/>
                    <a:pt x="1226" y="309"/>
                  </a:cubicBezTo>
                  <a:cubicBezTo>
                    <a:pt x="1199" y="272"/>
                    <a:pt x="1170" y="238"/>
                    <a:pt x="1138" y="204"/>
                  </a:cubicBezTo>
                  <a:cubicBezTo>
                    <a:pt x="1098" y="163"/>
                    <a:pt x="1048" y="131"/>
                    <a:pt x="1000" y="101"/>
                  </a:cubicBezTo>
                  <a:cubicBezTo>
                    <a:pt x="965" y="80"/>
                    <a:pt x="928" y="63"/>
                    <a:pt x="889" y="51"/>
                  </a:cubicBezTo>
                  <a:cubicBezTo>
                    <a:pt x="851" y="35"/>
                    <a:pt x="810" y="22"/>
                    <a:pt x="769" y="14"/>
                  </a:cubicBezTo>
                  <a:cubicBezTo>
                    <a:pt x="721" y="5"/>
                    <a:pt x="672"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2"/>
            <p:cNvSpPr/>
            <p:nvPr/>
          </p:nvSpPr>
          <p:spPr>
            <a:xfrm>
              <a:off x="4463925" y="1406125"/>
              <a:ext cx="39450" cy="29900"/>
            </a:xfrm>
            <a:custGeom>
              <a:avLst/>
              <a:gdLst/>
              <a:ahLst/>
              <a:cxnLst/>
              <a:rect l="l" t="t" r="r" b="b"/>
              <a:pathLst>
                <a:path w="1578" h="1196" extrusionOk="0">
                  <a:moveTo>
                    <a:pt x="389" y="1"/>
                  </a:moveTo>
                  <a:cubicBezTo>
                    <a:pt x="258" y="1"/>
                    <a:pt x="127" y="103"/>
                    <a:pt x="68" y="213"/>
                  </a:cubicBezTo>
                  <a:cubicBezTo>
                    <a:pt x="1" y="340"/>
                    <a:pt x="13" y="485"/>
                    <a:pt x="83" y="607"/>
                  </a:cubicBezTo>
                  <a:cubicBezTo>
                    <a:pt x="284" y="960"/>
                    <a:pt x="695" y="1196"/>
                    <a:pt x="1102" y="1196"/>
                  </a:cubicBezTo>
                  <a:cubicBezTo>
                    <a:pt x="1130" y="1196"/>
                    <a:pt x="1159" y="1195"/>
                    <a:pt x="1187" y="1192"/>
                  </a:cubicBezTo>
                  <a:cubicBezTo>
                    <a:pt x="1316" y="1181"/>
                    <a:pt x="1422" y="1130"/>
                    <a:pt x="1496" y="1023"/>
                  </a:cubicBezTo>
                  <a:cubicBezTo>
                    <a:pt x="1530" y="984"/>
                    <a:pt x="1551" y="936"/>
                    <a:pt x="1561" y="885"/>
                  </a:cubicBezTo>
                  <a:cubicBezTo>
                    <a:pt x="1577" y="818"/>
                    <a:pt x="1575" y="749"/>
                    <a:pt x="1555" y="683"/>
                  </a:cubicBezTo>
                  <a:cubicBezTo>
                    <a:pt x="1547" y="635"/>
                    <a:pt x="1538" y="585"/>
                    <a:pt x="1530" y="536"/>
                  </a:cubicBezTo>
                  <a:cubicBezTo>
                    <a:pt x="1513" y="441"/>
                    <a:pt x="1416" y="341"/>
                    <a:pt x="1335" y="299"/>
                  </a:cubicBezTo>
                  <a:cubicBezTo>
                    <a:pt x="1275" y="268"/>
                    <a:pt x="1210" y="253"/>
                    <a:pt x="1143" y="253"/>
                  </a:cubicBezTo>
                  <a:cubicBezTo>
                    <a:pt x="1131" y="253"/>
                    <a:pt x="1119" y="253"/>
                    <a:pt x="1107" y="254"/>
                  </a:cubicBezTo>
                  <a:cubicBezTo>
                    <a:pt x="1039" y="201"/>
                    <a:pt x="966" y="156"/>
                    <a:pt x="887" y="119"/>
                  </a:cubicBezTo>
                  <a:cubicBezTo>
                    <a:pt x="812" y="85"/>
                    <a:pt x="735" y="57"/>
                    <a:pt x="657" y="36"/>
                  </a:cubicBezTo>
                  <a:cubicBezTo>
                    <a:pt x="574" y="17"/>
                    <a:pt x="491" y="6"/>
                    <a:pt x="407" y="2"/>
                  </a:cubicBezTo>
                  <a:cubicBezTo>
                    <a:pt x="401" y="1"/>
                    <a:pt x="39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2"/>
            <p:cNvSpPr/>
            <p:nvPr/>
          </p:nvSpPr>
          <p:spPr>
            <a:xfrm>
              <a:off x="4478050" y="1317300"/>
              <a:ext cx="36075" cy="28225"/>
            </a:xfrm>
            <a:custGeom>
              <a:avLst/>
              <a:gdLst/>
              <a:ahLst/>
              <a:cxnLst/>
              <a:rect l="l" t="t" r="r" b="b"/>
              <a:pathLst>
                <a:path w="1443" h="1129" extrusionOk="0">
                  <a:moveTo>
                    <a:pt x="737" y="0"/>
                  </a:moveTo>
                  <a:cubicBezTo>
                    <a:pt x="716" y="0"/>
                    <a:pt x="696" y="1"/>
                    <a:pt x="675" y="3"/>
                  </a:cubicBezTo>
                  <a:cubicBezTo>
                    <a:pt x="592" y="9"/>
                    <a:pt x="511" y="24"/>
                    <a:pt x="432" y="48"/>
                  </a:cubicBezTo>
                  <a:cubicBezTo>
                    <a:pt x="377" y="66"/>
                    <a:pt x="324" y="88"/>
                    <a:pt x="272" y="115"/>
                  </a:cubicBezTo>
                  <a:cubicBezTo>
                    <a:pt x="190" y="158"/>
                    <a:pt x="126" y="232"/>
                    <a:pt x="80" y="310"/>
                  </a:cubicBezTo>
                  <a:cubicBezTo>
                    <a:pt x="14" y="420"/>
                    <a:pt x="1" y="572"/>
                    <a:pt x="43" y="693"/>
                  </a:cubicBezTo>
                  <a:cubicBezTo>
                    <a:pt x="58" y="743"/>
                    <a:pt x="82" y="791"/>
                    <a:pt x="112" y="833"/>
                  </a:cubicBezTo>
                  <a:cubicBezTo>
                    <a:pt x="147" y="876"/>
                    <a:pt x="179" y="921"/>
                    <a:pt x="222" y="955"/>
                  </a:cubicBezTo>
                  <a:cubicBezTo>
                    <a:pt x="262" y="987"/>
                    <a:pt x="304" y="1016"/>
                    <a:pt x="350" y="1040"/>
                  </a:cubicBezTo>
                  <a:cubicBezTo>
                    <a:pt x="399" y="1064"/>
                    <a:pt x="451" y="1082"/>
                    <a:pt x="504" y="1097"/>
                  </a:cubicBezTo>
                  <a:cubicBezTo>
                    <a:pt x="583" y="1117"/>
                    <a:pt x="664" y="1128"/>
                    <a:pt x="746" y="1129"/>
                  </a:cubicBezTo>
                  <a:cubicBezTo>
                    <a:pt x="833" y="1129"/>
                    <a:pt x="920" y="1118"/>
                    <a:pt x="1005" y="1095"/>
                  </a:cubicBezTo>
                  <a:cubicBezTo>
                    <a:pt x="1093" y="1073"/>
                    <a:pt x="1177" y="1037"/>
                    <a:pt x="1256" y="990"/>
                  </a:cubicBezTo>
                  <a:cubicBezTo>
                    <a:pt x="1342" y="931"/>
                    <a:pt x="1403" y="845"/>
                    <a:pt x="1431" y="744"/>
                  </a:cubicBezTo>
                  <a:cubicBezTo>
                    <a:pt x="1435" y="711"/>
                    <a:pt x="1438" y="676"/>
                    <a:pt x="1442" y="643"/>
                  </a:cubicBezTo>
                  <a:cubicBezTo>
                    <a:pt x="1440" y="572"/>
                    <a:pt x="1418" y="504"/>
                    <a:pt x="1382" y="445"/>
                  </a:cubicBezTo>
                  <a:lnTo>
                    <a:pt x="1374" y="432"/>
                  </a:lnTo>
                  <a:cubicBezTo>
                    <a:pt x="1376" y="358"/>
                    <a:pt x="1357" y="287"/>
                    <a:pt x="1317" y="225"/>
                  </a:cubicBezTo>
                  <a:cubicBezTo>
                    <a:pt x="1294" y="198"/>
                    <a:pt x="1271" y="171"/>
                    <a:pt x="1250" y="144"/>
                  </a:cubicBezTo>
                  <a:cubicBezTo>
                    <a:pt x="1199" y="98"/>
                    <a:pt x="1137" y="64"/>
                    <a:pt x="1070" y="49"/>
                  </a:cubicBezTo>
                  <a:cubicBezTo>
                    <a:pt x="1023" y="33"/>
                    <a:pt x="973" y="21"/>
                    <a:pt x="923" y="15"/>
                  </a:cubicBezTo>
                  <a:cubicBezTo>
                    <a:pt x="861" y="7"/>
                    <a:pt x="799" y="0"/>
                    <a:pt x="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2"/>
            <p:cNvSpPr/>
            <p:nvPr/>
          </p:nvSpPr>
          <p:spPr>
            <a:xfrm>
              <a:off x="4490250" y="1243325"/>
              <a:ext cx="34525" cy="25375"/>
            </a:xfrm>
            <a:custGeom>
              <a:avLst/>
              <a:gdLst/>
              <a:ahLst/>
              <a:cxnLst/>
              <a:rect l="l" t="t" r="r" b="b"/>
              <a:pathLst>
                <a:path w="1381" h="1015" extrusionOk="0">
                  <a:moveTo>
                    <a:pt x="925" y="0"/>
                  </a:moveTo>
                  <a:cubicBezTo>
                    <a:pt x="874" y="0"/>
                    <a:pt x="823" y="9"/>
                    <a:pt x="775" y="27"/>
                  </a:cubicBezTo>
                  <a:cubicBezTo>
                    <a:pt x="646" y="36"/>
                    <a:pt x="519" y="44"/>
                    <a:pt x="390" y="54"/>
                  </a:cubicBezTo>
                  <a:cubicBezTo>
                    <a:pt x="320" y="55"/>
                    <a:pt x="252" y="77"/>
                    <a:pt x="191" y="114"/>
                  </a:cubicBezTo>
                  <a:cubicBezTo>
                    <a:pt x="106" y="172"/>
                    <a:pt x="43" y="260"/>
                    <a:pt x="15" y="360"/>
                  </a:cubicBezTo>
                  <a:cubicBezTo>
                    <a:pt x="0" y="427"/>
                    <a:pt x="1" y="497"/>
                    <a:pt x="22" y="563"/>
                  </a:cubicBezTo>
                  <a:cubicBezTo>
                    <a:pt x="39" y="610"/>
                    <a:pt x="61" y="655"/>
                    <a:pt x="85" y="698"/>
                  </a:cubicBezTo>
                  <a:cubicBezTo>
                    <a:pt x="112" y="738"/>
                    <a:pt x="143" y="776"/>
                    <a:pt x="176" y="811"/>
                  </a:cubicBezTo>
                  <a:cubicBezTo>
                    <a:pt x="218" y="859"/>
                    <a:pt x="277" y="897"/>
                    <a:pt x="330" y="928"/>
                  </a:cubicBezTo>
                  <a:cubicBezTo>
                    <a:pt x="385" y="960"/>
                    <a:pt x="443" y="983"/>
                    <a:pt x="506" y="996"/>
                  </a:cubicBezTo>
                  <a:cubicBezTo>
                    <a:pt x="550" y="1006"/>
                    <a:pt x="595" y="1012"/>
                    <a:pt x="642" y="1013"/>
                  </a:cubicBezTo>
                  <a:cubicBezTo>
                    <a:pt x="651" y="1014"/>
                    <a:pt x="659" y="1014"/>
                    <a:pt x="667" y="1014"/>
                  </a:cubicBezTo>
                  <a:cubicBezTo>
                    <a:pt x="676" y="1014"/>
                    <a:pt x="684" y="1014"/>
                    <a:pt x="693" y="1013"/>
                  </a:cubicBezTo>
                  <a:cubicBezTo>
                    <a:pt x="740" y="1009"/>
                    <a:pt x="787" y="1001"/>
                    <a:pt x="833" y="990"/>
                  </a:cubicBezTo>
                  <a:cubicBezTo>
                    <a:pt x="880" y="975"/>
                    <a:pt x="925" y="955"/>
                    <a:pt x="968" y="933"/>
                  </a:cubicBezTo>
                  <a:cubicBezTo>
                    <a:pt x="1027" y="906"/>
                    <a:pt x="1076" y="860"/>
                    <a:pt x="1124" y="818"/>
                  </a:cubicBezTo>
                  <a:cubicBezTo>
                    <a:pt x="1148" y="797"/>
                    <a:pt x="1168" y="772"/>
                    <a:pt x="1188" y="746"/>
                  </a:cubicBezTo>
                  <a:cubicBezTo>
                    <a:pt x="1220" y="727"/>
                    <a:pt x="1250" y="705"/>
                    <a:pt x="1276" y="678"/>
                  </a:cubicBezTo>
                  <a:cubicBezTo>
                    <a:pt x="1343" y="599"/>
                    <a:pt x="1380" y="500"/>
                    <a:pt x="1381" y="398"/>
                  </a:cubicBezTo>
                  <a:cubicBezTo>
                    <a:pt x="1373" y="294"/>
                    <a:pt x="1336" y="186"/>
                    <a:pt x="1253" y="118"/>
                  </a:cubicBezTo>
                  <a:cubicBezTo>
                    <a:pt x="1192" y="63"/>
                    <a:pt x="1115" y="28"/>
                    <a:pt x="1034" y="16"/>
                  </a:cubicBezTo>
                  <a:cubicBezTo>
                    <a:pt x="1027" y="13"/>
                    <a:pt x="1019" y="11"/>
                    <a:pt x="1011" y="9"/>
                  </a:cubicBezTo>
                  <a:cubicBezTo>
                    <a:pt x="983" y="3"/>
                    <a:pt x="954" y="0"/>
                    <a:pt x="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2"/>
            <p:cNvSpPr/>
            <p:nvPr/>
          </p:nvSpPr>
          <p:spPr>
            <a:xfrm>
              <a:off x="4437250" y="1262575"/>
              <a:ext cx="20900" cy="20725"/>
            </a:xfrm>
            <a:custGeom>
              <a:avLst/>
              <a:gdLst/>
              <a:ahLst/>
              <a:cxnLst/>
              <a:rect l="l" t="t" r="r" b="b"/>
              <a:pathLst>
                <a:path w="836" h="829" extrusionOk="0">
                  <a:moveTo>
                    <a:pt x="433" y="1"/>
                  </a:moveTo>
                  <a:cubicBezTo>
                    <a:pt x="355" y="1"/>
                    <a:pt x="277" y="25"/>
                    <a:pt x="211" y="74"/>
                  </a:cubicBezTo>
                  <a:cubicBezTo>
                    <a:pt x="172" y="95"/>
                    <a:pt x="136" y="121"/>
                    <a:pt x="106" y="152"/>
                  </a:cubicBezTo>
                  <a:cubicBezTo>
                    <a:pt x="87" y="180"/>
                    <a:pt x="66" y="208"/>
                    <a:pt x="47" y="236"/>
                  </a:cubicBezTo>
                  <a:cubicBezTo>
                    <a:pt x="15" y="297"/>
                    <a:pt x="0" y="364"/>
                    <a:pt x="1" y="432"/>
                  </a:cubicBezTo>
                  <a:cubicBezTo>
                    <a:pt x="1" y="433"/>
                    <a:pt x="1" y="433"/>
                    <a:pt x="1" y="434"/>
                  </a:cubicBezTo>
                  <a:lnTo>
                    <a:pt x="1" y="435"/>
                  </a:lnTo>
                  <a:cubicBezTo>
                    <a:pt x="1" y="436"/>
                    <a:pt x="17" y="535"/>
                    <a:pt x="17" y="537"/>
                  </a:cubicBezTo>
                  <a:lnTo>
                    <a:pt x="17" y="538"/>
                  </a:lnTo>
                  <a:cubicBezTo>
                    <a:pt x="17" y="538"/>
                    <a:pt x="17" y="539"/>
                    <a:pt x="17" y="540"/>
                  </a:cubicBezTo>
                  <a:cubicBezTo>
                    <a:pt x="30" y="573"/>
                    <a:pt x="44" y="606"/>
                    <a:pt x="62" y="638"/>
                  </a:cubicBezTo>
                  <a:cubicBezTo>
                    <a:pt x="69" y="638"/>
                    <a:pt x="69" y="639"/>
                    <a:pt x="69" y="639"/>
                  </a:cubicBezTo>
                  <a:cubicBezTo>
                    <a:pt x="70" y="640"/>
                    <a:pt x="136" y="720"/>
                    <a:pt x="137" y="721"/>
                  </a:cubicBezTo>
                  <a:cubicBezTo>
                    <a:pt x="162" y="746"/>
                    <a:pt x="191" y="767"/>
                    <a:pt x="224" y="782"/>
                  </a:cubicBezTo>
                  <a:lnTo>
                    <a:pt x="319" y="817"/>
                  </a:lnTo>
                  <a:lnTo>
                    <a:pt x="321" y="817"/>
                  </a:lnTo>
                  <a:cubicBezTo>
                    <a:pt x="321" y="817"/>
                    <a:pt x="421" y="828"/>
                    <a:pt x="423" y="828"/>
                  </a:cubicBezTo>
                  <a:lnTo>
                    <a:pt x="424" y="828"/>
                  </a:lnTo>
                  <a:cubicBezTo>
                    <a:pt x="459" y="825"/>
                    <a:pt x="494" y="820"/>
                    <a:pt x="530" y="811"/>
                  </a:cubicBezTo>
                  <a:cubicBezTo>
                    <a:pt x="531" y="811"/>
                    <a:pt x="532" y="811"/>
                    <a:pt x="533" y="810"/>
                  </a:cubicBezTo>
                  <a:cubicBezTo>
                    <a:pt x="567" y="797"/>
                    <a:pt x="601" y="782"/>
                    <a:pt x="633" y="765"/>
                  </a:cubicBezTo>
                  <a:lnTo>
                    <a:pt x="638" y="763"/>
                  </a:lnTo>
                  <a:cubicBezTo>
                    <a:pt x="639" y="762"/>
                    <a:pt x="640" y="761"/>
                    <a:pt x="641" y="760"/>
                  </a:cubicBezTo>
                  <a:cubicBezTo>
                    <a:pt x="642" y="760"/>
                    <a:pt x="642" y="759"/>
                    <a:pt x="643" y="759"/>
                  </a:cubicBezTo>
                  <a:cubicBezTo>
                    <a:pt x="653" y="750"/>
                    <a:pt x="715" y="700"/>
                    <a:pt x="725" y="691"/>
                  </a:cubicBezTo>
                  <a:cubicBezTo>
                    <a:pt x="726" y="690"/>
                    <a:pt x="727" y="689"/>
                    <a:pt x="728" y="688"/>
                  </a:cubicBezTo>
                  <a:lnTo>
                    <a:pt x="729" y="687"/>
                  </a:lnTo>
                  <a:cubicBezTo>
                    <a:pt x="732" y="682"/>
                    <a:pt x="786" y="606"/>
                    <a:pt x="788" y="602"/>
                  </a:cubicBezTo>
                  <a:cubicBezTo>
                    <a:pt x="788" y="602"/>
                    <a:pt x="788" y="601"/>
                    <a:pt x="788" y="601"/>
                  </a:cubicBezTo>
                  <a:cubicBezTo>
                    <a:pt x="789" y="600"/>
                    <a:pt x="790" y="599"/>
                    <a:pt x="790" y="598"/>
                  </a:cubicBezTo>
                  <a:cubicBezTo>
                    <a:pt x="791" y="595"/>
                    <a:pt x="825" y="506"/>
                    <a:pt x="826" y="503"/>
                  </a:cubicBezTo>
                  <a:lnTo>
                    <a:pt x="826" y="502"/>
                  </a:lnTo>
                  <a:lnTo>
                    <a:pt x="826" y="500"/>
                  </a:lnTo>
                  <a:cubicBezTo>
                    <a:pt x="826" y="499"/>
                    <a:pt x="835" y="400"/>
                    <a:pt x="835" y="399"/>
                  </a:cubicBezTo>
                  <a:lnTo>
                    <a:pt x="835" y="398"/>
                  </a:lnTo>
                  <a:cubicBezTo>
                    <a:pt x="834" y="364"/>
                    <a:pt x="828" y="329"/>
                    <a:pt x="819" y="296"/>
                  </a:cubicBezTo>
                  <a:cubicBezTo>
                    <a:pt x="809" y="260"/>
                    <a:pt x="794" y="226"/>
                    <a:pt x="775" y="195"/>
                  </a:cubicBezTo>
                  <a:cubicBezTo>
                    <a:pt x="755" y="164"/>
                    <a:pt x="732" y="135"/>
                    <a:pt x="705" y="111"/>
                  </a:cubicBezTo>
                  <a:cubicBezTo>
                    <a:pt x="678" y="88"/>
                    <a:pt x="648" y="69"/>
                    <a:pt x="618" y="50"/>
                  </a:cubicBezTo>
                  <a:cubicBezTo>
                    <a:pt x="618" y="49"/>
                    <a:pt x="617" y="49"/>
                    <a:pt x="616" y="48"/>
                  </a:cubicBezTo>
                  <a:cubicBezTo>
                    <a:pt x="559" y="16"/>
                    <a:pt x="496" y="1"/>
                    <a:pt x="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2"/>
            <p:cNvSpPr/>
            <p:nvPr/>
          </p:nvSpPr>
          <p:spPr>
            <a:xfrm>
              <a:off x="4414825" y="1360850"/>
              <a:ext cx="22725" cy="20550"/>
            </a:xfrm>
            <a:custGeom>
              <a:avLst/>
              <a:gdLst/>
              <a:ahLst/>
              <a:cxnLst/>
              <a:rect l="l" t="t" r="r" b="b"/>
              <a:pathLst>
                <a:path w="909" h="822" extrusionOk="0">
                  <a:moveTo>
                    <a:pt x="452" y="1"/>
                  </a:moveTo>
                  <a:cubicBezTo>
                    <a:pt x="382" y="3"/>
                    <a:pt x="314" y="23"/>
                    <a:pt x="254" y="60"/>
                  </a:cubicBezTo>
                  <a:lnTo>
                    <a:pt x="207" y="89"/>
                  </a:lnTo>
                  <a:cubicBezTo>
                    <a:pt x="161" y="115"/>
                    <a:pt x="122" y="153"/>
                    <a:pt x="95" y="199"/>
                  </a:cubicBezTo>
                  <a:cubicBezTo>
                    <a:pt x="7" y="329"/>
                    <a:pt x="0" y="499"/>
                    <a:pt x="80" y="635"/>
                  </a:cubicBezTo>
                  <a:cubicBezTo>
                    <a:pt x="103" y="662"/>
                    <a:pt x="126" y="690"/>
                    <a:pt x="147" y="717"/>
                  </a:cubicBezTo>
                  <a:cubicBezTo>
                    <a:pt x="198" y="763"/>
                    <a:pt x="260" y="796"/>
                    <a:pt x="327" y="812"/>
                  </a:cubicBezTo>
                  <a:lnTo>
                    <a:pt x="427" y="822"/>
                  </a:lnTo>
                  <a:cubicBezTo>
                    <a:pt x="497" y="820"/>
                    <a:pt x="566" y="799"/>
                    <a:pt x="626" y="762"/>
                  </a:cubicBezTo>
                  <a:lnTo>
                    <a:pt x="672" y="732"/>
                  </a:lnTo>
                  <a:cubicBezTo>
                    <a:pt x="853" y="613"/>
                    <a:pt x="909" y="373"/>
                    <a:pt x="799" y="187"/>
                  </a:cubicBezTo>
                  <a:cubicBezTo>
                    <a:pt x="777" y="160"/>
                    <a:pt x="754" y="133"/>
                    <a:pt x="732" y="105"/>
                  </a:cubicBezTo>
                  <a:cubicBezTo>
                    <a:pt x="681" y="59"/>
                    <a:pt x="619" y="26"/>
                    <a:pt x="553" y="10"/>
                  </a:cubicBezTo>
                  <a:cubicBezTo>
                    <a:pt x="519" y="7"/>
                    <a:pt x="485" y="4"/>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2"/>
            <p:cNvSpPr/>
            <p:nvPr/>
          </p:nvSpPr>
          <p:spPr>
            <a:xfrm>
              <a:off x="4416275" y="1452550"/>
              <a:ext cx="23625" cy="20675"/>
            </a:xfrm>
            <a:custGeom>
              <a:avLst/>
              <a:gdLst/>
              <a:ahLst/>
              <a:cxnLst/>
              <a:rect l="l" t="t" r="r" b="b"/>
              <a:pathLst>
                <a:path w="945" h="827" extrusionOk="0">
                  <a:moveTo>
                    <a:pt x="408" y="1"/>
                  </a:moveTo>
                  <a:cubicBezTo>
                    <a:pt x="384" y="1"/>
                    <a:pt x="359" y="4"/>
                    <a:pt x="336" y="10"/>
                  </a:cubicBezTo>
                  <a:cubicBezTo>
                    <a:pt x="178" y="38"/>
                    <a:pt x="51" y="153"/>
                    <a:pt x="11" y="308"/>
                  </a:cubicBezTo>
                  <a:cubicBezTo>
                    <a:pt x="8" y="341"/>
                    <a:pt x="4" y="376"/>
                    <a:pt x="1" y="409"/>
                  </a:cubicBezTo>
                  <a:cubicBezTo>
                    <a:pt x="3" y="478"/>
                    <a:pt x="23" y="548"/>
                    <a:pt x="61" y="607"/>
                  </a:cubicBezTo>
                  <a:lnTo>
                    <a:pt x="128" y="688"/>
                  </a:lnTo>
                  <a:cubicBezTo>
                    <a:pt x="179" y="735"/>
                    <a:pt x="240" y="767"/>
                    <a:pt x="307" y="782"/>
                  </a:cubicBezTo>
                  <a:lnTo>
                    <a:pt x="460" y="818"/>
                  </a:lnTo>
                  <a:cubicBezTo>
                    <a:pt x="487" y="823"/>
                    <a:pt x="515" y="826"/>
                    <a:pt x="542" y="826"/>
                  </a:cubicBezTo>
                  <a:cubicBezTo>
                    <a:pt x="723" y="826"/>
                    <a:pt x="888" y="704"/>
                    <a:pt x="935" y="522"/>
                  </a:cubicBezTo>
                  <a:cubicBezTo>
                    <a:pt x="938" y="488"/>
                    <a:pt x="942" y="455"/>
                    <a:pt x="945" y="421"/>
                  </a:cubicBezTo>
                  <a:cubicBezTo>
                    <a:pt x="944" y="351"/>
                    <a:pt x="922" y="283"/>
                    <a:pt x="886" y="222"/>
                  </a:cubicBezTo>
                  <a:cubicBezTo>
                    <a:pt x="863" y="195"/>
                    <a:pt x="840" y="168"/>
                    <a:pt x="819" y="141"/>
                  </a:cubicBezTo>
                  <a:cubicBezTo>
                    <a:pt x="768" y="95"/>
                    <a:pt x="706" y="62"/>
                    <a:pt x="639" y="47"/>
                  </a:cubicBezTo>
                  <a:cubicBezTo>
                    <a:pt x="588" y="35"/>
                    <a:pt x="538" y="24"/>
                    <a:pt x="487" y="12"/>
                  </a:cubicBezTo>
                  <a:cubicBezTo>
                    <a:pt x="461" y="4"/>
                    <a:pt x="434" y="1"/>
                    <a:pt x="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2"/>
            <p:cNvSpPr/>
            <p:nvPr/>
          </p:nvSpPr>
          <p:spPr>
            <a:xfrm>
              <a:off x="4421725" y="1533350"/>
              <a:ext cx="29125" cy="26175"/>
            </a:xfrm>
            <a:custGeom>
              <a:avLst/>
              <a:gdLst/>
              <a:ahLst/>
              <a:cxnLst/>
              <a:rect l="l" t="t" r="r" b="b"/>
              <a:pathLst>
                <a:path w="1165" h="1047" extrusionOk="0">
                  <a:moveTo>
                    <a:pt x="490" y="1"/>
                  </a:moveTo>
                  <a:cubicBezTo>
                    <a:pt x="473" y="1"/>
                    <a:pt x="455" y="2"/>
                    <a:pt x="437" y="5"/>
                  </a:cubicBezTo>
                  <a:cubicBezTo>
                    <a:pt x="388" y="10"/>
                    <a:pt x="338" y="19"/>
                    <a:pt x="290" y="32"/>
                  </a:cubicBezTo>
                  <a:cubicBezTo>
                    <a:pt x="238" y="45"/>
                    <a:pt x="190" y="72"/>
                    <a:pt x="152" y="110"/>
                  </a:cubicBezTo>
                  <a:cubicBezTo>
                    <a:pt x="109" y="139"/>
                    <a:pt x="74" y="180"/>
                    <a:pt x="52" y="228"/>
                  </a:cubicBezTo>
                  <a:lnTo>
                    <a:pt x="17" y="322"/>
                  </a:lnTo>
                  <a:cubicBezTo>
                    <a:pt x="1" y="389"/>
                    <a:pt x="3" y="458"/>
                    <a:pt x="22" y="524"/>
                  </a:cubicBezTo>
                  <a:cubicBezTo>
                    <a:pt x="30" y="547"/>
                    <a:pt x="38" y="570"/>
                    <a:pt x="47" y="593"/>
                  </a:cubicBezTo>
                  <a:cubicBezTo>
                    <a:pt x="57" y="619"/>
                    <a:pt x="69" y="645"/>
                    <a:pt x="81" y="670"/>
                  </a:cubicBezTo>
                  <a:cubicBezTo>
                    <a:pt x="93" y="695"/>
                    <a:pt x="102" y="721"/>
                    <a:pt x="116" y="745"/>
                  </a:cubicBezTo>
                  <a:cubicBezTo>
                    <a:pt x="145" y="796"/>
                    <a:pt x="185" y="840"/>
                    <a:pt x="221" y="881"/>
                  </a:cubicBezTo>
                  <a:cubicBezTo>
                    <a:pt x="229" y="890"/>
                    <a:pt x="236" y="896"/>
                    <a:pt x="244" y="903"/>
                  </a:cubicBezTo>
                  <a:cubicBezTo>
                    <a:pt x="260" y="917"/>
                    <a:pt x="280" y="929"/>
                    <a:pt x="296" y="940"/>
                  </a:cubicBezTo>
                  <a:cubicBezTo>
                    <a:pt x="312" y="952"/>
                    <a:pt x="329" y="966"/>
                    <a:pt x="348" y="976"/>
                  </a:cubicBezTo>
                  <a:cubicBezTo>
                    <a:pt x="355" y="981"/>
                    <a:pt x="363" y="984"/>
                    <a:pt x="371" y="987"/>
                  </a:cubicBezTo>
                  <a:cubicBezTo>
                    <a:pt x="404" y="1001"/>
                    <a:pt x="441" y="1014"/>
                    <a:pt x="475" y="1026"/>
                  </a:cubicBezTo>
                  <a:cubicBezTo>
                    <a:pt x="480" y="1028"/>
                    <a:pt x="484" y="1029"/>
                    <a:pt x="488" y="1030"/>
                  </a:cubicBezTo>
                  <a:cubicBezTo>
                    <a:pt x="529" y="1041"/>
                    <a:pt x="571" y="1046"/>
                    <a:pt x="614" y="1046"/>
                  </a:cubicBezTo>
                  <a:cubicBezTo>
                    <a:pt x="622" y="1046"/>
                    <a:pt x="630" y="1046"/>
                    <a:pt x="638" y="1046"/>
                  </a:cubicBezTo>
                  <a:cubicBezTo>
                    <a:pt x="775" y="1038"/>
                    <a:pt x="908" y="984"/>
                    <a:pt x="1000" y="880"/>
                  </a:cubicBezTo>
                  <a:cubicBezTo>
                    <a:pt x="1036" y="843"/>
                    <a:pt x="1063" y="799"/>
                    <a:pt x="1076" y="749"/>
                  </a:cubicBezTo>
                  <a:cubicBezTo>
                    <a:pt x="1090" y="730"/>
                    <a:pt x="1104" y="711"/>
                    <a:pt x="1118" y="691"/>
                  </a:cubicBezTo>
                  <a:cubicBezTo>
                    <a:pt x="1149" y="631"/>
                    <a:pt x="1165" y="563"/>
                    <a:pt x="1164" y="494"/>
                  </a:cubicBezTo>
                  <a:cubicBezTo>
                    <a:pt x="1158" y="461"/>
                    <a:pt x="1153" y="427"/>
                    <a:pt x="1147" y="394"/>
                  </a:cubicBezTo>
                  <a:cubicBezTo>
                    <a:pt x="1127" y="325"/>
                    <a:pt x="1088" y="263"/>
                    <a:pt x="1036" y="215"/>
                  </a:cubicBezTo>
                  <a:cubicBezTo>
                    <a:pt x="1024" y="202"/>
                    <a:pt x="1011" y="191"/>
                    <a:pt x="997" y="180"/>
                  </a:cubicBezTo>
                  <a:cubicBezTo>
                    <a:pt x="957" y="149"/>
                    <a:pt x="916" y="120"/>
                    <a:pt x="873" y="95"/>
                  </a:cubicBezTo>
                  <a:cubicBezTo>
                    <a:pt x="859" y="86"/>
                    <a:pt x="844" y="78"/>
                    <a:pt x="829" y="73"/>
                  </a:cubicBezTo>
                  <a:cubicBezTo>
                    <a:pt x="782" y="53"/>
                    <a:pt x="736" y="36"/>
                    <a:pt x="688" y="22"/>
                  </a:cubicBezTo>
                  <a:cubicBezTo>
                    <a:pt x="672" y="18"/>
                    <a:pt x="656" y="15"/>
                    <a:pt x="638" y="14"/>
                  </a:cubicBezTo>
                  <a:cubicBezTo>
                    <a:pt x="590" y="5"/>
                    <a:pt x="540"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2"/>
            <p:cNvSpPr/>
            <p:nvPr/>
          </p:nvSpPr>
          <p:spPr>
            <a:xfrm>
              <a:off x="4425625" y="1628050"/>
              <a:ext cx="28925" cy="24300"/>
            </a:xfrm>
            <a:custGeom>
              <a:avLst/>
              <a:gdLst/>
              <a:ahLst/>
              <a:cxnLst/>
              <a:rect l="l" t="t" r="r" b="b"/>
              <a:pathLst>
                <a:path w="1157" h="972" extrusionOk="0">
                  <a:moveTo>
                    <a:pt x="607" y="0"/>
                  </a:moveTo>
                  <a:cubicBezTo>
                    <a:pt x="594" y="0"/>
                    <a:pt x="581" y="1"/>
                    <a:pt x="568" y="1"/>
                  </a:cubicBezTo>
                  <a:cubicBezTo>
                    <a:pt x="505" y="5"/>
                    <a:pt x="442" y="14"/>
                    <a:pt x="381" y="27"/>
                  </a:cubicBezTo>
                  <a:cubicBezTo>
                    <a:pt x="349" y="32"/>
                    <a:pt x="318" y="40"/>
                    <a:pt x="288" y="50"/>
                  </a:cubicBezTo>
                  <a:lnTo>
                    <a:pt x="192" y="94"/>
                  </a:lnTo>
                  <a:cubicBezTo>
                    <a:pt x="145" y="120"/>
                    <a:pt x="106" y="158"/>
                    <a:pt x="79" y="203"/>
                  </a:cubicBezTo>
                  <a:cubicBezTo>
                    <a:pt x="57" y="229"/>
                    <a:pt x="40" y="259"/>
                    <a:pt x="33" y="293"/>
                  </a:cubicBezTo>
                  <a:cubicBezTo>
                    <a:pt x="10" y="339"/>
                    <a:pt x="0" y="390"/>
                    <a:pt x="5" y="442"/>
                  </a:cubicBezTo>
                  <a:cubicBezTo>
                    <a:pt x="9" y="482"/>
                    <a:pt x="16" y="523"/>
                    <a:pt x="24" y="562"/>
                  </a:cubicBezTo>
                  <a:cubicBezTo>
                    <a:pt x="26" y="569"/>
                    <a:pt x="29" y="576"/>
                    <a:pt x="32" y="582"/>
                  </a:cubicBezTo>
                  <a:cubicBezTo>
                    <a:pt x="48" y="622"/>
                    <a:pt x="67" y="677"/>
                    <a:pt x="97" y="714"/>
                  </a:cubicBezTo>
                  <a:cubicBezTo>
                    <a:pt x="124" y="748"/>
                    <a:pt x="156" y="794"/>
                    <a:pt x="193" y="823"/>
                  </a:cubicBezTo>
                  <a:cubicBezTo>
                    <a:pt x="224" y="849"/>
                    <a:pt x="258" y="872"/>
                    <a:pt x="292" y="893"/>
                  </a:cubicBezTo>
                  <a:cubicBezTo>
                    <a:pt x="299" y="898"/>
                    <a:pt x="304" y="902"/>
                    <a:pt x="312" y="905"/>
                  </a:cubicBezTo>
                  <a:cubicBezTo>
                    <a:pt x="354" y="926"/>
                    <a:pt x="398" y="942"/>
                    <a:pt x="443" y="954"/>
                  </a:cubicBezTo>
                  <a:cubicBezTo>
                    <a:pt x="450" y="956"/>
                    <a:pt x="458" y="957"/>
                    <a:pt x="464" y="958"/>
                  </a:cubicBezTo>
                  <a:cubicBezTo>
                    <a:pt x="504" y="965"/>
                    <a:pt x="544" y="969"/>
                    <a:pt x="585" y="971"/>
                  </a:cubicBezTo>
                  <a:cubicBezTo>
                    <a:pt x="592" y="971"/>
                    <a:pt x="599" y="970"/>
                    <a:pt x="607" y="970"/>
                  </a:cubicBezTo>
                  <a:cubicBezTo>
                    <a:pt x="646" y="966"/>
                    <a:pt x="686" y="959"/>
                    <a:pt x="724" y="951"/>
                  </a:cubicBezTo>
                  <a:cubicBezTo>
                    <a:pt x="773" y="941"/>
                    <a:pt x="819" y="915"/>
                    <a:pt x="862" y="892"/>
                  </a:cubicBezTo>
                  <a:cubicBezTo>
                    <a:pt x="908" y="866"/>
                    <a:pt x="947" y="829"/>
                    <a:pt x="973" y="782"/>
                  </a:cubicBezTo>
                  <a:cubicBezTo>
                    <a:pt x="1001" y="728"/>
                    <a:pt x="1038" y="680"/>
                    <a:pt x="1081" y="637"/>
                  </a:cubicBezTo>
                  <a:cubicBezTo>
                    <a:pt x="1114" y="599"/>
                    <a:pt x="1137" y="551"/>
                    <a:pt x="1146" y="501"/>
                  </a:cubicBezTo>
                  <a:lnTo>
                    <a:pt x="1157" y="400"/>
                  </a:lnTo>
                  <a:cubicBezTo>
                    <a:pt x="1154" y="331"/>
                    <a:pt x="1134" y="261"/>
                    <a:pt x="1096" y="202"/>
                  </a:cubicBezTo>
                  <a:cubicBezTo>
                    <a:pt x="1073" y="175"/>
                    <a:pt x="1052" y="148"/>
                    <a:pt x="1029" y="120"/>
                  </a:cubicBezTo>
                  <a:cubicBezTo>
                    <a:pt x="978" y="73"/>
                    <a:pt x="917" y="41"/>
                    <a:pt x="850" y="26"/>
                  </a:cubicBezTo>
                  <a:cubicBezTo>
                    <a:pt x="788" y="14"/>
                    <a:pt x="724" y="6"/>
                    <a:pt x="661" y="2"/>
                  </a:cubicBezTo>
                  <a:cubicBezTo>
                    <a:pt x="643" y="1"/>
                    <a:pt x="625"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2"/>
            <p:cNvSpPr/>
            <p:nvPr/>
          </p:nvSpPr>
          <p:spPr>
            <a:xfrm>
              <a:off x="4364600" y="1581700"/>
              <a:ext cx="24700" cy="21300"/>
            </a:xfrm>
            <a:custGeom>
              <a:avLst/>
              <a:gdLst/>
              <a:ahLst/>
              <a:cxnLst/>
              <a:rect l="l" t="t" r="r" b="b"/>
              <a:pathLst>
                <a:path w="988" h="852" extrusionOk="0">
                  <a:moveTo>
                    <a:pt x="530" y="1"/>
                  </a:moveTo>
                  <a:cubicBezTo>
                    <a:pt x="460" y="3"/>
                    <a:pt x="392" y="24"/>
                    <a:pt x="331" y="60"/>
                  </a:cubicBezTo>
                  <a:lnTo>
                    <a:pt x="237" y="120"/>
                  </a:lnTo>
                  <a:cubicBezTo>
                    <a:pt x="57" y="239"/>
                    <a:pt x="1" y="478"/>
                    <a:pt x="111" y="664"/>
                  </a:cubicBezTo>
                  <a:cubicBezTo>
                    <a:pt x="133" y="691"/>
                    <a:pt x="155" y="719"/>
                    <a:pt x="178" y="746"/>
                  </a:cubicBezTo>
                  <a:cubicBezTo>
                    <a:pt x="229" y="793"/>
                    <a:pt x="290" y="825"/>
                    <a:pt x="357" y="841"/>
                  </a:cubicBezTo>
                  <a:lnTo>
                    <a:pt x="458" y="851"/>
                  </a:lnTo>
                  <a:cubicBezTo>
                    <a:pt x="528" y="849"/>
                    <a:pt x="596" y="828"/>
                    <a:pt x="655" y="792"/>
                  </a:cubicBezTo>
                  <a:lnTo>
                    <a:pt x="750" y="733"/>
                  </a:lnTo>
                  <a:cubicBezTo>
                    <a:pt x="931" y="615"/>
                    <a:pt x="987" y="375"/>
                    <a:pt x="877" y="188"/>
                  </a:cubicBezTo>
                  <a:cubicBezTo>
                    <a:pt x="854" y="161"/>
                    <a:pt x="831" y="133"/>
                    <a:pt x="810" y="106"/>
                  </a:cubicBezTo>
                  <a:cubicBezTo>
                    <a:pt x="759" y="59"/>
                    <a:pt x="698" y="27"/>
                    <a:pt x="631" y="12"/>
                  </a:cubicBezTo>
                  <a:lnTo>
                    <a:pt x="5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2"/>
            <p:cNvSpPr/>
            <p:nvPr/>
          </p:nvSpPr>
          <p:spPr>
            <a:xfrm>
              <a:off x="4328100" y="1465425"/>
              <a:ext cx="35975" cy="26225"/>
            </a:xfrm>
            <a:custGeom>
              <a:avLst/>
              <a:gdLst/>
              <a:ahLst/>
              <a:cxnLst/>
              <a:rect l="l" t="t" r="r" b="b"/>
              <a:pathLst>
                <a:path w="1439" h="1049" extrusionOk="0">
                  <a:moveTo>
                    <a:pt x="539" y="0"/>
                  </a:moveTo>
                  <a:cubicBezTo>
                    <a:pt x="521" y="0"/>
                    <a:pt x="503" y="1"/>
                    <a:pt x="486" y="3"/>
                  </a:cubicBezTo>
                  <a:cubicBezTo>
                    <a:pt x="443" y="9"/>
                    <a:pt x="396" y="12"/>
                    <a:pt x="355" y="28"/>
                  </a:cubicBezTo>
                  <a:cubicBezTo>
                    <a:pt x="270" y="63"/>
                    <a:pt x="222" y="86"/>
                    <a:pt x="157" y="153"/>
                  </a:cubicBezTo>
                  <a:cubicBezTo>
                    <a:pt x="152" y="158"/>
                    <a:pt x="148" y="163"/>
                    <a:pt x="142" y="170"/>
                  </a:cubicBezTo>
                  <a:cubicBezTo>
                    <a:pt x="120" y="198"/>
                    <a:pt x="99" y="227"/>
                    <a:pt x="81" y="258"/>
                  </a:cubicBezTo>
                  <a:cubicBezTo>
                    <a:pt x="60" y="296"/>
                    <a:pt x="45" y="337"/>
                    <a:pt x="36" y="379"/>
                  </a:cubicBezTo>
                  <a:cubicBezTo>
                    <a:pt x="1" y="556"/>
                    <a:pt x="63" y="719"/>
                    <a:pt x="188" y="842"/>
                  </a:cubicBezTo>
                  <a:cubicBezTo>
                    <a:pt x="270" y="923"/>
                    <a:pt x="368" y="964"/>
                    <a:pt x="474" y="1001"/>
                  </a:cubicBezTo>
                  <a:cubicBezTo>
                    <a:pt x="527" y="1018"/>
                    <a:pt x="581" y="1029"/>
                    <a:pt x="635" y="1034"/>
                  </a:cubicBezTo>
                  <a:cubicBezTo>
                    <a:pt x="693" y="1043"/>
                    <a:pt x="753" y="1047"/>
                    <a:pt x="812" y="1048"/>
                  </a:cubicBezTo>
                  <a:cubicBezTo>
                    <a:pt x="825" y="1048"/>
                    <a:pt x="839" y="1046"/>
                    <a:pt x="853" y="1044"/>
                  </a:cubicBezTo>
                  <a:cubicBezTo>
                    <a:pt x="902" y="1040"/>
                    <a:pt x="949" y="1031"/>
                    <a:pt x="996" y="1019"/>
                  </a:cubicBezTo>
                  <a:cubicBezTo>
                    <a:pt x="1023" y="1009"/>
                    <a:pt x="1050" y="999"/>
                    <a:pt x="1076" y="986"/>
                  </a:cubicBezTo>
                  <a:cubicBezTo>
                    <a:pt x="1096" y="976"/>
                    <a:pt x="1118" y="967"/>
                    <a:pt x="1139" y="955"/>
                  </a:cubicBezTo>
                  <a:cubicBezTo>
                    <a:pt x="1222" y="918"/>
                    <a:pt x="1291" y="855"/>
                    <a:pt x="1336" y="776"/>
                  </a:cubicBezTo>
                  <a:cubicBezTo>
                    <a:pt x="1341" y="768"/>
                    <a:pt x="1343" y="761"/>
                    <a:pt x="1346" y="753"/>
                  </a:cubicBezTo>
                  <a:cubicBezTo>
                    <a:pt x="1376" y="705"/>
                    <a:pt x="1400" y="651"/>
                    <a:pt x="1416" y="596"/>
                  </a:cubicBezTo>
                  <a:cubicBezTo>
                    <a:pt x="1434" y="540"/>
                    <a:pt x="1439" y="482"/>
                    <a:pt x="1431" y="425"/>
                  </a:cubicBezTo>
                  <a:cubicBezTo>
                    <a:pt x="1432" y="373"/>
                    <a:pt x="1420" y="321"/>
                    <a:pt x="1394" y="276"/>
                  </a:cubicBezTo>
                  <a:cubicBezTo>
                    <a:pt x="1327" y="132"/>
                    <a:pt x="1183" y="40"/>
                    <a:pt x="1025" y="40"/>
                  </a:cubicBezTo>
                  <a:cubicBezTo>
                    <a:pt x="968" y="44"/>
                    <a:pt x="913" y="59"/>
                    <a:pt x="861" y="82"/>
                  </a:cubicBezTo>
                  <a:cubicBezTo>
                    <a:pt x="825" y="68"/>
                    <a:pt x="789" y="54"/>
                    <a:pt x="752" y="41"/>
                  </a:cubicBezTo>
                  <a:cubicBezTo>
                    <a:pt x="684" y="18"/>
                    <a:pt x="611"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2"/>
            <p:cNvSpPr/>
            <p:nvPr/>
          </p:nvSpPr>
          <p:spPr>
            <a:xfrm>
              <a:off x="4357300" y="1404575"/>
              <a:ext cx="27325" cy="23250"/>
            </a:xfrm>
            <a:custGeom>
              <a:avLst/>
              <a:gdLst/>
              <a:ahLst/>
              <a:cxnLst/>
              <a:rect l="l" t="t" r="r" b="b"/>
              <a:pathLst>
                <a:path w="1093" h="930" extrusionOk="0">
                  <a:moveTo>
                    <a:pt x="394" y="1"/>
                  </a:moveTo>
                  <a:lnTo>
                    <a:pt x="293" y="17"/>
                  </a:lnTo>
                  <a:lnTo>
                    <a:pt x="195" y="60"/>
                  </a:lnTo>
                  <a:cubicBezTo>
                    <a:pt x="149" y="86"/>
                    <a:pt x="111" y="124"/>
                    <a:pt x="84" y="169"/>
                  </a:cubicBezTo>
                  <a:cubicBezTo>
                    <a:pt x="25" y="254"/>
                    <a:pt x="1" y="356"/>
                    <a:pt x="17" y="458"/>
                  </a:cubicBezTo>
                  <a:cubicBezTo>
                    <a:pt x="20" y="511"/>
                    <a:pt x="39" y="562"/>
                    <a:pt x="69" y="606"/>
                  </a:cubicBezTo>
                  <a:cubicBezTo>
                    <a:pt x="96" y="651"/>
                    <a:pt x="123" y="697"/>
                    <a:pt x="150" y="742"/>
                  </a:cubicBezTo>
                  <a:cubicBezTo>
                    <a:pt x="187" y="802"/>
                    <a:pt x="240" y="850"/>
                    <a:pt x="301" y="884"/>
                  </a:cubicBezTo>
                  <a:cubicBezTo>
                    <a:pt x="358" y="913"/>
                    <a:pt x="421" y="929"/>
                    <a:pt x="485" y="929"/>
                  </a:cubicBezTo>
                  <a:cubicBezTo>
                    <a:pt x="489" y="929"/>
                    <a:pt x="493" y="929"/>
                    <a:pt x="497" y="929"/>
                  </a:cubicBezTo>
                  <a:cubicBezTo>
                    <a:pt x="538" y="926"/>
                    <a:pt x="579" y="919"/>
                    <a:pt x="619" y="911"/>
                  </a:cubicBezTo>
                  <a:cubicBezTo>
                    <a:pt x="626" y="909"/>
                    <a:pt x="634" y="906"/>
                    <a:pt x="641" y="903"/>
                  </a:cubicBezTo>
                  <a:cubicBezTo>
                    <a:pt x="680" y="889"/>
                    <a:pt x="718" y="872"/>
                    <a:pt x="756" y="851"/>
                  </a:cubicBezTo>
                  <a:cubicBezTo>
                    <a:pt x="760" y="849"/>
                    <a:pt x="765" y="846"/>
                    <a:pt x="769" y="844"/>
                  </a:cubicBezTo>
                  <a:cubicBezTo>
                    <a:pt x="921" y="812"/>
                    <a:pt x="1044" y="698"/>
                    <a:pt x="1082" y="547"/>
                  </a:cubicBezTo>
                  <a:cubicBezTo>
                    <a:pt x="1086" y="513"/>
                    <a:pt x="1089" y="480"/>
                    <a:pt x="1092" y="446"/>
                  </a:cubicBezTo>
                  <a:cubicBezTo>
                    <a:pt x="1091" y="376"/>
                    <a:pt x="1071" y="308"/>
                    <a:pt x="1033" y="248"/>
                  </a:cubicBezTo>
                  <a:lnTo>
                    <a:pt x="966" y="166"/>
                  </a:lnTo>
                  <a:cubicBezTo>
                    <a:pt x="915" y="120"/>
                    <a:pt x="853" y="87"/>
                    <a:pt x="786" y="72"/>
                  </a:cubicBezTo>
                  <a:lnTo>
                    <a:pt x="716" y="57"/>
                  </a:lnTo>
                  <a:lnTo>
                    <a:pt x="705" y="53"/>
                  </a:lnTo>
                  <a:cubicBezTo>
                    <a:pt x="702" y="52"/>
                    <a:pt x="699" y="52"/>
                    <a:pt x="696" y="52"/>
                  </a:cubicBezTo>
                  <a:cubicBezTo>
                    <a:pt x="693" y="52"/>
                    <a:pt x="690" y="52"/>
                    <a:pt x="687" y="52"/>
                  </a:cubicBezTo>
                  <a:cubicBezTo>
                    <a:pt x="622" y="38"/>
                    <a:pt x="558" y="25"/>
                    <a:pt x="495" y="11"/>
                  </a:cubicBezTo>
                  <a:cubicBezTo>
                    <a:pt x="461" y="7"/>
                    <a:pt x="427" y="4"/>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2"/>
            <p:cNvSpPr/>
            <p:nvPr/>
          </p:nvSpPr>
          <p:spPr>
            <a:xfrm>
              <a:off x="4389275" y="1490450"/>
              <a:ext cx="21250" cy="21950"/>
            </a:xfrm>
            <a:custGeom>
              <a:avLst/>
              <a:gdLst/>
              <a:ahLst/>
              <a:cxnLst/>
              <a:rect l="l" t="t" r="r" b="b"/>
              <a:pathLst>
                <a:path w="850" h="878" extrusionOk="0">
                  <a:moveTo>
                    <a:pt x="392" y="0"/>
                  </a:moveTo>
                  <a:cubicBezTo>
                    <a:pt x="322" y="0"/>
                    <a:pt x="251" y="18"/>
                    <a:pt x="187" y="56"/>
                  </a:cubicBezTo>
                  <a:lnTo>
                    <a:pt x="105" y="123"/>
                  </a:lnTo>
                  <a:cubicBezTo>
                    <a:pt x="58" y="174"/>
                    <a:pt x="26" y="235"/>
                    <a:pt x="10" y="302"/>
                  </a:cubicBezTo>
                  <a:cubicBezTo>
                    <a:pt x="7" y="336"/>
                    <a:pt x="3" y="369"/>
                    <a:pt x="0" y="403"/>
                  </a:cubicBezTo>
                  <a:cubicBezTo>
                    <a:pt x="1" y="473"/>
                    <a:pt x="23" y="541"/>
                    <a:pt x="60" y="602"/>
                  </a:cubicBezTo>
                  <a:cubicBezTo>
                    <a:pt x="79" y="633"/>
                    <a:pt x="98" y="664"/>
                    <a:pt x="117" y="696"/>
                  </a:cubicBezTo>
                  <a:cubicBezTo>
                    <a:pt x="143" y="742"/>
                    <a:pt x="181" y="780"/>
                    <a:pt x="227" y="807"/>
                  </a:cubicBezTo>
                  <a:cubicBezTo>
                    <a:pt x="296" y="854"/>
                    <a:pt x="376" y="878"/>
                    <a:pt x="457" y="878"/>
                  </a:cubicBezTo>
                  <a:cubicBezTo>
                    <a:pt x="528" y="878"/>
                    <a:pt x="599" y="859"/>
                    <a:pt x="662" y="822"/>
                  </a:cubicBezTo>
                  <a:lnTo>
                    <a:pt x="745" y="755"/>
                  </a:lnTo>
                  <a:cubicBezTo>
                    <a:pt x="791" y="704"/>
                    <a:pt x="823" y="643"/>
                    <a:pt x="839" y="576"/>
                  </a:cubicBezTo>
                  <a:cubicBezTo>
                    <a:pt x="843" y="542"/>
                    <a:pt x="846" y="509"/>
                    <a:pt x="849" y="475"/>
                  </a:cubicBezTo>
                  <a:cubicBezTo>
                    <a:pt x="847" y="405"/>
                    <a:pt x="827" y="337"/>
                    <a:pt x="789" y="277"/>
                  </a:cubicBezTo>
                  <a:cubicBezTo>
                    <a:pt x="770" y="245"/>
                    <a:pt x="751" y="214"/>
                    <a:pt x="732" y="182"/>
                  </a:cubicBezTo>
                  <a:cubicBezTo>
                    <a:pt x="654" y="64"/>
                    <a:pt x="525"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2"/>
            <p:cNvSpPr/>
            <p:nvPr/>
          </p:nvSpPr>
          <p:spPr>
            <a:xfrm>
              <a:off x="4364600" y="1317100"/>
              <a:ext cx="29975" cy="21875"/>
            </a:xfrm>
            <a:custGeom>
              <a:avLst/>
              <a:gdLst/>
              <a:ahLst/>
              <a:cxnLst/>
              <a:rect l="l" t="t" r="r" b="b"/>
              <a:pathLst>
                <a:path w="1199" h="875" extrusionOk="0">
                  <a:moveTo>
                    <a:pt x="793" y="0"/>
                  </a:moveTo>
                  <a:cubicBezTo>
                    <a:pt x="756" y="0"/>
                    <a:pt x="718" y="6"/>
                    <a:pt x="681" y="16"/>
                  </a:cubicBezTo>
                  <a:cubicBezTo>
                    <a:pt x="663" y="23"/>
                    <a:pt x="643" y="28"/>
                    <a:pt x="624" y="32"/>
                  </a:cubicBezTo>
                  <a:lnTo>
                    <a:pt x="622" y="31"/>
                  </a:lnTo>
                  <a:cubicBezTo>
                    <a:pt x="599" y="25"/>
                    <a:pt x="578" y="20"/>
                    <a:pt x="554" y="16"/>
                  </a:cubicBezTo>
                  <a:cubicBezTo>
                    <a:pt x="511" y="10"/>
                    <a:pt x="466" y="5"/>
                    <a:pt x="422" y="2"/>
                  </a:cubicBezTo>
                  <a:cubicBezTo>
                    <a:pt x="415" y="2"/>
                    <a:pt x="409" y="1"/>
                    <a:pt x="403" y="1"/>
                  </a:cubicBezTo>
                  <a:cubicBezTo>
                    <a:pt x="397" y="1"/>
                    <a:pt x="391" y="2"/>
                    <a:pt x="385" y="2"/>
                  </a:cubicBezTo>
                  <a:lnTo>
                    <a:pt x="284" y="18"/>
                  </a:lnTo>
                  <a:cubicBezTo>
                    <a:pt x="232" y="31"/>
                    <a:pt x="183" y="57"/>
                    <a:pt x="145" y="95"/>
                  </a:cubicBezTo>
                  <a:cubicBezTo>
                    <a:pt x="116" y="114"/>
                    <a:pt x="91" y="141"/>
                    <a:pt x="75" y="171"/>
                  </a:cubicBezTo>
                  <a:cubicBezTo>
                    <a:pt x="42" y="211"/>
                    <a:pt x="20" y="257"/>
                    <a:pt x="10" y="308"/>
                  </a:cubicBezTo>
                  <a:cubicBezTo>
                    <a:pt x="7" y="342"/>
                    <a:pt x="4" y="375"/>
                    <a:pt x="1" y="409"/>
                  </a:cubicBezTo>
                  <a:cubicBezTo>
                    <a:pt x="5" y="443"/>
                    <a:pt x="11" y="477"/>
                    <a:pt x="17" y="510"/>
                  </a:cubicBezTo>
                  <a:cubicBezTo>
                    <a:pt x="30" y="562"/>
                    <a:pt x="57" y="609"/>
                    <a:pt x="95" y="648"/>
                  </a:cubicBezTo>
                  <a:cubicBezTo>
                    <a:pt x="124" y="692"/>
                    <a:pt x="165" y="726"/>
                    <a:pt x="212" y="748"/>
                  </a:cubicBezTo>
                  <a:cubicBezTo>
                    <a:pt x="273" y="776"/>
                    <a:pt x="337" y="798"/>
                    <a:pt x="401" y="813"/>
                  </a:cubicBezTo>
                  <a:cubicBezTo>
                    <a:pt x="417" y="816"/>
                    <a:pt x="432" y="817"/>
                    <a:pt x="448" y="819"/>
                  </a:cubicBezTo>
                  <a:cubicBezTo>
                    <a:pt x="468" y="831"/>
                    <a:pt x="489" y="840"/>
                    <a:pt x="512" y="846"/>
                  </a:cubicBezTo>
                  <a:cubicBezTo>
                    <a:pt x="552" y="865"/>
                    <a:pt x="596" y="875"/>
                    <a:pt x="641" y="875"/>
                  </a:cubicBezTo>
                  <a:cubicBezTo>
                    <a:pt x="647" y="875"/>
                    <a:pt x="653" y="875"/>
                    <a:pt x="660" y="874"/>
                  </a:cubicBezTo>
                  <a:cubicBezTo>
                    <a:pt x="750" y="868"/>
                    <a:pt x="838" y="833"/>
                    <a:pt x="908" y="776"/>
                  </a:cubicBezTo>
                  <a:cubicBezTo>
                    <a:pt x="960" y="763"/>
                    <a:pt x="1007" y="736"/>
                    <a:pt x="1044" y="699"/>
                  </a:cubicBezTo>
                  <a:cubicBezTo>
                    <a:pt x="1088" y="669"/>
                    <a:pt x="1122" y="629"/>
                    <a:pt x="1144" y="581"/>
                  </a:cubicBezTo>
                  <a:cubicBezTo>
                    <a:pt x="1188" y="488"/>
                    <a:pt x="1199" y="384"/>
                    <a:pt x="1174" y="284"/>
                  </a:cubicBezTo>
                  <a:lnTo>
                    <a:pt x="1130" y="187"/>
                  </a:lnTo>
                  <a:cubicBezTo>
                    <a:pt x="1093" y="128"/>
                    <a:pt x="1040" y="79"/>
                    <a:pt x="978" y="45"/>
                  </a:cubicBezTo>
                  <a:lnTo>
                    <a:pt x="883" y="11"/>
                  </a:lnTo>
                  <a:cubicBezTo>
                    <a:pt x="854" y="4"/>
                    <a:pt x="824"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2"/>
            <p:cNvSpPr/>
            <p:nvPr/>
          </p:nvSpPr>
          <p:spPr>
            <a:xfrm>
              <a:off x="4356900" y="1253750"/>
              <a:ext cx="29400" cy="23625"/>
            </a:xfrm>
            <a:custGeom>
              <a:avLst/>
              <a:gdLst/>
              <a:ahLst/>
              <a:cxnLst/>
              <a:rect l="l" t="t" r="r" b="b"/>
              <a:pathLst>
                <a:path w="1176" h="945" extrusionOk="0">
                  <a:moveTo>
                    <a:pt x="492" y="0"/>
                  </a:moveTo>
                  <a:cubicBezTo>
                    <a:pt x="486" y="0"/>
                    <a:pt x="478" y="0"/>
                    <a:pt x="473" y="1"/>
                  </a:cubicBezTo>
                  <a:cubicBezTo>
                    <a:pt x="434" y="7"/>
                    <a:pt x="395" y="12"/>
                    <a:pt x="356" y="20"/>
                  </a:cubicBezTo>
                  <a:cubicBezTo>
                    <a:pt x="344" y="23"/>
                    <a:pt x="331" y="26"/>
                    <a:pt x="319" y="31"/>
                  </a:cubicBezTo>
                  <a:cubicBezTo>
                    <a:pt x="283" y="45"/>
                    <a:pt x="246" y="63"/>
                    <a:pt x="210" y="79"/>
                  </a:cubicBezTo>
                  <a:cubicBezTo>
                    <a:pt x="204" y="82"/>
                    <a:pt x="197" y="86"/>
                    <a:pt x="191" y="89"/>
                  </a:cubicBezTo>
                  <a:cubicBezTo>
                    <a:pt x="164" y="112"/>
                    <a:pt x="137" y="134"/>
                    <a:pt x="110" y="157"/>
                  </a:cubicBezTo>
                  <a:cubicBezTo>
                    <a:pt x="73" y="194"/>
                    <a:pt x="46" y="238"/>
                    <a:pt x="32" y="288"/>
                  </a:cubicBezTo>
                  <a:cubicBezTo>
                    <a:pt x="17" y="318"/>
                    <a:pt x="9" y="351"/>
                    <a:pt x="10" y="386"/>
                  </a:cubicBezTo>
                  <a:cubicBezTo>
                    <a:pt x="1" y="437"/>
                    <a:pt x="4" y="489"/>
                    <a:pt x="21" y="538"/>
                  </a:cubicBezTo>
                  <a:cubicBezTo>
                    <a:pt x="35" y="585"/>
                    <a:pt x="56" y="629"/>
                    <a:pt x="82" y="671"/>
                  </a:cubicBezTo>
                  <a:cubicBezTo>
                    <a:pt x="96" y="692"/>
                    <a:pt x="111" y="711"/>
                    <a:pt x="128" y="730"/>
                  </a:cubicBezTo>
                  <a:cubicBezTo>
                    <a:pt x="142" y="749"/>
                    <a:pt x="158" y="767"/>
                    <a:pt x="176" y="785"/>
                  </a:cubicBezTo>
                  <a:cubicBezTo>
                    <a:pt x="180" y="790"/>
                    <a:pt x="186" y="794"/>
                    <a:pt x="192" y="799"/>
                  </a:cubicBezTo>
                  <a:cubicBezTo>
                    <a:pt x="224" y="824"/>
                    <a:pt x="257" y="846"/>
                    <a:pt x="291" y="868"/>
                  </a:cubicBezTo>
                  <a:cubicBezTo>
                    <a:pt x="298" y="872"/>
                    <a:pt x="304" y="875"/>
                    <a:pt x="311" y="879"/>
                  </a:cubicBezTo>
                  <a:cubicBezTo>
                    <a:pt x="347" y="895"/>
                    <a:pt x="385" y="908"/>
                    <a:pt x="423" y="921"/>
                  </a:cubicBezTo>
                  <a:cubicBezTo>
                    <a:pt x="437" y="926"/>
                    <a:pt x="451" y="930"/>
                    <a:pt x="466" y="932"/>
                  </a:cubicBezTo>
                  <a:cubicBezTo>
                    <a:pt x="505" y="938"/>
                    <a:pt x="546" y="941"/>
                    <a:pt x="586" y="945"/>
                  </a:cubicBezTo>
                  <a:lnTo>
                    <a:pt x="608" y="945"/>
                  </a:lnTo>
                  <a:cubicBezTo>
                    <a:pt x="615" y="945"/>
                    <a:pt x="623" y="945"/>
                    <a:pt x="631" y="944"/>
                  </a:cubicBezTo>
                  <a:cubicBezTo>
                    <a:pt x="671" y="938"/>
                    <a:pt x="712" y="932"/>
                    <a:pt x="752" y="923"/>
                  </a:cubicBezTo>
                  <a:cubicBezTo>
                    <a:pt x="782" y="914"/>
                    <a:pt x="812" y="904"/>
                    <a:pt x="840" y="888"/>
                  </a:cubicBezTo>
                  <a:cubicBezTo>
                    <a:pt x="863" y="879"/>
                    <a:pt x="886" y="868"/>
                    <a:pt x="907" y="856"/>
                  </a:cubicBezTo>
                  <a:cubicBezTo>
                    <a:pt x="912" y="854"/>
                    <a:pt x="914" y="852"/>
                    <a:pt x="917" y="850"/>
                  </a:cubicBezTo>
                  <a:cubicBezTo>
                    <a:pt x="948" y="827"/>
                    <a:pt x="977" y="801"/>
                    <a:pt x="1007" y="776"/>
                  </a:cubicBezTo>
                  <a:cubicBezTo>
                    <a:pt x="1013" y="771"/>
                    <a:pt x="1018" y="765"/>
                    <a:pt x="1024" y="760"/>
                  </a:cubicBezTo>
                  <a:cubicBezTo>
                    <a:pt x="1027" y="757"/>
                    <a:pt x="1030" y="753"/>
                    <a:pt x="1033" y="749"/>
                  </a:cubicBezTo>
                  <a:cubicBezTo>
                    <a:pt x="1055" y="720"/>
                    <a:pt x="1077" y="687"/>
                    <a:pt x="1098" y="657"/>
                  </a:cubicBezTo>
                  <a:cubicBezTo>
                    <a:pt x="1175" y="517"/>
                    <a:pt x="1156" y="343"/>
                    <a:pt x="1050" y="222"/>
                  </a:cubicBezTo>
                  <a:cubicBezTo>
                    <a:pt x="1021" y="179"/>
                    <a:pt x="980" y="144"/>
                    <a:pt x="932" y="122"/>
                  </a:cubicBezTo>
                  <a:cubicBezTo>
                    <a:pt x="901" y="110"/>
                    <a:pt x="869" y="99"/>
                    <a:pt x="838" y="87"/>
                  </a:cubicBezTo>
                  <a:cubicBezTo>
                    <a:pt x="835" y="87"/>
                    <a:pt x="833" y="87"/>
                    <a:pt x="830" y="86"/>
                  </a:cubicBezTo>
                  <a:cubicBezTo>
                    <a:pt x="828" y="86"/>
                    <a:pt x="826" y="83"/>
                    <a:pt x="824" y="81"/>
                  </a:cubicBezTo>
                  <a:cubicBezTo>
                    <a:pt x="813" y="75"/>
                    <a:pt x="801" y="68"/>
                    <a:pt x="789" y="64"/>
                  </a:cubicBezTo>
                  <a:cubicBezTo>
                    <a:pt x="748" y="46"/>
                    <a:pt x="706" y="29"/>
                    <a:pt x="664" y="18"/>
                  </a:cubicBezTo>
                  <a:cubicBezTo>
                    <a:pt x="635" y="11"/>
                    <a:pt x="607" y="8"/>
                    <a:pt x="578" y="6"/>
                  </a:cubicBezTo>
                  <a:cubicBezTo>
                    <a:pt x="550" y="2"/>
                    <a:pt x="520" y="0"/>
                    <a:pt x="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2"/>
            <p:cNvSpPr/>
            <p:nvPr/>
          </p:nvSpPr>
          <p:spPr>
            <a:xfrm>
              <a:off x="4287100" y="1337650"/>
              <a:ext cx="27800" cy="21975"/>
            </a:xfrm>
            <a:custGeom>
              <a:avLst/>
              <a:gdLst/>
              <a:ahLst/>
              <a:cxnLst/>
              <a:rect l="l" t="t" r="r" b="b"/>
              <a:pathLst>
                <a:path w="1112" h="879" extrusionOk="0">
                  <a:moveTo>
                    <a:pt x="545" y="0"/>
                  </a:moveTo>
                  <a:cubicBezTo>
                    <a:pt x="531" y="0"/>
                    <a:pt x="517" y="0"/>
                    <a:pt x="503" y="3"/>
                  </a:cubicBezTo>
                  <a:cubicBezTo>
                    <a:pt x="457" y="7"/>
                    <a:pt x="410" y="14"/>
                    <a:pt x="365" y="25"/>
                  </a:cubicBezTo>
                  <a:cubicBezTo>
                    <a:pt x="351" y="28"/>
                    <a:pt x="337" y="32"/>
                    <a:pt x="324" y="37"/>
                  </a:cubicBezTo>
                  <a:cubicBezTo>
                    <a:pt x="277" y="54"/>
                    <a:pt x="232" y="76"/>
                    <a:pt x="189" y="100"/>
                  </a:cubicBezTo>
                  <a:cubicBezTo>
                    <a:pt x="68" y="169"/>
                    <a:pt x="1" y="310"/>
                    <a:pt x="3" y="447"/>
                  </a:cubicBezTo>
                  <a:cubicBezTo>
                    <a:pt x="3" y="484"/>
                    <a:pt x="8" y="522"/>
                    <a:pt x="20" y="558"/>
                  </a:cubicBezTo>
                  <a:cubicBezTo>
                    <a:pt x="20" y="560"/>
                    <a:pt x="21" y="562"/>
                    <a:pt x="22" y="564"/>
                  </a:cubicBezTo>
                  <a:cubicBezTo>
                    <a:pt x="27" y="578"/>
                    <a:pt x="58" y="651"/>
                    <a:pt x="66" y="664"/>
                  </a:cubicBezTo>
                  <a:cubicBezTo>
                    <a:pt x="87" y="702"/>
                    <a:pt x="115" y="735"/>
                    <a:pt x="149" y="762"/>
                  </a:cubicBezTo>
                  <a:cubicBezTo>
                    <a:pt x="221" y="820"/>
                    <a:pt x="256" y="840"/>
                    <a:pt x="345" y="865"/>
                  </a:cubicBezTo>
                  <a:cubicBezTo>
                    <a:pt x="350" y="867"/>
                    <a:pt x="354" y="867"/>
                    <a:pt x="358" y="868"/>
                  </a:cubicBezTo>
                  <a:cubicBezTo>
                    <a:pt x="385" y="872"/>
                    <a:pt x="435" y="878"/>
                    <a:pt x="462" y="879"/>
                  </a:cubicBezTo>
                  <a:lnTo>
                    <a:pt x="470" y="879"/>
                  </a:lnTo>
                  <a:cubicBezTo>
                    <a:pt x="474" y="879"/>
                    <a:pt x="478" y="879"/>
                    <a:pt x="482" y="878"/>
                  </a:cubicBezTo>
                  <a:lnTo>
                    <a:pt x="583" y="862"/>
                  </a:lnTo>
                  <a:cubicBezTo>
                    <a:pt x="585" y="862"/>
                    <a:pt x="586" y="860"/>
                    <a:pt x="587" y="860"/>
                  </a:cubicBezTo>
                  <a:lnTo>
                    <a:pt x="594" y="859"/>
                  </a:lnTo>
                  <a:lnTo>
                    <a:pt x="599" y="857"/>
                  </a:lnTo>
                  <a:lnTo>
                    <a:pt x="602" y="856"/>
                  </a:lnTo>
                  <a:cubicBezTo>
                    <a:pt x="620" y="849"/>
                    <a:pt x="638" y="840"/>
                    <a:pt x="655" y="832"/>
                  </a:cubicBezTo>
                  <a:cubicBezTo>
                    <a:pt x="661" y="832"/>
                    <a:pt x="666" y="835"/>
                    <a:pt x="672" y="835"/>
                  </a:cubicBezTo>
                  <a:cubicBezTo>
                    <a:pt x="683" y="835"/>
                    <a:pt x="694" y="836"/>
                    <a:pt x="705" y="836"/>
                  </a:cubicBezTo>
                  <a:cubicBezTo>
                    <a:pt x="851" y="836"/>
                    <a:pt x="988" y="757"/>
                    <a:pt x="1062" y="628"/>
                  </a:cubicBezTo>
                  <a:cubicBezTo>
                    <a:pt x="1072" y="597"/>
                    <a:pt x="1084" y="564"/>
                    <a:pt x="1096" y="533"/>
                  </a:cubicBezTo>
                  <a:cubicBezTo>
                    <a:pt x="1111" y="466"/>
                    <a:pt x="1110" y="397"/>
                    <a:pt x="1091" y="331"/>
                  </a:cubicBezTo>
                  <a:cubicBezTo>
                    <a:pt x="1076" y="299"/>
                    <a:pt x="1062" y="266"/>
                    <a:pt x="1047" y="234"/>
                  </a:cubicBezTo>
                  <a:cubicBezTo>
                    <a:pt x="1010" y="174"/>
                    <a:pt x="957" y="126"/>
                    <a:pt x="895" y="93"/>
                  </a:cubicBezTo>
                  <a:cubicBezTo>
                    <a:pt x="882" y="85"/>
                    <a:pt x="870" y="78"/>
                    <a:pt x="856" y="72"/>
                  </a:cubicBezTo>
                  <a:cubicBezTo>
                    <a:pt x="851" y="70"/>
                    <a:pt x="844" y="66"/>
                    <a:pt x="837" y="64"/>
                  </a:cubicBezTo>
                  <a:cubicBezTo>
                    <a:pt x="801" y="50"/>
                    <a:pt x="765" y="35"/>
                    <a:pt x="727" y="23"/>
                  </a:cubicBezTo>
                  <a:cubicBezTo>
                    <a:pt x="713" y="19"/>
                    <a:pt x="698" y="15"/>
                    <a:pt x="683" y="14"/>
                  </a:cubicBezTo>
                  <a:cubicBezTo>
                    <a:pt x="646" y="8"/>
                    <a:pt x="607" y="6"/>
                    <a:pt x="568" y="1"/>
                  </a:cubicBezTo>
                  <a:cubicBezTo>
                    <a:pt x="560" y="1"/>
                    <a:pt x="553" y="0"/>
                    <a:pt x="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2"/>
            <p:cNvSpPr/>
            <p:nvPr/>
          </p:nvSpPr>
          <p:spPr>
            <a:xfrm>
              <a:off x="4233075" y="1371725"/>
              <a:ext cx="20950" cy="24800"/>
            </a:xfrm>
            <a:custGeom>
              <a:avLst/>
              <a:gdLst/>
              <a:ahLst/>
              <a:cxnLst/>
              <a:rect l="l" t="t" r="r" b="b"/>
              <a:pathLst>
                <a:path w="838" h="992" extrusionOk="0">
                  <a:moveTo>
                    <a:pt x="435" y="1"/>
                  </a:moveTo>
                  <a:cubicBezTo>
                    <a:pt x="433" y="1"/>
                    <a:pt x="431" y="1"/>
                    <a:pt x="428" y="1"/>
                  </a:cubicBezTo>
                  <a:cubicBezTo>
                    <a:pt x="394" y="6"/>
                    <a:pt x="360" y="12"/>
                    <a:pt x="327" y="17"/>
                  </a:cubicBezTo>
                  <a:cubicBezTo>
                    <a:pt x="259" y="38"/>
                    <a:pt x="197" y="77"/>
                    <a:pt x="149" y="128"/>
                  </a:cubicBezTo>
                  <a:cubicBezTo>
                    <a:pt x="144" y="133"/>
                    <a:pt x="141" y="136"/>
                    <a:pt x="138" y="139"/>
                  </a:cubicBezTo>
                  <a:lnTo>
                    <a:pt x="133" y="145"/>
                  </a:lnTo>
                  <a:cubicBezTo>
                    <a:pt x="112" y="173"/>
                    <a:pt x="91" y="204"/>
                    <a:pt x="72" y="232"/>
                  </a:cubicBezTo>
                  <a:cubicBezTo>
                    <a:pt x="66" y="241"/>
                    <a:pt x="61" y="248"/>
                    <a:pt x="58" y="258"/>
                  </a:cubicBezTo>
                  <a:cubicBezTo>
                    <a:pt x="39" y="296"/>
                    <a:pt x="24" y="337"/>
                    <a:pt x="15" y="378"/>
                  </a:cubicBezTo>
                  <a:cubicBezTo>
                    <a:pt x="14" y="382"/>
                    <a:pt x="12" y="388"/>
                    <a:pt x="11" y="393"/>
                  </a:cubicBezTo>
                  <a:cubicBezTo>
                    <a:pt x="7" y="427"/>
                    <a:pt x="4" y="465"/>
                    <a:pt x="1" y="499"/>
                  </a:cubicBezTo>
                  <a:cubicBezTo>
                    <a:pt x="1" y="501"/>
                    <a:pt x="1" y="503"/>
                    <a:pt x="1" y="507"/>
                  </a:cubicBezTo>
                  <a:cubicBezTo>
                    <a:pt x="1" y="516"/>
                    <a:pt x="1" y="526"/>
                    <a:pt x="3" y="535"/>
                  </a:cubicBezTo>
                  <a:cubicBezTo>
                    <a:pt x="7" y="566"/>
                    <a:pt x="11" y="623"/>
                    <a:pt x="25" y="662"/>
                  </a:cubicBezTo>
                  <a:cubicBezTo>
                    <a:pt x="39" y="704"/>
                    <a:pt x="58" y="745"/>
                    <a:pt x="79" y="783"/>
                  </a:cubicBezTo>
                  <a:cubicBezTo>
                    <a:pt x="83" y="788"/>
                    <a:pt x="85" y="792"/>
                    <a:pt x="88" y="795"/>
                  </a:cubicBezTo>
                  <a:cubicBezTo>
                    <a:pt x="110" y="824"/>
                    <a:pt x="135" y="853"/>
                    <a:pt x="158" y="881"/>
                  </a:cubicBezTo>
                  <a:lnTo>
                    <a:pt x="165" y="887"/>
                  </a:lnTo>
                  <a:cubicBezTo>
                    <a:pt x="243" y="954"/>
                    <a:pt x="341" y="991"/>
                    <a:pt x="444" y="992"/>
                  </a:cubicBezTo>
                  <a:cubicBezTo>
                    <a:pt x="446" y="992"/>
                    <a:pt x="448" y="992"/>
                    <a:pt x="450" y="992"/>
                  </a:cubicBezTo>
                  <a:cubicBezTo>
                    <a:pt x="500" y="992"/>
                    <a:pt x="550" y="979"/>
                    <a:pt x="594" y="954"/>
                  </a:cubicBezTo>
                  <a:cubicBezTo>
                    <a:pt x="645" y="937"/>
                    <a:pt x="689" y="905"/>
                    <a:pt x="723" y="864"/>
                  </a:cubicBezTo>
                  <a:cubicBezTo>
                    <a:pt x="744" y="836"/>
                    <a:pt x="763" y="808"/>
                    <a:pt x="783" y="781"/>
                  </a:cubicBezTo>
                  <a:cubicBezTo>
                    <a:pt x="814" y="721"/>
                    <a:pt x="830" y="653"/>
                    <a:pt x="828" y="584"/>
                  </a:cubicBezTo>
                  <a:cubicBezTo>
                    <a:pt x="824" y="560"/>
                    <a:pt x="821" y="534"/>
                    <a:pt x="816" y="508"/>
                  </a:cubicBezTo>
                  <a:cubicBezTo>
                    <a:pt x="831" y="469"/>
                    <a:pt x="838" y="428"/>
                    <a:pt x="836" y="386"/>
                  </a:cubicBezTo>
                  <a:cubicBezTo>
                    <a:pt x="828" y="281"/>
                    <a:pt x="783" y="181"/>
                    <a:pt x="708" y="106"/>
                  </a:cubicBezTo>
                  <a:lnTo>
                    <a:pt x="624" y="46"/>
                  </a:lnTo>
                  <a:cubicBezTo>
                    <a:pt x="566" y="16"/>
                    <a:pt x="501" y="1"/>
                    <a:pt x="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2"/>
            <p:cNvSpPr/>
            <p:nvPr/>
          </p:nvSpPr>
          <p:spPr>
            <a:xfrm>
              <a:off x="4297750" y="1412900"/>
              <a:ext cx="21800" cy="21725"/>
            </a:xfrm>
            <a:custGeom>
              <a:avLst/>
              <a:gdLst/>
              <a:ahLst/>
              <a:cxnLst/>
              <a:rect l="l" t="t" r="r" b="b"/>
              <a:pathLst>
                <a:path w="872" h="869" extrusionOk="0">
                  <a:moveTo>
                    <a:pt x="431" y="1"/>
                  </a:moveTo>
                  <a:cubicBezTo>
                    <a:pt x="361" y="3"/>
                    <a:pt x="292" y="23"/>
                    <a:pt x="233" y="60"/>
                  </a:cubicBezTo>
                  <a:lnTo>
                    <a:pt x="152" y="128"/>
                  </a:lnTo>
                  <a:cubicBezTo>
                    <a:pt x="104" y="178"/>
                    <a:pt x="72" y="239"/>
                    <a:pt x="56" y="306"/>
                  </a:cubicBezTo>
                  <a:lnTo>
                    <a:pt x="38" y="383"/>
                  </a:lnTo>
                  <a:cubicBezTo>
                    <a:pt x="0" y="540"/>
                    <a:pt x="64" y="704"/>
                    <a:pt x="198" y="794"/>
                  </a:cubicBezTo>
                  <a:lnTo>
                    <a:pt x="199" y="794"/>
                  </a:lnTo>
                  <a:cubicBezTo>
                    <a:pt x="238" y="826"/>
                    <a:pt x="286" y="849"/>
                    <a:pt x="335" y="859"/>
                  </a:cubicBezTo>
                  <a:cubicBezTo>
                    <a:pt x="370" y="862"/>
                    <a:pt x="403" y="865"/>
                    <a:pt x="437" y="868"/>
                  </a:cubicBezTo>
                  <a:cubicBezTo>
                    <a:pt x="507" y="867"/>
                    <a:pt x="575" y="847"/>
                    <a:pt x="635" y="809"/>
                  </a:cubicBezTo>
                  <a:cubicBezTo>
                    <a:pt x="662" y="786"/>
                    <a:pt x="689" y="764"/>
                    <a:pt x="716" y="742"/>
                  </a:cubicBezTo>
                  <a:cubicBezTo>
                    <a:pt x="762" y="691"/>
                    <a:pt x="794" y="630"/>
                    <a:pt x="811" y="563"/>
                  </a:cubicBezTo>
                  <a:cubicBezTo>
                    <a:pt x="816" y="537"/>
                    <a:pt x="821" y="512"/>
                    <a:pt x="828" y="486"/>
                  </a:cubicBezTo>
                  <a:cubicBezTo>
                    <a:pt x="871" y="274"/>
                    <a:pt x="740" y="66"/>
                    <a:pt x="532" y="10"/>
                  </a:cubicBezTo>
                  <a:cubicBezTo>
                    <a:pt x="498" y="7"/>
                    <a:pt x="464" y="4"/>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2"/>
            <p:cNvSpPr/>
            <p:nvPr/>
          </p:nvSpPr>
          <p:spPr>
            <a:xfrm>
              <a:off x="4264525" y="1484250"/>
              <a:ext cx="27475" cy="26275"/>
            </a:xfrm>
            <a:custGeom>
              <a:avLst/>
              <a:gdLst/>
              <a:ahLst/>
              <a:cxnLst/>
              <a:rect l="l" t="t" r="r" b="b"/>
              <a:pathLst>
                <a:path w="1099" h="1051" extrusionOk="0">
                  <a:moveTo>
                    <a:pt x="546" y="1"/>
                  </a:moveTo>
                  <a:cubicBezTo>
                    <a:pt x="542" y="1"/>
                    <a:pt x="538" y="1"/>
                    <a:pt x="534" y="1"/>
                  </a:cubicBezTo>
                  <a:cubicBezTo>
                    <a:pt x="488" y="5"/>
                    <a:pt x="442" y="12"/>
                    <a:pt x="397" y="23"/>
                  </a:cubicBezTo>
                  <a:cubicBezTo>
                    <a:pt x="351" y="34"/>
                    <a:pt x="301" y="61"/>
                    <a:pt x="264" y="79"/>
                  </a:cubicBezTo>
                  <a:cubicBezTo>
                    <a:pt x="252" y="85"/>
                    <a:pt x="241" y="91"/>
                    <a:pt x="232" y="100"/>
                  </a:cubicBezTo>
                  <a:cubicBezTo>
                    <a:pt x="204" y="120"/>
                    <a:pt x="173" y="146"/>
                    <a:pt x="147" y="170"/>
                  </a:cubicBezTo>
                  <a:cubicBezTo>
                    <a:pt x="145" y="172"/>
                    <a:pt x="142" y="174"/>
                    <a:pt x="140" y="176"/>
                  </a:cubicBezTo>
                  <a:cubicBezTo>
                    <a:pt x="134" y="182"/>
                    <a:pt x="130" y="187"/>
                    <a:pt x="126" y="193"/>
                  </a:cubicBezTo>
                  <a:cubicBezTo>
                    <a:pt x="102" y="224"/>
                    <a:pt x="69" y="262"/>
                    <a:pt x="52" y="302"/>
                  </a:cubicBezTo>
                  <a:cubicBezTo>
                    <a:pt x="10" y="400"/>
                    <a:pt x="9" y="416"/>
                    <a:pt x="1" y="521"/>
                  </a:cubicBezTo>
                  <a:cubicBezTo>
                    <a:pt x="0" y="530"/>
                    <a:pt x="0" y="538"/>
                    <a:pt x="1" y="547"/>
                  </a:cubicBezTo>
                  <a:cubicBezTo>
                    <a:pt x="4" y="590"/>
                    <a:pt x="11" y="632"/>
                    <a:pt x="23" y="673"/>
                  </a:cubicBezTo>
                  <a:cubicBezTo>
                    <a:pt x="38" y="716"/>
                    <a:pt x="55" y="756"/>
                    <a:pt x="77" y="793"/>
                  </a:cubicBezTo>
                  <a:cubicBezTo>
                    <a:pt x="98" y="830"/>
                    <a:pt x="140" y="874"/>
                    <a:pt x="161" y="898"/>
                  </a:cubicBezTo>
                  <a:cubicBezTo>
                    <a:pt x="194" y="937"/>
                    <a:pt x="241" y="966"/>
                    <a:pt x="283" y="991"/>
                  </a:cubicBezTo>
                  <a:cubicBezTo>
                    <a:pt x="355" y="1030"/>
                    <a:pt x="435" y="1051"/>
                    <a:pt x="516" y="1051"/>
                  </a:cubicBezTo>
                  <a:cubicBezTo>
                    <a:pt x="521" y="1051"/>
                    <a:pt x="525" y="1051"/>
                    <a:pt x="529" y="1051"/>
                  </a:cubicBezTo>
                  <a:cubicBezTo>
                    <a:pt x="572" y="1049"/>
                    <a:pt x="615" y="1043"/>
                    <a:pt x="656" y="1029"/>
                  </a:cubicBezTo>
                  <a:cubicBezTo>
                    <a:pt x="757" y="990"/>
                    <a:pt x="776" y="975"/>
                    <a:pt x="857" y="903"/>
                  </a:cubicBezTo>
                  <a:cubicBezTo>
                    <a:pt x="893" y="866"/>
                    <a:pt x="920" y="820"/>
                    <a:pt x="934" y="771"/>
                  </a:cubicBezTo>
                  <a:cubicBezTo>
                    <a:pt x="937" y="761"/>
                    <a:pt x="940" y="751"/>
                    <a:pt x="942" y="742"/>
                  </a:cubicBezTo>
                  <a:cubicBezTo>
                    <a:pt x="945" y="740"/>
                    <a:pt x="946" y="739"/>
                    <a:pt x="947" y="738"/>
                  </a:cubicBezTo>
                  <a:cubicBezTo>
                    <a:pt x="990" y="709"/>
                    <a:pt x="1025" y="668"/>
                    <a:pt x="1047" y="621"/>
                  </a:cubicBezTo>
                  <a:lnTo>
                    <a:pt x="1083" y="527"/>
                  </a:lnTo>
                  <a:cubicBezTo>
                    <a:pt x="1098" y="460"/>
                    <a:pt x="1096" y="389"/>
                    <a:pt x="1076" y="323"/>
                  </a:cubicBezTo>
                  <a:cubicBezTo>
                    <a:pt x="1062" y="292"/>
                    <a:pt x="1047" y="260"/>
                    <a:pt x="1033" y="227"/>
                  </a:cubicBezTo>
                  <a:cubicBezTo>
                    <a:pt x="995" y="168"/>
                    <a:pt x="944" y="119"/>
                    <a:pt x="882" y="86"/>
                  </a:cubicBezTo>
                  <a:cubicBezTo>
                    <a:pt x="870" y="79"/>
                    <a:pt x="858" y="73"/>
                    <a:pt x="846" y="67"/>
                  </a:cubicBezTo>
                  <a:cubicBezTo>
                    <a:pt x="802" y="48"/>
                    <a:pt x="758" y="32"/>
                    <a:pt x="712" y="19"/>
                  </a:cubicBezTo>
                  <a:cubicBezTo>
                    <a:pt x="667" y="10"/>
                    <a:pt x="620" y="5"/>
                    <a:pt x="574" y="2"/>
                  </a:cubicBezTo>
                  <a:cubicBezTo>
                    <a:pt x="565" y="2"/>
                    <a:pt x="555"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2"/>
            <p:cNvSpPr/>
            <p:nvPr/>
          </p:nvSpPr>
          <p:spPr>
            <a:xfrm>
              <a:off x="4333375" y="1534950"/>
              <a:ext cx="29300" cy="20400"/>
            </a:xfrm>
            <a:custGeom>
              <a:avLst/>
              <a:gdLst/>
              <a:ahLst/>
              <a:cxnLst/>
              <a:rect l="l" t="t" r="r" b="b"/>
              <a:pathLst>
                <a:path w="1172" h="816" extrusionOk="0">
                  <a:moveTo>
                    <a:pt x="598" y="0"/>
                  </a:moveTo>
                  <a:cubicBezTo>
                    <a:pt x="532" y="0"/>
                    <a:pt x="462" y="19"/>
                    <a:pt x="392" y="63"/>
                  </a:cubicBezTo>
                  <a:lnTo>
                    <a:pt x="362" y="81"/>
                  </a:lnTo>
                  <a:cubicBezTo>
                    <a:pt x="0" y="306"/>
                    <a:pt x="235" y="815"/>
                    <a:pt x="575" y="815"/>
                  </a:cubicBezTo>
                  <a:cubicBezTo>
                    <a:pt x="641" y="815"/>
                    <a:pt x="711" y="796"/>
                    <a:pt x="781" y="752"/>
                  </a:cubicBezTo>
                  <a:lnTo>
                    <a:pt x="810" y="735"/>
                  </a:lnTo>
                  <a:cubicBezTo>
                    <a:pt x="1172" y="509"/>
                    <a:pt x="938"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2"/>
            <p:cNvSpPr/>
            <p:nvPr/>
          </p:nvSpPr>
          <p:spPr>
            <a:xfrm>
              <a:off x="4210200" y="1441775"/>
              <a:ext cx="22150" cy="25475"/>
            </a:xfrm>
            <a:custGeom>
              <a:avLst/>
              <a:gdLst/>
              <a:ahLst/>
              <a:cxnLst/>
              <a:rect l="l" t="t" r="r" b="b"/>
              <a:pathLst>
                <a:path w="886" h="1019" extrusionOk="0">
                  <a:moveTo>
                    <a:pt x="430" y="1"/>
                  </a:moveTo>
                  <a:cubicBezTo>
                    <a:pt x="425" y="1"/>
                    <a:pt x="421" y="1"/>
                    <a:pt x="417" y="1"/>
                  </a:cubicBezTo>
                  <a:lnTo>
                    <a:pt x="316" y="17"/>
                  </a:lnTo>
                  <a:cubicBezTo>
                    <a:pt x="248" y="37"/>
                    <a:pt x="186" y="75"/>
                    <a:pt x="138" y="128"/>
                  </a:cubicBezTo>
                  <a:cubicBezTo>
                    <a:pt x="116" y="158"/>
                    <a:pt x="81" y="200"/>
                    <a:pt x="63" y="238"/>
                  </a:cubicBezTo>
                  <a:cubicBezTo>
                    <a:pt x="60" y="244"/>
                    <a:pt x="59" y="248"/>
                    <a:pt x="57" y="254"/>
                  </a:cubicBezTo>
                  <a:cubicBezTo>
                    <a:pt x="43" y="288"/>
                    <a:pt x="27" y="324"/>
                    <a:pt x="18" y="361"/>
                  </a:cubicBezTo>
                  <a:cubicBezTo>
                    <a:pt x="14" y="370"/>
                    <a:pt x="12" y="381"/>
                    <a:pt x="11" y="392"/>
                  </a:cubicBezTo>
                  <a:cubicBezTo>
                    <a:pt x="4" y="435"/>
                    <a:pt x="0" y="478"/>
                    <a:pt x="0" y="523"/>
                  </a:cubicBezTo>
                  <a:cubicBezTo>
                    <a:pt x="4" y="567"/>
                    <a:pt x="10" y="610"/>
                    <a:pt x="20" y="653"/>
                  </a:cubicBezTo>
                  <a:cubicBezTo>
                    <a:pt x="22" y="663"/>
                    <a:pt x="25" y="674"/>
                    <a:pt x="30" y="684"/>
                  </a:cubicBezTo>
                  <a:cubicBezTo>
                    <a:pt x="45" y="727"/>
                    <a:pt x="64" y="768"/>
                    <a:pt x="87" y="807"/>
                  </a:cubicBezTo>
                  <a:cubicBezTo>
                    <a:pt x="90" y="812"/>
                    <a:pt x="92" y="817"/>
                    <a:pt x="97" y="821"/>
                  </a:cubicBezTo>
                  <a:cubicBezTo>
                    <a:pt x="108" y="836"/>
                    <a:pt x="121" y="852"/>
                    <a:pt x="133" y="866"/>
                  </a:cubicBezTo>
                  <a:cubicBezTo>
                    <a:pt x="145" y="880"/>
                    <a:pt x="159" y="899"/>
                    <a:pt x="173" y="914"/>
                  </a:cubicBezTo>
                  <a:cubicBezTo>
                    <a:pt x="251" y="986"/>
                    <a:pt x="346" y="1019"/>
                    <a:pt x="439" y="1019"/>
                  </a:cubicBezTo>
                  <a:cubicBezTo>
                    <a:pt x="613" y="1019"/>
                    <a:pt x="782" y="904"/>
                    <a:pt x="827" y="712"/>
                  </a:cubicBezTo>
                  <a:cubicBezTo>
                    <a:pt x="840" y="666"/>
                    <a:pt x="854" y="621"/>
                    <a:pt x="867" y="576"/>
                  </a:cubicBezTo>
                  <a:cubicBezTo>
                    <a:pt x="885" y="473"/>
                    <a:pt x="868" y="367"/>
                    <a:pt x="817" y="277"/>
                  </a:cubicBezTo>
                  <a:cubicBezTo>
                    <a:pt x="809" y="263"/>
                    <a:pt x="798" y="249"/>
                    <a:pt x="787" y="237"/>
                  </a:cubicBezTo>
                  <a:cubicBezTo>
                    <a:pt x="787" y="237"/>
                    <a:pt x="787" y="236"/>
                    <a:pt x="787" y="235"/>
                  </a:cubicBezTo>
                  <a:cubicBezTo>
                    <a:pt x="769" y="186"/>
                    <a:pt x="738" y="140"/>
                    <a:pt x="697" y="106"/>
                  </a:cubicBezTo>
                  <a:cubicBezTo>
                    <a:pt x="669" y="86"/>
                    <a:pt x="641" y="66"/>
                    <a:pt x="613" y="46"/>
                  </a:cubicBezTo>
                  <a:cubicBezTo>
                    <a:pt x="556" y="17"/>
                    <a:pt x="493"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2"/>
            <p:cNvSpPr/>
            <p:nvPr/>
          </p:nvSpPr>
          <p:spPr>
            <a:xfrm>
              <a:off x="4273000" y="1276225"/>
              <a:ext cx="28600" cy="19950"/>
            </a:xfrm>
            <a:custGeom>
              <a:avLst/>
              <a:gdLst/>
              <a:ahLst/>
              <a:cxnLst/>
              <a:rect l="l" t="t" r="r" b="b"/>
              <a:pathLst>
                <a:path w="1144" h="798" extrusionOk="0">
                  <a:moveTo>
                    <a:pt x="569" y="0"/>
                  </a:moveTo>
                  <a:cubicBezTo>
                    <a:pt x="504" y="0"/>
                    <a:pt x="434" y="19"/>
                    <a:pt x="364" y="63"/>
                  </a:cubicBezTo>
                  <a:cubicBezTo>
                    <a:pt x="1" y="289"/>
                    <a:pt x="235" y="798"/>
                    <a:pt x="576" y="798"/>
                  </a:cubicBezTo>
                  <a:cubicBezTo>
                    <a:pt x="642" y="798"/>
                    <a:pt x="712" y="779"/>
                    <a:pt x="782"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2"/>
            <p:cNvSpPr/>
            <p:nvPr/>
          </p:nvSpPr>
          <p:spPr>
            <a:xfrm>
              <a:off x="4167500" y="1326350"/>
              <a:ext cx="27475" cy="22450"/>
            </a:xfrm>
            <a:custGeom>
              <a:avLst/>
              <a:gdLst/>
              <a:ahLst/>
              <a:cxnLst/>
              <a:rect l="l" t="t" r="r" b="b"/>
              <a:pathLst>
                <a:path w="1099" h="898" extrusionOk="0">
                  <a:moveTo>
                    <a:pt x="539" y="1"/>
                  </a:moveTo>
                  <a:cubicBezTo>
                    <a:pt x="513" y="1"/>
                    <a:pt x="486" y="2"/>
                    <a:pt x="461" y="5"/>
                  </a:cubicBezTo>
                  <a:cubicBezTo>
                    <a:pt x="401" y="12"/>
                    <a:pt x="342" y="22"/>
                    <a:pt x="283" y="37"/>
                  </a:cubicBezTo>
                  <a:cubicBezTo>
                    <a:pt x="215" y="58"/>
                    <a:pt x="152" y="97"/>
                    <a:pt x="105" y="149"/>
                  </a:cubicBezTo>
                  <a:cubicBezTo>
                    <a:pt x="38" y="228"/>
                    <a:pt x="1" y="326"/>
                    <a:pt x="0" y="429"/>
                  </a:cubicBezTo>
                  <a:cubicBezTo>
                    <a:pt x="2" y="499"/>
                    <a:pt x="23" y="567"/>
                    <a:pt x="59" y="627"/>
                  </a:cubicBezTo>
                  <a:cubicBezTo>
                    <a:pt x="89" y="664"/>
                    <a:pt x="117" y="705"/>
                    <a:pt x="154" y="737"/>
                  </a:cubicBezTo>
                  <a:cubicBezTo>
                    <a:pt x="188" y="767"/>
                    <a:pt x="227" y="794"/>
                    <a:pt x="267" y="818"/>
                  </a:cubicBezTo>
                  <a:cubicBezTo>
                    <a:pt x="279" y="825"/>
                    <a:pt x="291" y="831"/>
                    <a:pt x="304" y="836"/>
                  </a:cubicBezTo>
                  <a:cubicBezTo>
                    <a:pt x="385" y="875"/>
                    <a:pt x="474" y="896"/>
                    <a:pt x="565" y="896"/>
                  </a:cubicBezTo>
                  <a:cubicBezTo>
                    <a:pt x="567" y="896"/>
                    <a:pt x="569" y="896"/>
                    <a:pt x="572" y="896"/>
                  </a:cubicBezTo>
                  <a:cubicBezTo>
                    <a:pt x="577" y="897"/>
                    <a:pt x="583" y="897"/>
                    <a:pt x="589" y="897"/>
                  </a:cubicBezTo>
                  <a:cubicBezTo>
                    <a:pt x="598" y="897"/>
                    <a:pt x="606" y="897"/>
                    <a:pt x="615" y="895"/>
                  </a:cubicBezTo>
                  <a:cubicBezTo>
                    <a:pt x="654" y="891"/>
                    <a:pt x="694" y="885"/>
                    <a:pt x="732" y="877"/>
                  </a:cubicBezTo>
                  <a:cubicBezTo>
                    <a:pt x="738" y="876"/>
                    <a:pt x="745" y="874"/>
                    <a:pt x="751" y="873"/>
                  </a:cubicBezTo>
                  <a:cubicBezTo>
                    <a:pt x="797" y="856"/>
                    <a:pt x="842" y="837"/>
                    <a:pt x="884" y="813"/>
                  </a:cubicBezTo>
                  <a:cubicBezTo>
                    <a:pt x="980" y="735"/>
                    <a:pt x="1050" y="632"/>
                    <a:pt x="1089" y="515"/>
                  </a:cubicBezTo>
                  <a:cubicBezTo>
                    <a:pt x="1092" y="482"/>
                    <a:pt x="1096" y="447"/>
                    <a:pt x="1099" y="413"/>
                  </a:cubicBezTo>
                  <a:cubicBezTo>
                    <a:pt x="1097" y="343"/>
                    <a:pt x="1076" y="275"/>
                    <a:pt x="1040" y="216"/>
                  </a:cubicBezTo>
                  <a:cubicBezTo>
                    <a:pt x="1017" y="189"/>
                    <a:pt x="994" y="162"/>
                    <a:pt x="971" y="134"/>
                  </a:cubicBezTo>
                  <a:cubicBezTo>
                    <a:pt x="922" y="87"/>
                    <a:pt x="860" y="55"/>
                    <a:pt x="793" y="40"/>
                  </a:cubicBezTo>
                  <a:cubicBezTo>
                    <a:pt x="767" y="30"/>
                    <a:pt x="741" y="23"/>
                    <a:pt x="715" y="19"/>
                  </a:cubicBezTo>
                  <a:cubicBezTo>
                    <a:pt x="657" y="8"/>
                    <a:pt x="599" y="3"/>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2"/>
            <p:cNvSpPr/>
            <p:nvPr/>
          </p:nvSpPr>
          <p:spPr>
            <a:xfrm>
              <a:off x="4215550" y="1298675"/>
              <a:ext cx="23475" cy="20550"/>
            </a:xfrm>
            <a:custGeom>
              <a:avLst/>
              <a:gdLst/>
              <a:ahLst/>
              <a:cxnLst/>
              <a:rect l="l" t="t" r="r" b="b"/>
              <a:pathLst>
                <a:path w="939" h="822" extrusionOk="0">
                  <a:moveTo>
                    <a:pt x="482" y="0"/>
                  </a:moveTo>
                  <a:cubicBezTo>
                    <a:pt x="412" y="2"/>
                    <a:pt x="343" y="23"/>
                    <a:pt x="283" y="60"/>
                  </a:cubicBezTo>
                  <a:lnTo>
                    <a:pt x="237" y="89"/>
                  </a:lnTo>
                  <a:cubicBezTo>
                    <a:pt x="55" y="208"/>
                    <a:pt x="0" y="448"/>
                    <a:pt x="109" y="634"/>
                  </a:cubicBezTo>
                  <a:cubicBezTo>
                    <a:pt x="132" y="661"/>
                    <a:pt x="155" y="688"/>
                    <a:pt x="178" y="717"/>
                  </a:cubicBezTo>
                  <a:cubicBezTo>
                    <a:pt x="228" y="763"/>
                    <a:pt x="290" y="795"/>
                    <a:pt x="356" y="811"/>
                  </a:cubicBezTo>
                  <a:cubicBezTo>
                    <a:pt x="390" y="814"/>
                    <a:pt x="424" y="817"/>
                    <a:pt x="457" y="821"/>
                  </a:cubicBezTo>
                  <a:cubicBezTo>
                    <a:pt x="528" y="819"/>
                    <a:pt x="596" y="799"/>
                    <a:pt x="655" y="761"/>
                  </a:cubicBezTo>
                  <a:lnTo>
                    <a:pt x="703" y="732"/>
                  </a:lnTo>
                  <a:cubicBezTo>
                    <a:pt x="883" y="613"/>
                    <a:pt x="938" y="373"/>
                    <a:pt x="829" y="186"/>
                  </a:cubicBezTo>
                  <a:cubicBezTo>
                    <a:pt x="806" y="159"/>
                    <a:pt x="784" y="132"/>
                    <a:pt x="761" y="105"/>
                  </a:cubicBezTo>
                  <a:cubicBezTo>
                    <a:pt x="711" y="57"/>
                    <a:pt x="650" y="25"/>
                    <a:pt x="583" y="10"/>
                  </a:cubicBez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2"/>
            <p:cNvSpPr/>
            <p:nvPr/>
          </p:nvSpPr>
          <p:spPr>
            <a:xfrm>
              <a:off x="4144675" y="1396925"/>
              <a:ext cx="33675" cy="26675"/>
            </a:xfrm>
            <a:custGeom>
              <a:avLst/>
              <a:gdLst/>
              <a:ahLst/>
              <a:cxnLst/>
              <a:rect l="l" t="t" r="r" b="b"/>
              <a:pathLst>
                <a:path w="1347" h="1067" extrusionOk="0">
                  <a:moveTo>
                    <a:pt x="542" y="0"/>
                  </a:moveTo>
                  <a:cubicBezTo>
                    <a:pt x="486" y="0"/>
                    <a:pt x="431" y="8"/>
                    <a:pt x="379" y="29"/>
                  </a:cubicBezTo>
                  <a:cubicBezTo>
                    <a:pt x="335" y="48"/>
                    <a:pt x="286" y="65"/>
                    <a:pt x="246" y="94"/>
                  </a:cubicBezTo>
                  <a:cubicBezTo>
                    <a:pt x="214" y="119"/>
                    <a:pt x="182" y="146"/>
                    <a:pt x="151" y="174"/>
                  </a:cubicBezTo>
                  <a:cubicBezTo>
                    <a:pt x="145" y="180"/>
                    <a:pt x="138" y="188"/>
                    <a:pt x="133" y="194"/>
                  </a:cubicBezTo>
                  <a:cubicBezTo>
                    <a:pt x="108" y="227"/>
                    <a:pt x="84" y="259"/>
                    <a:pt x="64" y="294"/>
                  </a:cubicBezTo>
                  <a:cubicBezTo>
                    <a:pt x="59" y="300"/>
                    <a:pt x="56" y="307"/>
                    <a:pt x="54" y="313"/>
                  </a:cubicBezTo>
                  <a:cubicBezTo>
                    <a:pt x="19" y="386"/>
                    <a:pt x="1" y="466"/>
                    <a:pt x="0" y="546"/>
                  </a:cubicBezTo>
                  <a:cubicBezTo>
                    <a:pt x="0" y="554"/>
                    <a:pt x="0" y="562"/>
                    <a:pt x="1" y="569"/>
                  </a:cubicBezTo>
                  <a:cubicBezTo>
                    <a:pt x="3" y="608"/>
                    <a:pt x="11" y="647"/>
                    <a:pt x="21" y="684"/>
                  </a:cubicBezTo>
                  <a:cubicBezTo>
                    <a:pt x="27" y="703"/>
                    <a:pt x="40" y="727"/>
                    <a:pt x="45" y="741"/>
                  </a:cubicBezTo>
                  <a:cubicBezTo>
                    <a:pt x="54" y="761"/>
                    <a:pt x="63" y="780"/>
                    <a:pt x="72" y="799"/>
                  </a:cubicBezTo>
                  <a:cubicBezTo>
                    <a:pt x="95" y="835"/>
                    <a:pt x="123" y="870"/>
                    <a:pt x="155" y="899"/>
                  </a:cubicBezTo>
                  <a:cubicBezTo>
                    <a:pt x="233" y="975"/>
                    <a:pt x="340" y="1021"/>
                    <a:pt x="445" y="1045"/>
                  </a:cubicBezTo>
                  <a:cubicBezTo>
                    <a:pt x="511" y="1060"/>
                    <a:pt x="577" y="1067"/>
                    <a:pt x="644" y="1067"/>
                  </a:cubicBezTo>
                  <a:cubicBezTo>
                    <a:pt x="653" y="1067"/>
                    <a:pt x="663" y="1067"/>
                    <a:pt x="672" y="1066"/>
                  </a:cubicBezTo>
                  <a:cubicBezTo>
                    <a:pt x="728" y="1062"/>
                    <a:pt x="783" y="1055"/>
                    <a:pt x="840" y="1043"/>
                  </a:cubicBezTo>
                  <a:cubicBezTo>
                    <a:pt x="864" y="1037"/>
                    <a:pt x="889" y="1031"/>
                    <a:pt x="914" y="1022"/>
                  </a:cubicBezTo>
                  <a:cubicBezTo>
                    <a:pt x="992" y="995"/>
                    <a:pt x="1073" y="960"/>
                    <a:pt x="1140" y="910"/>
                  </a:cubicBezTo>
                  <a:cubicBezTo>
                    <a:pt x="1185" y="884"/>
                    <a:pt x="1224" y="846"/>
                    <a:pt x="1251" y="800"/>
                  </a:cubicBezTo>
                  <a:cubicBezTo>
                    <a:pt x="1340" y="670"/>
                    <a:pt x="1346" y="500"/>
                    <a:pt x="1266" y="364"/>
                  </a:cubicBezTo>
                  <a:cubicBezTo>
                    <a:pt x="1211" y="283"/>
                    <a:pt x="1131" y="215"/>
                    <a:pt x="1033" y="192"/>
                  </a:cubicBezTo>
                  <a:cubicBezTo>
                    <a:pt x="985" y="155"/>
                    <a:pt x="937" y="121"/>
                    <a:pt x="885" y="90"/>
                  </a:cubicBezTo>
                  <a:cubicBezTo>
                    <a:pt x="867" y="80"/>
                    <a:pt x="848" y="70"/>
                    <a:pt x="829" y="63"/>
                  </a:cubicBezTo>
                  <a:cubicBezTo>
                    <a:pt x="783" y="45"/>
                    <a:pt x="732" y="22"/>
                    <a:pt x="680" y="13"/>
                  </a:cubicBezTo>
                  <a:cubicBezTo>
                    <a:pt x="635" y="6"/>
                    <a:pt x="589"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2"/>
            <p:cNvSpPr/>
            <p:nvPr/>
          </p:nvSpPr>
          <p:spPr>
            <a:xfrm>
              <a:off x="4257175" y="1561600"/>
              <a:ext cx="30150" cy="25600"/>
            </a:xfrm>
            <a:custGeom>
              <a:avLst/>
              <a:gdLst/>
              <a:ahLst/>
              <a:cxnLst/>
              <a:rect l="l" t="t" r="r" b="b"/>
              <a:pathLst>
                <a:path w="1206" h="1024" extrusionOk="0">
                  <a:moveTo>
                    <a:pt x="586" y="1"/>
                  </a:moveTo>
                  <a:cubicBezTo>
                    <a:pt x="568" y="1"/>
                    <a:pt x="550" y="2"/>
                    <a:pt x="533" y="4"/>
                  </a:cubicBezTo>
                  <a:cubicBezTo>
                    <a:pt x="482" y="8"/>
                    <a:pt x="433" y="17"/>
                    <a:pt x="384" y="30"/>
                  </a:cubicBezTo>
                  <a:cubicBezTo>
                    <a:pt x="367" y="34"/>
                    <a:pt x="350" y="40"/>
                    <a:pt x="334" y="47"/>
                  </a:cubicBezTo>
                  <a:cubicBezTo>
                    <a:pt x="288" y="68"/>
                    <a:pt x="235" y="88"/>
                    <a:pt x="192" y="117"/>
                  </a:cubicBezTo>
                  <a:cubicBezTo>
                    <a:pt x="165" y="139"/>
                    <a:pt x="138" y="162"/>
                    <a:pt x="110" y="185"/>
                  </a:cubicBezTo>
                  <a:cubicBezTo>
                    <a:pt x="73" y="220"/>
                    <a:pt x="47" y="266"/>
                    <a:pt x="33" y="315"/>
                  </a:cubicBezTo>
                  <a:cubicBezTo>
                    <a:pt x="17" y="346"/>
                    <a:pt x="9" y="379"/>
                    <a:pt x="10" y="414"/>
                  </a:cubicBezTo>
                  <a:cubicBezTo>
                    <a:pt x="0" y="464"/>
                    <a:pt x="5" y="516"/>
                    <a:pt x="21" y="565"/>
                  </a:cubicBezTo>
                  <a:cubicBezTo>
                    <a:pt x="62" y="673"/>
                    <a:pt x="113" y="764"/>
                    <a:pt x="199" y="842"/>
                  </a:cubicBezTo>
                  <a:cubicBezTo>
                    <a:pt x="240" y="878"/>
                    <a:pt x="285" y="911"/>
                    <a:pt x="333" y="938"/>
                  </a:cubicBezTo>
                  <a:cubicBezTo>
                    <a:pt x="380" y="961"/>
                    <a:pt x="429" y="982"/>
                    <a:pt x="480" y="997"/>
                  </a:cubicBezTo>
                  <a:cubicBezTo>
                    <a:pt x="501" y="1004"/>
                    <a:pt x="520" y="1008"/>
                    <a:pt x="542" y="1011"/>
                  </a:cubicBezTo>
                  <a:cubicBezTo>
                    <a:pt x="582" y="1016"/>
                    <a:pt x="627" y="1024"/>
                    <a:pt x="671" y="1024"/>
                  </a:cubicBezTo>
                  <a:cubicBezTo>
                    <a:pt x="682" y="1024"/>
                    <a:pt x="693" y="1023"/>
                    <a:pt x="704" y="1022"/>
                  </a:cubicBezTo>
                  <a:cubicBezTo>
                    <a:pt x="816" y="1012"/>
                    <a:pt x="917" y="986"/>
                    <a:pt x="1014" y="925"/>
                  </a:cubicBezTo>
                  <a:cubicBezTo>
                    <a:pt x="1100" y="866"/>
                    <a:pt x="1163" y="779"/>
                    <a:pt x="1191" y="678"/>
                  </a:cubicBezTo>
                  <a:cubicBezTo>
                    <a:pt x="1204" y="629"/>
                    <a:pt x="1205" y="577"/>
                    <a:pt x="1192" y="527"/>
                  </a:cubicBezTo>
                  <a:cubicBezTo>
                    <a:pt x="1190" y="512"/>
                    <a:pt x="1188" y="498"/>
                    <a:pt x="1184" y="483"/>
                  </a:cubicBezTo>
                  <a:cubicBezTo>
                    <a:pt x="1188" y="436"/>
                    <a:pt x="1184" y="390"/>
                    <a:pt x="1171" y="346"/>
                  </a:cubicBezTo>
                  <a:cubicBezTo>
                    <a:pt x="1157" y="313"/>
                    <a:pt x="1142" y="281"/>
                    <a:pt x="1127" y="248"/>
                  </a:cubicBezTo>
                  <a:cubicBezTo>
                    <a:pt x="1091" y="189"/>
                    <a:pt x="1038" y="140"/>
                    <a:pt x="976" y="108"/>
                  </a:cubicBezTo>
                  <a:cubicBezTo>
                    <a:pt x="921" y="69"/>
                    <a:pt x="851" y="46"/>
                    <a:pt x="788" y="27"/>
                  </a:cubicBezTo>
                  <a:cubicBezTo>
                    <a:pt x="771" y="21"/>
                    <a:pt x="752" y="17"/>
                    <a:pt x="734" y="14"/>
                  </a:cubicBezTo>
                  <a:cubicBezTo>
                    <a:pt x="685" y="6"/>
                    <a:pt x="636" y="2"/>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2"/>
            <p:cNvSpPr/>
            <p:nvPr/>
          </p:nvSpPr>
          <p:spPr>
            <a:xfrm>
              <a:off x="4358175" y="1638425"/>
              <a:ext cx="40100" cy="32400"/>
            </a:xfrm>
            <a:custGeom>
              <a:avLst/>
              <a:gdLst/>
              <a:ahLst/>
              <a:cxnLst/>
              <a:rect l="l" t="t" r="r" b="b"/>
              <a:pathLst>
                <a:path w="1604" h="1296" extrusionOk="0">
                  <a:moveTo>
                    <a:pt x="644" y="1"/>
                  </a:moveTo>
                  <a:cubicBezTo>
                    <a:pt x="621" y="1"/>
                    <a:pt x="597" y="1"/>
                    <a:pt x="574" y="3"/>
                  </a:cubicBezTo>
                  <a:cubicBezTo>
                    <a:pt x="480" y="12"/>
                    <a:pt x="383" y="27"/>
                    <a:pt x="296" y="65"/>
                  </a:cubicBezTo>
                  <a:cubicBezTo>
                    <a:pt x="227" y="84"/>
                    <a:pt x="166" y="123"/>
                    <a:pt x="117" y="176"/>
                  </a:cubicBezTo>
                  <a:cubicBezTo>
                    <a:pt x="80" y="212"/>
                    <a:pt x="54" y="257"/>
                    <a:pt x="40" y="307"/>
                  </a:cubicBezTo>
                  <a:cubicBezTo>
                    <a:pt x="0" y="417"/>
                    <a:pt x="0" y="554"/>
                    <a:pt x="73" y="654"/>
                  </a:cubicBezTo>
                  <a:cubicBezTo>
                    <a:pt x="204" y="838"/>
                    <a:pt x="374" y="994"/>
                    <a:pt x="572" y="1107"/>
                  </a:cubicBezTo>
                  <a:cubicBezTo>
                    <a:pt x="669" y="1160"/>
                    <a:pt x="772" y="1204"/>
                    <a:pt x="879" y="1236"/>
                  </a:cubicBezTo>
                  <a:cubicBezTo>
                    <a:pt x="988" y="1272"/>
                    <a:pt x="1098" y="1283"/>
                    <a:pt x="1213" y="1294"/>
                  </a:cubicBezTo>
                  <a:cubicBezTo>
                    <a:pt x="1219" y="1295"/>
                    <a:pt x="1225" y="1295"/>
                    <a:pt x="1231" y="1295"/>
                  </a:cubicBezTo>
                  <a:cubicBezTo>
                    <a:pt x="1322" y="1295"/>
                    <a:pt x="1435" y="1230"/>
                    <a:pt x="1493" y="1167"/>
                  </a:cubicBezTo>
                  <a:cubicBezTo>
                    <a:pt x="1557" y="1098"/>
                    <a:pt x="1604" y="984"/>
                    <a:pt x="1597" y="888"/>
                  </a:cubicBezTo>
                  <a:cubicBezTo>
                    <a:pt x="1590" y="784"/>
                    <a:pt x="1552" y="676"/>
                    <a:pt x="1470" y="607"/>
                  </a:cubicBezTo>
                  <a:lnTo>
                    <a:pt x="1459" y="600"/>
                  </a:lnTo>
                  <a:cubicBezTo>
                    <a:pt x="1469" y="480"/>
                    <a:pt x="1423" y="362"/>
                    <a:pt x="1337" y="279"/>
                  </a:cubicBezTo>
                  <a:cubicBezTo>
                    <a:pt x="1202" y="147"/>
                    <a:pt x="1032" y="58"/>
                    <a:pt x="848" y="21"/>
                  </a:cubicBezTo>
                  <a:cubicBezTo>
                    <a:pt x="781" y="8"/>
                    <a:pt x="712"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2"/>
            <p:cNvSpPr/>
            <p:nvPr/>
          </p:nvSpPr>
          <p:spPr>
            <a:xfrm>
              <a:off x="4416325" y="1706425"/>
              <a:ext cx="31900" cy="26625"/>
            </a:xfrm>
            <a:custGeom>
              <a:avLst/>
              <a:gdLst/>
              <a:ahLst/>
              <a:cxnLst/>
              <a:rect l="l" t="t" r="r" b="b"/>
              <a:pathLst>
                <a:path w="1276" h="1065" extrusionOk="0">
                  <a:moveTo>
                    <a:pt x="463" y="1"/>
                  </a:moveTo>
                  <a:cubicBezTo>
                    <a:pt x="444" y="1"/>
                    <a:pt x="425" y="1"/>
                    <a:pt x="406" y="2"/>
                  </a:cubicBezTo>
                  <a:cubicBezTo>
                    <a:pt x="263" y="9"/>
                    <a:pt x="135" y="85"/>
                    <a:pt x="67" y="213"/>
                  </a:cubicBezTo>
                  <a:cubicBezTo>
                    <a:pt x="1" y="338"/>
                    <a:pt x="7" y="488"/>
                    <a:pt x="82" y="607"/>
                  </a:cubicBezTo>
                  <a:cubicBezTo>
                    <a:pt x="109" y="665"/>
                    <a:pt x="142" y="719"/>
                    <a:pt x="181" y="771"/>
                  </a:cubicBezTo>
                  <a:cubicBezTo>
                    <a:pt x="219" y="819"/>
                    <a:pt x="258" y="871"/>
                    <a:pt x="307" y="909"/>
                  </a:cubicBezTo>
                  <a:cubicBezTo>
                    <a:pt x="343" y="940"/>
                    <a:pt x="382" y="967"/>
                    <a:pt x="422" y="990"/>
                  </a:cubicBezTo>
                  <a:cubicBezTo>
                    <a:pt x="462" y="1010"/>
                    <a:pt x="504" y="1027"/>
                    <a:pt x="548" y="1040"/>
                  </a:cubicBezTo>
                  <a:cubicBezTo>
                    <a:pt x="602" y="1058"/>
                    <a:pt x="660" y="1061"/>
                    <a:pt x="715" y="1064"/>
                  </a:cubicBezTo>
                  <a:cubicBezTo>
                    <a:pt x="721" y="1064"/>
                    <a:pt x="728" y="1064"/>
                    <a:pt x="734" y="1064"/>
                  </a:cubicBezTo>
                  <a:cubicBezTo>
                    <a:pt x="784" y="1064"/>
                    <a:pt x="835" y="1057"/>
                    <a:pt x="884" y="1042"/>
                  </a:cubicBezTo>
                  <a:cubicBezTo>
                    <a:pt x="926" y="1031"/>
                    <a:pt x="978" y="1004"/>
                    <a:pt x="1010" y="988"/>
                  </a:cubicBezTo>
                  <a:cubicBezTo>
                    <a:pt x="1021" y="984"/>
                    <a:pt x="1030" y="977"/>
                    <a:pt x="1041" y="970"/>
                  </a:cubicBezTo>
                  <a:cubicBezTo>
                    <a:pt x="1118" y="914"/>
                    <a:pt x="1176" y="857"/>
                    <a:pt x="1222" y="771"/>
                  </a:cubicBezTo>
                  <a:cubicBezTo>
                    <a:pt x="1265" y="679"/>
                    <a:pt x="1276" y="573"/>
                    <a:pt x="1251" y="474"/>
                  </a:cubicBezTo>
                  <a:cubicBezTo>
                    <a:pt x="1244" y="453"/>
                    <a:pt x="1236" y="433"/>
                    <a:pt x="1226" y="413"/>
                  </a:cubicBezTo>
                  <a:cubicBezTo>
                    <a:pt x="1222" y="354"/>
                    <a:pt x="1203" y="298"/>
                    <a:pt x="1171" y="248"/>
                  </a:cubicBezTo>
                  <a:lnTo>
                    <a:pt x="1103" y="166"/>
                  </a:lnTo>
                  <a:cubicBezTo>
                    <a:pt x="1053" y="119"/>
                    <a:pt x="992" y="87"/>
                    <a:pt x="925" y="72"/>
                  </a:cubicBezTo>
                  <a:cubicBezTo>
                    <a:pt x="857" y="47"/>
                    <a:pt x="786" y="31"/>
                    <a:pt x="715" y="20"/>
                  </a:cubicBezTo>
                  <a:cubicBezTo>
                    <a:pt x="632" y="7"/>
                    <a:pt x="548" y="1"/>
                    <a:pt x="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2"/>
            <p:cNvSpPr/>
            <p:nvPr/>
          </p:nvSpPr>
          <p:spPr>
            <a:xfrm>
              <a:off x="4137675" y="1478575"/>
              <a:ext cx="35975" cy="31375"/>
            </a:xfrm>
            <a:custGeom>
              <a:avLst/>
              <a:gdLst/>
              <a:ahLst/>
              <a:cxnLst/>
              <a:rect l="l" t="t" r="r" b="b"/>
              <a:pathLst>
                <a:path w="1439" h="1255" extrusionOk="0">
                  <a:moveTo>
                    <a:pt x="429" y="0"/>
                  </a:moveTo>
                  <a:cubicBezTo>
                    <a:pt x="391" y="0"/>
                    <a:pt x="353" y="6"/>
                    <a:pt x="316" y="18"/>
                  </a:cubicBezTo>
                  <a:cubicBezTo>
                    <a:pt x="248" y="37"/>
                    <a:pt x="186" y="76"/>
                    <a:pt x="137" y="129"/>
                  </a:cubicBezTo>
                  <a:cubicBezTo>
                    <a:pt x="50" y="223"/>
                    <a:pt x="0" y="384"/>
                    <a:pt x="49" y="509"/>
                  </a:cubicBezTo>
                  <a:cubicBezTo>
                    <a:pt x="76" y="583"/>
                    <a:pt x="109" y="653"/>
                    <a:pt x="148" y="720"/>
                  </a:cubicBezTo>
                  <a:cubicBezTo>
                    <a:pt x="190" y="786"/>
                    <a:pt x="238" y="848"/>
                    <a:pt x="291" y="905"/>
                  </a:cubicBezTo>
                  <a:cubicBezTo>
                    <a:pt x="321" y="938"/>
                    <a:pt x="355" y="971"/>
                    <a:pt x="390" y="999"/>
                  </a:cubicBezTo>
                  <a:cubicBezTo>
                    <a:pt x="452" y="1049"/>
                    <a:pt x="517" y="1093"/>
                    <a:pt x="585" y="1131"/>
                  </a:cubicBezTo>
                  <a:cubicBezTo>
                    <a:pt x="693" y="1190"/>
                    <a:pt x="809" y="1229"/>
                    <a:pt x="931" y="1246"/>
                  </a:cubicBezTo>
                  <a:cubicBezTo>
                    <a:pt x="966" y="1251"/>
                    <a:pt x="1000" y="1254"/>
                    <a:pt x="1034" y="1254"/>
                  </a:cubicBezTo>
                  <a:cubicBezTo>
                    <a:pt x="1104" y="1254"/>
                    <a:pt x="1172" y="1241"/>
                    <a:pt x="1235" y="1198"/>
                  </a:cubicBezTo>
                  <a:cubicBezTo>
                    <a:pt x="1296" y="1158"/>
                    <a:pt x="1347" y="1104"/>
                    <a:pt x="1381" y="1040"/>
                  </a:cubicBezTo>
                  <a:cubicBezTo>
                    <a:pt x="1419" y="970"/>
                    <a:pt x="1438" y="890"/>
                    <a:pt x="1437" y="810"/>
                  </a:cubicBezTo>
                  <a:cubicBezTo>
                    <a:pt x="1434" y="682"/>
                    <a:pt x="1379" y="561"/>
                    <a:pt x="1286" y="475"/>
                  </a:cubicBezTo>
                  <a:cubicBezTo>
                    <a:pt x="1267" y="416"/>
                    <a:pt x="1232" y="365"/>
                    <a:pt x="1187" y="325"/>
                  </a:cubicBezTo>
                  <a:cubicBezTo>
                    <a:pt x="995" y="167"/>
                    <a:pt x="765" y="49"/>
                    <a:pt x="519" y="11"/>
                  </a:cubicBezTo>
                  <a:cubicBezTo>
                    <a:pt x="489" y="4"/>
                    <a:pt x="459"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2"/>
            <p:cNvSpPr/>
            <p:nvPr/>
          </p:nvSpPr>
          <p:spPr>
            <a:xfrm>
              <a:off x="4071775" y="1392225"/>
              <a:ext cx="26550" cy="23725"/>
            </a:xfrm>
            <a:custGeom>
              <a:avLst/>
              <a:gdLst/>
              <a:ahLst/>
              <a:cxnLst/>
              <a:rect l="l" t="t" r="r" b="b"/>
              <a:pathLst>
                <a:path w="1062" h="949" extrusionOk="0">
                  <a:moveTo>
                    <a:pt x="405" y="1"/>
                  </a:moveTo>
                  <a:cubicBezTo>
                    <a:pt x="367" y="1"/>
                    <a:pt x="329" y="6"/>
                    <a:pt x="293" y="17"/>
                  </a:cubicBezTo>
                  <a:cubicBezTo>
                    <a:pt x="260" y="31"/>
                    <a:pt x="229" y="46"/>
                    <a:pt x="195" y="61"/>
                  </a:cubicBezTo>
                  <a:cubicBezTo>
                    <a:pt x="136" y="97"/>
                    <a:pt x="87" y="150"/>
                    <a:pt x="55" y="212"/>
                  </a:cubicBezTo>
                  <a:cubicBezTo>
                    <a:pt x="16" y="304"/>
                    <a:pt x="5" y="341"/>
                    <a:pt x="2" y="442"/>
                  </a:cubicBezTo>
                  <a:cubicBezTo>
                    <a:pt x="1" y="478"/>
                    <a:pt x="17" y="550"/>
                    <a:pt x="18" y="559"/>
                  </a:cubicBezTo>
                  <a:cubicBezTo>
                    <a:pt x="19" y="564"/>
                    <a:pt x="21" y="569"/>
                    <a:pt x="23" y="575"/>
                  </a:cubicBezTo>
                  <a:cubicBezTo>
                    <a:pt x="36" y="614"/>
                    <a:pt x="54" y="650"/>
                    <a:pt x="72" y="685"/>
                  </a:cubicBezTo>
                  <a:cubicBezTo>
                    <a:pt x="75" y="690"/>
                    <a:pt x="79" y="696"/>
                    <a:pt x="83" y="700"/>
                  </a:cubicBezTo>
                  <a:cubicBezTo>
                    <a:pt x="107" y="734"/>
                    <a:pt x="133" y="765"/>
                    <a:pt x="161" y="794"/>
                  </a:cubicBezTo>
                  <a:cubicBezTo>
                    <a:pt x="166" y="800"/>
                    <a:pt x="170" y="804"/>
                    <a:pt x="176" y="808"/>
                  </a:cubicBezTo>
                  <a:cubicBezTo>
                    <a:pt x="210" y="838"/>
                    <a:pt x="249" y="864"/>
                    <a:pt x="290" y="887"/>
                  </a:cubicBezTo>
                  <a:cubicBezTo>
                    <a:pt x="331" y="908"/>
                    <a:pt x="376" y="923"/>
                    <a:pt x="421" y="935"/>
                  </a:cubicBezTo>
                  <a:cubicBezTo>
                    <a:pt x="427" y="936"/>
                    <a:pt x="433" y="937"/>
                    <a:pt x="438" y="938"/>
                  </a:cubicBezTo>
                  <a:cubicBezTo>
                    <a:pt x="473" y="943"/>
                    <a:pt x="511" y="947"/>
                    <a:pt x="545" y="949"/>
                  </a:cubicBezTo>
                  <a:lnTo>
                    <a:pt x="556" y="949"/>
                  </a:lnTo>
                  <a:cubicBezTo>
                    <a:pt x="562" y="949"/>
                    <a:pt x="567" y="949"/>
                    <a:pt x="573" y="948"/>
                  </a:cubicBezTo>
                  <a:cubicBezTo>
                    <a:pt x="592" y="947"/>
                    <a:pt x="616" y="941"/>
                    <a:pt x="628" y="939"/>
                  </a:cubicBezTo>
                  <a:cubicBezTo>
                    <a:pt x="639" y="937"/>
                    <a:pt x="664" y="935"/>
                    <a:pt x="683" y="930"/>
                  </a:cubicBezTo>
                  <a:cubicBezTo>
                    <a:pt x="685" y="930"/>
                    <a:pt x="688" y="929"/>
                    <a:pt x="691" y="928"/>
                  </a:cubicBezTo>
                  <a:cubicBezTo>
                    <a:pt x="785" y="901"/>
                    <a:pt x="831" y="863"/>
                    <a:pt x="902" y="801"/>
                  </a:cubicBezTo>
                  <a:cubicBezTo>
                    <a:pt x="906" y="796"/>
                    <a:pt x="911" y="792"/>
                    <a:pt x="915" y="787"/>
                  </a:cubicBezTo>
                  <a:cubicBezTo>
                    <a:pt x="942" y="756"/>
                    <a:pt x="966" y="722"/>
                    <a:pt x="985" y="685"/>
                  </a:cubicBezTo>
                  <a:cubicBezTo>
                    <a:pt x="1062" y="545"/>
                    <a:pt x="1042" y="371"/>
                    <a:pt x="937" y="251"/>
                  </a:cubicBezTo>
                  <a:cubicBezTo>
                    <a:pt x="907" y="207"/>
                    <a:pt x="866" y="173"/>
                    <a:pt x="819" y="150"/>
                  </a:cubicBezTo>
                  <a:lnTo>
                    <a:pt x="725" y="116"/>
                  </a:lnTo>
                  <a:cubicBezTo>
                    <a:pt x="709" y="112"/>
                    <a:pt x="691" y="110"/>
                    <a:pt x="675" y="110"/>
                  </a:cubicBezTo>
                  <a:cubicBezTo>
                    <a:pt x="650" y="84"/>
                    <a:pt x="622" y="63"/>
                    <a:pt x="590" y="46"/>
                  </a:cubicBezTo>
                  <a:lnTo>
                    <a:pt x="496" y="11"/>
                  </a:lnTo>
                  <a:cubicBezTo>
                    <a:pt x="466" y="4"/>
                    <a:pt x="435"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2"/>
            <p:cNvSpPr/>
            <p:nvPr/>
          </p:nvSpPr>
          <p:spPr>
            <a:xfrm>
              <a:off x="4118100" y="1546875"/>
              <a:ext cx="23650" cy="20625"/>
            </a:xfrm>
            <a:custGeom>
              <a:avLst/>
              <a:gdLst/>
              <a:ahLst/>
              <a:cxnLst/>
              <a:rect l="l" t="t" r="r" b="b"/>
              <a:pathLst>
                <a:path w="946" h="825" extrusionOk="0">
                  <a:moveTo>
                    <a:pt x="405" y="0"/>
                  </a:moveTo>
                  <a:cubicBezTo>
                    <a:pt x="224" y="0"/>
                    <a:pt x="59" y="122"/>
                    <a:pt x="12" y="305"/>
                  </a:cubicBezTo>
                  <a:lnTo>
                    <a:pt x="1" y="405"/>
                  </a:lnTo>
                  <a:cubicBezTo>
                    <a:pt x="3" y="475"/>
                    <a:pt x="24" y="545"/>
                    <a:pt x="61" y="604"/>
                  </a:cubicBezTo>
                  <a:cubicBezTo>
                    <a:pt x="83" y="631"/>
                    <a:pt x="107" y="658"/>
                    <a:pt x="128" y="685"/>
                  </a:cubicBezTo>
                  <a:cubicBezTo>
                    <a:pt x="179" y="731"/>
                    <a:pt x="241" y="765"/>
                    <a:pt x="308" y="780"/>
                  </a:cubicBezTo>
                  <a:lnTo>
                    <a:pt x="460" y="816"/>
                  </a:lnTo>
                  <a:cubicBezTo>
                    <a:pt x="488" y="821"/>
                    <a:pt x="515" y="824"/>
                    <a:pt x="542" y="824"/>
                  </a:cubicBezTo>
                  <a:cubicBezTo>
                    <a:pt x="723" y="824"/>
                    <a:pt x="888" y="702"/>
                    <a:pt x="936" y="520"/>
                  </a:cubicBezTo>
                  <a:cubicBezTo>
                    <a:pt x="939" y="486"/>
                    <a:pt x="942" y="453"/>
                    <a:pt x="945" y="419"/>
                  </a:cubicBezTo>
                  <a:cubicBezTo>
                    <a:pt x="943" y="349"/>
                    <a:pt x="923" y="281"/>
                    <a:pt x="886" y="221"/>
                  </a:cubicBezTo>
                  <a:cubicBezTo>
                    <a:pt x="863" y="193"/>
                    <a:pt x="840" y="166"/>
                    <a:pt x="818" y="139"/>
                  </a:cubicBezTo>
                  <a:cubicBezTo>
                    <a:pt x="768" y="93"/>
                    <a:pt x="706" y="59"/>
                    <a:pt x="639" y="44"/>
                  </a:cubicBezTo>
                  <a:cubicBezTo>
                    <a:pt x="589" y="32"/>
                    <a:pt x="538" y="20"/>
                    <a:pt x="487" y="9"/>
                  </a:cubicBezTo>
                  <a:cubicBezTo>
                    <a:pt x="460" y="3"/>
                    <a:pt x="432" y="0"/>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2"/>
            <p:cNvSpPr/>
            <p:nvPr/>
          </p:nvSpPr>
          <p:spPr>
            <a:xfrm>
              <a:off x="4193675" y="1571300"/>
              <a:ext cx="22700" cy="21500"/>
            </a:xfrm>
            <a:custGeom>
              <a:avLst/>
              <a:gdLst/>
              <a:ahLst/>
              <a:cxnLst/>
              <a:rect l="l" t="t" r="r" b="b"/>
              <a:pathLst>
                <a:path w="908" h="860" extrusionOk="0">
                  <a:moveTo>
                    <a:pt x="402" y="0"/>
                  </a:moveTo>
                  <a:cubicBezTo>
                    <a:pt x="312" y="0"/>
                    <a:pt x="222" y="32"/>
                    <a:pt x="151" y="95"/>
                  </a:cubicBezTo>
                  <a:cubicBezTo>
                    <a:pt x="108" y="125"/>
                    <a:pt x="74" y="165"/>
                    <a:pt x="51" y="213"/>
                  </a:cubicBezTo>
                  <a:cubicBezTo>
                    <a:pt x="39" y="245"/>
                    <a:pt x="27" y="276"/>
                    <a:pt x="15" y="308"/>
                  </a:cubicBezTo>
                  <a:cubicBezTo>
                    <a:pt x="0" y="375"/>
                    <a:pt x="2" y="444"/>
                    <a:pt x="22" y="510"/>
                  </a:cubicBezTo>
                  <a:cubicBezTo>
                    <a:pt x="36" y="542"/>
                    <a:pt x="51" y="575"/>
                    <a:pt x="65" y="607"/>
                  </a:cubicBezTo>
                  <a:cubicBezTo>
                    <a:pt x="103" y="666"/>
                    <a:pt x="155" y="715"/>
                    <a:pt x="217" y="747"/>
                  </a:cubicBezTo>
                  <a:lnTo>
                    <a:pt x="322" y="812"/>
                  </a:lnTo>
                  <a:cubicBezTo>
                    <a:pt x="380" y="844"/>
                    <a:pt x="443" y="859"/>
                    <a:pt x="506" y="859"/>
                  </a:cubicBezTo>
                  <a:cubicBezTo>
                    <a:pt x="596" y="859"/>
                    <a:pt x="686" y="827"/>
                    <a:pt x="758" y="765"/>
                  </a:cubicBezTo>
                  <a:cubicBezTo>
                    <a:pt x="801" y="734"/>
                    <a:pt x="835" y="695"/>
                    <a:pt x="857" y="647"/>
                  </a:cubicBezTo>
                  <a:cubicBezTo>
                    <a:pt x="869" y="616"/>
                    <a:pt x="881" y="583"/>
                    <a:pt x="893" y="552"/>
                  </a:cubicBezTo>
                  <a:cubicBezTo>
                    <a:pt x="908" y="485"/>
                    <a:pt x="907" y="416"/>
                    <a:pt x="886" y="350"/>
                  </a:cubicBezTo>
                  <a:cubicBezTo>
                    <a:pt x="872" y="317"/>
                    <a:pt x="858" y="285"/>
                    <a:pt x="843" y="253"/>
                  </a:cubicBezTo>
                  <a:cubicBezTo>
                    <a:pt x="806" y="193"/>
                    <a:pt x="753" y="145"/>
                    <a:pt x="692" y="112"/>
                  </a:cubicBezTo>
                  <a:cubicBezTo>
                    <a:pt x="656" y="91"/>
                    <a:pt x="621" y="69"/>
                    <a:pt x="586" y="47"/>
                  </a:cubicBezTo>
                  <a:cubicBezTo>
                    <a:pt x="528" y="16"/>
                    <a:pt x="465"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2"/>
            <p:cNvSpPr/>
            <p:nvPr/>
          </p:nvSpPr>
          <p:spPr>
            <a:xfrm>
              <a:off x="4210175" y="1507775"/>
              <a:ext cx="28600" cy="19975"/>
            </a:xfrm>
            <a:custGeom>
              <a:avLst/>
              <a:gdLst/>
              <a:ahLst/>
              <a:cxnLst/>
              <a:rect l="l" t="t" r="r" b="b"/>
              <a:pathLst>
                <a:path w="1144" h="799" extrusionOk="0">
                  <a:moveTo>
                    <a:pt x="569" y="0"/>
                  </a:moveTo>
                  <a:cubicBezTo>
                    <a:pt x="503" y="0"/>
                    <a:pt x="434" y="19"/>
                    <a:pt x="363" y="63"/>
                  </a:cubicBezTo>
                  <a:cubicBezTo>
                    <a:pt x="0" y="289"/>
                    <a:pt x="235" y="798"/>
                    <a:pt x="576" y="798"/>
                  </a:cubicBezTo>
                  <a:cubicBezTo>
                    <a:pt x="641" y="798"/>
                    <a:pt x="711" y="779"/>
                    <a:pt x="781"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2"/>
            <p:cNvSpPr/>
            <p:nvPr/>
          </p:nvSpPr>
          <p:spPr>
            <a:xfrm>
              <a:off x="4299750" y="1628050"/>
              <a:ext cx="28625" cy="19950"/>
            </a:xfrm>
            <a:custGeom>
              <a:avLst/>
              <a:gdLst/>
              <a:ahLst/>
              <a:cxnLst/>
              <a:rect l="l" t="t" r="r" b="b"/>
              <a:pathLst>
                <a:path w="1145" h="798" extrusionOk="0">
                  <a:moveTo>
                    <a:pt x="569" y="0"/>
                  </a:moveTo>
                  <a:cubicBezTo>
                    <a:pt x="503" y="0"/>
                    <a:pt x="433" y="19"/>
                    <a:pt x="363" y="63"/>
                  </a:cubicBezTo>
                  <a:cubicBezTo>
                    <a:pt x="0" y="289"/>
                    <a:pt x="237" y="797"/>
                    <a:pt x="577" y="797"/>
                  </a:cubicBezTo>
                  <a:cubicBezTo>
                    <a:pt x="643" y="797"/>
                    <a:pt x="713" y="778"/>
                    <a:pt x="783" y="735"/>
                  </a:cubicBezTo>
                  <a:cubicBezTo>
                    <a:pt x="1145"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2"/>
            <p:cNvSpPr/>
            <p:nvPr/>
          </p:nvSpPr>
          <p:spPr>
            <a:xfrm>
              <a:off x="4296425" y="1706875"/>
              <a:ext cx="37300" cy="33525"/>
            </a:xfrm>
            <a:custGeom>
              <a:avLst/>
              <a:gdLst/>
              <a:ahLst/>
              <a:cxnLst/>
              <a:rect l="l" t="t" r="r" b="b"/>
              <a:pathLst>
                <a:path w="1492" h="1341" extrusionOk="0">
                  <a:moveTo>
                    <a:pt x="560" y="1"/>
                  </a:moveTo>
                  <a:cubicBezTo>
                    <a:pt x="484" y="1"/>
                    <a:pt x="404" y="9"/>
                    <a:pt x="336" y="36"/>
                  </a:cubicBezTo>
                  <a:cubicBezTo>
                    <a:pt x="222" y="78"/>
                    <a:pt x="115" y="151"/>
                    <a:pt x="61" y="265"/>
                  </a:cubicBezTo>
                  <a:cubicBezTo>
                    <a:pt x="7" y="378"/>
                    <a:pt x="0" y="493"/>
                    <a:pt x="27" y="613"/>
                  </a:cubicBezTo>
                  <a:cubicBezTo>
                    <a:pt x="37" y="656"/>
                    <a:pt x="58" y="696"/>
                    <a:pt x="76" y="736"/>
                  </a:cubicBezTo>
                  <a:cubicBezTo>
                    <a:pt x="99" y="785"/>
                    <a:pt x="120" y="835"/>
                    <a:pt x="147" y="884"/>
                  </a:cubicBezTo>
                  <a:cubicBezTo>
                    <a:pt x="196" y="971"/>
                    <a:pt x="256" y="1051"/>
                    <a:pt x="328" y="1121"/>
                  </a:cubicBezTo>
                  <a:cubicBezTo>
                    <a:pt x="421" y="1213"/>
                    <a:pt x="528" y="1268"/>
                    <a:pt x="649" y="1309"/>
                  </a:cubicBezTo>
                  <a:cubicBezTo>
                    <a:pt x="708" y="1330"/>
                    <a:pt x="771" y="1334"/>
                    <a:pt x="833" y="1339"/>
                  </a:cubicBezTo>
                  <a:cubicBezTo>
                    <a:pt x="845" y="1340"/>
                    <a:pt x="856" y="1340"/>
                    <a:pt x="868" y="1340"/>
                  </a:cubicBezTo>
                  <a:cubicBezTo>
                    <a:pt x="919" y="1340"/>
                    <a:pt x="971" y="1331"/>
                    <a:pt x="1024" y="1320"/>
                  </a:cubicBezTo>
                  <a:cubicBezTo>
                    <a:pt x="1150" y="1293"/>
                    <a:pt x="1266" y="1225"/>
                    <a:pt x="1351" y="1127"/>
                  </a:cubicBezTo>
                  <a:cubicBezTo>
                    <a:pt x="1419" y="1050"/>
                    <a:pt x="1456" y="951"/>
                    <a:pt x="1456" y="847"/>
                  </a:cubicBezTo>
                  <a:cubicBezTo>
                    <a:pt x="1455" y="821"/>
                    <a:pt x="1450" y="795"/>
                    <a:pt x="1444" y="769"/>
                  </a:cubicBezTo>
                  <a:cubicBezTo>
                    <a:pt x="1476" y="712"/>
                    <a:pt x="1491" y="647"/>
                    <a:pt x="1488" y="582"/>
                  </a:cubicBezTo>
                  <a:cubicBezTo>
                    <a:pt x="1481" y="476"/>
                    <a:pt x="1442" y="375"/>
                    <a:pt x="1361" y="302"/>
                  </a:cubicBezTo>
                  <a:cubicBezTo>
                    <a:pt x="1224" y="180"/>
                    <a:pt x="1059" y="91"/>
                    <a:pt x="882" y="42"/>
                  </a:cubicBezTo>
                  <a:cubicBezTo>
                    <a:pt x="795" y="16"/>
                    <a:pt x="702" y="7"/>
                    <a:pt x="612" y="2"/>
                  </a:cubicBezTo>
                  <a:cubicBezTo>
                    <a:pt x="595" y="1"/>
                    <a:pt x="577"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2"/>
            <p:cNvSpPr/>
            <p:nvPr/>
          </p:nvSpPr>
          <p:spPr>
            <a:xfrm>
              <a:off x="4237225" y="1661175"/>
              <a:ext cx="28525" cy="25825"/>
            </a:xfrm>
            <a:custGeom>
              <a:avLst/>
              <a:gdLst/>
              <a:ahLst/>
              <a:cxnLst/>
              <a:rect l="l" t="t" r="r" b="b"/>
              <a:pathLst>
                <a:path w="1141" h="1033" extrusionOk="0">
                  <a:moveTo>
                    <a:pt x="477" y="1"/>
                  </a:moveTo>
                  <a:cubicBezTo>
                    <a:pt x="414" y="1"/>
                    <a:pt x="351" y="13"/>
                    <a:pt x="288" y="23"/>
                  </a:cubicBezTo>
                  <a:cubicBezTo>
                    <a:pt x="256" y="39"/>
                    <a:pt x="224" y="53"/>
                    <a:pt x="192" y="68"/>
                  </a:cubicBezTo>
                  <a:cubicBezTo>
                    <a:pt x="146" y="94"/>
                    <a:pt x="107" y="131"/>
                    <a:pt x="80" y="177"/>
                  </a:cubicBezTo>
                  <a:cubicBezTo>
                    <a:pt x="57" y="202"/>
                    <a:pt x="41" y="233"/>
                    <a:pt x="33" y="267"/>
                  </a:cubicBezTo>
                  <a:cubicBezTo>
                    <a:pt x="11" y="313"/>
                    <a:pt x="1" y="364"/>
                    <a:pt x="5" y="415"/>
                  </a:cubicBezTo>
                  <a:cubicBezTo>
                    <a:pt x="12" y="463"/>
                    <a:pt x="16" y="514"/>
                    <a:pt x="31" y="560"/>
                  </a:cubicBezTo>
                  <a:cubicBezTo>
                    <a:pt x="34" y="569"/>
                    <a:pt x="38" y="578"/>
                    <a:pt x="41" y="586"/>
                  </a:cubicBezTo>
                  <a:cubicBezTo>
                    <a:pt x="57" y="624"/>
                    <a:pt x="73" y="663"/>
                    <a:pt x="93" y="700"/>
                  </a:cubicBezTo>
                  <a:cubicBezTo>
                    <a:pt x="100" y="714"/>
                    <a:pt x="110" y="728"/>
                    <a:pt x="121" y="741"/>
                  </a:cubicBezTo>
                  <a:cubicBezTo>
                    <a:pt x="150" y="783"/>
                    <a:pt x="184" y="822"/>
                    <a:pt x="221" y="858"/>
                  </a:cubicBezTo>
                  <a:cubicBezTo>
                    <a:pt x="227" y="863"/>
                    <a:pt x="233" y="868"/>
                    <a:pt x="240" y="874"/>
                  </a:cubicBezTo>
                  <a:cubicBezTo>
                    <a:pt x="273" y="899"/>
                    <a:pt x="307" y="922"/>
                    <a:pt x="341" y="945"/>
                  </a:cubicBezTo>
                  <a:cubicBezTo>
                    <a:pt x="355" y="954"/>
                    <a:pt x="369" y="961"/>
                    <a:pt x="386" y="968"/>
                  </a:cubicBezTo>
                  <a:cubicBezTo>
                    <a:pt x="430" y="988"/>
                    <a:pt x="475" y="1005"/>
                    <a:pt x="523" y="1017"/>
                  </a:cubicBezTo>
                  <a:cubicBezTo>
                    <a:pt x="531" y="1019"/>
                    <a:pt x="539" y="1021"/>
                    <a:pt x="548" y="1021"/>
                  </a:cubicBezTo>
                  <a:cubicBezTo>
                    <a:pt x="589" y="1026"/>
                    <a:pt x="630" y="1032"/>
                    <a:pt x="672" y="1033"/>
                  </a:cubicBezTo>
                  <a:cubicBezTo>
                    <a:pt x="674" y="1033"/>
                    <a:pt x="676" y="1033"/>
                    <a:pt x="678" y="1033"/>
                  </a:cubicBezTo>
                  <a:cubicBezTo>
                    <a:pt x="728" y="1033"/>
                    <a:pt x="777" y="1020"/>
                    <a:pt x="821" y="995"/>
                  </a:cubicBezTo>
                  <a:cubicBezTo>
                    <a:pt x="919" y="956"/>
                    <a:pt x="995" y="875"/>
                    <a:pt x="1029" y="774"/>
                  </a:cubicBezTo>
                  <a:cubicBezTo>
                    <a:pt x="1036" y="756"/>
                    <a:pt x="1043" y="738"/>
                    <a:pt x="1046" y="718"/>
                  </a:cubicBezTo>
                  <a:cubicBezTo>
                    <a:pt x="1064" y="698"/>
                    <a:pt x="1078" y="675"/>
                    <a:pt x="1090" y="651"/>
                  </a:cubicBezTo>
                  <a:cubicBezTo>
                    <a:pt x="1102" y="619"/>
                    <a:pt x="1114" y="587"/>
                    <a:pt x="1126" y="556"/>
                  </a:cubicBezTo>
                  <a:cubicBezTo>
                    <a:pt x="1141" y="489"/>
                    <a:pt x="1139" y="419"/>
                    <a:pt x="1119" y="354"/>
                  </a:cubicBezTo>
                  <a:cubicBezTo>
                    <a:pt x="1105" y="322"/>
                    <a:pt x="1090" y="289"/>
                    <a:pt x="1076" y="257"/>
                  </a:cubicBezTo>
                  <a:cubicBezTo>
                    <a:pt x="1038" y="197"/>
                    <a:pt x="986" y="149"/>
                    <a:pt x="925" y="115"/>
                  </a:cubicBezTo>
                  <a:cubicBezTo>
                    <a:pt x="884" y="94"/>
                    <a:pt x="842" y="74"/>
                    <a:pt x="797" y="60"/>
                  </a:cubicBezTo>
                  <a:cubicBezTo>
                    <a:pt x="754" y="42"/>
                    <a:pt x="709" y="28"/>
                    <a:pt x="663" y="18"/>
                  </a:cubicBezTo>
                  <a:cubicBezTo>
                    <a:pt x="617" y="10"/>
                    <a:pt x="570" y="7"/>
                    <a:pt x="524" y="3"/>
                  </a:cubicBezTo>
                  <a:cubicBezTo>
                    <a:pt x="509" y="2"/>
                    <a:pt x="493" y="1"/>
                    <a:pt x="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2"/>
            <p:cNvSpPr/>
            <p:nvPr/>
          </p:nvSpPr>
          <p:spPr>
            <a:xfrm>
              <a:off x="4148100" y="1621975"/>
              <a:ext cx="29050" cy="26425"/>
            </a:xfrm>
            <a:custGeom>
              <a:avLst/>
              <a:gdLst/>
              <a:ahLst/>
              <a:cxnLst/>
              <a:rect l="l" t="t" r="r" b="b"/>
              <a:pathLst>
                <a:path w="1162" h="1057" extrusionOk="0">
                  <a:moveTo>
                    <a:pt x="481" y="0"/>
                  </a:moveTo>
                  <a:cubicBezTo>
                    <a:pt x="456" y="0"/>
                    <a:pt x="432" y="3"/>
                    <a:pt x="397" y="8"/>
                  </a:cubicBezTo>
                  <a:cubicBezTo>
                    <a:pt x="375" y="12"/>
                    <a:pt x="354" y="15"/>
                    <a:pt x="332" y="20"/>
                  </a:cubicBezTo>
                  <a:cubicBezTo>
                    <a:pt x="329" y="21"/>
                    <a:pt x="325" y="22"/>
                    <a:pt x="322" y="24"/>
                  </a:cubicBezTo>
                  <a:cubicBezTo>
                    <a:pt x="292" y="34"/>
                    <a:pt x="251" y="54"/>
                    <a:pt x="222" y="69"/>
                  </a:cubicBezTo>
                  <a:cubicBezTo>
                    <a:pt x="181" y="92"/>
                    <a:pt x="143" y="121"/>
                    <a:pt x="112" y="154"/>
                  </a:cubicBezTo>
                  <a:cubicBezTo>
                    <a:pt x="108" y="158"/>
                    <a:pt x="106" y="160"/>
                    <a:pt x="104" y="162"/>
                  </a:cubicBezTo>
                  <a:cubicBezTo>
                    <a:pt x="94" y="176"/>
                    <a:pt x="85" y="190"/>
                    <a:pt x="75" y="204"/>
                  </a:cubicBezTo>
                  <a:cubicBezTo>
                    <a:pt x="41" y="243"/>
                    <a:pt x="20" y="290"/>
                    <a:pt x="10" y="340"/>
                  </a:cubicBezTo>
                  <a:cubicBezTo>
                    <a:pt x="4" y="376"/>
                    <a:pt x="0" y="410"/>
                    <a:pt x="0" y="446"/>
                  </a:cubicBezTo>
                  <a:cubicBezTo>
                    <a:pt x="1" y="467"/>
                    <a:pt x="13" y="530"/>
                    <a:pt x="18" y="550"/>
                  </a:cubicBezTo>
                  <a:cubicBezTo>
                    <a:pt x="20" y="563"/>
                    <a:pt x="23" y="576"/>
                    <a:pt x="27" y="589"/>
                  </a:cubicBezTo>
                  <a:cubicBezTo>
                    <a:pt x="46" y="644"/>
                    <a:pt x="70" y="697"/>
                    <a:pt x="103" y="745"/>
                  </a:cubicBezTo>
                  <a:cubicBezTo>
                    <a:pt x="130" y="782"/>
                    <a:pt x="158" y="818"/>
                    <a:pt x="189" y="851"/>
                  </a:cubicBezTo>
                  <a:cubicBezTo>
                    <a:pt x="198" y="861"/>
                    <a:pt x="207" y="870"/>
                    <a:pt x="216" y="878"/>
                  </a:cubicBezTo>
                  <a:cubicBezTo>
                    <a:pt x="238" y="897"/>
                    <a:pt x="262" y="912"/>
                    <a:pt x="284" y="928"/>
                  </a:cubicBezTo>
                  <a:cubicBezTo>
                    <a:pt x="308" y="946"/>
                    <a:pt x="333" y="963"/>
                    <a:pt x="359" y="978"/>
                  </a:cubicBezTo>
                  <a:cubicBezTo>
                    <a:pt x="369" y="983"/>
                    <a:pt x="378" y="987"/>
                    <a:pt x="389" y="991"/>
                  </a:cubicBezTo>
                  <a:cubicBezTo>
                    <a:pt x="430" y="1009"/>
                    <a:pt x="474" y="1024"/>
                    <a:pt x="518" y="1037"/>
                  </a:cubicBezTo>
                  <a:cubicBezTo>
                    <a:pt x="531" y="1040"/>
                    <a:pt x="544" y="1042"/>
                    <a:pt x="557" y="1045"/>
                  </a:cubicBezTo>
                  <a:cubicBezTo>
                    <a:pt x="602" y="1052"/>
                    <a:pt x="649" y="1055"/>
                    <a:pt x="695" y="1057"/>
                  </a:cubicBezTo>
                  <a:cubicBezTo>
                    <a:pt x="741" y="1053"/>
                    <a:pt x="788" y="1047"/>
                    <a:pt x="833" y="1036"/>
                  </a:cubicBezTo>
                  <a:cubicBezTo>
                    <a:pt x="847" y="1033"/>
                    <a:pt x="861" y="1030"/>
                    <a:pt x="874" y="1024"/>
                  </a:cubicBezTo>
                  <a:cubicBezTo>
                    <a:pt x="974" y="990"/>
                    <a:pt x="1059" y="920"/>
                    <a:pt x="1112" y="830"/>
                  </a:cubicBezTo>
                  <a:cubicBezTo>
                    <a:pt x="1138" y="785"/>
                    <a:pt x="1152" y="735"/>
                    <a:pt x="1153" y="684"/>
                  </a:cubicBezTo>
                  <a:cubicBezTo>
                    <a:pt x="1162" y="633"/>
                    <a:pt x="1159" y="581"/>
                    <a:pt x="1141" y="532"/>
                  </a:cubicBezTo>
                  <a:cubicBezTo>
                    <a:pt x="1127" y="500"/>
                    <a:pt x="1113" y="468"/>
                    <a:pt x="1098" y="435"/>
                  </a:cubicBezTo>
                  <a:cubicBezTo>
                    <a:pt x="1061" y="376"/>
                    <a:pt x="1008" y="327"/>
                    <a:pt x="947" y="295"/>
                  </a:cubicBezTo>
                  <a:lnTo>
                    <a:pt x="937" y="290"/>
                  </a:lnTo>
                  <a:cubicBezTo>
                    <a:pt x="930" y="271"/>
                    <a:pt x="921" y="252"/>
                    <a:pt x="911" y="233"/>
                  </a:cubicBezTo>
                  <a:cubicBezTo>
                    <a:pt x="909" y="230"/>
                    <a:pt x="907" y="228"/>
                    <a:pt x="905" y="226"/>
                  </a:cubicBezTo>
                  <a:cubicBezTo>
                    <a:pt x="883" y="195"/>
                    <a:pt x="859" y="167"/>
                    <a:pt x="834" y="139"/>
                  </a:cubicBezTo>
                  <a:cubicBezTo>
                    <a:pt x="830" y="136"/>
                    <a:pt x="826" y="132"/>
                    <a:pt x="821" y="128"/>
                  </a:cubicBezTo>
                  <a:cubicBezTo>
                    <a:pt x="808" y="116"/>
                    <a:pt x="783" y="100"/>
                    <a:pt x="774" y="94"/>
                  </a:cubicBezTo>
                  <a:cubicBezTo>
                    <a:pt x="765" y="88"/>
                    <a:pt x="741" y="70"/>
                    <a:pt x="726" y="61"/>
                  </a:cubicBezTo>
                  <a:cubicBezTo>
                    <a:pt x="720" y="57"/>
                    <a:pt x="712" y="55"/>
                    <a:pt x="706" y="52"/>
                  </a:cubicBezTo>
                  <a:cubicBezTo>
                    <a:pt x="666" y="35"/>
                    <a:pt x="625" y="16"/>
                    <a:pt x="583" y="11"/>
                  </a:cubicBezTo>
                  <a:cubicBezTo>
                    <a:pt x="537" y="4"/>
                    <a:pt x="509"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2"/>
            <p:cNvSpPr/>
            <p:nvPr/>
          </p:nvSpPr>
          <p:spPr>
            <a:xfrm>
              <a:off x="4042250" y="1492800"/>
              <a:ext cx="32075" cy="30525"/>
            </a:xfrm>
            <a:custGeom>
              <a:avLst/>
              <a:gdLst/>
              <a:ahLst/>
              <a:cxnLst/>
              <a:rect l="l" t="t" r="r" b="b"/>
              <a:pathLst>
                <a:path w="1283" h="1221" extrusionOk="0">
                  <a:moveTo>
                    <a:pt x="421" y="0"/>
                  </a:moveTo>
                  <a:cubicBezTo>
                    <a:pt x="412" y="0"/>
                    <a:pt x="402" y="0"/>
                    <a:pt x="392" y="1"/>
                  </a:cubicBezTo>
                  <a:cubicBezTo>
                    <a:pt x="322" y="3"/>
                    <a:pt x="253" y="24"/>
                    <a:pt x="193" y="61"/>
                  </a:cubicBezTo>
                  <a:cubicBezTo>
                    <a:pt x="147" y="87"/>
                    <a:pt x="109" y="125"/>
                    <a:pt x="82" y="170"/>
                  </a:cubicBezTo>
                  <a:cubicBezTo>
                    <a:pt x="48" y="209"/>
                    <a:pt x="27" y="257"/>
                    <a:pt x="17" y="308"/>
                  </a:cubicBezTo>
                  <a:cubicBezTo>
                    <a:pt x="1" y="375"/>
                    <a:pt x="3" y="444"/>
                    <a:pt x="23" y="510"/>
                  </a:cubicBezTo>
                  <a:cubicBezTo>
                    <a:pt x="34" y="589"/>
                    <a:pt x="56" y="666"/>
                    <a:pt x="86" y="741"/>
                  </a:cubicBezTo>
                  <a:cubicBezTo>
                    <a:pt x="115" y="808"/>
                    <a:pt x="142" y="875"/>
                    <a:pt x="189" y="932"/>
                  </a:cubicBezTo>
                  <a:cubicBezTo>
                    <a:pt x="218" y="972"/>
                    <a:pt x="250" y="1010"/>
                    <a:pt x="286" y="1045"/>
                  </a:cubicBezTo>
                  <a:cubicBezTo>
                    <a:pt x="323" y="1076"/>
                    <a:pt x="362" y="1104"/>
                    <a:pt x="402" y="1129"/>
                  </a:cubicBezTo>
                  <a:cubicBezTo>
                    <a:pt x="454" y="1163"/>
                    <a:pt x="516" y="1183"/>
                    <a:pt x="575" y="1200"/>
                  </a:cubicBezTo>
                  <a:cubicBezTo>
                    <a:pt x="590" y="1205"/>
                    <a:pt x="606" y="1208"/>
                    <a:pt x="622" y="1209"/>
                  </a:cubicBezTo>
                  <a:cubicBezTo>
                    <a:pt x="666" y="1216"/>
                    <a:pt x="712" y="1221"/>
                    <a:pt x="758" y="1221"/>
                  </a:cubicBezTo>
                  <a:cubicBezTo>
                    <a:pt x="914" y="1215"/>
                    <a:pt x="1073" y="1149"/>
                    <a:pt x="1176" y="1029"/>
                  </a:cubicBezTo>
                  <a:cubicBezTo>
                    <a:pt x="1244" y="953"/>
                    <a:pt x="1282" y="853"/>
                    <a:pt x="1281" y="751"/>
                  </a:cubicBezTo>
                  <a:cubicBezTo>
                    <a:pt x="1282" y="698"/>
                    <a:pt x="1269" y="646"/>
                    <a:pt x="1243" y="601"/>
                  </a:cubicBezTo>
                  <a:cubicBezTo>
                    <a:pt x="1225" y="550"/>
                    <a:pt x="1195" y="505"/>
                    <a:pt x="1154" y="471"/>
                  </a:cubicBezTo>
                  <a:cubicBezTo>
                    <a:pt x="1127" y="448"/>
                    <a:pt x="1099" y="430"/>
                    <a:pt x="1068" y="414"/>
                  </a:cubicBezTo>
                  <a:cubicBezTo>
                    <a:pt x="1022" y="319"/>
                    <a:pt x="956" y="230"/>
                    <a:pt x="876" y="170"/>
                  </a:cubicBezTo>
                  <a:cubicBezTo>
                    <a:pt x="835" y="137"/>
                    <a:pt x="792" y="108"/>
                    <a:pt x="745" y="82"/>
                  </a:cubicBezTo>
                  <a:cubicBezTo>
                    <a:pt x="701" y="60"/>
                    <a:pt x="655" y="43"/>
                    <a:pt x="608" y="28"/>
                  </a:cubicBezTo>
                  <a:cubicBezTo>
                    <a:pt x="547" y="9"/>
                    <a:pt x="484" y="0"/>
                    <a:pt x="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8" name="Google Shape;1548;p42"/>
          <p:cNvGrpSpPr/>
          <p:nvPr/>
        </p:nvGrpSpPr>
        <p:grpSpPr>
          <a:xfrm>
            <a:off x="8157677" y="288160"/>
            <a:ext cx="546184" cy="502678"/>
            <a:chOff x="-357900" y="2348840"/>
            <a:chExt cx="1101177" cy="1013464"/>
          </a:xfrm>
        </p:grpSpPr>
        <p:sp>
          <p:nvSpPr>
            <p:cNvPr id="1549" name="Google Shape;1549;p42"/>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2"/>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2"/>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2"/>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2"/>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2"/>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2"/>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2"/>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7" name="Google Shape;1557;p42"/>
          <p:cNvGrpSpPr/>
          <p:nvPr/>
        </p:nvGrpSpPr>
        <p:grpSpPr>
          <a:xfrm>
            <a:off x="440127" y="4352660"/>
            <a:ext cx="546184" cy="502678"/>
            <a:chOff x="-357900" y="2348840"/>
            <a:chExt cx="1101177" cy="1013464"/>
          </a:xfrm>
        </p:grpSpPr>
        <p:sp>
          <p:nvSpPr>
            <p:cNvPr id="1558" name="Google Shape;1558;p42"/>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2"/>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2"/>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2"/>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2"/>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2"/>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2"/>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2"/>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4"/>
        <p:cNvGrpSpPr/>
        <p:nvPr/>
      </p:nvGrpSpPr>
      <p:grpSpPr>
        <a:xfrm>
          <a:off x="0" y="0"/>
          <a:ext cx="0" cy="0"/>
          <a:chOff x="0" y="0"/>
          <a:chExt cx="0" cy="0"/>
        </a:xfrm>
      </p:grpSpPr>
      <p:sp>
        <p:nvSpPr>
          <p:cNvPr id="185" name="Google Shape;185;p6"/>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7" name="Google Shape;187;p6"/>
          <p:cNvSpPr/>
          <p:nvPr/>
        </p:nvSpPr>
        <p:spPr>
          <a:xfrm>
            <a:off x="8076604" y="-469448"/>
            <a:ext cx="1877757" cy="1360990"/>
          </a:xfrm>
          <a:custGeom>
            <a:avLst/>
            <a:gdLst/>
            <a:ahLst/>
            <a:cxnLst/>
            <a:rect l="l" t="t" r="r" b="b"/>
            <a:pathLst>
              <a:path w="41947" h="30403" extrusionOk="0">
                <a:moveTo>
                  <a:pt x="22726" y="1"/>
                </a:moveTo>
                <a:cubicBezTo>
                  <a:pt x="10985" y="1"/>
                  <a:pt x="1" y="8093"/>
                  <a:pt x="10967" y="23336"/>
                </a:cubicBezTo>
                <a:cubicBezTo>
                  <a:pt x="14643" y="27664"/>
                  <a:pt x="20747" y="30403"/>
                  <a:pt x="26637" y="30403"/>
                </a:cubicBezTo>
                <a:cubicBezTo>
                  <a:pt x="30051" y="30403"/>
                  <a:pt x="33394" y="29482"/>
                  <a:pt x="36151" y="27418"/>
                </a:cubicBezTo>
                <a:cubicBezTo>
                  <a:pt x="40399" y="23634"/>
                  <a:pt x="41947" y="16980"/>
                  <a:pt x="41044" y="11460"/>
                </a:cubicBezTo>
                <a:cubicBezTo>
                  <a:pt x="38997" y="3723"/>
                  <a:pt x="30687" y="1"/>
                  <a:pt x="22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rot="796586">
            <a:off x="-1081647" y="4451290"/>
            <a:ext cx="3195380" cy="1577300"/>
          </a:xfrm>
          <a:custGeom>
            <a:avLst/>
            <a:gdLst/>
            <a:ahLst/>
            <a:cxnLst/>
            <a:rect l="l" t="t" r="r" b="b"/>
            <a:pathLst>
              <a:path w="71383" h="35236" extrusionOk="0">
                <a:moveTo>
                  <a:pt x="13565" y="0"/>
                </a:moveTo>
                <a:cubicBezTo>
                  <a:pt x="12001" y="0"/>
                  <a:pt x="10428" y="68"/>
                  <a:pt x="8860" y="143"/>
                </a:cubicBezTo>
                <a:cubicBezTo>
                  <a:pt x="3820" y="382"/>
                  <a:pt x="644" y="5800"/>
                  <a:pt x="5" y="10476"/>
                </a:cubicBezTo>
                <a:cubicBezTo>
                  <a:pt x="1" y="25435"/>
                  <a:pt x="16985" y="34921"/>
                  <a:pt x="30670" y="35128"/>
                </a:cubicBezTo>
                <a:cubicBezTo>
                  <a:pt x="31173" y="35200"/>
                  <a:pt x="31739" y="35235"/>
                  <a:pt x="32361" y="35235"/>
                </a:cubicBezTo>
                <a:cubicBezTo>
                  <a:pt x="43330" y="35235"/>
                  <a:pt x="71383" y="24231"/>
                  <a:pt x="67336" y="12687"/>
                </a:cubicBezTo>
                <a:cubicBezTo>
                  <a:pt x="66159" y="10114"/>
                  <a:pt x="63153" y="8901"/>
                  <a:pt x="60344" y="8558"/>
                </a:cubicBezTo>
                <a:cubicBezTo>
                  <a:pt x="60268" y="8557"/>
                  <a:pt x="60192" y="8557"/>
                  <a:pt x="60116" y="8557"/>
                </a:cubicBezTo>
                <a:cubicBezTo>
                  <a:pt x="51295" y="8557"/>
                  <a:pt x="46835" y="9728"/>
                  <a:pt x="42719" y="9728"/>
                </a:cubicBezTo>
                <a:cubicBezTo>
                  <a:pt x="38107" y="9728"/>
                  <a:pt x="33926" y="8258"/>
                  <a:pt x="24526" y="2024"/>
                </a:cubicBezTo>
                <a:cubicBezTo>
                  <a:pt x="21031" y="392"/>
                  <a:pt x="17321" y="0"/>
                  <a:pt x="135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a:off x="-1895328" y="-1933125"/>
            <a:ext cx="3597674" cy="271180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90"/>
        <p:cNvGrpSpPr/>
        <p:nvPr/>
      </p:nvGrpSpPr>
      <p:grpSpPr>
        <a:xfrm>
          <a:off x="0" y="0"/>
          <a:ext cx="0" cy="0"/>
          <a:chOff x="0" y="0"/>
          <a:chExt cx="0" cy="0"/>
        </a:xfrm>
      </p:grpSpPr>
      <p:sp>
        <p:nvSpPr>
          <p:cNvPr id="191" name="Google Shape;191;p7"/>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txBox="1">
            <a:spLocks noGrp="1"/>
          </p:cNvSpPr>
          <p:nvPr>
            <p:ph type="title"/>
          </p:nvPr>
        </p:nvSpPr>
        <p:spPr>
          <a:xfrm>
            <a:off x="2561500" y="1212150"/>
            <a:ext cx="4294800" cy="7827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3" name="Google Shape;193;p7"/>
          <p:cNvSpPr txBox="1">
            <a:spLocks noGrp="1"/>
          </p:cNvSpPr>
          <p:nvPr>
            <p:ph type="subTitle" idx="1"/>
          </p:nvPr>
        </p:nvSpPr>
        <p:spPr>
          <a:xfrm>
            <a:off x="2561500" y="1994850"/>
            <a:ext cx="4294800" cy="1936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
        <p:nvSpPr>
          <p:cNvPr id="194" name="Google Shape;194;p7"/>
          <p:cNvSpPr/>
          <p:nvPr/>
        </p:nvSpPr>
        <p:spPr>
          <a:xfrm>
            <a:off x="7846504" y="4324927"/>
            <a:ext cx="1877757" cy="1360990"/>
          </a:xfrm>
          <a:custGeom>
            <a:avLst/>
            <a:gdLst/>
            <a:ahLst/>
            <a:cxnLst/>
            <a:rect l="l" t="t" r="r" b="b"/>
            <a:pathLst>
              <a:path w="41947" h="30403" extrusionOk="0">
                <a:moveTo>
                  <a:pt x="22726" y="1"/>
                </a:moveTo>
                <a:cubicBezTo>
                  <a:pt x="10985" y="1"/>
                  <a:pt x="1" y="8093"/>
                  <a:pt x="10967" y="23336"/>
                </a:cubicBezTo>
                <a:cubicBezTo>
                  <a:pt x="14643" y="27664"/>
                  <a:pt x="20747" y="30403"/>
                  <a:pt x="26637" y="30403"/>
                </a:cubicBezTo>
                <a:cubicBezTo>
                  <a:pt x="30051" y="30403"/>
                  <a:pt x="33394" y="29482"/>
                  <a:pt x="36151" y="27418"/>
                </a:cubicBezTo>
                <a:cubicBezTo>
                  <a:pt x="40399" y="23634"/>
                  <a:pt x="41947" y="16980"/>
                  <a:pt x="41044" y="11460"/>
                </a:cubicBezTo>
                <a:cubicBezTo>
                  <a:pt x="38997" y="3723"/>
                  <a:pt x="30687" y="1"/>
                  <a:pt x="227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a:off x="-930274" y="-616536"/>
            <a:ext cx="1732987" cy="1828695"/>
          </a:xfrm>
          <a:custGeom>
            <a:avLst/>
            <a:gdLst/>
            <a:ahLst/>
            <a:cxnLst/>
            <a:rect l="l" t="t" r="r" b="b"/>
            <a:pathLst>
              <a:path w="38713" h="40851" extrusionOk="0">
                <a:moveTo>
                  <a:pt x="15907" y="1"/>
                </a:moveTo>
                <a:cubicBezTo>
                  <a:pt x="9995" y="1"/>
                  <a:pt x="4480" y="4588"/>
                  <a:pt x="2149" y="16262"/>
                </a:cubicBezTo>
                <a:cubicBezTo>
                  <a:pt x="1" y="21923"/>
                  <a:pt x="246" y="31078"/>
                  <a:pt x="7483" y="32409"/>
                </a:cubicBezTo>
                <a:cubicBezTo>
                  <a:pt x="7777" y="32448"/>
                  <a:pt x="8071" y="32464"/>
                  <a:pt x="8363" y="32464"/>
                </a:cubicBezTo>
                <a:cubicBezTo>
                  <a:pt x="10472" y="32464"/>
                  <a:pt x="12562" y="31592"/>
                  <a:pt x="14695" y="31587"/>
                </a:cubicBezTo>
                <a:cubicBezTo>
                  <a:pt x="22517" y="31783"/>
                  <a:pt x="21179" y="39012"/>
                  <a:pt x="25847" y="40805"/>
                </a:cubicBezTo>
                <a:cubicBezTo>
                  <a:pt x="26114" y="40835"/>
                  <a:pt x="26376" y="40850"/>
                  <a:pt x="26632" y="40850"/>
                </a:cubicBezTo>
                <a:cubicBezTo>
                  <a:pt x="31729" y="40850"/>
                  <a:pt x="34717" y="34999"/>
                  <a:pt x="35353" y="30458"/>
                </a:cubicBezTo>
                <a:cubicBezTo>
                  <a:pt x="38712" y="15157"/>
                  <a:pt x="26653" y="1"/>
                  <a:pt x="159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7"/>
          <p:cNvSpPr/>
          <p:nvPr/>
        </p:nvSpPr>
        <p:spPr>
          <a:xfrm>
            <a:off x="6430859" y="-1058087"/>
            <a:ext cx="3597674" cy="271180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97"/>
        <p:cNvGrpSpPr/>
        <p:nvPr/>
      </p:nvGrpSpPr>
      <p:grpSpPr>
        <a:xfrm>
          <a:off x="0" y="0"/>
          <a:ext cx="0" cy="0"/>
          <a:chOff x="0" y="0"/>
          <a:chExt cx="0" cy="0"/>
        </a:xfrm>
      </p:grpSpPr>
      <p:sp>
        <p:nvSpPr>
          <p:cNvPr id="198" name="Google Shape;198;p8"/>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txBox="1">
            <a:spLocks noGrp="1"/>
          </p:cNvSpPr>
          <p:nvPr>
            <p:ph type="title"/>
          </p:nvPr>
        </p:nvSpPr>
        <p:spPr>
          <a:xfrm>
            <a:off x="1041250" y="1307100"/>
            <a:ext cx="5643900" cy="25293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00" name="Google Shape;200;p8"/>
          <p:cNvSpPr/>
          <p:nvPr/>
        </p:nvSpPr>
        <p:spPr>
          <a:xfrm rot="10264297">
            <a:off x="7993188" y="3689652"/>
            <a:ext cx="1732984" cy="1828691"/>
          </a:xfrm>
          <a:custGeom>
            <a:avLst/>
            <a:gdLst/>
            <a:ahLst/>
            <a:cxnLst/>
            <a:rect l="l" t="t" r="r" b="b"/>
            <a:pathLst>
              <a:path w="38713" h="40851" extrusionOk="0">
                <a:moveTo>
                  <a:pt x="15907" y="1"/>
                </a:moveTo>
                <a:cubicBezTo>
                  <a:pt x="9995" y="1"/>
                  <a:pt x="4480" y="4588"/>
                  <a:pt x="2149" y="16262"/>
                </a:cubicBezTo>
                <a:cubicBezTo>
                  <a:pt x="1" y="21923"/>
                  <a:pt x="246" y="31078"/>
                  <a:pt x="7483" y="32409"/>
                </a:cubicBezTo>
                <a:cubicBezTo>
                  <a:pt x="7777" y="32448"/>
                  <a:pt x="8071" y="32464"/>
                  <a:pt x="8363" y="32464"/>
                </a:cubicBezTo>
                <a:cubicBezTo>
                  <a:pt x="10472" y="32464"/>
                  <a:pt x="12562" y="31592"/>
                  <a:pt x="14695" y="31587"/>
                </a:cubicBezTo>
                <a:cubicBezTo>
                  <a:pt x="22517" y="31783"/>
                  <a:pt x="21179" y="39012"/>
                  <a:pt x="25847" y="40805"/>
                </a:cubicBezTo>
                <a:cubicBezTo>
                  <a:pt x="26114" y="40835"/>
                  <a:pt x="26376" y="40850"/>
                  <a:pt x="26632" y="40850"/>
                </a:cubicBezTo>
                <a:cubicBezTo>
                  <a:pt x="31729" y="40850"/>
                  <a:pt x="34717" y="34999"/>
                  <a:pt x="35353" y="30458"/>
                </a:cubicBezTo>
                <a:cubicBezTo>
                  <a:pt x="38712" y="15157"/>
                  <a:pt x="26653" y="1"/>
                  <a:pt x="159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rot="-9464429">
            <a:off x="-298520" y="-917668"/>
            <a:ext cx="2843317" cy="1446526"/>
          </a:xfrm>
          <a:custGeom>
            <a:avLst/>
            <a:gdLst/>
            <a:ahLst/>
            <a:cxnLst/>
            <a:rect l="l" t="t" r="r" b="b"/>
            <a:pathLst>
              <a:path w="63515" h="32313" extrusionOk="0">
                <a:moveTo>
                  <a:pt x="52010" y="1"/>
                </a:moveTo>
                <a:cubicBezTo>
                  <a:pt x="47251" y="1"/>
                  <a:pt x="44491" y="6370"/>
                  <a:pt x="30507" y="6370"/>
                </a:cubicBezTo>
                <a:cubicBezTo>
                  <a:pt x="30447" y="6370"/>
                  <a:pt x="30387" y="6369"/>
                  <a:pt x="30327" y="6369"/>
                </a:cubicBezTo>
                <a:cubicBezTo>
                  <a:pt x="21629" y="6914"/>
                  <a:pt x="11366" y="5945"/>
                  <a:pt x="4680" y="12570"/>
                </a:cubicBezTo>
                <a:cubicBezTo>
                  <a:pt x="1508" y="15777"/>
                  <a:pt x="0" y="20892"/>
                  <a:pt x="1924" y="24972"/>
                </a:cubicBezTo>
                <a:cubicBezTo>
                  <a:pt x="4816" y="30348"/>
                  <a:pt x="11806" y="32312"/>
                  <a:pt x="19611" y="32312"/>
                </a:cubicBezTo>
                <a:cubicBezTo>
                  <a:pt x="29867" y="32312"/>
                  <a:pt x="41528" y="28921"/>
                  <a:pt x="47145" y="25422"/>
                </a:cubicBezTo>
                <a:cubicBezTo>
                  <a:pt x="54845" y="21119"/>
                  <a:pt x="63515" y="6256"/>
                  <a:pt x="53838" y="300"/>
                </a:cubicBezTo>
                <a:cubicBezTo>
                  <a:pt x="53184" y="93"/>
                  <a:pt x="52582" y="1"/>
                  <a:pt x="5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5352472" y="3441450"/>
            <a:ext cx="3597674" cy="271180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203;p8"/>
          <p:cNvGrpSpPr/>
          <p:nvPr/>
        </p:nvGrpSpPr>
        <p:grpSpPr>
          <a:xfrm>
            <a:off x="2048359" y="-249201"/>
            <a:ext cx="1365914" cy="890062"/>
            <a:chOff x="4042250" y="1243325"/>
            <a:chExt cx="762825" cy="497075"/>
          </a:xfrm>
        </p:grpSpPr>
        <p:sp>
          <p:nvSpPr>
            <p:cNvPr id="204" name="Google Shape;204;p8"/>
            <p:cNvSpPr/>
            <p:nvPr/>
          </p:nvSpPr>
          <p:spPr>
            <a:xfrm>
              <a:off x="4738250" y="1510075"/>
              <a:ext cx="35925" cy="38725"/>
            </a:xfrm>
            <a:custGeom>
              <a:avLst/>
              <a:gdLst/>
              <a:ahLst/>
              <a:cxnLst/>
              <a:rect l="l" t="t" r="r" b="b"/>
              <a:pathLst>
                <a:path w="1437" h="1549" extrusionOk="0">
                  <a:moveTo>
                    <a:pt x="759" y="1"/>
                  </a:moveTo>
                  <a:cubicBezTo>
                    <a:pt x="702" y="1"/>
                    <a:pt x="646" y="8"/>
                    <a:pt x="588" y="20"/>
                  </a:cubicBezTo>
                  <a:cubicBezTo>
                    <a:pt x="569" y="23"/>
                    <a:pt x="549" y="27"/>
                    <a:pt x="531" y="35"/>
                  </a:cubicBezTo>
                  <a:cubicBezTo>
                    <a:pt x="478" y="53"/>
                    <a:pt x="428" y="76"/>
                    <a:pt x="380" y="104"/>
                  </a:cubicBezTo>
                  <a:cubicBezTo>
                    <a:pt x="314" y="144"/>
                    <a:pt x="254" y="194"/>
                    <a:pt x="204" y="253"/>
                  </a:cubicBezTo>
                  <a:cubicBezTo>
                    <a:pt x="154" y="309"/>
                    <a:pt x="113" y="373"/>
                    <a:pt x="81" y="442"/>
                  </a:cubicBezTo>
                  <a:cubicBezTo>
                    <a:pt x="61" y="489"/>
                    <a:pt x="43" y="537"/>
                    <a:pt x="28" y="587"/>
                  </a:cubicBezTo>
                  <a:cubicBezTo>
                    <a:pt x="14" y="639"/>
                    <a:pt x="12" y="695"/>
                    <a:pt x="7" y="748"/>
                  </a:cubicBezTo>
                  <a:cubicBezTo>
                    <a:pt x="0" y="824"/>
                    <a:pt x="13" y="900"/>
                    <a:pt x="32" y="974"/>
                  </a:cubicBezTo>
                  <a:cubicBezTo>
                    <a:pt x="36" y="993"/>
                    <a:pt x="42" y="1012"/>
                    <a:pt x="50" y="1030"/>
                  </a:cubicBezTo>
                  <a:cubicBezTo>
                    <a:pt x="69" y="1082"/>
                    <a:pt x="93" y="1132"/>
                    <a:pt x="121" y="1180"/>
                  </a:cubicBezTo>
                  <a:cubicBezTo>
                    <a:pt x="196" y="1302"/>
                    <a:pt x="317" y="1422"/>
                    <a:pt x="450" y="1478"/>
                  </a:cubicBezTo>
                  <a:cubicBezTo>
                    <a:pt x="544" y="1521"/>
                    <a:pt x="645" y="1545"/>
                    <a:pt x="749" y="1549"/>
                  </a:cubicBezTo>
                  <a:cubicBezTo>
                    <a:pt x="786" y="1549"/>
                    <a:pt x="823" y="1545"/>
                    <a:pt x="858" y="1538"/>
                  </a:cubicBezTo>
                  <a:cubicBezTo>
                    <a:pt x="895" y="1534"/>
                    <a:pt x="931" y="1525"/>
                    <a:pt x="966" y="1513"/>
                  </a:cubicBezTo>
                  <a:cubicBezTo>
                    <a:pt x="1073" y="1470"/>
                    <a:pt x="1164" y="1417"/>
                    <a:pt x="1243" y="1330"/>
                  </a:cubicBezTo>
                  <a:cubicBezTo>
                    <a:pt x="1306" y="1260"/>
                    <a:pt x="1353" y="1179"/>
                    <a:pt x="1384" y="1091"/>
                  </a:cubicBezTo>
                  <a:cubicBezTo>
                    <a:pt x="1417" y="1005"/>
                    <a:pt x="1436" y="915"/>
                    <a:pt x="1428" y="821"/>
                  </a:cubicBezTo>
                  <a:cubicBezTo>
                    <a:pt x="1427" y="807"/>
                    <a:pt x="1424" y="792"/>
                    <a:pt x="1422" y="777"/>
                  </a:cubicBezTo>
                  <a:cubicBezTo>
                    <a:pt x="1425" y="752"/>
                    <a:pt x="1431" y="729"/>
                    <a:pt x="1432" y="703"/>
                  </a:cubicBezTo>
                  <a:cubicBezTo>
                    <a:pt x="1434" y="633"/>
                    <a:pt x="1424" y="564"/>
                    <a:pt x="1403" y="499"/>
                  </a:cubicBezTo>
                  <a:cubicBezTo>
                    <a:pt x="1385" y="451"/>
                    <a:pt x="1365" y="403"/>
                    <a:pt x="1340" y="358"/>
                  </a:cubicBezTo>
                  <a:cubicBezTo>
                    <a:pt x="1331" y="340"/>
                    <a:pt x="1321" y="323"/>
                    <a:pt x="1308" y="307"/>
                  </a:cubicBezTo>
                  <a:cubicBezTo>
                    <a:pt x="1277" y="266"/>
                    <a:pt x="1245" y="227"/>
                    <a:pt x="1210" y="190"/>
                  </a:cubicBezTo>
                  <a:cubicBezTo>
                    <a:pt x="1172" y="156"/>
                    <a:pt x="1129" y="125"/>
                    <a:pt x="1085" y="98"/>
                  </a:cubicBezTo>
                  <a:cubicBezTo>
                    <a:pt x="1028" y="61"/>
                    <a:pt x="963" y="33"/>
                    <a:pt x="896" y="18"/>
                  </a:cubicBezTo>
                  <a:cubicBezTo>
                    <a:pt x="849" y="6"/>
                    <a:pt x="804"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4662775" y="1512200"/>
              <a:ext cx="35550" cy="32650"/>
            </a:xfrm>
            <a:custGeom>
              <a:avLst/>
              <a:gdLst/>
              <a:ahLst/>
              <a:cxnLst/>
              <a:rect l="l" t="t" r="r" b="b"/>
              <a:pathLst>
                <a:path w="1422" h="1306" extrusionOk="0">
                  <a:moveTo>
                    <a:pt x="623" y="1"/>
                  </a:moveTo>
                  <a:cubicBezTo>
                    <a:pt x="609" y="1"/>
                    <a:pt x="595" y="1"/>
                    <a:pt x="582" y="3"/>
                  </a:cubicBezTo>
                  <a:cubicBezTo>
                    <a:pt x="534" y="7"/>
                    <a:pt x="488" y="15"/>
                    <a:pt x="442" y="27"/>
                  </a:cubicBezTo>
                  <a:cubicBezTo>
                    <a:pt x="413" y="35"/>
                    <a:pt x="385" y="47"/>
                    <a:pt x="358" y="61"/>
                  </a:cubicBezTo>
                  <a:cubicBezTo>
                    <a:pt x="329" y="72"/>
                    <a:pt x="301" y="86"/>
                    <a:pt x="275" y="103"/>
                  </a:cubicBezTo>
                  <a:cubicBezTo>
                    <a:pt x="237" y="130"/>
                    <a:pt x="201" y="159"/>
                    <a:pt x="168" y="192"/>
                  </a:cubicBezTo>
                  <a:cubicBezTo>
                    <a:pt x="136" y="226"/>
                    <a:pt x="108" y="265"/>
                    <a:pt x="86" y="305"/>
                  </a:cubicBezTo>
                  <a:cubicBezTo>
                    <a:pt x="55" y="356"/>
                    <a:pt x="33" y="410"/>
                    <a:pt x="20" y="467"/>
                  </a:cubicBezTo>
                  <a:cubicBezTo>
                    <a:pt x="6" y="523"/>
                    <a:pt x="0" y="580"/>
                    <a:pt x="2" y="638"/>
                  </a:cubicBezTo>
                  <a:cubicBezTo>
                    <a:pt x="5" y="666"/>
                    <a:pt x="8" y="695"/>
                    <a:pt x="13" y="724"/>
                  </a:cubicBezTo>
                  <a:cubicBezTo>
                    <a:pt x="18" y="754"/>
                    <a:pt x="23" y="783"/>
                    <a:pt x="31" y="812"/>
                  </a:cubicBezTo>
                  <a:cubicBezTo>
                    <a:pt x="34" y="824"/>
                    <a:pt x="37" y="835"/>
                    <a:pt x="42" y="847"/>
                  </a:cubicBezTo>
                  <a:cubicBezTo>
                    <a:pt x="60" y="890"/>
                    <a:pt x="79" y="933"/>
                    <a:pt x="102" y="975"/>
                  </a:cubicBezTo>
                  <a:cubicBezTo>
                    <a:pt x="108" y="987"/>
                    <a:pt x="116" y="998"/>
                    <a:pt x="123" y="1008"/>
                  </a:cubicBezTo>
                  <a:cubicBezTo>
                    <a:pt x="152" y="1047"/>
                    <a:pt x="182" y="1082"/>
                    <a:pt x="214" y="1118"/>
                  </a:cubicBezTo>
                  <a:cubicBezTo>
                    <a:pt x="253" y="1159"/>
                    <a:pt x="306" y="1192"/>
                    <a:pt x="354" y="1223"/>
                  </a:cubicBezTo>
                  <a:cubicBezTo>
                    <a:pt x="364" y="1229"/>
                    <a:pt x="376" y="1235"/>
                    <a:pt x="387" y="1240"/>
                  </a:cubicBezTo>
                  <a:cubicBezTo>
                    <a:pt x="429" y="1258"/>
                    <a:pt x="472" y="1275"/>
                    <a:pt x="517" y="1288"/>
                  </a:cubicBezTo>
                  <a:cubicBezTo>
                    <a:pt x="565" y="1299"/>
                    <a:pt x="615" y="1306"/>
                    <a:pt x="665" y="1306"/>
                  </a:cubicBezTo>
                  <a:cubicBezTo>
                    <a:pt x="676" y="1306"/>
                    <a:pt x="686" y="1305"/>
                    <a:pt x="696" y="1305"/>
                  </a:cubicBezTo>
                  <a:cubicBezTo>
                    <a:pt x="743" y="1302"/>
                    <a:pt x="789" y="1294"/>
                    <a:pt x="834" y="1284"/>
                  </a:cubicBezTo>
                  <a:cubicBezTo>
                    <a:pt x="850" y="1282"/>
                    <a:pt x="864" y="1278"/>
                    <a:pt x="879" y="1273"/>
                  </a:cubicBezTo>
                  <a:cubicBezTo>
                    <a:pt x="1006" y="1231"/>
                    <a:pt x="1120" y="1158"/>
                    <a:pt x="1209" y="1058"/>
                  </a:cubicBezTo>
                  <a:cubicBezTo>
                    <a:pt x="1254" y="1010"/>
                    <a:pt x="1290" y="955"/>
                    <a:pt x="1321" y="896"/>
                  </a:cubicBezTo>
                  <a:cubicBezTo>
                    <a:pt x="1341" y="852"/>
                    <a:pt x="1357" y="808"/>
                    <a:pt x="1373" y="761"/>
                  </a:cubicBezTo>
                  <a:cubicBezTo>
                    <a:pt x="1378" y="744"/>
                    <a:pt x="1381" y="727"/>
                    <a:pt x="1384" y="709"/>
                  </a:cubicBezTo>
                  <a:cubicBezTo>
                    <a:pt x="1421" y="518"/>
                    <a:pt x="1320" y="327"/>
                    <a:pt x="1141" y="251"/>
                  </a:cubicBezTo>
                  <a:cubicBezTo>
                    <a:pt x="1122" y="225"/>
                    <a:pt x="1100" y="199"/>
                    <a:pt x="1078" y="177"/>
                  </a:cubicBezTo>
                  <a:cubicBezTo>
                    <a:pt x="1045" y="143"/>
                    <a:pt x="1003" y="118"/>
                    <a:pt x="965" y="94"/>
                  </a:cubicBezTo>
                  <a:cubicBezTo>
                    <a:pt x="954" y="86"/>
                    <a:pt x="943" y="78"/>
                    <a:pt x="931" y="73"/>
                  </a:cubicBezTo>
                  <a:cubicBezTo>
                    <a:pt x="888" y="54"/>
                    <a:pt x="844" y="37"/>
                    <a:pt x="800" y="23"/>
                  </a:cubicBezTo>
                  <a:cubicBezTo>
                    <a:pt x="744" y="6"/>
                    <a:pt x="680" y="3"/>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4675500" y="1607700"/>
              <a:ext cx="31625" cy="31875"/>
            </a:xfrm>
            <a:custGeom>
              <a:avLst/>
              <a:gdLst/>
              <a:ahLst/>
              <a:cxnLst/>
              <a:rect l="l" t="t" r="r" b="b"/>
              <a:pathLst>
                <a:path w="1265" h="1275" extrusionOk="0">
                  <a:moveTo>
                    <a:pt x="583" y="1"/>
                  </a:moveTo>
                  <a:cubicBezTo>
                    <a:pt x="575" y="1"/>
                    <a:pt x="566" y="1"/>
                    <a:pt x="558" y="1"/>
                  </a:cubicBezTo>
                  <a:cubicBezTo>
                    <a:pt x="296" y="15"/>
                    <a:pt x="72" y="220"/>
                    <a:pt x="22" y="477"/>
                  </a:cubicBezTo>
                  <a:cubicBezTo>
                    <a:pt x="1" y="588"/>
                    <a:pt x="0" y="713"/>
                    <a:pt x="41" y="820"/>
                  </a:cubicBezTo>
                  <a:cubicBezTo>
                    <a:pt x="82" y="927"/>
                    <a:pt x="144" y="1034"/>
                    <a:pt x="238" y="1106"/>
                  </a:cubicBezTo>
                  <a:cubicBezTo>
                    <a:pt x="337" y="1180"/>
                    <a:pt x="443" y="1241"/>
                    <a:pt x="567" y="1261"/>
                  </a:cubicBezTo>
                  <a:cubicBezTo>
                    <a:pt x="619" y="1270"/>
                    <a:pt x="672" y="1274"/>
                    <a:pt x="724" y="1274"/>
                  </a:cubicBezTo>
                  <a:cubicBezTo>
                    <a:pt x="795" y="1274"/>
                    <a:pt x="866" y="1266"/>
                    <a:pt x="936" y="1249"/>
                  </a:cubicBezTo>
                  <a:cubicBezTo>
                    <a:pt x="1067" y="1220"/>
                    <a:pt x="1186" y="1089"/>
                    <a:pt x="1209" y="959"/>
                  </a:cubicBezTo>
                  <a:cubicBezTo>
                    <a:pt x="1221" y="893"/>
                    <a:pt x="1233" y="827"/>
                    <a:pt x="1245" y="762"/>
                  </a:cubicBezTo>
                  <a:cubicBezTo>
                    <a:pt x="1264" y="658"/>
                    <a:pt x="1251" y="554"/>
                    <a:pt x="1195" y="463"/>
                  </a:cubicBezTo>
                  <a:cubicBezTo>
                    <a:pt x="1173" y="424"/>
                    <a:pt x="1141" y="390"/>
                    <a:pt x="1103" y="364"/>
                  </a:cubicBezTo>
                  <a:cubicBezTo>
                    <a:pt x="1093" y="337"/>
                    <a:pt x="1080" y="310"/>
                    <a:pt x="1065" y="284"/>
                  </a:cubicBezTo>
                  <a:cubicBezTo>
                    <a:pt x="970" y="117"/>
                    <a:pt x="776"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4696975" y="1561575"/>
              <a:ext cx="28625" cy="19975"/>
            </a:xfrm>
            <a:custGeom>
              <a:avLst/>
              <a:gdLst/>
              <a:ahLst/>
              <a:cxnLst/>
              <a:rect l="l" t="t" r="r" b="b"/>
              <a:pathLst>
                <a:path w="1145" h="799" extrusionOk="0">
                  <a:moveTo>
                    <a:pt x="569" y="1"/>
                  </a:moveTo>
                  <a:cubicBezTo>
                    <a:pt x="503" y="1"/>
                    <a:pt x="433" y="20"/>
                    <a:pt x="363" y="64"/>
                  </a:cubicBezTo>
                  <a:cubicBezTo>
                    <a:pt x="0" y="290"/>
                    <a:pt x="236" y="798"/>
                    <a:pt x="577" y="798"/>
                  </a:cubicBezTo>
                  <a:cubicBezTo>
                    <a:pt x="642" y="798"/>
                    <a:pt x="712" y="779"/>
                    <a:pt x="783" y="736"/>
                  </a:cubicBezTo>
                  <a:cubicBezTo>
                    <a:pt x="1145" y="510"/>
                    <a:pt x="910"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8"/>
            <p:cNvSpPr/>
            <p:nvPr/>
          </p:nvSpPr>
          <p:spPr>
            <a:xfrm>
              <a:off x="4729300" y="1434075"/>
              <a:ext cx="35075" cy="28775"/>
            </a:xfrm>
            <a:custGeom>
              <a:avLst/>
              <a:gdLst/>
              <a:ahLst/>
              <a:cxnLst/>
              <a:rect l="l" t="t" r="r" b="b"/>
              <a:pathLst>
                <a:path w="1403" h="1151" extrusionOk="0">
                  <a:moveTo>
                    <a:pt x="641" y="0"/>
                  </a:moveTo>
                  <a:cubicBezTo>
                    <a:pt x="630" y="0"/>
                    <a:pt x="619" y="1"/>
                    <a:pt x="608" y="2"/>
                  </a:cubicBezTo>
                  <a:cubicBezTo>
                    <a:pt x="501" y="11"/>
                    <a:pt x="397" y="43"/>
                    <a:pt x="305" y="97"/>
                  </a:cubicBezTo>
                  <a:cubicBezTo>
                    <a:pt x="208" y="153"/>
                    <a:pt x="142" y="231"/>
                    <a:pt x="82" y="323"/>
                  </a:cubicBezTo>
                  <a:cubicBezTo>
                    <a:pt x="55" y="365"/>
                    <a:pt x="38" y="415"/>
                    <a:pt x="23" y="462"/>
                  </a:cubicBezTo>
                  <a:cubicBezTo>
                    <a:pt x="8" y="513"/>
                    <a:pt x="1" y="565"/>
                    <a:pt x="2" y="618"/>
                  </a:cubicBezTo>
                  <a:cubicBezTo>
                    <a:pt x="3" y="644"/>
                    <a:pt x="6" y="670"/>
                    <a:pt x="11" y="694"/>
                  </a:cubicBezTo>
                  <a:cubicBezTo>
                    <a:pt x="14" y="719"/>
                    <a:pt x="18" y="744"/>
                    <a:pt x="24" y="768"/>
                  </a:cubicBezTo>
                  <a:cubicBezTo>
                    <a:pt x="59" y="864"/>
                    <a:pt x="92" y="913"/>
                    <a:pt x="161" y="986"/>
                  </a:cubicBezTo>
                  <a:cubicBezTo>
                    <a:pt x="229" y="1061"/>
                    <a:pt x="325" y="1103"/>
                    <a:pt x="420" y="1132"/>
                  </a:cubicBezTo>
                  <a:cubicBezTo>
                    <a:pt x="466" y="1145"/>
                    <a:pt x="515" y="1151"/>
                    <a:pt x="563" y="1151"/>
                  </a:cubicBezTo>
                  <a:cubicBezTo>
                    <a:pt x="568" y="1151"/>
                    <a:pt x="572" y="1151"/>
                    <a:pt x="577" y="1150"/>
                  </a:cubicBezTo>
                  <a:cubicBezTo>
                    <a:pt x="618" y="1148"/>
                    <a:pt x="660" y="1142"/>
                    <a:pt x="701" y="1133"/>
                  </a:cubicBezTo>
                  <a:cubicBezTo>
                    <a:pt x="710" y="1131"/>
                    <a:pt x="720" y="1128"/>
                    <a:pt x="730" y="1125"/>
                  </a:cubicBezTo>
                  <a:cubicBezTo>
                    <a:pt x="811" y="1096"/>
                    <a:pt x="888" y="1054"/>
                    <a:pt x="946" y="989"/>
                  </a:cubicBezTo>
                  <a:cubicBezTo>
                    <a:pt x="953" y="983"/>
                    <a:pt x="957" y="975"/>
                    <a:pt x="963" y="968"/>
                  </a:cubicBezTo>
                  <a:cubicBezTo>
                    <a:pt x="978" y="970"/>
                    <a:pt x="994" y="971"/>
                    <a:pt x="1010" y="972"/>
                  </a:cubicBezTo>
                  <a:cubicBezTo>
                    <a:pt x="1115" y="964"/>
                    <a:pt x="1214" y="919"/>
                    <a:pt x="1290" y="844"/>
                  </a:cubicBezTo>
                  <a:cubicBezTo>
                    <a:pt x="1354" y="767"/>
                    <a:pt x="1402" y="667"/>
                    <a:pt x="1394" y="565"/>
                  </a:cubicBezTo>
                  <a:cubicBezTo>
                    <a:pt x="1389" y="458"/>
                    <a:pt x="1344" y="358"/>
                    <a:pt x="1267" y="285"/>
                  </a:cubicBezTo>
                  <a:cubicBezTo>
                    <a:pt x="1204" y="228"/>
                    <a:pt x="1137" y="176"/>
                    <a:pt x="1067" y="129"/>
                  </a:cubicBezTo>
                  <a:cubicBezTo>
                    <a:pt x="998" y="83"/>
                    <a:pt x="920" y="54"/>
                    <a:pt x="841" y="28"/>
                  </a:cubicBezTo>
                  <a:cubicBezTo>
                    <a:pt x="817" y="20"/>
                    <a:pt x="794" y="15"/>
                    <a:pt x="770" y="13"/>
                  </a:cubicBezTo>
                  <a:cubicBezTo>
                    <a:pt x="728" y="8"/>
                    <a:pt x="684" y="0"/>
                    <a:pt x="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a:off x="4680575" y="1437325"/>
              <a:ext cx="21500" cy="24000"/>
            </a:xfrm>
            <a:custGeom>
              <a:avLst/>
              <a:gdLst/>
              <a:ahLst/>
              <a:cxnLst/>
              <a:rect l="l" t="t" r="r" b="b"/>
              <a:pathLst>
                <a:path w="860" h="960" extrusionOk="0">
                  <a:moveTo>
                    <a:pt x="411" y="0"/>
                  </a:moveTo>
                  <a:cubicBezTo>
                    <a:pt x="373" y="0"/>
                    <a:pt x="335" y="6"/>
                    <a:pt x="297" y="17"/>
                  </a:cubicBezTo>
                  <a:lnTo>
                    <a:pt x="200" y="60"/>
                  </a:lnTo>
                  <a:cubicBezTo>
                    <a:pt x="141" y="97"/>
                    <a:pt x="92" y="150"/>
                    <a:pt x="60" y="211"/>
                  </a:cubicBezTo>
                  <a:cubicBezTo>
                    <a:pt x="58" y="215"/>
                    <a:pt x="55" y="220"/>
                    <a:pt x="54" y="223"/>
                  </a:cubicBezTo>
                  <a:cubicBezTo>
                    <a:pt x="40" y="255"/>
                    <a:pt x="28" y="290"/>
                    <a:pt x="18" y="322"/>
                  </a:cubicBezTo>
                  <a:cubicBezTo>
                    <a:pt x="17" y="325"/>
                    <a:pt x="17" y="326"/>
                    <a:pt x="15" y="328"/>
                  </a:cubicBezTo>
                  <a:cubicBezTo>
                    <a:pt x="14" y="332"/>
                    <a:pt x="13" y="335"/>
                    <a:pt x="13" y="340"/>
                  </a:cubicBezTo>
                  <a:cubicBezTo>
                    <a:pt x="13" y="342"/>
                    <a:pt x="12" y="344"/>
                    <a:pt x="12" y="346"/>
                  </a:cubicBezTo>
                  <a:cubicBezTo>
                    <a:pt x="8" y="379"/>
                    <a:pt x="4" y="419"/>
                    <a:pt x="1" y="452"/>
                  </a:cubicBezTo>
                  <a:cubicBezTo>
                    <a:pt x="0" y="460"/>
                    <a:pt x="0" y="468"/>
                    <a:pt x="1" y="477"/>
                  </a:cubicBezTo>
                  <a:cubicBezTo>
                    <a:pt x="5" y="562"/>
                    <a:pt x="30" y="646"/>
                    <a:pt x="74" y="719"/>
                  </a:cubicBezTo>
                  <a:cubicBezTo>
                    <a:pt x="78" y="727"/>
                    <a:pt x="82" y="734"/>
                    <a:pt x="87" y="742"/>
                  </a:cubicBezTo>
                  <a:cubicBezTo>
                    <a:pt x="112" y="777"/>
                    <a:pt x="140" y="810"/>
                    <a:pt x="170" y="840"/>
                  </a:cubicBezTo>
                  <a:cubicBezTo>
                    <a:pt x="202" y="868"/>
                    <a:pt x="237" y="893"/>
                    <a:pt x="274" y="913"/>
                  </a:cubicBezTo>
                  <a:cubicBezTo>
                    <a:pt x="318" y="939"/>
                    <a:pt x="368" y="953"/>
                    <a:pt x="419" y="955"/>
                  </a:cubicBezTo>
                  <a:cubicBezTo>
                    <a:pt x="437" y="958"/>
                    <a:pt x="455" y="960"/>
                    <a:pt x="473" y="960"/>
                  </a:cubicBezTo>
                  <a:cubicBezTo>
                    <a:pt x="506" y="960"/>
                    <a:pt x="540" y="954"/>
                    <a:pt x="571" y="944"/>
                  </a:cubicBezTo>
                  <a:cubicBezTo>
                    <a:pt x="623" y="930"/>
                    <a:pt x="670" y="904"/>
                    <a:pt x="709" y="866"/>
                  </a:cubicBezTo>
                  <a:cubicBezTo>
                    <a:pt x="751" y="836"/>
                    <a:pt x="786" y="796"/>
                    <a:pt x="809" y="748"/>
                  </a:cubicBezTo>
                  <a:cubicBezTo>
                    <a:pt x="820" y="717"/>
                    <a:pt x="832" y="684"/>
                    <a:pt x="844" y="653"/>
                  </a:cubicBezTo>
                  <a:cubicBezTo>
                    <a:pt x="859" y="586"/>
                    <a:pt x="857" y="517"/>
                    <a:pt x="838" y="451"/>
                  </a:cubicBezTo>
                  <a:cubicBezTo>
                    <a:pt x="827" y="426"/>
                    <a:pt x="815" y="401"/>
                    <a:pt x="804" y="376"/>
                  </a:cubicBezTo>
                  <a:cubicBezTo>
                    <a:pt x="802" y="291"/>
                    <a:pt x="770" y="209"/>
                    <a:pt x="712" y="145"/>
                  </a:cubicBezTo>
                  <a:cubicBezTo>
                    <a:pt x="682" y="102"/>
                    <a:pt x="642" y="67"/>
                    <a:pt x="595" y="46"/>
                  </a:cubicBezTo>
                  <a:cubicBezTo>
                    <a:pt x="563" y="34"/>
                    <a:pt x="531" y="22"/>
                    <a:pt x="501" y="10"/>
                  </a:cubicBezTo>
                  <a:cubicBezTo>
                    <a:pt x="471" y="4"/>
                    <a:pt x="441" y="0"/>
                    <a:pt x="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4783050" y="1478250"/>
              <a:ext cx="22025" cy="23250"/>
            </a:xfrm>
            <a:custGeom>
              <a:avLst/>
              <a:gdLst/>
              <a:ahLst/>
              <a:cxnLst/>
              <a:rect l="l" t="t" r="r" b="b"/>
              <a:pathLst>
                <a:path w="881" h="930" extrusionOk="0">
                  <a:moveTo>
                    <a:pt x="404" y="0"/>
                  </a:moveTo>
                  <a:cubicBezTo>
                    <a:pt x="328" y="0"/>
                    <a:pt x="254" y="20"/>
                    <a:pt x="188" y="58"/>
                  </a:cubicBezTo>
                  <a:cubicBezTo>
                    <a:pt x="161" y="79"/>
                    <a:pt x="134" y="103"/>
                    <a:pt x="106" y="125"/>
                  </a:cubicBezTo>
                  <a:cubicBezTo>
                    <a:pt x="59" y="175"/>
                    <a:pt x="27" y="237"/>
                    <a:pt x="11" y="303"/>
                  </a:cubicBezTo>
                  <a:cubicBezTo>
                    <a:pt x="7" y="336"/>
                    <a:pt x="4" y="371"/>
                    <a:pt x="1" y="405"/>
                  </a:cubicBezTo>
                  <a:cubicBezTo>
                    <a:pt x="3" y="475"/>
                    <a:pt x="24" y="543"/>
                    <a:pt x="60" y="602"/>
                  </a:cubicBezTo>
                  <a:lnTo>
                    <a:pt x="149" y="744"/>
                  </a:lnTo>
                  <a:cubicBezTo>
                    <a:pt x="175" y="789"/>
                    <a:pt x="213" y="828"/>
                    <a:pt x="258" y="854"/>
                  </a:cubicBezTo>
                  <a:cubicBezTo>
                    <a:pt x="321" y="903"/>
                    <a:pt x="398" y="929"/>
                    <a:pt x="476" y="929"/>
                  </a:cubicBezTo>
                  <a:cubicBezTo>
                    <a:pt x="500" y="929"/>
                    <a:pt x="523" y="927"/>
                    <a:pt x="546" y="922"/>
                  </a:cubicBezTo>
                  <a:cubicBezTo>
                    <a:pt x="599" y="918"/>
                    <a:pt x="650" y="901"/>
                    <a:pt x="695" y="870"/>
                  </a:cubicBezTo>
                  <a:lnTo>
                    <a:pt x="776" y="802"/>
                  </a:lnTo>
                  <a:cubicBezTo>
                    <a:pt x="822" y="752"/>
                    <a:pt x="854" y="691"/>
                    <a:pt x="871" y="624"/>
                  </a:cubicBezTo>
                  <a:cubicBezTo>
                    <a:pt x="874" y="590"/>
                    <a:pt x="877" y="557"/>
                    <a:pt x="880" y="523"/>
                  </a:cubicBezTo>
                  <a:cubicBezTo>
                    <a:pt x="878" y="453"/>
                    <a:pt x="858" y="384"/>
                    <a:pt x="821" y="325"/>
                  </a:cubicBezTo>
                  <a:lnTo>
                    <a:pt x="733" y="184"/>
                  </a:lnTo>
                  <a:cubicBezTo>
                    <a:pt x="674" y="98"/>
                    <a:pt x="586" y="35"/>
                    <a:pt x="486" y="8"/>
                  </a:cubicBezTo>
                  <a:cubicBezTo>
                    <a:pt x="459" y="3"/>
                    <a:pt x="431" y="0"/>
                    <a:pt x="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4763525" y="1372300"/>
              <a:ext cx="34800" cy="33875"/>
            </a:xfrm>
            <a:custGeom>
              <a:avLst/>
              <a:gdLst/>
              <a:ahLst/>
              <a:cxnLst/>
              <a:rect l="l" t="t" r="r" b="b"/>
              <a:pathLst>
                <a:path w="1392" h="1355" extrusionOk="0">
                  <a:moveTo>
                    <a:pt x="600" y="1"/>
                  </a:moveTo>
                  <a:cubicBezTo>
                    <a:pt x="535" y="1"/>
                    <a:pt x="470" y="9"/>
                    <a:pt x="407" y="33"/>
                  </a:cubicBezTo>
                  <a:cubicBezTo>
                    <a:pt x="355" y="50"/>
                    <a:pt x="305" y="74"/>
                    <a:pt x="260" y="103"/>
                  </a:cubicBezTo>
                  <a:cubicBezTo>
                    <a:pt x="188" y="153"/>
                    <a:pt x="126" y="218"/>
                    <a:pt x="82" y="293"/>
                  </a:cubicBezTo>
                  <a:cubicBezTo>
                    <a:pt x="56" y="337"/>
                    <a:pt x="36" y="384"/>
                    <a:pt x="24" y="434"/>
                  </a:cubicBezTo>
                  <a:cubicBezTo>
                    <a:pt x="1" y="526"/>
                    <a:pt x="9" y="611"/>
                    <a:pt x="29" y="702"/>
                  </a:cubicBezTo>
                  <a:cubicBezTo>
                    <a:pt x="31" y="717"/>
                    <a:pt x="36" y="732"/>
                    <a:pt x="42" y="746"/>
                  </a:cubicBezTo>
                  <a:cubicBezTo>
                    <a:pt x="58" y="789"/>
                    <a:pt x="77" y="830"/>
                    <a:pt x="100" y="872"/>
                  </a:cubicBezTo>
                  <a:cubicBezTo>
                    <a:pt x="135" y="927"/>
                    <a:pt x="176" y="977"/>
                    <a:pt x="222" y="1024"/>
                  </a:cubicBezTo>
                  <a:cubicBezTo>
                    <a:pt x="285" y="1090"/>
                    <a:pt x="363" y="1144"/>
                    <a:pt x="439" y="1192"/>
                  </a:cubicBezTo>
                  <a:cubicBezTo>
                    <a:pt x="608" y="1301"/>
                    <a:pt x="809" y="1347"/>
                    <a:pt x="1007" y="1355"/>
                  </a:cubicBezTo>
                  <a:cubicBezTo>
                    <a:pt x="1009" y="1355"/>
                    <a:pt x="1011" y="1355"/>
                    <a:pt x="1013" y="1355"/>
                  </a:cubicBezTo>
                  <a:cubicBezTo>
                    <a:pt x="1064" y="1355"/>
                    <a:pt x="1113" y="1342"/>
                    <a:pt x="1157" y="1317"/>
                  </a:cubicBezTo>
                  <a:cubicBezTo>
                    <a:pt x="1208" y="1299"/>
                    <a:pt x="1252" y="1268"/>
                    <a:pt x="1286" y="1228"/>
                  </a:cubicBezTo>
                  <a:cubicBezTo>
                    <a:pt x="1354" y="1150"/>
                    <a:pt x="1391" y="1051"/>
                    <a:pt x="1391" y="948"/>
                  </a:cubicBezTo>
                  <a:cubicBezTo>
                    <a:pt x="1391" y="885"/>
                    <a:pt x="1391" y="822"/>
                    <a:pt x="1390" y="759"/>
                  </a:cubicBezTo>
                  <a:cubicBezTo>
                    <a:pt x="1390" y="663"/>
                    <a:pt x="1342" y="560"/>
                    <a:pt x="1275" y="492"/>
                  </a:cubicBezTo>
                  <a:cubicBezTo>
                    <a:pt x="1258" y="456"/>
                    <a:pt x="1241" y="419"/>
                    <a:pt x="1222" y="383"/>
                  </a:cubicBezTo>
                  <a:cubicBezTo>
                    <a:pt x="1205" y="354"/>
                    <a:pt x="1187" y="326"/>
                    <a:pt x="1166" y="300"/>
                  </a:cubicBezTo>
                  <a:cubicBezTo>
                    <a:pt x="1128" y="250"/>
                    <a:pt x="1088" y="197"/>
                    <a:pt x="1037" y="157"/>
                  </a:cubicBezTo>
                  <a:cubicBezTo>
                    <a:pt x="948" y="87"/>
                    <a:pt x="848" y="26"/>
                    <a:pt x="733" y="10"/>
                  </a:cubicBezTo>
                  <a:cubicBezTo>
                    <a:pt x="689" y="5"/>
                    <a:pt x="644" y="1"/>
                    <a:pt x="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4699450" y="1378250"/>
              <a:ext cx="22725" cy="23075"/>
            </a:xfrm>
            <a:custGeom>
              <a:avLst/>
              <a:gdLst/>
              <a:ahLst/>
              <a:cxnLst/>
              <a:rect l="l" t="t" r="r" b="b"/>
              <a:pathLst>
                <a:path w="909" h="923" extrusionOk="0">
                  <a:moveTo>
                    <a:pt x="485" y="1"/>
                  </a:moveTo>
                  <a:cubicBezTo>
                    <a:pt x="478" y="1"/>
                    <a:pt x="471" y="1"/>
                    <a:pt x="463" y="1"/>
                  </a:cubicBezTo>
                  <a:cubicBezTo>
                    <a:pt x="425" y="4"/>
                    <a:pt x="389" y="9"/>
                    <a:pt x="353" y="19"/>
                  </a:cubicBezTo>
                  <a:cubicBezTo>
                    <a:pt x="349" y="19"/>
                    <a:pt x="345" y="21"/>
                    <a:pt x="342" y="22"/>
                  </a:cubicBezTo>
                  <a:cubicBezTo>
                    <a:pt x="305" y="35"/>
                    <a:pt x="271" y="51"/>
                    <a:pt x="237" y="70"/>
                  </a:cubicBezTo>
                  <a:cubicBezTo>
                    <a:pt x="233" y="72"/>
                    <a:pt x="230" y="74"/>
                    <a:pt x="226" y="77"/>
                  </a:cubicBezTo>
                  <a:cubicBezTo>
                    <a:pt x="196" y="101"/>
                    <a:pt x="165" y="125"/>
                    <a:pt x="137" y="151"/>
                  </a:cubicBezTo>
                  <a:cubicBezTo>
                    <a:pt x="134" y="154"/>
                    <a:pt x="130" y="157"/>
                    <a:pt x="128" y="160"/>
                  </a:cubicBezTo>
                  <a:cubicBezTo>
                    <a:pt x="104" y="189"/>
                    <a:pt x="83" y="221"/>
                    <a:pt x="62" y="252"/>
                  </a:cubicBezTo>
                  <a:cubicBezTo>
                    <a:pt x="60" y="255"/>
                    <a:pt x="58" y="260"/>
                    <a:pt x="57" y="263"/>
                  </a:cubicBezTo>
                  <a:cubicBezTo>
                    <a:pt x="55" y="266"/>
                    <a:pt x="52" y="269"/>
                    <a:pt x="51" y="274"/>
                  </a:cubicBezTo>
                  <a:cubicBezTo>
                    <a:pt x="42" y="298"/>
                    <a:pt x="24" y="345"/>
                    <a:pt x="16" y="369"/>
                  </a:cubicBezTo>
                  <a:cubicBezTo>
                    <a:pt x="16" y="370"/>
                    <a:pt x="15" y="371"/>
                    <a:pt x="15" y="372"/>
                  </a:cubicBezTo>
                  <a:cubicBezTo>
                    <a:pt x="15" y="374"/>
                    <a:pt x="14" y="376"/>
                    <a:pt x="14" y="377"/>
                  </a:cubicBezTo>
                  <a:cubicBezTo>
                    <a:pt x="7" y="414"/>
                    <a:pt x="3" y="451"/>
                    <a:pt x="2" y="489"/>
                  </a:cubicBezTo>
                  <a:cubicBezTo>
                    <a:pt x="1" y="492"/>
                    <a:pt x="1" y="495"/>
                    <a:pt x="2" y="500"/>
                  </a:cubicBezTo>
                  <a:cubicBezTo>
                    <a:pt x="2" y="501"/>
                    <a:pt x="2" y="502"/>
                    <a:pt x="2" y="502"/>
                  </a:cubicBezTo>
                  <a:cubicBezTo>
                    <a:pt x="4" y="519"/>
                    <a:pt x="7" y="536"/>
                    <a:pt x="9" y="554"/>
                  </a:cubicBezTo>
                  <a:cubicBezTo>
                    <a:pt x="13" y="571"/>
                    <a:pt x="15" y="588"/>
                    <a:pt x="18" y="605"/>
                  </a:cubicBezTo>
                  <a:cubicBezTo>
                    <a:pt x="18" y="608"/>
                    <a:pt x="19" y="610"/>
                    <a:pt x="19" y="612"/>
                  </a:cubicBezTo>
                  <a:cubicBezTo>
                    <a:pt x="31" y="649"/>
                    <a:pt x="47" y="684"/>
                    <a:pt x="68" y="718"/>
                  </a:cubicBezTo>
                  <a:cubicBezTo>
                    <a:pt x="113" y="792"/>
                    <a:pt x="165" y="830"/>
                    <a:pt x="236" y="876"/>
                  </a:cubicBezTo>
                  <a:cubicBezTo>
                    <a:pt x="293" y="907"/>
                    <a:pt x="356" y="922"/>
                    <a:pt x="419" y="922"/>
                  </a:cubicBezTo>
                  <a:cubicBezTo>
                    <a:pt x="510" y="922"/>
                    <a:pt x="600" y="890"/>
                    <a:pt x="672" y="827"/>
                  </a:cubicBezTo>
                  <a:cubicBezTo>
                    <a:pt x="714" y="798"/>
                    <a:pt x="748" y="757"/>
                    <a:pt x="771" y="709"/>
                  </a:cubicBezTo>
                  <a:lnTo>
                    <a:pt x="772" y="708"/>
                  </a:lnTo>
                  <a:cubicBezTo>
                    <a:pt x="783" y="699"/>
                    <a:pt x="793" y="690"/>
                    <a:pt x="802" y="681"/>
                  </a:cubicBezTo>
                  <a:cubicBezTo>
                    <a:pt x="822" y="652"/>
                    <a:pt x="842" y="625"/>
                    <a:pt x="862" y="597"/>
                  </a:cubicBezTo>
                  <a:cubicBezTo>
                    <a:pt x="893" y="536"/>
                    <a:pt x="908" y="469"/>
                    <a:pt x="907" y="401"/>
                  </a:cubicBezTo>
                  <a:cubicBezTo>
                    <a:pt x="902" y="368"/>
                    <a:pt x="896" y="333"/>
                    <a:pt x="891" y="300"/>
                  </a:cubicBezTo>
                  <a:cubicBezTo>
                    <a:pt x="870" y="231"/>
                    <a:pt x="832" y="169"/>
                    <a:pt x="780" y="121"/>
                  </a:cubicBezTo>
                  <a:cubicBezTo>
                    <a:pt x="751" y="97"/>
                    <a:pt x="719" y="74"/>
                    <a:pt x="688" y="54"/>
                  </a:cubicBezTo>
                  <a:cubicBezTo>
                    <a:pt x="685" y="52"/>
                    <a:pt x="680" y="51"/>
                    <a:pt x="677" y="49"/>
                  </a:cubicBezTo>
                  <a:cubicBezTo>
                    <a:pt x="609" y="20"/>
                    <a:pt x="556" y="1"/>
                    <a:pt x="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4721850" y="1315175"/>
              <a:ext cx="24225" cy="22400"/>
            </a:xfrm>
            <a:custGeom>
              <a:avLst/>
              <a:gdLst/>
              <a:ahLst/>
              <a:cxnLst/>
              <a:rect l="l" t="t" r="r" b="b"/>
              <a:pathLst>
                <a:path w="969" h="896" extrusionOk="0">
                  <a:moveTo>
                    <a:pt x="414" y="1"/>
                  </a:moveTo>
                  <a:cubicBezTo>
                    <a:pt x="376" y="1"/>
                    <a:pt x="339" y="6"/>
                    <a:pt x="303" y="17"/>
                  </a:cubicBezTo>
                  <a:cubicBezTo>
                    <a:pt x="227" y="39"/>
                    <a:pt x="171" y="78"/>
                    <a:pt x="117" y="134"/>
                  </a:cubicBezTo>
                  <a:cubicBezTo>
                    <a:pt x="91" y="161"/>
                    <a:pt x="68" y="193"/>
                    <a:pt x="51" y="226"/>
                  </a:cubicBezTo>
                  <a:cubicBezTo>
                    <a:pt x="12" y="296"/>
                    <a:pt x="3" y="363"/>
                    <a:pt x="0" y="442"/>
                  </a:cubicBezTo>
                  <a:cubicBezTo>
                    <a:pt x="1" y="463"/>
                    <a:pt x="5" y="483"/>
                    <a:pt x="9" y="504"/>
                  </a:cubicBezTo>
                  <a:cubicBezTo>
                    <a:pt x="11" y="525"/>
                    <a:pt x="14" y="546"/>
                    <a:pt x="20" y="567"/>
                  </a:cubicBezTo>
                  <a:cubicBezTo>
                    <a:pt x="34" y="603"/>
                    <a:pt x="49" y="639"/>
                    <a:pt x="67" y="674"/>
                  </a:cubicBezTo>
                  <a:cubicBezTo>
                    <a:pt x="70" y="677"/>
                    <a:pt x="73" y="681"/>
                    <a:pt x="75" y="684"/>
                  </a:cubicBezTo>
                  <a:cubicBezTo>
                    <a:pt x="99" y="716"/>
                    <a:pt x="124" y="746"/>
                    <a:pt x="151" y="774"/>
                  </a:cubicBezTo>
                  <a:cubicBezTo>
                    <a:pt x="154" y="777"/>
                    <a:pt x="156" y="779"/>
                    <a:pt x="160" y="782"/>
                  </a:cubicBezTo>
                  <a:cubicBezTo>
                    <a:pt x="161" y="783"/>
                    <a:pt x="223" y="833"/>
                    <a:pt x="255" y="847"/>
                  </a:cubicBezTo>
                  <a:cubicBezTo>
                    <a:pt x="269" y="853"/>
                    <a:pt x="336" y="878"/>
                    <a:pt x="350" y="883"/>
                  </a:cubicBezTo>
                  <a:cubicBezTo>
                    <a:pt x="353" y="883"/>
                    <a:pt x="354" y="884"/>
                    <a:pt x="355" y="884"/>
                  </a:cubicBezTo>
                  <a:cubicBezTo>
                    <a:pt x="357" y="884"/>
                    <a:pt x="359" y="885"/>
                    <a:pt x="361" y="885"/>
                  </a:cubicBezTo>
                  <a:cubicBezTo>
                    <a:pt x="406" y="892"/>
                    <a:pt x="434" y="895"/>
                    <a:pt x="460" y="895"/>
                  </a:cubicBezTo>
                  <a:cubicBezTo>
                    <a:pt x="491" y="895"/>
                    <a:pt x="519" y="890"/>
                    <a:pt x="573" y="879"/>
                  </a:cubicBezTo>
                  <a:cubicBezTo>
                    <a:pt x="612" y="871"/>
                    <a:pt x="648" y="849"/>
                    <a:pt x="683" y="831"/>
                  </a:cubicBezTo>
                  <a:cubicBezTo>
                    <a:pt x="697" y="822"/>
                    <a:pt x="711" y="812"/>
                    <a:pt x="723" y="800"/>
                  </a:cubicBezTo>
                  <a:cubicBezTo>
                    <a:pt x="744" y="792"/>
                    <a:pt x="764" y="783"/>
                    <a:pt x="783" y="771"/>
                  </a:cubicBezTo>
                  <a:cubicBezTo>
                    <a:pt x="868" y="711"/>
                    <a:pt x="931" y="624"/>
                    <a:pt x="958" y="524"/>
                  </a:cubicBezTo>
                  <a:cubicBezTo>
                    <a:pt x="962" y="490"/>
                    <a:pt x="965" y="456"/>
                    <a:pt x="969" y="423"/>
                  </a:cubicBezTo>
                  <a:cubicBezTo>
                    <a:pt x="966" y="353"/>
                    <a:pt x="946" y="285"/>
                    <a:pt x="908" y="225"/>
                  </a:cubicBezTo>
                  <a:cubicBezTo>
                    <a:pt x="886" y="198"/>
                    <a:pt x="864" y="171"/>
                    <a:pt x="841" y="143"/>
                  </a:cubicBezTo>
                  <a:cubicBezTo>
                    <a:pt x="790" y="97"/>
                    <a:pt x="729" y="64"/>
                    <a:pt x="663" y="49"/>
                  </a:cubicBezTo>
                  <a:lnTo>
                    <a:pt x="555" y="22"/>
                  </a:lnTo>
                  <a:lnTo>
                    <a:pt x="530" y="17"/>
                  </a:lnTo>
                  <a:lnTo>
                    <a:pt x="516" y="13"/>
                  </a:lnTo>
                  <a:cubicBezTo>
                    <a:pt x="482" y="5"/>
                    <a:pt x="448"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4659725" y="1282000"/>
              <a:ext cx="29875" cy="23175"/>
            </a:xfrm>
            <a:custGeom>
              <a:avLst/>
              <a:gdLst/>
              <a:ahLst/>
              <a:cxnLst/>
              <a:rect l="l" t="t" r="r" b="b"/>
              <a:pathLst>
                <a:path w="1195" h="927" extrusionOk="0">
                  <a:moveTo>
                    <a:pt x="566" y="0"/>
                  </a:moveTo>
                  <a:cubicBezTo>
                    <a:pt x="540" y="0"/>
                    <a:pt x="514" y="2"/>
                    <a:pt x="489" y="5"/>
                  </a:cubicBezTo>
                  <a:cubicBezTo>
                    <a:pt x="421" y="12"/>
                    <a:pt x="354" y="25"/>
                    <a:pt x="289" y="44"/>
                  </a:cubicBezTo>
                  <a:cubicBezTo>
                    <a:pt x="237" y="57"/>
                    <a:pt x="189" y="84"/>
                    <a:pt x="150" y="122"/>
                  </a:cubicBezTo>
                  <a:cubicBezTo>
                    <a:pt x="107" y="151"/>
                    <a:pt x="73" y="192"/>
                    <a:pt x="51" y="239"/>
                  </a:cubicBezTo>
                  <a:cubicBezTo>
                    <a:pt x="39" y="271"/>
                    <a:pt x="27" y="302"/>
                    <a:pt x="15" y="333"/>
                  </a:cubicBezTo>
                  <a:cubicBezTo>
                    <a:pt x="0" y="400"/>
                    <a:pt x="2" y="471"/>
                    <a:pt x="22" y="536"/>
                  </a:cubicBezTo>
                  <a:cubicBezTo>
                    <a:pt x="37" y="574"/>
                    <a:pt x="54" y="614"/>
                    <a:pt x="74" y="651"/>
                  </a:cubicBezTo>
                  <a:cubicBezTo>
                    <a:pt x="78" y="659"/>
                    <a:pt x="82" y="665"/>
                    <a:pt x="87" y="671"/>
                  </a:cubicBezTo>
                  <a:cubicBezTo>
                    <a:pt x="115" y="713"/>
                    <a:pt x="147" y="750"/>
                    <a:pt x="184" y="785"/>
                  </a:cubicBezTo>
                  <a:cubicBezTo>
                    <a:pt x="215" y="810"/>
                    <a:pt x="248" y="834"/>
                    <a:pt x="281" y="854"/>
                  </a:cubicBezTo>
                  <a:cubicBezTo>
                    <a:pt x="288" y="859"/>
                    <a:pt x="295" y="864"/>
                    <a:pt x="303" y="868"/>
                  </a:cubicBezTo>
                  <a:cubicBezTo>
                    <a:pt x="346" y="891"/>
                    <a:pt x="392" y="908"/>
                    <a:pt x="440" y="919"/>
                  </a:cubicBezTo>
                  <a:cubicBezTo>
                    <a:pt x="467" y="924"/>
                    <a:pt x="495" y="927"/>
                    <a:pt x="522" y="927"/>
                  </a:cubicBezTo>
                  <a:cubicBezTo>
                    <a:pt x="597" y="927"/>
                    <a:pt x="672" y="907"/>
                    <a:pt x="738" y="869"/>
                  </a:cubicBezTo>
                  <a:cubicBezTo>
                    <a:pt x="755" y="858"/>
                    <a:pt x="772" y="847"/>
                    <a:pt x="787" y="834"/>
                  </a:cubicBezTo>
                  <a:cubicBezTo>
                    <a:pt x="795" y="834"/>
                    <a:pt x="804" y="835"/>
                    <a:pt x="812" y="835"/>
                  </a:cubicBezTo>
                  <a:cubicBezTo>
                    <a:pt x="844" y="835"/>
                    <a:pt x="875" y="830"/>
                    <a:pt x="905" y="820"/>
                  </a:cubicBezTo>
                  <a:cubicBezTo>
                    <a:pt x="958" y="807"/>
                    <a:pt x="1005" y="780"/>
                    <a:pt x="1043" y="742"/>
                  </a:cubicBezTo>
                  <a:cubicBezTo>
                    <a:pt x="1086" y="713"/>
                    <a:pt x="1121" y="673"/>
                    <a:pt x="1143" y="625"/>
                  </a:cubicBezTo>
                  <a:cubicBezTo>
                    <a:pt x="1155" y="593"/>
                    <a:pt x="1166" y="561"/>
                    <a:pt x="1178" y="530"/>
                  </a:cubicBezTo>
                  <a:cubicBezTo>
                    <a:pt x="1194" y="463"/>
                    <a:pt x="1192" y="394"/>
                    <a:pt x="1173" y="328"/>
                  </a:cubicBezTo>
                  <a:cubicBezTo>
                    <a:pt x="1157" y="295"/>
                    <a:pt x="1143" y="264"/>
                    <a:pt x="1128" y="231"/>
                  </a:cubicBezTo>
                  <a:cubicBezTo>
                    <a:pt x="1092" y="171"/>
                    <a:pt x="1040" y="123"/>
                    <a:pt x="977" y="90"/>
                  </a:cubicBezTo>
                  <a:cubicBezTo>
                    <a:pt x="916" y="63"/>
                    <a:pt x="853" y="40"/>
                    <a:pt x="788" y="24"/>
                  </a:cubicBezTo>
                  <a:cubicBezTo>
                    <a:pt x="772" y="21"/>
                    <a:pt x="755" y="18"/>
                    <a:pt x="738" y="16"/>
                  </a:cubicBezTo>
                  <a:cubicBezTo>
                    <a:pt x="688" y="9"/>
                    <a:pt x="639" y="4"/>
                    <a:pt x="590" y="0"/>
                  </a:cubicBezTo>
                  <a:cubicBezTo>
                    <a:pt x="582" y="0"/>
                    <a:pt x="574"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4622175" y="1365500"/>
              <a:ext cx="25175" cy="26225"/>
            </a:xfrm>
            <a:custGeom>
              <a:avLst/>
              <a:gdLst/>
              <a:ahLst/>
              <a:cxnLst/>
              <a:rect l="l" t="t" r="r" b="b"/>
              <a:pathLst>
                <a:path w="1007" h="1049" extrusionOk="0">
                  <a:moveTo>
                    <a:pt x="521" y="1"/>
                  </a:moveTo>
                  <a:cubicBezTo>
                    <a:pt x="515" y="1"/>
                    <a:pt x="509" y="2"/>
                    <a:pt x="503" y="3"/>
                  </a:cubicBezTo>
                  <a:cubicBezTo>
                    <a:pt x="470" y="7"/>
                    <a:pt x="430" y="13"/>
                    <a:pt x="399" y="19"/>
                  </a:cubicBezTo>
                  <a:lnTo>
                    <a:pt x="391" y="21"/>
                  </a:lnTo>
                  <a:cubicBezTo>
                    <a:pt x="387" y="21"/>
                    <a:pt x="384" y="22"/>
                    <a:pt x="381" y="24"/>
                  </a:cubicBezTo>
                  <a:cubicBezTo>
                    <a:pt x="340" y="38"/>
                    <a:pt x="300" y="55"/>
                    <a:pt x="262" y="77"/>
                  </a:cubicBezTo>
                  <a:cubicBezTo>
                    <a:pt x="254" y="80"/>
                    <a:pt x="247" y="85"/>
                    <a:pt x="240" y="90"/>
                  </a:cubicBezTo>
                  <a:cubicBezTo>
                    <a:pt x="210" y="114"/>
                    <a:pt x="180" y="139"/>
                    <a:pt x="150" y="164"/>
                  </a:cubicBezTo>
                  <a:cubicBezTo>
                    <a:pt x="147" y="168"/>
                    <a:pt x="144" y="171"/>
                    <a:pt x="140" y="174"/>
                  </a:cubicBezTo>
                  <a:cubicBezTo>
                    <a:pt x="114" y="206"/>
                    <a:pt x="90" y="239"/>
                    <a:pt x="68" y="275"/>
                  </a:cubicBezTo>
                  <a:cubicBezTo>
                    <a:pt x="63" y="282"/>
                    <a:pt x="59" y="290"/>
                    <a:pt x="54" y="299"/>
                  </a:cubicBezTo>
                  <a:cubicBezTo>
                    <a:pt x="41" y="332"/>
                    <a:pt x="27" y="369"/>
                    <a:pt x="16" y="402"/>
                  </a:cubicBezTo>
                  <a:cubicBezTo>
                    <a:pt x="15" y="407"/>
                    <a:pt x="13" y="411"/>
                    <a:pt x="13" y="414"/>
                  </a:cubicBezTo>
                  <a:cubicBezTo>
                    <a:pt x="12" y="419"/>
                    <a:pt x="11" y="423"/>
                    <a:pt x="11" y="427"/>
                  </a:cubicBezTo>
                  <a:cubicBezTo>
                    <a:pt x="7" y="459"/>
                    <a:pt x="2" y="500"/>
                    <a:pt x="0" y="530"/>
                  </a:cubicBezTo>
                  <a:lnTo>
                    <a:pt x="0" y="538"/>
                  </a:lnTo>
                  <a:cubicBezTo>
                    <a:pt x="0" y="635"/>
                    <a:pt x="29" y="701"/>
                    <a:pt x="72" y="784"/>
                  </a:cubicBezTo>
                  <a:cubicBezTo>
                    <a:pt x="75" y="791"/>
                    <a:pt x="79" y="799"/>
                    <a:pt x="85" y="806"/>
                  </a:cubicBezTo>
                  <a:cubicBezTo>
                    <a:pt x="109" y="841"/>
                    <a:pt x="138" y="875"/>
                    <a:pt x="169" y="906"/>
                  </a:cubicBezTo>
                  <a:cubicBezTo>
                    <a:pt x="200" y="933"/>
                    <a:pt x="235" y="958"/>
                    <a:pt x="271" y="979"/>
                  </a:cubicBezTo>
                  <a:cubicBezTo>
                    <a:pt x="279" y="985"/>
                    <a:pt x="288" y="989"/>
                    <a:pt x="297" y="993"/>
                  </a:cubicBezTo>
                  <a:cubicBezTo>
                    <a:pt x="336" y="1011"/>
                    <a:pt x="376" y="1025"/>
                    <a:pt x="417" y="1036"/>
                  </a:cubicBezTo>
                  <a:cubicBezTo>
                    <a:pt x="461" y="1044"/>
                    <a:pt x="504" y="1048"/>
                    <a:pt x="547" y="1048"/>
                  </a:cubicBezTo>
                  <a:cubicBezTo>
                    <a:pt x="642" y="1046"/>
                    <a:pt x="716" y="1019"/>
                    <a:pt x="798" y="975"/>
                  </a:cubicBezTo>
                  <a:cubicBezTo>
                    <a:pt x="935" y="893"/>
                    <a:pt x="1006" y="734"/>
                    <a:pt x="977" y="577"/>
                  </a:cubicBezTo>
                  <a:cubicBezTo>
                    <a:pt x="973" y="543"/>
                    <a:pt x="964" y="510"/>
                    <a:pt x="950" y="479"/>
                  </a:cubicBezTo>
                  <a:cubicBezTo>
                    <a:pt x="952" y="450"/>
                    <a:pt x="955" y="420"/>
                    <a:pt x="959" y="390"/>
                  </a:cubicBezTo>
                  <a:cubicBezTo>
                    <a:pt x="957" y="320"/>
                    <a:pt x="936" y="252"/>
                    <a:pt x="898" y="192"/>
                  </a:cubicBezTo>
                  <a:cubicBezTo>
                    <a:pt x="877" y="165"/>
                    <a:pt x="854" y="138"/>
                    <a:pt x="831" y="111"/>
                  </a:cubicBezTo>
                  <a:cubicBezTo>
                    <a:pt x="780" y="64"/>
                    <a:pt x="719" y="32"/>
                    <a:pt x="652" y="15"/>
                  </a:cubicBezTo>
                  <a:cubicBezTo>
                    <a:pt x="649" y="14"/>
                    <a:pt x="644" y="13"/>
                    <a:pt x="640" y="13"/>
                  </a:cubicBezTo>
                  <a:cubicBezTo>
                    <a:pt x="638" y="12"/>
                    <a:pt x="635" y="12"/>
                    <a:pt x="632" y="12"/>
                  </a:cubicBezTo>
                  <a:cubicBezTo>
                    <a:pt x="601" y="8"/>
                    <a:pt x="561" y="4"/>
                    <a:pt x="530" y="1"/>
                  </a:cubicBezTo>
                  <a:cubicBezTo>
                    <a:pt x="527" y="1"/>
                    <a:pt x="524"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4597125" y="1485000"/>
              <a:ext cx="26050" cy="24500"/>
            </a:xfrm>
            <a:custGeom>
              <a:avLst/>
              <a:gdLst/>
              <a:ahLst/>
              <a:cxnLst/>
              <a:rect l="l" t="t" r="r" b="b"/>
              <a:pathLst>
                <a:path w="1042" h="980" extrusionOk="0">
                  <a:moveTo>
                    <a:pt x="536" y="0"/>
                  </a:moveTo>
                  <a:cubicBezTo>
                    <a:pt x="528" y="0"/>
                    <a:pt x="519" y="1"/>
                    <a:pt x="512" y="2"/>
                  </a:cubicBezTo>
                  <a:cubicBezTo>
                    <a:pt x="467" y="5"/>
                    <a:pt x="423" y="12"/>
                    <a:pt x="380" y="24"/>
                  </a:cubicBezTo>
                  <a:cubicBezTo>
                    <a:pt x="358" y="33"/>
                    <a:pt x="338" y="42"/>
                    <a:pt x="317" y="51"/>
                  </a:cubicBezTo>
                  <a:cubicBezTo>
                    <a:pt x="298" y="60"/>
                    <a:pt x="274" y="70"/>
                    <a:pt x="255" y="81"/>
                  </a:cubicBezTo>
                  <a:cubicBezTo>
                    <a:pt x="249" y="83"/>
                    <a:pt x="245" y="86"/>
                    <a:pt x="241" y="89"/>
                  </a:cubicBezTo>
                  <a:cubicBezTo>
                    <a:pt x="224" y="101"/>
                    <a:pt x="207" y="116"/>
                    <a:pt x="193" y="128"/>
                  </a:cubicBezTo>
                  <a:cubicBezTo>
                    <a:pt x="179" y="140"/>
                    <a:pt x="162" y="153"/>
                    <a:pt x="147" y="167"/>
                  </a:cubicBezTo>
                  <a:cubicBezTo>
                    <a:pt x="142" y="170"/>
                    <a:pt x="139" y="175"/>
                    <a:pt x="136" y="179"/>
                  </a:cubicBezTo>
                  <a:cubicBezTo>
                    <a:pt x="111" y="209"/>
                    <a:pt x="87" y="242"/>
                    <a:pt x="67" y="275"/>
                  </a:cubicBezTo>
                  <a:cubicBezTo>
                    <a:pt x="1" y="400"/>
                    <a:pt x="6" y="549"/>
                    <a:pt x="81" y="669"/>
                  </a:cubicBezTo>
                  <a:cubicBezTo>
                    <a:pt x="105" y="712"/>
                    <a:pt x="131" y="754"/>
                    <a:pt x="156" y="796"/>
                  </a:cubicBezTo>
                  <a:cubicBezTo>
                    <a:pt x="182" y="842"/>
                    <a:pt x="220" y="881"/>
                    <a:pt x="266" y="908"/>
                  </a:cubicBezTo>
                  <a:cubicBezTo>
                    <a:pt x="335" y="955"/>
                    <a:pt x="416" y="979"/>
                    <a:pt x="496" y="979"/>
                  </a:cubicBezTo>
                  <a:cubicBezTo>
                    <a:pt x="567" y="979"/>
                    <a:pt x="638" y="961"/>
                    <a:pt x="702" y="923"/>
                  </a:cubicBezTo>
                  <a:cubicBezTo>
                    <a:pt x="729" y="901"/>
                    <a:pt x="756" y="878"/>
                    <a:pt x="784" y="855"/>
                  </a:cubicBezTo>
                  <a:cubicBezTo>
                    <a:pt x="808" y="830"/>
                    <a:pt x="827" y="801"/>
                    <a:pt x="843" y="771"/>
                  </a:cubicBezTo>
                  <a:cubicBezTo>
                    <a:pt x="878" y="754"/>
                    <a:pt x="909" y="730"/>
                    <a:pt x="935" y="701"/>
                  </a:cubicBezTo>
                  <a:cubicBezTo>
                    <a:pt x="955" y="673"/>
                    <a:pt x="974" y="645"/>
                    <a:pt x="995" y="616"/>
                  </a:cubicBezTo>
                  <a:cubicBezTo>
                    <a:pt x="1026" y="556"/>
                    <a:pt x="1041" y="489"/>
                    <a:pt x="1040" y="421"/>
                  </a:cubicBezTo>
                  <a:cubicBezTo>
                    <a:pt x="1035" y="387"/>
                    <a:pt x="1029" y="354"/>
                    <a:pt x="1024" y="319"/>
                  </a:cubicBezTo>
                  <a:cubicBezTo>
                    <a:pt x="1003" y="251"/>
                    <a:pt x="964" y="190"/>
                    <a:pt x="913" y="141"/>
                  </a:cubicBezTo>
                  <a:cubicBezTo>
                    <a:pt x="846" y="81"/>
                    <a:pt x="765" y="38"/>
                    <a:pt x="678" y="16"/>
                  </a:cubicBezTo>
                  <a:cubicBezTo>
                    <a:pt x="636" y="4"/>
                    <a:pt x="586" y="3"/>
                    <a:pt x="545" y="1"/>
                  </a:cubicBezTo>
                  <a:cubicBezTo>
                    <a:pt x="542" y="0"/>
                    <a:pt x="539"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4619675" y="1558825"/>
              <a:ext cx="20575" cy="20825"/>
            </a:xfrm>
            <a:custGeom>
              <a:avLst/>
              <a:gdLst/>
              <a:ahLst/>
              <a:cxnLst/>
              <a:rect l="l" t="t" r="r" b="b"/>
              <a:pathLst>
                <a:path w="823" h="833" extrusionOk="0">
                  <a:moveTo>
                    <a:pt x="393" y="1"/>
                  </a:moveTo>
                  <a:cubicBezTo>
                    <a:pt x="322" y="1"/>
                    <a:pt x="251" y="19"/>
                    <a:pt x="187" y="57"/>
                  </a:cubicBezTo>
                  <a:cubicBezTo>
                    <a:pt x="160" y="80"/>
                    <a:pt x="133" y="102"/>
                    <a:pt x="106" y="125"/>
                  </a:cubicBezTo>
                  <a:cubicBezTo>
                    <a:pt x="59" y="175"/>
                    <a:pt x="27" y="236"/>
                    <a:pt x="12" y="303"/>
                  </a:cubicBezTo>
                  <a:cubicBezTo>
                    <a:pt x="8" y="337"/>
                    <a:pt x="5" y="371"/>
                    <a:pt x="1" y="405"/>
                  </a:cubicBezTo>
                  <a:cubicBezTo>
                    <a:pt x="3" y="475"/>
                    <a:pt x="24" y="543"/>
                    <a:pt x="61" y="602"/>
                  </a:cubicBezTo>
                  <a:lnTo>
                    <a:pt x="91" y="649"/>
                  </a:lnTo>
                  <a:cubicBezTo>
                    <a:pt x="116" y="695"/>
                    <a:pt x="153" y="734"/>
                    <a:pt x="199" y="761"/>
                  </a:cubicBezTo>
                  <a:cubicBezTo>
                    <a:pt x="268" y="808"/>
                    <a:pt x="349" y="832"/>
                    <a:pt x="429" y="832"/>
                  </a:cubicBezTo>
                  <a:cubicBezTo>
                    <a:pt x="500" y="832"/>
                    <a:pt x="571" y="814"/>
                    <a:pt x="635" y="776"/>
                  </a:cubicBezTo>
                  <a:lnTo>
                    <a:pt x="717" y="708"/>
                  </a:lnTo>
                  <a:cubicBezTo>
                    <a:pt x="764" y="659"/>
                    <a:pt x="796" y="597"/>
                    <a:pt x="811" y="530"/>
                  </a:cubicBezTo>
                  <a:cubicBezTo>
                    <a:pt x="815" y="497"/>
                    <a:pt x="819" y="462"/>
                    <a:pt x="822" y="430"/>
                  </a:cubicBezTo>
                  <a:cubicBezTo>
                    <a:pt x="820" y="358"/>
                    <a:pt x="799" y="290"/>
                    <a:pt x="762" y="231"/>
                  </a:cubicBezTo>
                  <a:lnTo>
                    <a:pt x="732" y="184"/>
                  </a:lnTo>
                  <a:cubicBezTo>
                    <a:pt x="655" y="66"/>
                    <a:pt x="52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p:nvPr/>
          </p:nvSpPr>
          <p:spPr>
            <a:xfrm>
              <a:off x="4600875" y="1648200"/>
              <a:ext cx="31475" cy="29275"/>
            </a:xfrm>
            <a:custGeom>
              <a:avLst/>
              <a:gdLst/>
              <a:ahLst/>
              <a:cxnLst/>
              <a:rect l="l" t="t" r="r" b="b"/>
              <a:pathLst>
                <a:path w="1259" h="1171" extrusionOk="0">
                  <a:moveTo>
                    <a:pt x="591" y="0"/>
                  </a:moveTo>
                  <a:cubicBezTo>
                    <a:pt x="575" y="0"/>
                    <a:pt x="560" y="1"/>
                    <a:pt x="544" y="3"/>
                  </a:cubicBezTo>
                  <a:cubicBezTo>
                    <a:pt x="499" y="8"/>
                    <a:pt x="455" y="15"/>
                    <a:pt x="410" y="26"/>
                  </a:cubicBezTo>
                  <a:cubicBezTo>
                    <a:pt x="382" y="36"/>
                    <a:pt x="355" y="46"/>
                    <a:pt x="329" y="59"/>
                  </a:cubicBezTo>
                  <a:cubicBezTo>
                    <a:pt x="303" y="70"/>
                    <a:pt x="277" y="83"/>
                    <a:pt x="253" y="97"/>
                  </a:cubicBezTo>
                  <a:cubicBezTo>
                    <a:pt x="247" y="100"/>
                    <a:pt x="243" y="104"/>
                    <a:pt x="237" y="107"/>
                  </a:cubicBezTo>
                  <a:cubicBezTo>
                    <a:pt x="205" y="132"/>
                    <a:pt x="173" y="158"/>
                    <a:pt x="142" y="186"/>
                  </a:cubicBezTo>
                  <a:cubicBezTo>
                    <a:pt x="134" y="193"/>
                    <a:pt x="126" y="202"/>
                    <a:pt x="119" y="212"/>
                  </a:cubicBezTo>
                  <a:cubicBezTo>
                    <a:pt x="95" y="241"/>
                    <a:pt x="72" y="274"/>
                    <a:pt x="52" y="306"/>
                  </a:cubicBezTo>
                  <a:cubicBezTo>
                    <a:pt x="49" y="309"/>
                    <a:pt x="47" y="312"/>
                    <a:pt x="46" y="314"/>
                  </a:cubicBezTo>
                  <a:cubicBezTo>
                    <a:pt x="34" y="347"/>
                    <a:pt x="22" y="378"/>
                    <a:pt x="11" y="409"/>
                  </a:cubicBezTo>
                  <a:cubicBezTo>
                    <a:pt x="7" y="443"/>
                    <a:pt x="4" y="476"/>
                    <a:pt x="1" y="510"/>
                  </a:cubicBezTo>
                  <a:cubicBezTo>
                    <a:pt x="3" y="568"/>
                    <a:pt x="16" y="627"/>
                    <a:pt x="39" y="681"/>
                  </a:cubicBezTo>
                  <a:cubicBezTo>
                    <a:pt x="60" y="735"/>
                    <a:pt x="83" y="792"/>
                    <a:pt x="116" y="842"/>
                  </a:cubicBezTo>
                  <a:cubicBezTo>
                    <a:pt x="123" y="853"/>
                    <a:pt x="130" y="862"/>
                    <a:pt x="138" y="872"/>
                  </a:cubicBezTo>
                  <a:cubicBezTo>
                    <a:pt x="167" y="910"/>
                    <a:pt x="197" y="945"/>
                    <a:pt x="230" y="980"/>
                  </a:cubicBezTo>
                  <a:cubicBezTo>
                    <a:pt x="272" y="1020"/>
                    <a:pt x="319" y="1055"/>
                    <a:pt x="369" y="1084"/>
                  </a:cubicBezTo>
                  <a:cubicBezTo>
                    <a:pt x="415" y="1114"/>
                    <a:pt x="474" y="1132"/>
                    <a:pt x="524" y="1149"/>
                  </a:cubicBezTo>
                  <a:cubicBezTo>
                    <a:pt x="574" y="1163"/>
                    <a:pt x="627" y="1170"/>
                    <a:pt x="681" y="1170"/>
                  </a:cubicBezTo>
                  <a:cubicBezTo>
                    <a:pt x="684" y="1170"/>
                    <a:pt x="688" y="1170"/>
                    <a:pt x="691" y="1170"/>
                  </a:cubicBezTo>
                  <a:cubicBezTo>
                    <a:pt x="702" y="1170"/>
                    <a:pt x="714" y="1170"/>
                    <a:pt x="726" y="1168"/>
                  </a:cubicBezTo>
                  <a:cubicBezTo>
                    <a:pt x="759" y="1165"/>
                    <a:pt x="819" y="1158"/>
                    <a:pt x="860" y="1144"/>
                  </a:cubicBezTo>
                  <a:cubicBezTo>
                    <a:pt x="959" y="1110"/>
                    <a:pt x="1008" y="1075"/>
                    <a:pt x="1086" y="1006"/>
                  </a:cubicBezTo>
                  <a:cubicBezTo>
                    <a:pt x="1126" y="970"/>
                    <a:pt x="1157" y="921"/>
                    <a:pt x="1183" y="874"/>
                  </a:cubicBezTo>
                  <a:cubicBezTo>
                    <a:pt x="1188" y="865"/>
                    <a:pt x="1193" y="856"/>
                    <a:pt x="1196" y="846"/>
                  </a:cubicBezTo>
                  <a:cubicBezTo>
                    <a:pt x="1214" y="806"/>
                    <a:pt x="1229" y="764"/>
                    <a:pt x="1241" y="722"/>
                  </a:cubicBezTo>
                  <a:cubicBezTo>
                    <a:pt x="1250" y="679"/>
                    <a:pt x="1255" y="634"/>
                    <a:pt x="1256" y="590"/>
                  </a:cubicBezTo>
                  <a:cubicBezTo>
                    <a:pt x="1259" y="577"/>
                    <a:pt x="1259" y="565"/>
                    <a:pt x="1257" y="552"/>
                  </a:cubicBezTo>
                  <a:cubicBezTo>
                    <a:pt x="1257" y="546"/>
                    <a:pt x="1256" y="539"/>
                    <a:pt x="1255" y="533"/>
                  </a:cubicBezTo>
                  <a:cubicBezTo>
                    <a:pt x="1251" y="495"/>
                    <a:pt x="1246" y="457"/>
                    <a:pt x="1237" y="419"/>
                  </a:cubicBezTo>
                  <a:cubicBezTo>
                    <a:pt x="1235" y="408"/>
                    <a:pt x="1232" y="398"/>
                    <a:pt x="1227" y="388"/>
                  </a:cubicBezTo>
                  <a:cubicBezTo>
                    <a:pt x="1215" y="358"/>
                    <a:pt x="1194" y="300"/>
                    <a:pt x="1168" y="266"/>
                  </a:cubicBezTo>
                  <a:cubicBezTo>
                    <a:pt x="1145" y="233"/>
                    <a:pt x="1120" y="203"/>
                    <a:pt x="1093" y="174"/>
                  </a:cubicBezTo>
                  <a:cubicBezTo>
                    <a:pt x="1089" y="171"/>
                    <a:pt x="1085" y="166"/>
                    <a:pt x="1080" y="162"/>
                  </a:cubicBezTo>
                  <a:cubicBezTo>
                    <a:pt x="1047" y="133"/>
                    <a:pt x="1011" y="108"/>
                    <a:pt x="972" y="89"/>
                  </a:cubicBezTo>
                  <a:cubicBezTo>
                    <a:pt x="937" y="72"/>
                    <a:pt x="901" y="59"/>
                    <a:pt x="864" y="49"/>
                  </a:cubicBezTo>
                  <a:cubicBezTo>
                    <a:pt x="858" y="46"/>
                    <a:pt x="850" y="45"/>
                    <a:pt x="845" y="44"/>
                  </a:cubicBezTo>
                  <a:cubicBezTo>
                    <a:pt x="829" y="41"/>
                    <a:pt x="813" y="39"/>
                    <a:pt x="798" y="38"/>
                  </a:cubicBezTo>
                  <a:cubicBezTo>
                    <a:pt x="783" y="32"/>
                    <a:pt x="768" y="25"/>
                    <a:pt x="753" y="21"/>
                  </a:cubicBezTo>
                  <a:cubicBezTo>
                    <a:pt x="740" y="16"/>
                    <a:pt x="727" y="14"/>
                    <a:pt x="713" y="12"/>
                  </a:cubicBezTo>
                  <a:cubicBezTo>
                    <a:pt x="673" y="6"/>
                    <a:pt x="632" y="0"/>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a:off x="4562600" y="1580550"/>
              <a:ext cx="26775" cy="23800"/>
            </a:xfrm>
            <a:custGeom>
              <a:avLst/>
              <a:gdLst/>
              <a:ahLst/>
              <a:cxnLst/>
              <a:rect l="l" t="t" r="r" b="b"/>
              <a:pathLst>
                <a:path w="1071" h="952" extrusionOk="0">
                  <a:moveTo>
                    <a:pt x="546" y="1"/>
                  </a:moveTo>
                  <a:cubicBezTo>
                    <a:pt x="509" y="1"/>
                    <a:pt x="471" y="6"/>
                    <a:pt x="435" y="17"/>
                  </a:cubicBezTo>
                  <a:cubicBezTo>
                    <a:pt x="396" y="32"/>
                    <a:pt x="358" y="50"/>
                    <a:pt x="322" y="67"/>
                  </a:cubicBezTo>
                  <a:cubicBezTo>
                    <a:pt x="314" y="71"/>
                    <a:pt x="308" y="74"/>
                    <a:pt x="301" y="78"/>
                  </a:cubicBezTo>
                  <a:cubicBezTo>
                    <a:pt x="288" y="86"/>
                    <a:pt x="275" y="93"/>
                    <a:pt x="263" y="103"/>
                  </a:cubicBezTo>
                  <a:cubicBezTo>
                    <a:pt x="223" y="132"/>
                    <a:pt x="187" y="165"/>
                    <a:pt x="151" y="199"/>
                  </a:cubicBezTo>
                  <a:cubicBezTo>
                    <a:pt x="147" y="205"/>
                    <a:pt x="142" y="210"/>
                    <a:pt x="138" y="214"/>
                  </a:cubicBezTo>
                  <a:cubicBezTo>
                    <a:pt x="113" y="248"/>
                    <a:pt x="89" y="281"/>
                    <a:pt x="67" y="316"/>
                  </a:cubicBezTo>
                  <a:cubicBezTo>
                    <a:pt x="1" y="440"/>
                    <a:pt x="7" y="590"/>
                    <a:pt x="81" y="709"/>
                  </a:cubicBezTo>
                  <a:cubicBezTo>
                    <a:pt x="84" y="715"/>
                    <a:pt x="86" y="718"/>
                    <a:pt x="89" y="722"/>
                  </a:cubicBezTo>
                  <a:cubicBezTo>
                    <a:pt x="90" y="723"/>
                    <a:pt x="92" y="725"/>
                    <a:pt x="93" y="726"/>
                  </a:cubicBezTo>
                  <a:cubicBezTo>
                    <a:pt x="107" y="745"/>
                    <a:pt x="146" y="791"/>
                    <a:pt x="161" y="810"/>
                  </a:cubicBezTo>
                  <a:cubicBezTo>
                    <a:pt x="163" y="811"/>
                    <a:pt x="165" y="813"/>
                    <a:pt x="167" y="815"/>
                  </a:cubicBezTo>
                  <a:cubicBezTo>
                    <a:pt x="170" y="818"/>
                    <a:pt x="174" y="822"/>
                    <a:pt x="178" y="825"/>
                  </a:cubicBezTo>
                  <a:cubicBezTo>
                    <a:pt x="205" y="845"/>
                    <a:pt x="237" y="869"/>
                    <a:pt x="265" y="887"/>
                  </a:cubicBezTo>
                  <a:lnTo>
                    <a:pt x="272" y="891"/>
                  </a:lnTo>
                  <a:cubicBezTo>
                    <a:pt x="276" y="894"/>
                    <a:pt x="281" y="896"/>
                    <a:pt x="286" y="897"/>
                  </a:cubicBezTo>
                  <a:cubicBezTo>
                    <a:pt x="317" y="910"/>
                    <a:pt x="353" y="923"/>
                    <a:pt x="385" y="934"/>
                  </a:cubicBezTo>
                  <a:cubicBezTo>
                    <a:pt x="388" y="935"/>
                    <a:pt x="391" y="936"/>
                    <a:pt x="393" y="937"/>
                  </a:cubicBezTo>
                  <a:cubicBezTo>
                    <a:pt x="397" y="938"/>
                    <a:pt x="403" y="939"/>
                    <a:pt x="407" y="939"/>
                  </a:cubicBezTo>
                  <a:cubicBezTo>
                    <a:pt x="425" y="943"/>
                    <a:pt x="447" y="944"/>
                    <a:pt x="464" y="946"/>
                  </a:cubicBezTo>
                  <a:cubicBezTo>
                    <a:pt x="480" y="948"/>
                    <a:pt x="503" y="950"/>
                    <a:pt x="523" y="951"/>
                  </a:cubicBezTo>
                  <a:cubicBezTo>
                    <a:pt x="525" y="952"/>
                    <a:pt x="528" y="952"/>
                    <a:pt x="531" y="952"/>
                  </a:cubicBezTo>
                  <a:cubicBezTo>
                    <a:pt x="538" y="952"/>
                    <a:pt x="546" y="951"/>
                    <a:pt x="553" y="949"/>
                  </a:cubicBezTo>
                  <a:cubicBezTo>
                    <a:pt x="589" y="945"/>
                    <a:pt x="625" y="939"/>
                    <a:pt x="660" y="933"/>
                  </a:cubicBezTo>
                  <a:cubicBezTo>
                    <a:pt x="662" y="932"/>
                    <a:pt x="665" y="932"/>
                    <a:pt x="667" y="931"/>
                  </a:cubicBezTo>
                  <a:cubicBezTo>
                    <a:pt x="673" y="930"/>
                    <a:pt x="678" y="927"/>
                    <a:pt x="683" y="926"/>
                  </a:cubicBezTo>
                  <a:cubicBezTo>
                    <a:pt x="685" y="925"/>
                    <a:pt x="687" y="924"/>
                    <a:pt x="689" y="923"/>
                  </a:cubicBezTo>
                  <a:cubicBezTo>
                    <a:pt x="723" y="910"/>
                    <a:pt x="758" y="894"/>
                    <a:pt x="791" y="878"/>
                  </a:cubicBezTo>
                  <a:cubicBezTo>
                    <a:pt x="796" y="876"/>
                    <a:pt x="801" y="872"/>
                    <a:pt x="806" y="869"/>
                  </a:cubicBezTo>
                  <a:cubicBezTo>
                    <a:pt x="810" y="867"/>
                    <a:pt x="814" y="865"/>
                    <a:pt x="818" y="862"/>
                  </a:cubicBezTo>
                  <a:cubicBezTo>
                    <a:pt x="846" y="840"/>
                    <a:pt x="876" y="814"/>
                    <a:pt x="903" y="791"/>
                  </a:cubicBezTo>
                  <a:cubicBezTo>
                    <a:pt x="905" y="789"/>
                    <a:pt x="907" y="787"/>
                    <a:pt x="909" y="785"/>
                  </a:cubicBezTo>
                  <a:cubicBezTo>
                    <a:pt x="914" y="780"/>
                    <a:pt x="917" y="776"/>
                    <a:pt x="920" y="772"/>
                  </a:cubicBezTo>
                  <a:cubicBezTo>
                    <a:pt x="941" y="744"/>
                    <a:pt x="963" y="712"/>
                    <a:pt x="983" y="683"/>
                  </a:cubicBezTo>
                  <a:cubicBezTo>
                    <a:pt x="984" y="681"/>
                    <a:pt x="985" y="678"/>
                    <a:pt x="987" y="676"/>
                  </a:cubicBezTo>
                  <a:cubicBezTo>
                    <a:pt x="988" y="674"/>
                    <a:pt x="989" y="670"/>
                    <a:pt x="990" y="668"/>
                  </a:cubicBezTo>
                  <a:cubicBezTo>
                    <a:pt x="997" y="652"/>
                    <a:pt x="1006" y="627"/>
                    <a:pt x="1009" y="618"/>
                  </a:cubicBezTo>
                  <a:cubicBezTo>
                    <a:pt x="1014" y="604"/>
                    <a:pt x="1022" y="584"/>
                    <a:pt x="1028" y="567"/>
                  </a:cubicBezTo>
                  <a:cubicBezTo>
                    <a:pt x="1029" y="561"/>
                    <a:pt x="1030" y="555"/>
                    <a:pt x="1032" y="549"/>
                  </a:cubicBezTo>
                  <a:cubicBezTo>
                    <a:pt x="1070" y="393"/>
                    <a:pt x="1007" y="228"/>
                    <a:pt x="873" y="139"/>
                  </a:cubicBezTo>
                  <a:cubicBezTo>
                    <a:pt x="851" y="120"/>
                    <a:pt x="826" y="105"/>
                    <a:pt x="800" y="94"/>
                  </a:cubicBezTo>
                  <a:cubicBezTo>
                    <a:pt x="779" y="76"/>
                    <a:pt x="757" y="60"/>
                    <a:pt x="732" y="47"/>
                  </a:cubicBezTo>
                  <a:cubicBezTo>
                    <a:pt x="701" y="35"/>
                    <a:pt x="670" y="23"/>
                    <a:pt x="638" y="11"/>
                  </a:cubicBezTo>
                  <a:cubicBezTo>
                    <a:pt x="608" y="4"/>
                    <a:pt x="577"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4530375" y="1428375"/>
              <a:ext cx="26750" cy="20375"/>
            </a:xfrm>
            <a:custGeom>
              <a:avLst/>
              <a:gdLst/>
              <a:ahLst/>
              <a:cxnLst/>
              <a:rect l="l" t="t" r="r" b="b"/>
              <a:pathLst>
                <a:path w="1070" h="815" extrusionOk="0">
                  <a:moveTo>
                    <a:pt x="379" y="1"/>
                  </a:moveTo>
                  <a:cubicBezTo>
                    <a:pt x="330" y="1"/>
                    <a:pt x="280" y="14"/>
                    <a:pt x="236" y="39"/>
                  </a:cubicBezTo>
                  <a:cubicBezTo>
                    <a:pt x="185" y="56"/>
                    <a:pt x="140" y="87"/>
                    <a:pt x="106" y="128"/>
                  </a:cubicBezTo>
                  <a:cubicBezTo>
                    <a:pt x="40" y="206"/>
                    <a:pt x="3" y="306"/>
                    <a:pt x="1" y="407"/>
                  </a:cubicBezTo>
                  <a:cubicBezTo>
                    <a:pt x="6" y="442"/>
                    <a:pt x="11" y="475"/>
                    <a:pt x="17" y="509"/>
                  </a:cubicBezTo>
                  <a:cubicBezTo>
                    <a:pt x="37" y="578"/>
                    <a:pt x="76" y="639"/>
                    <a:pt x="128" y="688"/>
                  </a:cubicBezTo>
                  <a:lnTo>
                    <a:pt x="212" y="746"/>
                  </a:lnTo>
                  <a:cubicBezTo>
                    <a:pt x="269" y="777"/>
                    <a:pt x="332" y="792"/>
                    <a:pt x="395" y="792"/>
                  </a:cubicBezTo>
                  <a:cubicBezTo>
                    <a:pt x="400" y="792"/>
                    <a:pt x="404" y="792"/>
                    <a:pt x="408" y="792"/>
                  </a:cubicBezTo>
                  <a:lnTo>
                    <a:pt x="684" y="814"/>
                  </a:lnTo>
                  <a:cubicBezTo>
                    <a:pt x="686" y="814"/>
                    <a:pt x="688" y="814"/>
                    <a:pt x="690" y="814"/>
                  </a:cubicBezTo>
                  <a:cubicBezTo>
                    <a:pt x="741" y="814"/>
                    <a:pt x="790" y="802"/>
                    <a:pt x="834" y="777"/>
                  </a:cubicBezTo>
                  <a:cubicBezTo>
                    <a:pt x="977" y="710"/>
                    <a:pt x="1069" y="566"/>
                    <a:pt x="1069" y="408"/>
                  </a:cubicBezTo>
                  <a:cubicBezTo>
                    <a:pt x="1063" y="374"/>
                    <a:pt x="1059" y="340"/>
                    <a:pt x="1053" y="307"/>
                  </a:cubicBezTo>
                  <a:cubicBezTo>
                    <a:pt x="1033" y="237"/>
                    <a:pt x="994" y="176"/>
                    <a:pt x="941" y="127"/>
                  </a:cubicBezTo>
                  <a:cubicBezTo>
                    <a:pt x="914" y="108"/>
                    <a:pt x="886" y="88"/>
                    <a:pt x="858" y="69"/>
                  </a:cubicBezTo>
                  <a:cubicBezTo>
                    <a:pt x="801" y="38"/>
                    <a:pt x="738" y="23"/>
                    <a:pt x="675" y="23"/>
                  </a:cubicBezTo>
                  <a:cubicBezTo>
                    <a:pt x="670" y="23"/>
                    <a:pt x="666" y="23"/>
                    <a:pt x="662" y="23"/>
                  </a:cubicBezTo>
                  <a:lnTo>
                    <a:pt x="385" y="1"/>
                  </a:lnTo>
                  <a:cubicBezTo>
                    <a:pt x="383" y="1"/>
                    <a:pt x="381"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4610375" y="1413000"/>
              <a:ext cx="20550" cy="20825"/>
            </a:xfrm>
            <a:custGeom>
              <a:avLst/>
              <a:gdLst/>
              <a:ahLst/>
              <a:cxnLst/>
              <a:rect l="l" t="t" r="r" b="b"/>
              <a:pathLst>
                <a:path w="822" h="833" extrusionOk="0">
                  <a:moveTo>
                    <a:pt x="402" y="1"/>
                  </a:moveTo>
                  <a:cubicBezTo>
                    <a:pt x="327" y="1"/>
                    <a:pt x="252" y="20"/>
                    <a:pt x="186" y="57"/>
                  </a:cubicBezTo>
                  <a:cubicBezTo>
                    <a:pt x="159" y="80"/>
                    <a:pt x="132" y="103"/>
                    <a:pt x="105" y="125"/>
                  </a:cubicBezTo>
                  <a:cubicBezTo>
                    <a:pt x="58" y="175"/>
                    <a:pt x="26" y="237"/>
                    <a:pt x="10" y="304"/>
                  </a:cubicBezTo>
                  <a:cubicBezTo>
                    <a:pt x="7" y="337"/>
                    <a:pt x="3" y="372"/>
                    <a:pt x="0" y="405"/>
                  </a:cubicBezTo>
                  <a:cubicBezTo>
                    <a:pt x="2" y="475"/>
                    <a:pt x="23" y="543"/>
                    <a:pt x="60" y="603"/>
                  </a:cubicBezTo>
                  <a:lnTo>
                    <a:pt x="89" y="650"/>
                  </a:lnTo>
                  <a:cubicBezTo>
                    <a:pt x="115" y="696"/>
                    <a:pt x="152" y="735"/>
                    <a:pt x="198" y="761"/>
                  </a:cubicBezTo>
                  <a:cubicBezTo>
                    <a:pt x="267" y="808"/>
                    <a:pt x="347" y="832"/>
                    <a:pt x="428" y="832"/>
                  </a:cubicBezTo>
                  <a:cubicBezTo>
                    <a:pt x="499" y="832"/>
                    <a:pt x="570" y="813"/>
                    <a:pt x="634" y="776"/>
                  </a:cubicBezTo>
                  <a:cubicBezTo>
                    <a:pt x="661" y="753"/>
                    <a:pt x="688" y="731"/>
                    <a:pt x="716" y="709"/>
                  </a:cubicBezTo>
                  <a:cubicBezTo>
                    <a:pt x="763" y="658"/>
                    <a:pt x="795" y="596"/>
                    <a:pt x="810" y="529"/>
                  </a:cubicBezTo>
                  <a:cubicBezTo>
                    <a:pt x="814" y="496"/>
                    <a:pt x="818" y="462"/>
                    <a:pt x="821" y="429"/>
                  </a:cubicBezTo>
                  <a:cubicBezTo>
                    <a:pt x="819" y="359"/>
                    <a:pt x="799" y="291"/>
                    <a:pt x="761" y="231"/>
                  </a:cubicBezTo>
                  <a:lnTo>
                    <a:pt x="732" y="184"/>
                  </a:lnTo>
                  <a:cubicBezTo>
                    <a:pt x="673" y="98"/>
                    <a:pt x="586" y="36"/>
                    <a:pt x="485" y="9"/>
                  </a:cubicBezTo>
                  <a:cubicBezTo>
                    <a:pt x="458" y="3"/>
                    <a:pt x="430"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p:nvPr/>
          </p:nvSpPr>
          <p:spPr>
            <a:xfrm>
              <a:off x="4583750" y="1254275"/>
              <a:ext cx="30700" cy="25050"/>
            </a:xfrm>
            <a:custGeom>
              <a:avLst/>
              <a:gdLst/>
              <a:ahLst/>
              <a:cxnLst/>
              <a:rect l="l" t="t" r="r" b="b"/>
              <a:pathLst>
                <a:path w="1228" h="1002" extrusionOk="0">
                  <a:moveTo>
                    <a:pt x="490" y="0"/>
                  </a:moveTo>
                  <a:cubicBezTo>
                    <a:pt x="482" y="0"/>
                    <a:pt x="475" y="1"/>
                    <a:pt x="468" y="2"/>
                  </a:cubicBezTo>
                  <a:cubicBezTo>
                    <a:pt x="428" y="5"/>
                    <a:pt x="389" y="13"/>
                    <a:pt x="350" y="20"/>
                  </a:cubicBezTo>
                  <a:cubicBezTo>
                    <a:pt x="342" y="21"/>
                    <a:pt x="335" y="24"/>
                    <a:pt x="327" y="26"/>
                  </a:cubicBezTo>
                  <a:cubicBezTo>
                    <a:pt x="320" y="28"/>
                    <a:pt x="312" y="30"/>
                    <a:pt x="304" y="33"/>
                  </a:cubicBezTo>
                  <a:cubicBezTo>
                    <a:pt x="267" y="50"/>
                    <a:pt x="228" y="66"/>
                    <a:pt x="191" y="85"/>
                  </a:cubicBezTo>
                  <a:cubicBezTo>
                    <a:pt x="164" y="108"/>
                    <a:pt x="137" y="131"/>
                    <a:pt x="110" y="153"/>
                  </a:cubicBezTo>
                  <a:cubicBezTo>
                    <a:pt x="73" y="190"/>
                    <a:pt x="46" y="234"/>
                    <a:pt x="33" y="284"/>
                  </a:cubicBezTo>
                  <a:cubicBezTo>
                    <a:pt x="17" y="314"/>
                    <a:pt x="9" y="348"/>
                    <a:pt x="11" y="382"/>
                  </a:cubicBezTo>
                  <a:cubicBezTo>
                    <a:pt x="1" y="433"/>
                    <a:pt x="4" y="485"/>
                    <a:pt x="21" y="534"/>
                  </a:cubicBezTo>
                  <a:cubicBezTo>
                    <a:pt x="56" y="641"/>
                    <a:pt x="117" y="738"/>
                    <a:pt x="199" y="816"/>
                  </a:cubicBezTo>
                  <a:cubicBezTo>
                    <a:pt x="240" y="851"/>
                    <a:pt x="283" y="883"/>
                    <a:pt x="330" y="910"/>
                  </a:cubicBezTo>
                  <a:cubicBezTo>
                    <a:pt x="376" y="938"/>
                    <a:pt x="432" y="955"/>
                    <a:pt x="481" y="972"/>
                  </a:cubicBezTo>
                  <a:cubicBezTo>
                    <a:pt x="501" y="980"/>
                    <a:pt x="523" y="985"/>
                    <a:pt x="545" y="987"/>
                  </a:cubicBezTo>
                  <a:cubicBezTo>
                    <a:pt x="589" y="994"/>
                    <a:pt x="636" y="1001"/>
                    <a:pt x="682" y="1001"/>
                  </a:cubicBezTo>
                  <a:cubicBezTo>
                    <a:pt x="690" y="1001"/>
                    <a:pt x="697" y="1001"/>
                    <a:pt x="705" y="1000"/>
                  </a:cubicBezTo>
                  <a:cubicBezTo>
                    <a:pt x="815" y="995"/>
                    <a:pt x="924" y="961"/>
                    <a:pt x="1020" y="904"/>
                  </a:cubicBezTo>
                  <a:cubicBezTo>
                    <a:pt x="1156" y="822"/>
                    <a:pt x="1227" y="663"/>
                    <a:pt x="1197" y="507"/>
                  </a:cubicBezTo>
                  <a:cubicBezTo>
                    <a:pt x="1194" y="454"/>
                    <a:pt x="1176" y="403"/>
                    <a:pt x="1146" y="359"/>
                  </a:cubicBezTo>
                  <a:cubicBezTo>
                    <a:pt x="1123" y="332"/>
                    <a:pt x="1101" y="305"/>
                    <a:pt x="1078" y="276"/>
                  </a:cubicBezTo>
                  <a:cubicBezTo>
                    <a:pt x="1045" y="247"/>
                    <a:pt x="1007" y="223"/>
                    <a:pt x="966" y="207"/>
                  </a:cubicBezTo>
                  <a:cubicBezTo>
                    <a:pt x="957" y="196"/>
                    <a:pt x="949" y="187"/>
                    <a:pt x="941" y="177"/>
                  </a:cubicBezTo>
                  <a:cubicBezTo>
                    <a:pt x="930" y="166"/>
                    <a:pt x="919" y="156"/>
                    <a:pt x="907" y="148"/>
                  </a:cubicBezTo>
                  <a:cubicBezTo>
                    <a:pt x="872" y="122"/>
                    <a:pt x="828" y="87"/>
                    <a:pt x="785" y="68"/>
                  </a:cubicBezTo>
                  <a:cubicBezTo>
                    <a:pt x="750" y="52"/>
                    <a:pt x="712" y="40"/>
                    <a:pt x="675" y="26"/>
                  </a:cubicBezTo>
                  <a:cubicBezTo>
                    <a:pt x="667" y="24"/>
                    <a:pt x="660" y="20"/>
                    <a:pt x="652" y="19"/>
                  </a:cubicBezTo>
                  <a:cubicBezTo>
                    <a:pt x="606" y="8"/>
                    <a:pt x="559" y="3"/>
                    <a:pt x="512" y="2"/>
                  </a:cubicBezTo>
                  <a:cubicBezTo>
                    <a:pt x="504" y="1"/>
                    <a:pt x="497" y="0"/>
                    <a:pt x="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4632875" y="1318700"/>
              <a:ext cx="32775" cy="22400"/>
            </a:xfrm>
            <a:custGeom>
              <a:avLst/>
              <a:gdLst/>
              <a:ahLst/>
              <a:cxnLst/>
              <a:rect l="l" t="t" r="r" b="b"/>
              <a:pathLst>
                <a:path w="1311" h="896" extrusionOk="0">
                  <a:moveTo>
                    <a:pt x="607" y="0"/>
                  </a:moveTo>
                  <a:cubicBezTo>
                    <a:pt x="601" y="0"/>
                    <a:pt x="596" y="1"/>
                    <a:pt x="590" y="1"/>
                  </a:cubicBezTo>
                  <a:cubicBezTo>
                    <a:pt x="520" y="3"/>
                    <a:pt x="450" y="14"/>
                    <a:pt x="382" y="31"/>
                  </a:cubicBezTo>
                  <a:cubicBezTo>
                    <a:pt x="88" y="119"/>
                    <a:pt x="0" y="494"/>
                    <a:pt x="226" y="702"/>
                  </a:cubicBezTo>
                  <a:cubicBezTo>
                    <a:pt x="236" y="712"/>
                    <a:pt x="247" y="721"/>
                    <a:pt x="257" y="729"/>
                  </a:cubicBezTo>
                  <a:cubicBezTo>
                    <a:pt x="295" y="758"/>
                    <a:pt x="334" y="785"/>
                    <a:pt x="374" y="809"/>
                  </a:cubicBezTo>
                  <a:cubicBezTo>
                    <a:pt x="386" y="816"/>
                    <a:pt x="399" y="821"/>
                    <a:pt x="412" y="826"/>
                  </a:cubicBezTo>
                  <a:cubicBezTo>
                    <a:pt x="454" y="845"/>
                    <a:pt x="498" y="861"/>
                    <a:pt x="544" y="874"/>
                  </a:cubicBezTo>
                  <a:cubicBezTo>
                    <a:pt x="602" y="888"/>
                    <a:pt x="661" y="896"/>
                    <a:pt x="721" y="896"/>
                  </a:cubicBezTo>
                  <a:cubicBezTo>
                    <a:pt x="773" y="896"/>
                    <a:pt x="825" y="889"/>
                    <a:pt x="874" y="876"/>
                  </a:cubicBezTo>
                  <a:cubicBezTo>
                    <a:pt x="892" y="879"/>
                    <a:pt x="910" y="881"/>
                    <a:pt x="928" y="881"/>
                  </a:cubicBezTo>
                  <a:cubicBezTo>
                    <a:pt x="960" y="881"/>
                    <a:pt x="992" y="876"/>
                    <a:pt x="1022" y="865"/>
                  </a:cubicBezTo>
                  <a:cubicBezTo>
                    <a:pt x="1074" y="852"/>
                    <a:pt x="1122" y="825"/>
                    <a:pt x="1160" y="788"/>
                  </a:cubicBezTo>
                  <a:cubicBezTo>
                    <a:pt x="1203" y="758"/>
                    <a:pt x="1237" y="717"/>
                    <a:pt x="1260" y="670"/>
                  </a:cubicBezTo>
                  <a:lnTo>
                    <a:pt x="1295" y="575"/>
                  </a:lnTo>
                  <a:cubicBezTo>
                    <a:pt x="1311" y="508"/>
                    <a:pt x="1309" y="439"/>
                    <a:pt x="1289" y="373"/>
                  </a:cubicBezTo>
                  <a:lnTo>
                    <a:pt x="1245" y="275"/>
                  </a:lnTo>
                  <a:cubicBezTo>
                    <a:pt x="1208" y="216"/>
                    <a:pt x="1156" y="167"/>
                    <a:pt x="1094" y="135"/>
                  </a:cubicBezTo>
                  <a:cubicBezTo>
                    <a:pt x="1062" y="113"/>
                    <a:pt x="1029" y="96"/>
                    <a:pt x="994" y="82"/>
                  </a:cubicBezTo>
                  <a:cubicBezTo>
                    <a:pt x="930" y="57"/>
                    <a:pt x="865" y="30"/>
                    <a:pt x="797" y="18"/>
                  </a:cubicBezTo>
                  <a:cubicBezTo>
                    <a:pt x="748" y="10"/>
                    <a:pt x="697" y="6"/>
                    <a:pt x="647" y="2"/>
                  </a:cubicBezTo>
                  <a:cubicBezTo>
                    <a:pt x="634" y="1"/>
                    <a:pt x="620"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4662600" y="1387000"/>
              <a:ext cx="20550" cy="20800"/>
            </a:xfrm>
            <a:custGeom>
              <a:avLst/>
              <a:gdLst/>
              <a:ahLst/>
              <a:cxnLst/>
              <a:rect l="l" t="t" r="r" b="b"/>
              <a:pathLst>
                <a:path w="822" h="832" extrusionOk="0">
                  <a:moveTo>
                    <a:pt x="394" y="0"/>
                  </a:moveTo>
                  <a:cubicBezTo>
                    <a:pt x="323" y="0"/>
                    <a:pt x="252" y="19"/>
                    <a:pt x="188" y="56"/>
                  </a:cubicBezTo>
                  <a:lnTo>
                    <a:pt x="106" y="124"/>
                  </a:lnTo>
                  <a:cubicBezTo>
                    <a:pt x="59" y="173"/>
                    <a:pt x="27" y="235"/>
                    <a:pt x="11" y="302"/>
                  </a:cubicBezTo>
                  <a:cubicBezTo>
                    <a:pt x="7" y="335"/>
                    <a:pt x="4" y="370"/>
                    <a:pt x="1" y="402"/>
                  </a:cubicBezTo>
                  <a:cubicBezTo>
                    <a:pt x="3" y="473"/>
                    <a:pt x="24" y="542"/>
                    <a:pt x="61" y="601"/>
                  </a:cubicBezTo>
                  <a:lnTo>
                    <a:pt x="89" y="648"/>
                  </a:lnTo>
                  <a:cubicBezTo>
                    <a:pt x="116" y="694"/>
                    <a:pt x="154" y="733"/>
                    <a:pt x="200" y="759"/>
                  </a:cubicBezTo>
                  <a:cubicBezTo>
                    <a:pt x="239" y="792"/>
                    <a:pt x="286" y="815"/>
                    <a:pt x="337" y="824"/>
                  </a:cubicBezTo>
                  <a:cubicBezTo>
                    <a:pt x="364" y="829"/>
                    <a:pt x="392" y="832"/>
                    <a:pt x="419" y="832"/>
                  </a:cubicBezTo>
                  <a:cubicBezTo>
                    <a:pt x="494" y="832"/>
                    <a:pt x="569" y="812"/>
                    <a:pt x="635" y="775"/>
                  </a:cubicBezTo>
                  <a:cubicBezTo>
                    <a:pt x="662" y="752"/>
                    <a:pt x="689" y="730"/>
                    <a:pt x="717" y="707"/>
                  </a:cubicBezTo>
                  <a:cubicBezTo>
                    <a:pt x="764" y="656"/>
                    <a:pt x="796" y="595"/>
                    <a:pt x="812" y="528"/>
                  </a:cubicBezTo>
                  <a:lnTo>
                    <a:pt x="822" y="427"/>
                  </a:lnTo>
                  <a:cubicBezTo>
                    <a:pt x="820" y="357"/>
                    <a:pt x="799" y="289"/>
                    <a:pt x="763" y="230"/>
                  </a:cubicBezTo>
                  <a:lnTo>
                    <a:pt x="733" y="182"/>
                  </a:lnTo>
                  <a:cubicBezTo>
                    <a:pt x="707" y="137"/>
                    <a:pt x="670" y="98"/>
                    <a:pt x="623" y="71"/>
                  </a:cubicBezTo>
                  <a:cubicBezTo>
                    <a:pt x="554" y="24"/>
                    <a:pt x="474"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p:nvPr/>
          </p:nvSpPr>
          <p:spPr>
            <a:xfrm>
              <a:off x="4552025" y="1481700"/>
              <a:ext cx="23050" cy="28075"/>
            </a:xfrm>
            <a:custGeom>
              <a:avLst/>
              <a:gdLst/>
              <a:ahLst/>
              <a:cxnLst/>
              <a:rect l="l" t="t" r="r" b="b"/>
              <a:pathLst>
                <a:path w="922" h="1123" extrusionOk="0">
                  <a:moveTo>
                    <a:pt x="456" y="1"/>
                  </a:moveTo>
                  <a:cubicBezTo>
                    <a:pt x="386" y="3"/>
                    <a:pt x="318" y="23"/>
                    <a:pt x="258" y="60"/>
                  </a:cubicBezTo>
                  <a:cubicBezTo>
                    <a:pt x="216" y="90"/>
                    <a:pt x="171" y="123"/>
                    <a:pt x="140" y="165"/>
                  </a:cubicBezTo>
                  <a:cubicBezTo>
                    <a:pt x="84" y="228"/>
                    <a:pt x="44" y="303"/>
                    <a:pt x="24" y="385"/>
                  </a:cubicBezTo>
                  <a:cubicBezTo>
                    <a:pt x="8" y="433"/>
                    <a:pt x="7" y="489"/>
                    <a:pt x="3" y="537"/>
                  </a:cubicBezTo>
                  <a:cubicBezTo>
                    <a:pt x="0" y="586"/>
                    <a:pt x="14" y="645"/>
                    <a:pt x="23" y="690"/>
                  </a:cubicBezTo>
                  <a:cubicBezTo>
                    <a:pt x="26" y="708"/>
                    <a:pt x="32" y="727"/>
                    <a:pt x="39" y="744"/>
                  </a:cubicBezTo>
                  <a:cubicBezTo>
                    <a:pt x="57" y="788"/>
                    <a:pt x="77" y="844"/>
                    <a:pt x="109" y="885"/>
                  </a:cubicBezTo>
                  <a:cubicBezTo>
                    <a:pt x="134" y="919"/>
                    <a:pt x="162" y="953"/>
                    <a:pt x="193" y="984"/>
                  </a:cubicBezTo>
                  <a:cubicBezTo>
                    <a:pt x="224" y="1011"/>
                    <a:pt x="258" y="1036"/>
                    <a:pt x="294" y="1057"/>
                  </a:cubicBezTo>
                  <a:cubicBezTo>
                    <a:pt x="302" y="1063"/>
                    <a:pt x="310" y="1067"/>
                    <a:pt x="318" y="1072"/>
                  </a:cubicBezTo>
                  <a:cubicBezTo>
                    <a:pt x="357" y="1089"/>
                    <a:pt x="396" y="1103"/>
                    <a:pt x="437" y="1115"/>
                  </a:cubicBezTo>
                  <a:cubicBezTo>
                    <a:pt x="464" y="1120"/>
                    <a:pt x="490" y="1123"/>
                    <a:pt x="517" y="1123"/>
                  </a:cubicBezTo>
                  <a:cubicBezTo>
                    <a:pt x="699" y="1123"/>
                    <a:pt x="864" y="1001"/>
                    <a:pt x="911" y="819"/>
                  </a:cubicBezTo>
                  <a:cubicBezTo>
                    <a:pt x="915" y="784"/>
                    <a:pt x="919" y="751"/>
                    <a:pt x="922" y="717"/>
                  </a:cubicBezTo>
                  <a:cubicBezTo>
                    <a:pt x="920" y="647"/>
                    <a:pt x="899" y="579"/>
                    <a:pt x="861" y="519"/>
                  </a:cubicBezTo>
                  <a:lnTo>
                    <a:pt x="848" y="502"/>
                  </a:lnTo>
                  <a:cubicBezTo>
                    <a:pt x="849" y="497"/>
                    <a:pt x="852" y="492"/>
                    <a:pt x="853" y="486"/>
                  </a:cubicBezTo>
                  <a:cubicBezTo>
                    <a:pt x="872" y="384"/>
                    <a:pt x="855" y="278"/>
                    <a:pt x="804" y="188"/>
                  </a:cubicBezTo>
                  <a:cubicBezTo>
                    <a:pt x="780" y="161"/>
                    <a:pt x="759" y="134"/>
                    <a:pt x="736" y="106"/>
                  </a:cubicBezTo>
                  <a:cubicBezTo>
                    <a:pt x="685" y="59"/>
                    <a:pt x="624" y="27"/>
                    <a:pt x="558" y="12"/>
                  </a:cubicBezTo>
                  <a:cubicBezTo>
                    <a:pt x="524" y="7"/>
                    <a:pt x="490" y="4"/>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a:off x="4562300" y="1359600"/>
              <a:ext cx="27650" cy="23675"/>
            </a:xfrm>
            <a:custGeom>
              <a:avLst/>
              <a:gdLst/>
              <a:ahLst/>
              <a:cxnLst/>
              <a:rect l="l" t="t" r="r" b="b"/>
              <a:pathLst>
                <a:path w="1106" h="947" extrusionOk="0">
                  <a:moveTo>
                    <a:pt x="543" y="1"/>
                  </a:moveTo>
                  <a:cubicBezTo>
                    <a:pt x="494" y="3"/>
                    <a:pt x="446" y="11"/>
                    <a:pt x="398" y="22"/>
                  </a:cubicBezTo>
                  <a:cubicBezTo>
                    <a:pt x="351" y="33"/>
                    <a:pt x="298" y="61"/>
                    <a:pt x="260" y="80"/>
                  </a:cubicBezTo>
                  <a:cubicBezTo>
                    <a:pt x="246" y="86"/>
                    <a:pt x="233" y="95"/>
                    <a:pt x="221" y="105"/>
                  </a:cubicBezTo>
                  <a:cubicBezTo>
                    <a:pt x="187" y="132"/>
                    <a:pt x="137" y="165"/>
                    <a:pt x="109" y="205"/>
                  </a:cubicBezTo>
                  <a:cubicBezTo>
                    <a:pt x="72" y="242"/>
                    <a:pt x="45" y="287"/>
                    <a:pt x="31" y="337"/>
                  </a:cubicBezTo>
                  <a:cubicBezTo>
                    <a:pt x="10" y="383"/>
                    <a:pt x="1" y="434"/>
                    <a:pt x="4" y="485"/>
                  </a:cubicBezTo>
                  <a:cubicBezTo>
                    <a:pt x="10" y="518"/>
                    <a:pt x="15" y="553"/>
                    <a:pt x="20" y="586"/>
                  </a:cubicBezTo>
                  <a:cubicBezTo>
                    <a:pt x="41" y="656"/>
                    <a:pt x="80" y="717"/>
                    <a:pt x="132" y="766"/>
                  </a:cubicBezTo>
                  <a:cubicBezTo>
                    <a:pt x="141" y="776"/>
                    <a:pt x="152" y="785"/>
                    <a:pt x="163" y="794"/>
                  </a:cubicBezTo>
                  <a:cubicBezTo>
                    <a:pt x="194" y="817"/>
                    <a:pt x="227" y="840"/>
                    <a:pt x="259" y="861"/>
                  </a:cubicBezTo>
                  <a:cubicBezTo>
                    <a:pt x="265" y="864"/>
                    <a:pt x="270" y="867"/>
                    <a:pt x="275" y="871"/>
                  </a:cubicBezTo>
                  <a:lnTo>
                    <a:pt x="294" y="880"/>
                  </a:lnTo>
                  <a:cubicBezTo>
                    <a:pt x="329" y="895"/>
                    <a:pt x="367" y="908"/>
                    <a:pt x="405" y="921"/>
                  </a:cubicBezTo>
                  <a:cubicBezTo>
                    <a:pt x="417" y="926"/>
                    <a:pt x="430" y="929"/>
                    <a:pt x="443" y="932"/>
                  </a:cubicBezTo>
                  <a:cubicBezTo>
                    <a:pt x="488" y="940"/>
                    <a:pt x="534" y="944"/>
                    <a:pt x="579" y="946"/>
                  </a:cubicBezTo>
                  <a:cubicBezTo>
                    <a:pt x="593" y="946"/>
                    <a:pt x="606" y="946"/>
                    <a:pt x="619" y="944"/>
                  </a:cubicBezTo>
                  <a:cubicBezTo>
                    <a:pt x="664" y="940"/>
                    <a:pt x="711" y="932"/>
                    <a:pt x="755" y="921"/>
                  </a:cubicBezTo>
                  <a:cubicBezTo>
                    <a:pt x="762" y="919"/>
                    <a:pt x="767" y="917"/>
                    <a:pt x="773" y="915"/>
                  </a:cubicBezTo>
                  <a:cubicBezTo>
                    <a:pt x="812" y="901"/>
                    <a:pt x="850" y="881"/>
                    <a:pt x="887" y="864"/>
                  </a:cubicBezTo>
                  <a:cubicBezTo>
                    <a:pt x="958" y="816"/>
                    <a:pt x="1013" y="747"/>
                    <a:pt x="1047" y="669"/>
                  </a:cubicBezTo>
                  <a:cubicBezTo>
                    <a:pt x="1068" y="633"/>
                    <a:pt x="1085" y="595"/>
                    <a:pt x="1094" y="556"/>
                  </a:cubicBezTo>
                  <a:cubicBezTo>
                    <a:pt x="1098" y="523"/>
                    <a:pt x="1101" y="488"/>
                    <a:pt x="1105" y="456"/>
                  </a:cubicBezTo>
                  <a:cubicBezTo>
                    <a:pt x="1103" y="385"/>
                    <a:pt x="1082" y="316"/>
                    <a:pt x="1045" y="257"/>
                  </a:cubicBezTo>
                  <a:cubicBezTo>
                    <a:pt x="1017" y="221"/>
                    <a:pt x="985" y="175"/>
                    <a:pt x="946" y="145"/>
                  </a:cubicBezTo>
                  <a:cubicBezTo>
                    <a:pt x="911" y="118"/>
                    <a:pt x="870" y="83"/>
                    <a:pt x="825" y="63"/>
                  </a:cubicBezTo>
                  <a:cubicBezTo>
                    <a:pt x="781" y="43"/>
                    <a:pt x="736" y="27"/>
                    <a:pt x="689" y="16"/>
                  </a:cubicBezTo>
                  <a:cubicBezTo>
                    <a:pt x="649" y="9"/>
                    <a:pt x="608" y="5"/>
                    <a:pt x="568" y="2"/>
                  </a:cubicBezTo>
                  <a:cubicBezTo>
                    <a:pt x="559" y="2"/>
                    <a:pt x="551" y="1"/>
                    <a:pt x="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a:off x="4556925" y="1314325"/>
              <a:ext cx="24825" cy="20075"/>
            </a:xfrm>
            <a:custGeom>
              <a:avLst/>
              <a:gdLst/>
              <a:ahLst/>
              <a:cxnLst/>
              <a:rect l="l" t="t" r="r" b="b"/>
              <a:pathLst>
                <a:path w="993" h="803" extrusionOk="0">
                  <a:moveTo>
                    <a:pt x="380" y="1"/>
                  </a:moveTo>
                  <a:cubicBezTo>
                    <a:pt x="330" y="1"/>
                    <a:pt x="280" y="14"/>
                    <a:pt x="236" y="39"/>
                  </a:cubicBezTo>
                  <a:cubicBezTo>
                    <a:pt x="186" y="56"/>
                    <a:pt x="140" y="87"/>
                    <a:pt x="106" y="128"/>
                  </a:cubicBezTo>
                  <a:cubicBezTo>
                    <a:pt x="40" y="206"/>
                    <a:pt x="3" y="306"/>
                    <a:pt x="1" y="408"/>
                  </a:cubicBezTo>
                  <a:cubicBezTo>
                    <a:pt x="6" y="442"/>
                    <a:pt x="12" y="475"/>
                    <a:pt x="17" y="510"/>
                  </a:cubicBezTo>
                  <a:cubicBezTo>
                    <a:pt x="38" y="578"/>
                    <a:pt x="76" y="639"/>
                    <a:pt x="128" y="688"/>
                  </a:cubicBezTo>
                  <a:cubicBezTo>
                    <a:pt x="156" y="708"/>
                    <a:pt x="185" y="727"/>
                    <a:pt x="213" y="748"/>
                  </a:cubicBezTo>
                  <a:cubicBezTo>
                    <a:pt x="271" y="778"/>
                    <a:pt x="336" y="793"/>
                    <a:pt x="401" y="793"/>
                  </a:cubicBezTo>
                  <a:cubicBezTo>
                    <a:pt x="404" y="793"/>
                    <a:pt x="406" y="793"/>
                    <a:pt x="408" y="793"/>
                  </a:cubicBezTo>
                  <a:cubicBezTo>
                    <a:pt x="474" y="796"/>
                    <a:pt x="541" y="799"/>
                    <a:pt x="607" y="803"/>
                  </a:cubicBezTo>
                  <a:cubicBezTo>
                    <a:pt x="609" y="803"/>
                    <a:pt x="611" y="803"/>
                    <a:pt x="613" y="803"/>
                  </a:cubicBezTo>
                  <a:cubicBezTo>
                    <a:pt x="664" y="803"/>
                    <a:pt x="713" y="789"/>
                    <a:pt x="757" y="765"/>
                  </a:cubicBezTo>
                  <a:cubicBezTo>
                    <a:pt x="901" y="698"/>
                    <a:pt x="993" y="554"/>
                    <a:pt x="993" y="395"/>
                  </a:cubicBezTo>
                  <a:cubicBezTo>
                    <a:pt x="986" y="362"/>
                    <a:pt x="982" y="328"/>
                    <a:pt x="975" y="294"/>
                  </a:cubicBezTo>
                  <a:cubicBezTo>
                    <a:pt x="956" y="226"/>
                    <a:pt x="917" y="164"/>
                    <a:pt x="864" y="115"/>
                  </a:cubicBezTo>
                  <a:cubicBezTo>
                    <a:pt x="837" y="96"/>
                    <a:pt x="809" y="75"/>
                    <a:pt x="781" y="56"/>
                  </a:cubicBezTo>
                  <a:cubicBezTo>
                    <a:pt x="724" y="26"/>
                    <a:pt x="661" y="10"/>
                    <a:pt x="597" y="10"/>
                  </a:cubicBezTo>
                  <a:cubicBezTo>
                    <a:pt x="593" y="10"/>
                    <a:pt x="589" y="10"/>
                    <a:pt x="585" y="11"/>
                  </a:cubicBezTo>
                  <a:cubicBezTo>
                    <a:pt x="518" y="7"/>
                    <a:pt x="452" y="4"/>
                    <a:pt x="386" y="1"/>
                  </a:cubicBezTo>
                  <a:cubicBezTo>
                    <a:pt x="384" y="1"/>
                    <a:pt x="382"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p:nvPr/>
          </p:nvSpPr>
          <p:spPr>
            <a:xfrm>
              <a:off x="4525200" y="1546825"/>
              <a:ext cx="24300" cy="23725"/>
            </a:xfrm>
            <a:custGeom>
              <a:avLst/>
              <a:gdLst/>
              <a:ahLst/>
              <a:cxnLst/>
              <a:rect l="l" t="t" r="r" b="b"/>
              <a:pathLst>
                <a:path w="972" h="949" extrusionOk="0">
                  <a:moveTo>
                    <a:pt x="469" y="0"/>
                  </a:moveTo>
                  <a:cubicBezTo>
                    <a:pt x="465" y="0"/>
                    <a:pt x="461" y="0"/>
                    <a:pt x="456" y="1"/>
                  </a:cubicBezTo>
                  <a:cubicBezTo>
                    <a:pt x="418" y="4"/>
                    <a:pt x="381" y="11"/>
                    <a:pt x="343" y="18"/>
                  </a:cubicBezTo>
                  <a:cubicBezTo>
                    <a:pt x="338" y="19"/>
                    <a:pt x="334" y="20"/>
                    <a:pt x="330" y="21"/>
                  </a:cubicBezTo>
                  <a:cubicBezTo>
                    <a:pt x="246" y="48"/>
                    <a:pt x="170" y="95"/>
                    <a:pt x="109" y="159"/>
                  </a:cubicBezTo>
                  <a:cubicBezTo>
                    <a:pt x="65" y="204"/>
                    <a:pt x="21" y="281"/>
                    <a:pt x="11" y="344"/>
                  </a:cubicBezTo>
                  <a:cubicBezTo>
                    <a:pt x="6" y="380"/>
                    <a:pt x="2" y="417"/>
                    <a:pt x="0" y="453"/>
                  </a:cubicBezTo>
                  <a:cubicBezTo>
                    <a:pt x="0" y="457"/>
                    <a:pt x="0" y="461"/>
                    <a:pt x="0" y="464"/>
                  </a:cubicBezTo>
                  <a:cubicBezTo>
                    <a:pt x="2" y="483"/>
                    <a:pt x="7" y="505"/>
                    <a:pt x="9" y="518"/>
                  </a:cubicBezTo>
                  <a:cubicBezTo>
                    <a:pt x="11" y="532"/>
                    <a:pt x="14" y="557"/>
                    <a:pt x="19" y="575"/>
                  </a:cubicBezTo>
                  <a:cubicBezTo>
                    <a:pt x="26" y="611"/>
                    <a:pt x="64" y="682"/>
                    <a:pt x="67" y="689"/>
                  </a:cubicBezTo>
                  <a:cubicBezTo>
                    <a:pt x="70" y="697"/>
                    <a:pt x="75" y="703"/>
                    <a:pt x="79" y="710"/>
                  </a:cubicBezTo>
                  <a:cubicBezTo>
                    <a:pt x="104" y="744"/>
                    <a:pt x="131" y="778"/>
                    <a:pt x="161" y="808"/>
                  </a:cubicBezTo>
                  <a:cubicBezTo>
                    <a:pt x="193" y="835"/>
                    <a:pt x="226" y="860"/>
                    <a:pt x="262" y="881"/>
                  </a:cubicBezTo>
                  <a:cubicBezTo>
                    <a:pt x="268" y="885"/>
                    <a:pt x="275" y="889"/>
                    <a:pt x="281" y="892"/>
                  </a:cubicBezTo>
                  <a:cubicBezTo>
                    <a:pt x="318" y="910"/>
                    <a:pt x="357" y="924"/>
                    <a:pt x="397" y="934"/>
                  </a:cubicBezTo>
                  <a:cubicBezTo>
                    <a:pt x="401" y="936"/>
                    <a:pt x="405" y="937"/>
                    <a:pt x="409" y="937"/>
                  </a:cubicBezTo>
                  <a:cubicBezTo>
                    <a:pt x="446" y="943"/>
                    <a:pt x="483" y="946"/>
                    <a:pt x="521" y="948"/>
                  </a:cubicBezTo>
                  <a:cubicBezTo>
                    <a:pt x="524" y="949"/>
                    <a:pt x="527" y="949"/>
                    <a:pt x="530" y="949"/>
                  </a:cubicBezTo>
                  <a:cubicBezTo>
                    <a:pt x="569" y="949"/>
                    <a:pt x="617" y="936"/>
                    <a:pt x="645" y="931"/>
                  </a:cubicBezTo>
                  <a:cubicBezTo>
                    <a:pt x="684" y="924"/>
                    <a:pt x="745" y="890"/>
                    <a:pt x="764" y="880"/>
                  </a:cubicBezTo>
                  <a:cubicBezTo>
                    <a:pt x="802" y="862"/>
                    <a:pt x="840" y="822"/>
                    <a:pt x="866" y="799"/>
                  </a:cubicBezTo>
                  <a:cubicBezTo>
                    <a:pt x="932" y="722"/>
                    <a:pt x="968" y="622"/>
                    <a:pt x="971" y="521"/>
                  </a:cubicBezTo>
                  <a:cubicBezTo>
                    <a:pt x="969" y="508"/>
                    <a:pt x="968" y="496"/>
                    <a:pt x="966" y="484"/>
                  </a:cubicBezTo>
                  <a:cubicBezTo>
                    <a:pt x="967" y="467"/>
                    <a:pt x="969" y="449"/>
                    <a:pt x="972" y="432"/>
                  </a:cubicBezTo>
                  <a:cubicBezTo>
                    <a:pt x="969" y="362"/>
                    <a:pt x="949" y="293"/>
                    <a:pt x="911" y="233"/>
                  </a:cubicBezTo>
                  <a:cubicBezTo>
                    <a:pt x="865" y="161"/>
                    <a:pt x="800" y="101"/>
                    <a:pt x="724" y="60"/>
                  </a:cubicBezTo>
                  <a:cubicBezTo>
                    <a:pt x="686" y="41"/>
                    <a:pt x="647" y="27"/>
                    <a:pt x="607" y="16"/>
                  </a:cubicBezTo>
                  <a:cubicBezTo>
                    <a:pt x="571" y="4"/>
                    <a:pt x="506" y="2"/>
                    <a:pt x="481" y="1"/>
                  </a:cubicBezTo>
                  <a:cubicBezTo>
                    <a:pt x="477" y="0"/>
                    <a:pt x="473"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a:off x="4538550" y="1639725"/>
              <a:ext cx="25975" cy="23850"/>
            </a:xfrm>
            <a:custGeom>
              <a:avLst/>
              <a:gdLst/>
              <a:ahLst/>
              <a:cxnLst/>
              <a:rect l="l" t="t" r="r" b="b"/>
              <a:pathLst>
                <a:path w="1039" h="954" extrusionOk="0">
                  <a:moveTo>
                    <a:pt x="637" y="1"/>
                  </a:moveTo>
                  <a:cubicBezTo>
                    <a:pt x="599" y="1"/>
                    <a:pt x="562" y="6"/>
                    <a:pt x="525" y="17"/>
                  </a:cubicBezTo>
                  <a:cubicBezTo>
                    <a:pt x="484" y="25"/>
                    <a:pt x="442" y="31"/>
                    <a:pt x="400" y="39"/>
                  </a:cubicBezTo>
                  <a:cubicBezTo>
                    <a:pt x="379" y="42"/>
                    <a:pt x="358" y="45"/>
                    <a:pt x="337" y="48"/>
                  </a:cubicBezTo>
                  <a:lnTo>
                    <a:pt x="307" y="54"/>
                  </a:lnTo>
                  <a:cubicBezTo>
                    <a:pt x="305" y="54"/>
                    <a:pt x="303" y="54"/>
                    <a:pt x="300" y="55"/>
                  </a:cubicBezTo>
                  <a:lnTo>
                    <a:pt x="204" y="99"/>
                  </a:lnTo>
                  <a:lnTo>
                    <a:pt x="123" y="166"/>
                  </a:lnTo>
                  <a:cubicBezTo>
                    <a:pt x="121" y="168"/>
                    <a:pt x="119" y="170"/>
                    <a:pt x="117" y="173"/>
                  </a:cubicBezTo>
                  <a:cubicBezTo>
                    <a:pt x="116" y="174"/>
                    <a:pt x="115" y="175"/>
                    <a:pt x="115" y="176"/>
                  </a:cubicBezTo>
                  <a:cubicBezTo>
                    <a:pt x="107" y="184"/>
                    <a:pt x="61" y="251"/>
                    <a:pt x="54" y="260"/>
                  </a:cubicBezTo>
                  <a:cubicBezTo>
                    <a:pt x="53" y="262"/>
                    <a:pt x="52" y="264"/>
                    <a:pt x="51" y="267"/>
                  </a:cubicBezTo>
                  <a:lnTo>
                    <a:pt x="49" y="271"/>
                  </a:lnTo>
                  <a:cubicBezTo>
                    <a:pt x="44" y="282"/>
                    <a:pt x="17" y="355"/>
                    <a:pt x="14" y="366"/>
                  </a:cubicBezTo>
                  <a:cubicBezTo>
                    <a:pt x="13" y="369"/>
                    <a:pt x="12" y="371"/>
                    <a:pt x="11" y="375"/>
                  </a:cubicBezTo>
                  <a:cubicBezTo>
                    <a:pt x="11" y="377"/>
                    <a:pt x="11" y="379"/>
                    <a:pt x="10" y="381"/>
                  </a:cubicBezTo>
                  <a:cubicBezTo>
                    <a:pt x="6" y="404"/>
                    <a:pt x="0" y="462"/>
                    <a:pt x="0" y="485"/>
                  </a:cubicBezTo>
                  <a:lnTo>
                    <a:pt x="0" y="487"/>
                  </a:lnTo>
                  <a:cubicBezTo>
                    <a:pt x="0" y="490"/>
                    <a:pt x="0" y="492"/>
                    <a:pt x="0" y="495"/>
                  </a:cubicBezTo>
                  <a:lnTo>
                    <a:pt x="0" y="499"/>
                  </a:lnTo>
                  <a:cubicBezTo>
                    <a:pt x="2" y="527"/>
                    <a:pt x="11" y="575"/>
                    <a:pt x="16" y="603"/>
                  </a:cubicBezTo>
                  <a:cubicBezTo>
                    <a:pt x="17" y="607"/>
                    <a:pt x="18" y="612"/>
                    <a:pt x="19" y="617"/>
                  </a:cubicBezTo>
                  <a:cubicBezTo>
                    <a:pt x="21" y="619"/>
                    <a:pt x="22" y="622"/>
                    <a:pt x="23" y="624"/>
                  </a:cubicBezTo>
                  <a:cubicBezTo>
                    <a:pt x="30" y="643"/>
                    <a:pt x="57" y="703"/>
                    <a:pt x="67" y="721"/>
                  </a:cubicBezTo>
                  <a:lnTo>
                    <a:pt x="69" y="727"/>
                  </a:lnTo>
                  <a:cubicBezTo>
                    <a:pt x="71" y="731"/>
                    <a:pt x="73" y="736"/>
                    <a:pt x="77" y="740"/>
                  </a:cubicBezTo>
                  <a:cubicBezTo>
                    <a:pt x="99" y="773"/>
                    <a:pt x="125" y="804"/>
                    <a:pt x="153" y="833"/>
                  </a:cubicBezTo>
                  <a:cubicBezTo>
                    <a:pt x="184" y="859"/>
                    <a:pt x="215" y="880"/>
                    <a:pt x="250" y="900"/>
                  </a:cubicBezTo>
                  <a:cubicBezTo>
                    <a:pt x="252" y="902"/>
                    <a:pt x="254" y="903"/>
                    <a:pt x="256" y="904"/>
                  </a:cubicBezTo>
                  <a:cubicBezTo>
                    <a:pt x="259" y="905"/>
                    <a:pt x="259" y="905"/>
                    <a:pt x="260" y="905"/>
                  </a:cubicBezTo>
                  <a:cubicBezTo>
                    <a:pt x="283" y="915"/>
                    <a:pt x="334" y="934"/>
                    <a:pt x="358" y="941"/>
                  </a:cubicBezTo>
                  <a:cubicBezTo>
                    <a:pt x="360" y="942"/>
                    <a:pt x="363" y="943"/>
                    <a:pt x="366" y="944"/>
                  </a:cubicBezTo>
                  <a:lnTo>
                    <a:pt x="370" y="944"/>
                  </a:lnTo>
                  <a:cubicBezTo>
                    <a:pt x="403" y="947"/>
                    <a:pt x="437" y="951"/>
                    <a:pt x="470" y="954"/>
                  </a:cubicBezTo>
                  <a:lnTo>
                    <a:pt x="473" y="954"/>
                  </a:lnTo>
                  <a:cubicBezTo>
                    <a:pt x="512" y="953"/>
                    <a:pt x="552" y="947"/>
                    <a:pt x="590" y="936"/>
                  </a:cubicBezTo>
                  <a:cubicBezTo>
                    <a:pt x="642" y="924"/>
                    <a:pt x="689" y="897"/>
                    <a:pt x="728" y="859"/>
                  </a:cubicBezTo>
                  <a:cubicBezTo>
                    <a:pt x="769" y="831"/>
                    <a:pt x="803" y="792"/>
                    <a:pt x="824" y="747"/>
                  </a:cubicBezTo>
                  <a:cubicBezTo>
                    <a:pt x="848" y="734"/>
                    <a:pt x="869" y="718"/>
                    <a:pt x="888" y="699"/>
                  </a:cubicBezTo>
                  <a:cubicBezTo>
                    <a:pt x="971" y="636"/>
                    <a:pt x="1023" y="540"/>
                    <a:pt x="1029" y="436"/>
                  </a:cubicBezTo>
                  <a:cubicBezTo>
                    <a:pt x="1038" y="385"/>
                    <a:pt x="1034" y="334"/>
                    <a:pt x="1018" y="285"/>
                  </a:cubicBezTo>
                  <a:cubicBezTo>
                    <a:pt x="1004" y="253"/>
                    <a:pt x="989" y="220"/>
                    <a:pt x="975" y="188"/>
                  </a:cubicBezTo>
                  <a:cubicBezTo>
                    <a:pt x="937" y="128"/>
                    <a:pt x="885" y="80"/>
                    <a:pt x="822" y="46"/>
                  </a:cubicBezTo>
                  <a:cubicBezTo>
                    <a:pt x="791" y="34"/>
                    <a:pt x="760" y="22"/>
                    <a:pt x="728" y="12"/>
                  </a:cubicBezTo>
                  <a:cubicBezTo>
                    <a:pt x="698" y="4"/>
                    <a:pt x="668" y="1"/>
                    <a:pt x="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a:off x="4613475" y="1598575"/>
              <a:ext cx="20525" cy="20800"/>
            </a:xfrm>
            <a:custGeom>
              <a:avLst/>
              <a:gdLst/>
              <a:ahLst/>
              <a:cxnLst/>
              <a:rect l="l" t="t" r="r" b="b"/>
              <a:pathLst>
                <a:path w="821" h="832" extrusionOk="0">
                  <a:moveTo>
                    <a:pt x="392" y="1"/>
                  </a:moveTo>
                  <a:cubicBezTo>
                    <a:pt x="322" y="1"/>
                    <a:pt x="251" y="19"/>
                    <a:pt x="186" y="57"/>
                  </a:cubicBezTo>
                  <a:lnTo>
                    <a:pt x="105" y="124"/>
                  </a:lnTo>
                  <a:cubicBezTo>
                    <a:pt x="59" y="175"/>
                    <a:pt x="26" y="237"/>
                    <a:pt x="11" y="304"/>
                  </a:cubicBezTo>
                  <a:cubicBezTo>
                    <a:pt x="8" y="337"/>
                    <a:pt x="4" y="371"/>
                    <a:pt x="0" y="404"/>
                  </a:cubicBezTo>
                  <a:cubicBezTo>
                    <a:pt x="3" y="474"/>
                    <a:pt x="23" y="542"/>
                    <a:pt x="61" y="603"/>
                  </a:cubicBezTo>
                  <a:lnTo>
                    <a:pt x="90" y="649"/>
                  </a:lnTo>
                  <a:cubicBezTo>
                    <a:pt x="115" y="696"/>
                    <a:pt x="153" y="734"/>
                    <a:pt x="198" y="761"/>
                  </a:cubicBezTo>
                  <a:cubicBezTo>
                    <a:pt x="268" y="808"/>
                    <a:pt x="348" y="832"/>
                    <a:pt x="429" y="832"/>
                  </a:cubicBezTo>
                  <a:cubicBezTo>
                    <a:pt x="500" y="832"/>
                    <a:pt x="571" y="813"/>
                    <a:pt x="635" y="776"/>
                  </a:cubicBezTo>
                  <a:lnTo>
                    <a:pt x="716" y="709"/>
                  </a:lnTo>
                  <a:cubicBezTo>
                    <a:pt x="762" y="658"/>
                    <a:pt x="796" y="597"/>
                    <a:pt x="811" y="530"/>
                  </a:cubicBezTo>
                  <a:cubicBezTo>
                    <a:pt x="814" y="496"/>
                    <a:pt x="817" y="463"/>
                    <a:pt x="820" y="429"/>
                  </a:cubicBezTo>
                  <a:cubicBezTo>
                    <a:pt x="819" y="359"/>
                    <a:pt x="799" y="291"/>
                    <a:pt x="761" y="231"/>
                  </a:cubicBezTo>
                  <a:lnTo>
                    <a:pt x="732" y="184"/>
                  </a:lnTo>
                  <a:cubicBezTo>
                    <a:pt x="654" y="66"/>
                    <a:pt x="525" y="1"/>
                    <a:pt x="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a:off x="4477250" y="1495825"/>
              <a:ext cx="25250" cy="21875"/>
            </a:xfrm>
            <a:custGeom>
              <a:avLst/>
              <a:gdLst/>
              <a:ahLst/>
              <a:cxnLst/>
              <a:rect l="l" t="t" r="r" b="b"/>
              <a:pathLst>
                <a:path w="1010" h="875" extrusionOk="0">
                  <a:moveTo>
                    <a:pt x="612" y="1"/>
                  </a:moveTo>
                  <a:cubicBezTo>
                    <a:pt x="607" y="1"/>
                    <a:pt x="603" y="1"/>
                    <a:pt x="599" y="1"/>
                  </a:cubicBezTo>
                  <a:cubicBezTo>
                    <a:pt x="546" y="3"/>
                    <a:pt x="494" y="11"/>
                    <a:pt x="442" y="21"/>
                  </a:cubicBezTo>
                  <a:cubicBezTo>
                    <a:pt x="424" y="25"/>
                    <a:pt x="406" y="30"/>
                    <a:pt x="387" y="37"/>
                  </a:cubicBezTo>
                  <a:cubicBezTo>
                    <a:pt x="336" y="55"/>
                    <a:pt x="288" y="76"/>
                    <a:pt x="241" y="101"/>
                  </a:cubicBezTo>
                  <a:cubicBezTo>
                    <a:pt x="224" y="111"/>
                    <a:pt x="207" y="122"/>
                    <a:pt x="192" y="135"/>
                  </a:cubicBezTo>
                  <a:lnTo>
                    <a:pt x="109" y="202"/>
                  </a:lnTo>
                  <a:cubicBezTo>
                    <a:pt x="90" y="230"/>
                    <a:pt x="71" y="258"/>
                    <a:pt x="51" y="286"/>
                  </a:cubicBezTo>
                  <a:cubicBezTo>
                    <a:pt x="39" y="317"/>
                    <a:pt x="27" y="349"/>
                    <a:pt x="15" y="380"/>
                  </a:cubicBezTo>
                  <a:cubicBezTo>
                    <a:pt x="1" y="430"/>
                    <a:pt x="0" y="482"/>
                    <a:pt x="13" y="532"/>
                  </a:cubicBezTo>
                  <a:cubicBezTo>
                    <a:pt x="24" y="602"/>
                    <a:pt x="54" y="666"/>
                    <a:pt x="99" y="720"/>
                  </a:cubicBezTo>
                  <a:lnTo>
                    <a:pt x="99" y="722"/>
                  </a:lnTo>
                  <a:cubicBezTo>
                    <a:pt x="117" y="752"/>
                    <a:pt x="144" y="776"/>
                    <a:pt x="174" y="793"/>
                  </a:cubicBezTo>
                  <a:cubicBezTo>
                    <a:pt x="214" y="825"/>
                    <a:pt x="261" y="848"/>
                    <a:pt x="312" y="857"/>
                  </a:cubicBezTo>
                  <a:cubicBezTo>
                    <a:pt x="319" y="860"/>
                    <a:pt x="327" y="862"/>
                    <a:pt x="334" y="863"/>
                  </a:cubicBezTo>
                  <a:cubicBezTo>
                    <a:pt x="375" y="871"/>
                    <a:pt x="415" y="874"/>
                    <a:pt x="456" y="875"/>
                  </a:cubicBezTo>
                  <a:cubicBezTo>
                    <a:pt x="497" y="872"/>
                    <a:pt x="538" y="866"/>
                    <a:pt x="578" y="857"/>
                  </a:cubicBezTo>
                  <a:cubicBezTo>
                    <a:pt x="587" y="856"/>
                    <a:pt x="595" y="853"/>
                    <a:pt x="602" y="851"/>
                  </a:cubicBezTo>
                  <a:cubicBezTo>
                    <a:pt x="642" y="837"/>
                    <a:pt x="681" y="819"/>
                    <a:pt x="718" y="799"/>
                  </a:cubicBezTo>
                  <a:cubicBezTo>
                    <a:pt x="725" y="795"/>
                    <a:pt x="732" y="791"/>
                    <a:pt x="738" y="785"/>
                  </a:cubicBezTo>
                  <a:cubicBezTo>
                    <a:pt x="756" y="773"/>
                    <a:pt x="774" y="758"/>
                    <a:pt x="791" y="744"/>
                  </a:cubicBezTo>
                  <a:cubicBezTo>
                    <a:pt x="881" y="703"/>
                    <a:pt x="949" y="628"/>
                    <a:pt x="978" y="534"/>
                  </a:cubicBezTo>
                  <a:cubicBezTo>
                    <a:pt x="1000" y="487"/>
                    <a:pt x="1010" y="436"/>
                    <a:pt x="1006" y="386"/>
                  </a:cubicBezTo>
                  <a:cubicBezTo>
                    <a:pt x="1001" y="351"/>
                    <a:pt x="995" y="317"/>
                    <a:pt x="990" y="284"/>
                  </a:cubicBezTo>
                  <a:cubicBezTo>
                    <a:pt x="970" y="215"/>
                    <a:pt x="931" y="153"/>
                    <a:pt x="879" y="105"/>
                  </a:cubicBezTo>
                  <a:lnTo>
                    <a:pt x="795" y="46"/>
                  </a:lnTo>
                  <a:cubicBezTo>
                    <a:pt x="739" y="16"/>
                    <a:pt x="675" y="1"/>
                    <a:pt x="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a:off x="4567325" y="1531450"/>
              <a:ext cx="28625" cy="19975"/>
            </a:xfrm>
            <a:custGeom>
              <a:avLst/>
              <a:gdLst/>
              <a:ahLst/>
              <a:cxnLst/>
              <a:rect l="l" t="t" r="r" b="b"/>
              <a:pathLst>
                <a:path w="1145" h="799" extrusionOk="0">
                  <a:moveTo>
                    <a:pt x="570" y="1"/>
                  </a:moveTo>
                  <a:cubicBezTo>
                    <a:pt x="504" y="1"/>
                    <a:pt x="434" y="20"/>
                    <a:pt x="364" y="64"/>
                  </a:cubicBezTo>
                  <a:cubicBezTo>
                    <a:pt x="1" y="290"/>
                    <a:pt x="236" y="799"/>
                    <a:pt x="576" y="799"/>
                  </a:cubicBezTo>
                  <a:cubicBezTo>
                    <a:pt x="642" y="799"/>
                    <a:pt x="712" y="780"/>
                    <a:pt x="782" y="736"/>
                  </a:cubicBezTo>
                  <a:cubicBezTo>
                    <a:pt x="1144" y="509"/>
                    <a:pt x="910"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4479375" y="1602325"/>
              <a:ext cx="31100" cy="27650"/>
            </a:xfrm>
            <a:custGeom>
              <a:avLst/>
              <a:gdLst/>
              <a:ahLst/>
              <a:cxnLst/>
              <a:rect l="l" t="t" r="r" b="b"/>
              <a:pathLst>
                <a:path w="1244" h="1106" extrusionOk="0">
                  <a:moveTo>
                    <a:pt x="455" y="1"/>
                  </a:moveTo>
                  <a:cubicBezTo>
                    <a:pt x="399" y="1"/>
                    <a:pt x="345" y="12"/>
                    <a:pt x="287" y="22"/>
                  </a:cubicBezTo>
                  <a:lnTo>
                    <a:pt x="190" y="65"/>
                  </a:lnTo>
                  <a:cubicBezTo>
                    <a:pt x="144" y="91"/>
                    <a:pt x="105" y="129"/>
                    <a:pt x="78" y="174"/>
                  </a:cubicBezTo>
                  <a:cubicBezTo>
                    <a:pt x="56" y="200"/>
                    <a:pt x="40" y="230"/>
                    <a:pt x="31" y="264"/>
                  </a:cubicBezTo>
                  <a:cubicBezTo>
                    <a:pt x="10" y="310"/>
                    <a:pt x="1" y="361"/>
                    <a:pt x="4" y="413"/>
                  </a:cubicBezTo>
                  <a:cubicBezTo>
                    <a:pt x="14" y="471"/>
                    <a:pt x="18" y="534"/>
                    <a:pt x="42" y="590"/>
                  </a:cubicBezTo>
                  <a:cubicBezTo>
                    <a:pt x="64" y="646"/>
                    <a:pt x="88" y="707"/>
                    <a:pt x="123" y="757"/>
                  </a:cubicBezTo>
                  <a:cubicBezTo>
                    <a:pt x="148" y="794"/>
                    <a:pt x="179" y="829"/>
                    <a:pt x="209" y="865"/>
                  </a:cubicBezTo>
                  <a:cubicBezTo>
                    <a:pt x="219" y="877"/>
                    <a:pt x="229" y="887"/>
                    <a:pt x="241" y="898"/>
                  </a:cubicBezTo>
                  <a:cubicBezTo>
                    <a:pt x="285" y="938"/>
                    <a:pt x="332" y="974"/>
                    <a:pt x="384" y="1005"/>
                  </a:cubicBezTo>
                  <a:cubicBezTo>
                    <a:pt x="435" y="1036"/>
                    <a:pt x="494" y="1055"/>
                    <a:pt x="551" y="1075"/>
                  </a:cubicBezTo>
                  <a:cubicBezTo>
                    <a:pt x="593" y="1088"/>
                    <a:pt x="636" y="1097"/>
                    <a:pt x="680" y="1099"/>
                  </a:cubicBezTo>
                  <a:cubicBezTo>
                    <a:pt x="708" y="1103"/>
                    <a:pt x="738" y="1106"/>
                    <a:pt x="766" y="1106"/>
                  </a:cubicBezTo>
                  <a:cubicBezTo>
                    <a:pt x="801" y="1102"/>
                    <a:pt x="837" y="1097"/>
                    <a:pt x="873" y="1089"/>
                  </a:cubicBezTo>
                  <a:cubicBezTo>
                    <a:pt x="875" y="1089"/>
                    <a:pt x="877" y="1088"/>
                    <a:pt x="879" y="1088"/>
                  </a:cubicBezTo>
                  <a:cubicBezTo>
                    <a:pt x="902" y="1081"/>
                    <a:pt x="923" y="1071"/>
                    <a:pt x="944" y="1061"/>
                  </a:cubicBezTo>
                  <a:cubicBezTo>
                    <a:pt x="970" y="1052"/>
                    <a:pt x="995" y="1039"/>
                    <a:pt x="1017" y="1024"/>
                  </a:cubicBezTo>
                  <a:cubicBezTo>
                    <a:pt x="1050" y="1000"/>
                    <a:pt x="1080" y="975"/>
                    <a:pt x="1109" y="947"/>
                  </a:cubicBezTo>
                  <a:cubicBezTo>
                    <a:pt x="1114" y="942"/>
                    <a:pt x="1118" y="937"/>
                    <a:pt x="1122" y="933"/>
                  </a:cubicBezTo>
                  <a:cubicBezTo>
                    <a:pt x="1146" y="902"/>
                    <a:pt x="1168" y="871"/>
                    <a:pt x="1188" y="839"/>
                  </a:cubicBezTo>
                  <a:cubicBezTo>
                    <a:pt x="1190" y="834"/>
                    <a:pt x="1192" y="829"/>
                    <a:pt x="1195" y="824"/>
                  </a:cubicBezTo>
                  <a:cubicBezTo>
                    <a:pt x="1211" y="790"/>
                    <a:pt x="1223" y="754"/>
                    <a:pt x="1232" y="718"/>
                  </a:cubicBezTo>
                  <a:cubicBezTo>
                    <a:pt x="1235" y="709"/>
                    <a:pt x="1243" y="624"/>
                    <a:pt x="1243" y="615"/>
                  </a:cubicBezTo>
                  <a:lnTo>
                    <a:pt x="1243" y="608"/>
                  </a:lnTo>
                  <a:cubicBezTo>
                    <a:pt x="1243" y="600"/>
                    <a:pt x="1228" y="511"/>
                    <a:pt x="1227" y="505"/>
                  </a:cubicBezTo>
                  <a:cubicBezTo>
                    <a:pt x="1220" y="479"/>
                    <a:pt x="1170" y="391"/>
                    <a:pt x="1172" y="391"/>
                  </a:cubicBezTo>
                  <a:lnTo>
                    <a:pt x="1172" y="391"/>
                  </a:lnTo>
                  <a:cubicBezTo>
                    <a:pt x="1173" y="391"/>
                    <a:pt x="1173" y="391"/>
                    <a:pt x="1173" y="391"/>
                  </a:cubicBezTo>
                  <a:cubicBezTo>
                    <a:pt x="1157" y="371"/>
                    <a:pt x="1118" y="323"/>
                    <a:pt x="1109" y="316"/>
                  </a:cubicBezTo>
                  <a:cubicBezTo>
                    <a:pt x="1095" y="304"/>
                    <a:pt x="1080" y="293"/>
                    <a:pt x="1064" y="283"/>
                  </a:cubicBezTo>
                  <a:cubicBezTo>
                    <a:pt x="1049" y="271"/>
                    <a:pt x="1039" y="265"/>
                    <a:pt x="1029" y="258"/>
                  </a:cubicBezTo>
                  <a:cubicBezTo>
                    <a:pt x="1019" y="243"/>
                    <a:pt x="1007" y="229"/>
                    <a:pt x="995" y="215"/>
                  </a:cubicBezTo>
                  <a:cubicBezTo>
                    <a:pt x="902" y="122"/>
                    <a:pt x="788" y="68"/>
                    <a:pt x="665" y="28"/>
                  </a:cubicBezTo>
                  <a:cubicBezTo>
                    <a:pt x="606" y="10"/>
                    <a:pt x="541" y="6"/>
                    <a:pt x="480" y="1"/>
                  </a:cubicBezTo>
                  <a:cubicBezTo>
                    <a:pt x="472" y="1"/>
                    <a:pt x="464"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a:off x="4508650" y="1612075"/>
              <a:ext cx="100" cy="100"/>
            </a:xfrm>
            <a:custGeom>
              <a:avLst/>
              <a:gdLst/>
              <a:ahLst/>
              <a:cxnLst/>
              <a:rect l="l" t="t" r="r" b="b"/>
              <a:pathLst>
                <a:path w="4" h="4" extrusionOk="0">
                  <a:moveTo>
                    <a:pt x="1" y="0"/>
                  </a:moveTo>
                  <a:cubicBezTo>
                    <a:pt x="1" y="1"/>
                    <a:pt x="2" y="2"/>
                    <a:pt x="3" y="4"/>
                  </a:cubicBezTo>
                  <a:cubicBezTo>
                    <a:pt x="2" y="2"/>
                    <a:pt x="2" y="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a:off x="4508725" y="1612150"/>
              <a:ext cx="175" cy="275"/>
            </a:xfrm>
            <a:custGeom>
              <a:avLst/>
              <a:gdLst/>
              <a:ahLst/>
              <a:cxnLst/>
              <a:rect l="l" t="t" r="r" b="b"/>
              <a:pathLst>
                <a:path w="7" h="11" extrusionOk="0">
                  <a:moveTo>
                    <a:pt x="0" y="1"/>
                  </a:moveTo>
                  <a:cubicBezTo>
                    <a:pt x="1" y="2"/>
                    <a:pt x="1" y="3"/>
                    <a:pt x="3" y="4"/>
                  </a:cubicBezTo>
                  <a:lnTo>
                    <a:pt x="3" y="4"/>
                  </a:lnTo>
                  <a:lnTo>
                    <a:pt x="0" y="1"/>
                  </a:lnTo>
                  <a:close/>
                  <a:moveTo>
                    <a:pt x="3" y="4"/>
                  </a:moveTo>
                  <a:lnTo>
                    <a:pt x="4" y="7"/>
                  </a:lnTo>
                  <a:cubicBezTo>
                    <a:pt x="5" y="7"/>
                    <a:pt x="5" y="7"/>
                    <a:pt x="5" y="8"/>
                  </a:cubicBezTo>
                  <a:lnTo>
                    <a:pt x="5" y="8"/>
                  </a:lnTo>
                  <a:cubicBezTo>
                    <a:pt x="4" y="6"/>
                    <a:pt x="3" y="5"/>
                    <a:pt x="3" y="4"/>
                  </a:cubicBezTo>
                  <a:close/>
                  <a:moveTo>
                    <a:pt x="5" y="8"/>
                  </a:moveTo>
                  <a:cubicBezTo>
                    <a:pt x="5" y="8"/>
                    <a:pt x="5" y="8"/>
                    <a:pt x="5" y="8"/>
                  </a:cubicBezTo>
                  <a:lnTo>
                    <a:pt x="5" y="8"/>
                  </a:lnTo>
                  <a:cubicBezTo>
                    <a:pt x="5" y="8"/>
                    <a:pt x="5" y="8"/>
                    <a:pt x="5" y="8"/>
                  </a:cubicBezTo>
                  <a:close/>
                  <a:moveTo>
                    <a:pt x="5" y="8"/>
                  </a:moveTo>
                  <a:cubicBezTo>
                    <a:pt x="6" y="9"/>
                    <a:pt x="6" y="9"/>
                    <a:pt x="7" y="10"/>
                  </a:cubicBezTo>
                  <a:cubicBezTo>
                    <a:pt x="6" y="9"/>
                    <a:pt x="6" y="9"/>
                    <a:pt x="5" y="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a:off x="4498125" y="1689500"/>
              <a:ext cx="36650" cy="28975"/>
            </a:xfrm>
            <a:custGeom>
              <a:avLst/>
              <a:gdLst/>
              <a:ahLst/>
              <a:cxnLst/>
              <a:rect l="l" t="t" r="r" b="b"/>
              <a:pathLst>
                <a:path w="1466" h="1159" extrusionOk="0">
                  <a:moveTo>
                    <a:pt x="623" y="1"/>
                  </a:moveTo>
                  <a:cubicBezTo>
                    <a:pt x="559" y="1"/>
                    <a:pt x="495" y="9"/>
                    <a:pt x="433" y="24"/>
                  </a:cubicBezTo>
                  <a:cubicBezTo>
                    <a:pt x="375" y="37"/>
                    <a:pt x="321" y="65"/>
                    <a:pt x="270" y="91"/>
                  </a:cubicBezTo>
                  <a:cubicBezTo>
                    <a:pt x="218" y="117"/>
                    <a:pt x="172" y="161"/>
                    <a:pt x="128" y="198"/>
                  </a:cubicBezTo>
                  <a:cubicBezTo>
                    <a:pt x="34" y="300"/>
                    <a:pt x="1" y="444"/>
                    <a:pt x="39" y="578"/>
                  </a:cubicBezTo>
                  <a:cubicBezTo>
                    <a:pt x="82" y="702"/>
                    <a:pt x="151" y="816"/>
                    <a:pt x="243" y="909"/>
                  </a:cubicBezTo>
                  <a:cubicBezTo>
                    <a:pt x="288" y="956"/>
                    <a:pt x="345" y="993"/>
                    <a:pt x="398" y="1029"/>
                  </a:cubicBezTo>
                  <a:cubicBezTo>
                    <a:pt x="425" y="1047"/>
                    <a:pt x="453" y="1062"/>
                    <a:pt x="484" y="1075"/>
                  </a:cubicBezTo>
                  <a:cubicBezTo>
                    <a:pt x="600" y="1128"/>
                    <a:pt x="726" y="1156"/>
                    <a:pt x="854" y="1158"/>
                  </a:cubicBezTo>
                  <a:cubicBezTo>
                    <a:pt x="859" y="1159"/>
                    <a:pt x="864" y="1159"/>
                    <a:pt x="868" y="1159"/>
                  </a:cubicBezTo>
                  <a:cubicBezTo>
                    <a:pt x="928" y="1159"/>
                    <a:pt x="987" y="1147"/>
                    <a:pt x="1044" y="1136"/>
                  </a:cubicBezTo>
                  <a:cubicBezTo>
                    <a:pt x="1110" y="1122"/>
                    <a:pt x="1170" y="1090"/>
                    <a:pt x="1230" y="1063"/>
                  </a:cubicBezTo>
                  <a:cubicBezTo>
                    <a:pt x="1411" y="943"/>
                    <a:pt x="1466" y="704"/>
                    <a:pt x="1357" y="518"/>
                  </a:cubicBezTo>
                  <a:cubicBezTo>
                    <a:pt x="1336" y="488"/>
                    <a:pt x="1313" y="463"/>
                    <a:pt x="1287" y="439"/>
                  </a:cubicBezTo>
                  <a:cubicBezTo>
                    <a:pt x="1278" y="404"/>
                    <a:pt x="1265" y="371"/>
                    <a:pt x="1246" y="339"/>
                  </a:cubicBezTo>
                  <a:cubicBezTo>
                    <a:pt x="1240" y="329"/>
                    <a:pt x="1233" y="319"/>
                    <a:pt x="1226" y="309"/>
                  </a:cubicBezTo>
                  <a:cubicBezTo>
                    <a:pt x="1199" y="272"/>
                    <a:pt x="1170" y="238"/>
                    <a:pt x="1138" y="204"/>
                  </a:cubicBezTo>
                  <a:cubicBezTo>
                    <a:pt x="1098" y="163"/>
                    <a:pt x="1048" y="131"/>
                    <a:pt x="1000" y="101"/>
                  </a:cubicBezTo>
                  <a:cubicBezTo>
                    <a:pt x="965" y="80"/>
                    <a:pt x="928" y="63"/>
                    <a:pt x="889" y="51"/>
                  </a:cubicBezTo>
                  <a:cubicBezTo>
                    <a:pt x="851" y="35"/>
                    <a:pt x="810" y="22"/>
                    <a:pt x="769" y="14"/>
                  </a:cubicBezTo>
                  <a:cubicBezTo>
                    <a:pt x="721" y="5"/>
                    <a:pt x="672"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8"/>
            <p:cNvSpPr/>
            <p:nvPr/>
          </p:nvSpPr>
          <p:spPr>
            <a:xfrm>
              <a:off x="4463925" y="1406125"/>
              <a:ext cx="39450" cy="29900"/>
            </a:xfrm>
            <a:custGeom>
              <a:avLst/>
              <a:gdLst/>
              <a:ahLst/>
              <a:cxnLst/>
              <a:rect l="l" t="t" r="r" b="b"/>
              <a:pathLst>
                <a:path w="1578" h="1196" extrusionOk="0">
                  <a:moveTo>
                    <a:pt x="389" y="1"/>
                  </a:moveTo>
                  <a:cubicBezTo>
                    <a:pt x="258" y="1"/>
                    <a:pt x="127" y="103"/>
                    <a:pt x="68" y="213"/>
                  </a:cubicBezTo>
                  <a:cubicBezTo>
                    <a:pt x="1" y="340"/>
                    <a:pt x="13" y="485"/>
                    <a:pt x="83" y="607"/>
                  </a:cubicBezTo>
                  <a:cubicBezTo>
                    <a:pt x="284" y="960"/>
                    <a:pt x="695" y="1196"/>
                    <a:pt x="1102" y="1196"/>
                  </a:cubicBezTo>
                  <a:cubicBezTo>
                    <a:pt x="1130" y="1196"/>
                    <a:pt x="1159" y="1195"/>
                    <a:pt x="1187" y="1192"/>
                  </a:cubicBezTo>
                  <a:cubicBezTo>
                    <a:pt x="1316" y="1181"/>
                    <a:pt x="1422" y="1130"/>
                    <a:pt x="1496" y="1023"/>
                  </a:cubicBezTo>
                  <a:cubicBezTo>
                    <a:pt x="1530" y="984"/>
                    <a:pt x="1551" y="936"/>
                    <a:pt x="1561" y="885"/>
                  </a:cubicBezTo>
                  <a:cubicBezTo>
                    <a:pt x="1577" y="818"/>
                    <a:pt x="1575" y="749"/>
                    <a:pt x="1555" y="683"/>
                  </a:cubicBezTo>
                  <a:cubicBezTo>
                    <a:pt x="1547" y="635"/>
                    <a:pt x="1538" y="585"/>
                    <a:pt x="1530" y="536"/>
                  </a:cubicBezTo>
                  <a:cubicBezTo>
                    <a:pt x="1513" y="441"/>
                    <a:pt x="1416" y="341"/>
                    <a:pt x="1335" y="299"/>
                  </a:cubicBezTo>
                  <a:cubicBezTo>
                    <a:pt x="1275" y="268"/>
                    <a:pt x="1210" y="253"/>
                    <a:pt x="1143" y="253"/>
                  </a:cubicBezTo>
                  <a:cubicBezTo>
                    <a:pt x="1131" y="253"/>
                    <a:pt x="1119" y="253"/>
                    <a:pt x="1107" y="254"/>
                  </a:cubicBezTo>
                  <a:cubicBezTo>
                    <a:pt x="1039" y="201"/>
                    <a:pt x="966" y="156"/>
                    <a:pt x="887" y="119"/>
                  </a:cubicBezTo>
                  <a:cubicBezTo>
                    <a:pt x="812" y="85"/>
                    <a:pt x="735" y="57"/>
                    <a:pt x="657" y="36"/>
                  </a:cubicBezTo>
                  <a:cubicBezTo>
                    <a:pt x="574" y="17"/>
                    <a:pt x="491" y="6"/>
                    <a:pt x="407" y="2"/>
                  </a:cubicBezTo>
                  <a:cubicBezTo>
                    <a:pt x="401" y="1"/>
                    <a:pt x="39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8"/>
            <p:cNvSpPr/>
            <p:nvPr/>
          </p:nvSpPr>
          <p:spPr>
            <a:xfrm>
              <a:off x="4478050" y="1317300"/>
              <a:ext cx="36075" cy="28225"/>
            </a:xfrm>
            <a:custGeom>
              <a:avLst/>
              <a:gdLst/>
              <a:ahLst/>
              <a:cxnLst/>
              <a:rect l="l" t="t" r="r" b="b"/>
              <a:pathLst>
                <a:path w="1443" h="1129" extrusionOk="0">
                  <a:moveTo>
                    <a:pt x="737" y="0"/>
                  </a:moveTo>
                  <a:cubicBezTo>
                    <a:pt x="716" y="0"/>
                    <a:pt x="696" y="1"/>
                    <a:pt x="675" y="3"/>
                  </a:cubicBezTo>
                  <a:cubicBezTo>
                    <a:pt x="592" y="9"/>
                    <a:pt x="511" y="24"/>
                    <a:pt x="432" y="48"/>
                  </a:cubicBezTo>
                  <a:cubicBezTo>
                    <a:pt x="377" y="66"/>
                    <a:pt x="324" y="88"/>
                    <a:pt x="272" y="115"/>
                  </a:cubicBezTo>
                  <a:cubicBezTo>
                    <a:pt x="190" y="158"/>
                    <a:pt x="126" y="232"/>
                    <a:pt x="80" y="310"/>
                  </a:cubicBezTo>
                  <a:cubicBezTo>
                    <a:pt x="14" y="420"/>
                    <a:pt x="1" y="572"/>
                    <a:pt x="43" y="693"/>
                  </a:cubicBezTo>
                  <a:cubicBezTo>
                    <a:pt x="58" y="743"/>
                    <a:pt x="82" y="791"/>
                    <a:pt x="112" y="833"/>
                  </a:cubicBezTo>
                  <a:cubicBezTo>
                    <a:pt x="147" y="876"/>
                    <a:pt x="179" y="921"/>
                    <a:pt x="222" y="955"/>
                  </a:cubicBezTo>
                  <a:cubicBezTo>
                    <a:pt x="262" y="987"/>
                    <a:pt x="304" y="1016"/>
                    <a:pt x="350" y="1040"/>
                  </a:cubicBezTo>
                  <a:cubicBezTo>
                    <a:pt x="399" y="1064"/>
                    <a:pt x="451" y="1082"/>
                    <a:pt x="504" y="1097"/>
                  </a:cubicBezTo>
                  <a:cubicBezTo>
                    <a:pt x="583" y="1117"/>
                    <a:pt x="664" y="1128"/>
                    <a:pt x="746" y="1129"/>
                  </a:cubicBezTo>
                  <a:cubicBezTo>
                    <a:pt x="833" y="1129"/>
                    <a:pt x="920" y="1118"/>
                    <a:pt x="1005" y="1095"/>
                  </a:cubicBezTo>
                  <a:cubicBezTo>
                    <a:pt x="1093" y="1073"/>
                    <a:pt x="1177" y="1037"/>
                    <a:pt x="1256" y="990"/>
                  </a:cubicBezTo>
                  <a:cubicBezTo>
                    <a:pt x="1342" y="931"/>
                    <a:pt x="1403" y="845"/>
                    <a:pt x="1431" y="744"/>
                  </a:cubicBezTo>
                  <a:cubicBezTo>
                    <a:pt x="1435" y="711"/>
                    <a:pt x="1438" y="676"/>
                    <a:pt x="1442" y="643"/>
                  </a:cubicBezTo>
                  <a:cubicBezTo>
                    <a:pt x="1440" y="572"/>
                    <a:pt x="1418" y="504"/>
                    <a:pt x="1382" y="445"/>
                  </a:cubicBezTo>
                  <a:lnTo>
                    <a:pt x="1374" y="432"/>
                  </a:lnTo>
                  <a:cubicBezTo>
                    <a:pt x="1376" y="358"/>
                    <a:pt x="1357" y="287"/>
                    <a:pt x="1317" y="225"/>
                  </a:cubicBezTo>
                  <a:cubicBezTo>
                    <a:pt x="1294" y="198"/>
                    <a:pt x="1271" y="171"/>
                    <a:pt x="1250" y="144"/>
                  </a:cubicBezTo>
                  <a:cubicBezTo>
                    <a:pt x="1199" y="98"/>
                    <a:pt x="1137" y="64"/>
                    <a:pt x="1070" y="49"/>
                  </a:cubicBezTo>
                  <a:cubicBezTo>
                    <a:pt x="1023" y="33"/>
                    <a:pt x="973" y="21"/>
                    <a:pt x="923" y="15"/>
                  </a:cubicBezTo>
                  <a:cubicBezTo>
                    <a:pt x="861" y="7"/>
                    <a:pt x="799" y="0"/>
                    <a:pt x="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a:off x="4490250" y="1243325"/>
              <a:ext cx="34525" cy="25375"/>
            </a:xfrm>
            <a:custGeom>
              <a:avLst/>
              <a:gdLst/>
              <a:ahLst/>
              <a:cxnLst/>
              <a:rect l="l" t="t" r="r" b="b"/>
              <a:pathLst>
                <a:path w="1381" h="1015" extrusionOk="0">
                  <a:moveTo>
                    <a:pt x="925" y="0"/>
                  </a:moveTo>
                  <a:cubicBezTo>
                    <a:pt x="874" y="0"/>
                    <a:pt x="823" y="9"/>
                    <a:pt x="775" y="27"/>
                  </a:cubicBezTo>
                  <a:cubicBezTo>
                    <a:pt x="646" y="36"/>
                    <a:pt x="519" y="44"/>
                    <a:pt x="390" y="54"/>
                  </a:cubicBezTo>
                  <a:cubicBezTo>
                    <a:pt x="320" y="55"/>
                    <a:pt x="252" y="77"/>
                    <a:pt x="191" y="114"/>
                  </a:cubicBezTo>
                  <a:cubicBezTo>
                    <a:pt x="106" y="172"/>
                    <a:pt x="43" y="260"/>
                    <a:pt x="15" y="360"/>
                  </a:cubicBezTo>
                  <a:cubicBezTo>
                    <a:pt x="0" y="427"/>
                    <a:pt x="1" y="497"/>
                    <a:pt x="22" y="563"/>
                  </a:cubicBezTo>
                  <a:cubicBezTo>
                    <a:pt x="39" y="610"/>
                    <a:pt x="61" y="655"/>
                    <a:pt x="85" y="698"/>
                  </a:cubicBezTo>
                  <a:cubicBezTo>
                    <a:pt x="112" y="738"/>
                    <a:pt x="143" y="776"/>
                    <a:pt x="176" y="811"/>
                  </a:cubicBezTo>
                  <a:cubicBezTo>
                    <a:pt x="218" y="859"/>
                    <a:pt x="277" y="897"/>
                    <a:pt x="330" y="928"/>
                  </a:cubicBezTo>
                  <a:cubicBezTo>
                    <a:pt x="385" y="960"/>
                    <a:pt x="443" y="983"/>
                    <a:pt x="506" y="996"/>
                  </a:cubicBezTo>
                  <a:cubicBezTo>
                    <a:pt x="550" y="1006"/>
                    <a:pt x="595" y="1012"/>
                    <a:pt x="642" y="1013"/>
                  </a:cubicBezTo>
                  <a:cubicBezTo>
                    <a:pt x="651" y="1014"/>
                    <a:pt x="659" y="1014"/>
                    <a:pt x="667" y="1014"/>
                  </a:cubicBezTo>
                  <a:cubicBezTo>
                    <a:pt x="676" y="1014"/>
                    <a:pt x="684" y="1014"/>
                    <a:pt x="693" y="1013"/>
                  </a:cubicBezTo>
                  <a:cubicBezTo>
                    <a:pt x="740" y="1009"/>
                    <a:pt x="787" y="1001"/>
                    <a:pt x="833" y="990"/>
                  </a:cubicBezTo>
                  <a:cubicBezTo>
                    <a:pt x="880" y="975"/>
                    <a:pt x="925" y="955"/>
                    <a:pt x="968" y="933"/>
                  </a:cubicBezTo>
                  <a:cubicBezTo>
                    <a:pt x="1027" y="906"/>
                    <a:pt x="1076" y="860"/>
                    <a:pt x="1124" y="818"/>
                  </a:cubicBezTo>
                  <a:cubicBezTo>
                    <a:pt x="1148" y="797"/>
                    <a:pt x="1168" y="772"/>
                    <a:pt x="1188" y="746"/>
                  </a:cubicBezTo>
                  <a:cubicBezTo>
                    <a:pt x="1220" y="727"/>
                    <a:pt x="1250" y="705"/>
                    <a:pt x="1276" y="678"/>
                  </a:cubicBezTo>
                  <a:cubicBezTo>
                    <a:pt x="1343" y="599"/>
                    <a:pt x="1380" y="500"/>
                    <a:pt x="1381" y="398"/>
                  </a:cubicBezTo>
                  <a:cubicBezTo>
                    <a:pt x="1373" y="294"/>
                    <a:pt x="1336" y="186"/>
                    <a:pt x="1253" y="118"/>
                  </a:cubicBezTo>
                  <a:cubicBezTo>
                    <a:pt x="1192" y="63"/>
                    <a:pt x="1115" y="28"/>
                    <a:pt x="1034" y="16"/>
                  </a:cubicBezTo>
                  <a:cubicBezTo>
                    <a:pt x="1027" y="13"/>
                    <a:pt x="1019" y="11"/>
                    <a:pt x="1011" y="9"/>
                  </a:cubicBezTo>
                  <a:cubicBezTo>
                    <a:pt x="983" y="3"/>
                    <a:pt x="954" y="0"/>
                    <a:pt x="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p:nvPr/>
          </p:nvSpPr>
          <p:spPr>
            <a:xfrm>
              <a:off x="4437250" y="1262575"/>
              <a:ext cx="20900" cy="20725"/>
            </a:xfrm>
            <a:custGeom>
              <a:avLst/>
              <a:gdLst/>
              <a:ahLst/>
              <a:cxnLst/>
              <a:rect l="l" t="t" r="r" b="b"/>
              <a:pathLst>
                <a:path w="836" h="829" extrusionOk="0">
                  <a:moveTo>
                    <a:pt x="433" y="1"/>
                  </a:moveTo>
                  <a:cubicBezTo>
                    <a:pt x="355" y="1"/>
                    <a:pt x="277" y="25"/>
                    <a:pt x="211" y="74"/>
                  </a:cubicBezTo>
                  <a:cubicBezTo>
                    <a:pt x="172" y="95"/>
                    <a:pt x="136" y="121"/>
                    <a:pt x="106" y="152"/>
                  </a:cubicBezTo>
                  <a:cubicBezTo>
                    <a:pt x="87" y="180"/>
                    <a:pt x="66" y="208"/>
                    <a:pt x="47" y="236"/>
                  </a:cubicBezTo>
                  <a:cubicBezTo>
                    <a:pt x="15" y="297"/>
                    <a:pt x="0" y="364"/>
                    <a:pt x="1" y="432"/>
                  </a:cubicBezTo>
                  <a:cubicBezTo>
                    <a:pt x="1" y="433"/>
                    <a:pt x="1" y="433"/>
                    <a:pt x="1" y="434"/>
                  </a:cubicBezTo>
                  <a:lnTo>
                    <a:pt x="1" y="435"/>
                  </a:lnTo>
                  <a:cubicBezTo>
                    <a:pt x="1" y="436"/>
                    <a:pt x="17" y="535"/>
                    <a:pt x="17" y="537"/>
                  </a:cubicBezTo>
                  <a:lnTo>
                    <a:pt x="17" y="538"/>
                  </a:lnTo>
                  <a:cubicBezTo>
                    <a:pt x="17" y="538"/>
                    <a:pt x="17" y="539"/>
                    <a:pt x="17" y="540"/>
                  </a:cubicBezTo>
                  <a:cubicBezTo>
                    <a:pt x="30" y="573"/>
                    <a:pt x="44" y="606"/>
                    <a:pt x="62" y="638"/>
                  </a:cubicBezTo>
                  <a:cubicBezTo>
                    <a:pt x="69" y="638"/>
                    <a:pt x="69" y="639"/>
                    <a:pt x="69" y="639"/>
                  </a:cubicBezTo>
                  <a:cubicBezTo>
                    <a:pt x="70" y="640"/>
                    <a:pt x="136" y="720"/>
                    <a:pt x="137" y="721"/>
                  </a:cubicBezTo>
                  <a:cubicBezTo>
                    <a:pt x="162" y="746"/>
                    <a:pt x="191" y="767"/>
                    <a:pt x="224" y="782"/>
                  </a:cubicBezTo>
                  <a:lnTo>
                    <a:pt x="319" y="817"/>
                  </a:lnTo>
                  <a:lnTo>
                    <a:pt x="321" y="817"/>
                  </a:lnTo>
                  <a:cubicBezTo>
                    <a:pt x="321" y="817"/>
                    <a:pt x="421" y="828"/>
                    <a:pt x="423" y="828"/>
                  </a:cubicBezTo>
                  <a:lnTo>
                    <a:pt x="424" y="828"/>
                  </a:lnTo>
                  <a:cubicBezTo>
                    <a:pt x="459" y="825"/>
                    <a:pt x="494" y="820"/>
                    <a:pt x="530" y="811"/>
                  </a:cubicBezTo>
                  <a:cubicBezTo>
                    <a:pt x="531" y="811"/>
                    <a:pt x="532" y="811"/>
                    <a:pt x="533" y="810"/>
                  </a:cubicBezTo>
                  <a:cubicBezTo>
                    <a:pt x="567" y="797"/>
                    <a:pt x="601" y="782"/>
                    <a:pt x="633" y="765"/>
                  </a:cubicBezTo>
                  <a:lnTo>
                    <a:pt x="638" y="763"/>
                  </a:lnTo>
                  <a:cubicBezTo>
                    <a:pt x="639" y="762"/>
                    <a:pt x="640" y="761"/>
                    <a:pt x="641" y="760"/>
                  </a:cubicBezTo>
                  <a:cubicBezTo>
                    <a:pt x="642" y="760"/>
                    <a:pt x="642" y="759"/>
                    <a:pt x="643" y="759"/>
                  </a:cubicBezTo>
                  <a:cubicBezTo>
                    <a:pt x="653" y="750"/>
                    <a:pt x="715" y="700"/>
                    <a:pt x="725" y="691"/>
                  </a:cubicBezTo>
                  <a:cubicBezTo>
                    <a:pt x="726" y="690"/>
                    <a:pt x="727" y="689"/>
                    <a:pt x="728" y="688"/>
                  </a:cubicBezTo>
                  <a:lnTo>
                    <a:pt x="729" y="687"/>
                  </a:lnTo>
                  <a:cubicBezTo>
                    <a:pt x="732" y="682"/>
                    <a:pt x="786" y="606"/>
                    <a:pt x="788" y="602"/>
                  </a:cubicBezTo>
                  <a:cubicBezTo>
                    <a:pt x="788" y="602"/>
                    <a:pt x="788" y="601"/>
                    <a:pt x="788" y="601"/>
                  </a:cubicBezTo>
                  <a:cubicBezTo>
                    <a:pt x="789" y="600"/>
                    <a:pt x="790" y="599"/>
                    <a:pt x="790" y="598"/>
                  </a:cubicBezTo>
                  <a:cubicBezTo>
                    <a:pt x="791" y="595"/>
                    <a:pt x="825" y="506"/>
                    <a:pt x="826" y="503"/>
                  </a:cubicBezTo>
                  <a:lnTo>
                    <a:pt x="826" y="502"/>
                  </a:lnTo>
                  <a:lnTo>
                    <a:pt x="826" y="500"/>
                  </a:lnTo>
                  <a:cubicBezTo>
                    <a:pt x="826" y="499"/>
                    <a:pt x="835" y="400"/>
                    <a:pt x="835" y="399"/>
                  </a:cubicBezTo>
                  <a:lnTo>
                    <a:pt x="835" y="398"/>
                  </a:lnTo>
                  <a:cubicBezTo>
                    <a:pt x="834" y="364"/>
                    <a:pt x="828" y="329"/>
                    <a:pt x="819" y="296"/>
                  </a:cubicBezTo>
                  <a:cubicBezTo>
                    <a:pt x="809" y="260"/>
                    <a:pt x="794" y="226"/>
                    <a:pt x="775" y="195"/>
                  </a:cubicBezTo>
                  <a:cubicBezTo>
                    <a:pt x="755" y="164"/>
                    <a:pt x="732" y="135"/>
                    <a:pt x="705" y="111"/>
                  </a:cubicBezTo>
                  <a:cubicBezTo>
                    <a:pt x="678" y="88"/>
                    <a:pt x="648" y="69"/>
                    <a:pt x="618" y="50"/>
                  </a:cubicBezTo>
                  <a:cubicBezTo>
                    <a:pt x="618" y="49"/>
                    <a:pt x="617" y="49"/>
                    <a:pt x="616" y="48"/>
                  </a:cubicBezTo>
                  <a:cubicBezTo>
                    <a:pt x="559" y="16"/>
                    <a:pt x="496" y="1"/>
                    <a:pt x="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8"/>
            <p:cNvSpPr/>
            <p:nvPr/>
          </p:nvSpPr>
          <p:spPr>
            <a:xfrm>
              <a:off x="4414825" y="1360850"/>
              <a:ext cx="22725" cy="20550"/>
            </a:xfrm>
            <a:custGeom>
              <a:avLst/>
              <a:gdLst/>
              <a:ahLst/>
              <a:cxnLst/>
              <a:rect l="l" t="t" r="r" b="b"/>
              <a:pathLst>
                <a:path w="909" h="822" extrusionOk="0">
                  <a:moveTo>
                    <a:pt x="452" y="1"/>
                  </a:moveTo>
                  <a:cubicBezTo>
                    <a:pt x="382" y="3"/>
                    <a:pt x="314" y="23"/>
                    <a:pt x="254" y="60"/>
                  </a:cubicBezTo>
                  <a:lnTo>
                    <a:pt x="207" y="89"/>
                  </a:lnTo>
                  <a:cubicBezTo>
                    <a:pt x="161" y="115"/>
                    <a:pt x="122" y="153"/>
                    <a:pt x="95" y="199"/>
                  </a:cubicBezTo>
                  <a:cubicBezTo>
                    <a:pt x="7" y="329"/>
                    <a:pt x="0" y="499"/>
                    <a:pt x="80" y="635"/>
                  </a:cubicBezTo>
                  <a:cubicBezTo>
                    <a:pt x="103" y="662"/>
                    <a:pt x="126" y="690"/>
                    <a:pt x="147" y="717"/>
                  </a:cubicBezTo>
                  <a:cubicBezTo>
                    <a:pt x="198" y="763"/>
                    <a:pt x="260" y="796"/>
                    <a:pt x="327" y="812"/>
                  </a:cubicBezTo>
                  <a:lnTo>
                    <a:pt x="427" y="822"/>
                  </a:lnTo>
                  <a:cubicBezTo>
                    <a:pt x="497" y="820"/>
                    <a:pt x="566" y="799"/>
                    <a:pt x="626" y="762"/>
                  </a:cubicBezTo>
                  <a:lnTo>
                    <a:pt x="672" y="732"/>
                  </a:lnTo>
                  <a:cubicBezTo>
                    <a:pt x="853" y="613"/>
                    <a:pt x="909" y="373"/>
                    <a:pt x="799" y="187"/>
                  </a:cubicBezTo>
                  <a:cubicBezTo>
                    <a:pt x="777" y="160"/>
                    <a:pt x="754" y="133"/>
                    <a:pt x="732" y="105"/>
                  </a:cubicBezTo>
                  <a:cubicBezTo>
                    <a:pt x="681" y="59"/>
                    <a:pt x="619" y="26"/>
                    <a:pt x="553" y="10"/>
                  </a:cubicBezTo>
                  <a:cubicBezTo>
                    <a:pt x="519" y="7"/>
                    <a:pt x="485" y="4"/>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8"/>
            <p:cNvSpPr/>
            <p:nvPr/>
          </p:nvSpPr>
          <p:spPr>
            <a:xfrm>
              <a:off x="4416275" y="1452550"/>
              <a:ext cx="23625" cy="20675"/>
            </a:xfrm>
            <a:custGeom>
              <a:avLst/>
              <a:gdLst/>
              <a:ahLst/>
              <a:cxnLst/>
              <a:rect l="l" t="t" r="r" b="b"/>
              <a:pathLst>
                <a:path w="945" h="827" extrusionOk="0">
                  <a:moveTo>
                    <a:pt x="408" y="1"/>
                  </a:moveTo>
                  <a:cubicBezTo>
                    <a:pt x="384" y="1"/>
                    <a:pt x="359" y="4"/>
                    <a:pt x="336" y="10"/>
                  </a:cubicBezTo>
                  <a:cubicBezTo>
                    <a:pt x="178" y="38"/>
                    <a:pt x="51" y="153"/>
                    <a:pt x="11" y="308"/>
                  </a:cubicBezTo>
                  <a:cubicBezTo>
                    <a:pt x="8" y="341"/>
                    <a:pt x="4" y="376"/>
                    <a:pt x="1" y="409"/>
                  </a:cubicBezTo>
                  <a:cubicBezTo>
                    <a:pt x="3" y="478"/>
                    <a:pt x="23" y="548"/>
                    <a:pt x="61" y="607"/>
                  </a:cubicBezTo>
                  <a:lnTo>
                    <a:pt x="128" y="688"/>
                  </a:lnTo>
                  <a:cubicBezTo>
                    <a:pt x="179" y="735"/>
                    <a:pt x="240" y="767"/>
                    <a:pt x="307" y="782"/>
                  </a:cubicBezTo>
                  <a:lnTo>
                    <a:pt x="460" y="818"/>
                  </a:lnTo>
                  <a:cubicBezTo>
                    <a:pt x="487" y="823"/>
                    <a:pt x="515" y="826"/>
                    <a:pt x="542" y="826"/>
                  </a:cubicBezTo>
                  <a:cubicBezTo>
                    <a:pt x="723" y="826"/>
                    <a:pt x="888" y="704"/>
                    <a:pt x="935" y="522"/>
                  </a:cubicBezTo>
                  <a:cubicBezTo>
                    <a:pt x="938" y="488"/>
                    <a:pt x="942" y="455"/>
                    <a:pt x="945" y="421"/>
                  </a:cubicBezTo>
                  <a:cubicBezTo>
                    <a:pt x="944" y="351"/>
                    <a:pt x="922" y="283"/>
                    <a:pt x="886" y="222"/>
                  </a:cubicBezTo>
                  <a:cubicBezTo>
                    <a:pt x="863" y="195"/>
                    <a:pt x="840" y="168"/>
                    <a:pt x="819" y="141"/>
                  </a:cubicBezTo>
                  <a:cubicBezTo>
                    <a:pt x="768" y="95"/>
                    <a:pt x="706" y="62"/>
                    <a:pt x="639" y="47"/>
                  </a:cubicBezTo>
                  <a:cubicBezTo>
                    <a:pt x="588" y="35"/>
                    <a:pt x="538" y="24"/>
                    <a:pt x="487" y="12"/>
                  </a:cubicBezTo>
                  <a:cubicBezTo>
                    <a:pt x="461" y="4"/>
                    <a:pt x="434" y="1"/>
                    <a:pt x="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a:off x="4421725" y="1533350"/>
              <a:ext cx="29125" cy="26175"/>
            </a:xfrm>
            <a:custGeom>
              <a:avLst/>
              <a:gdLst/>
              <a:ahLst/>
              <a:cxnLst/>
              <a:rect l="l" t="t" r="r" b="b"/>
              <a:pathLst>
                <a:path w="1165" h="1047" extrusionOk="0">
                  <a:moveTo>
                    <a:pt x="490" y="1"/>
                  </a:moveTo>
                  <a:cubicBezTo>
                    <a:pt x="473" y="1"/>
                    <a:pt x="455" y="2"/>
                    <a:pt x="437" y="5"/>
                  </a:cubicBezTo>
                  <a:cubicBezTo>
                    <a:pt x="388" y="10"/>
                    <a:pt x="338" y="19"/>
                    <a:pt x="290" y="32"/>
                  </a:cubicBezTo>
                  <a:cubicBezTo>
                    <a:pt x="238" y="45"/>
                    <a:pt x="190" y="72"/>
                    <a:pt x="152" y="110"/>
                  </a:cubicBezTo>
                  <a:cubicBezTo>
                    <a:pt x="109" y="139"/>
                    <a:pt x="74" y="180"/>
                    <a:pt x="52" y="228"/>
                  </a:cubicBezTo>
                  <a:lnTo>
                    <a:pt x="17" y="322"/>
                  </a:lnTo>
                  <a:cubicBezTo>
                    <a:pt x="1" y="389"/>
                    <a:pt x="3" y="458"/>
                    <a:pt x="22" y="524"/>
                  </a:cubicBezTo>
                  <a:cubicBezTo>
                    <a:pt x="30" y="547"/>
                    <a:pt x="38" y="570"/>
                    <a:pt x="47" y="593"/>
                  </a:cubicBezTo>
                  <a:cubicBezTo>
                    <a:pt x="57" y="619"/>
                    <a:pt x="69" y="645"/>
                    <a:pt x="81" y="670"/>
                  </a:cubicBezTo>
                  <a:cubicBezTo>
                    <a:pt x="93" y="695"/>
                    <a:pt x="102" y="721"/>
                    <a:pt x="116" y="745"/>
                  </a:cubicBezTo>
                  <a:cubicBezTo>
                    <a:pt x="145" y="796"/>
                    <a:pt x="185" y="840"/>
                    <a:pt x="221" y="881"/>
                  </a:cubicBezTo>
                  <a:cubicBezTo>
                    <a:pt x="229" y="890"/>
                    <a:pt x="236" y="896"/>
                    <a:pt x="244" y="903"/>
                  </a:cubicBezTo>
                  <a:cubicBezTo>
                    <a:pt x="260" y="917"/>
                    <a:pt x="280" y="929"/>
                    <a:pt x="296" y="940"/>
                  </a:cubicBezTo>
                  <a:cubicBezTo>
                    <a:pt x="312" y="952"/>
                    <a:pt x="329" y="966"/>
                    <a:pt x="348" y="976"/>
                  </a:cubicBezTo>
                  <a:cubicBezTo>
                    <a:pt x="355" y="981"/>
                    <a:pt x="363" y="984"/>
                    <a:pt x="371" y="987"/>
                  </a:cubicBezTo>
                  <a:cubicBezTo>
                    <a:pt x="404" y="1001"/>
                    <a:pt x="441" y="1014"/>
                    <a:pt x="475" y="1026"/>
                  </a:cubicBezTo>
                  <a:cubicBezTo>
                    <a:pt x="480" y="1028"/>
                    <a:pt x="484" y="1029"/>
                    <a:pt x="488" y="1030"/>
                  </a:cubicBezTo>
                  <a:cubicBezTo>
                    <a:pt x="529" y="1041"/>
                    <a:pt x="571" y="1046"/>
                    <a:pt x="614" y="1046"/>
                  </a:cubicBezTo>
                  <a:cubicBezTo>
                    <a:pt x="622" y="1046"/>
                    <a:pt x="630" y="1046"/>
                    <a:pt x="638" y="1046"/>
                  </a:cubicBezTo>
                  <a:cubicBezTo>
                    <a:pt x="775" y="1038"/>
                    <a:pt x="908" y="984"/>
                    <a:pt x="1000" y="880"/>
                  </a:cubicBezTo>
                  <a:cubicBezTo>
                    <a:pt x="1036" y="843"/>
                    <a:pt x="1063" y="799"/>
                    <a:pt x="1076" y="749"/>
                  </a:cubicBezTo>
                  <a:cubicBezTo>
                    <a:pt x="1090" y="730"/>
                    <a:pt x="1104" y="711"/>
                    <a:pt x="1118" y="691"/>
                  </a:cubicBezTo>
                  <a:cubicBezTo>
                    <a:pt x="1149" y="631"/>
                    <a:pt x="1165" y="563"/>
                    <a:pt x="1164" y="494"/>
                  </a:cubicBezTo>
                  <a:cubicBezTo>
                    <a:pt x="1158" y="461"/>
                    <a:pt x="1153" y="427"/>
                    <a:pt x="1147" y="394"/>
                  </a:cubicBezTo>
                  <a:cubicBezTo>
                    <a:pt x="1127" y="325"/>
                    <a:pt x="1088" y="263"/>
                    <a:pt x="1036" y="215"/>
                  </a:cubicBezTo>
                  <a:cubicBezTo>
                    <a:pt x="1024" y="202"/>
                    <a:pt x="1011" y="191"/>
                    <a:pt x="997" y="180"/>
                  </a:cubicBezTo>
                  <a:cubicBezTo>
                    <a:pt x="957" y="149"/>
                    <a:pt x="916" y="120"/>
                    <a:pt x="873" y="95"/>
                  </a:cubicBezTo>
                  <a:cubicBezTo>
                    <a:pt x="859" y="86"/>
                    <a:pt x="844" y="78"/>
                    <a:pt x="829" y="73"/>
                  </a:cubicBezTo>
                  <a:cubicBezTo>
                    <a:pt x="782" y="53"/>
                    <a:pt x="736" y="36"/>
                    <a:pt x="688" y="22"/>
                  </a:cubicBezTo>
                  <a:cubicBezTo>
                    <a:pt x="672" y="18"/>
                    <a:pt x="656" y="15"/>
                    <a:pt x="638" y="14"/>
                  </a:cubicBezTo>
                  <a:cubicBezTo>
                    <a:pt x="590" y="5"/>
                    <a:pt x="540"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a:off x="4425625" y="1628050"/>
              <a:ext cx="28925" cy="24300"/>
            </a:xfrm>
            <a:custGeom>
              <a:avLst/>
              <a:gdLst/>
              <a:ahLst/>
              <a:cxnLst/>
              <a:rect l="l" t="t" r="r" b="b"/>
              <a:pathLst>
                <a:path w="1157" h="972" extrusionOk="0">
                  <a:moveTo>
                    <a:pt x="607" y="0"/>
                  </a:moveTo>
                  <a:cubicBezTo>
                    <a:pt x="594" y="0"/>
                    <a:pt x="581" y="1"/>
                    <a:pt x="568" y="1"/>
                  </a:cubicBezTo>
                  <a:cubicBezTo>
                    <a:pt x="505" y="5"/>
                    <a:pt x="442" y="14"/>
                    <a:pt x="381" y="27"/>
                  </a:cubicBezTo>
                  <a:cubicBezTo>
                    <a:pt x="349" y="32"/>
                    <a:pt x="318" y="40"/>
                    <a:pt x="288" y="50"/>
                  </a:cubicBezTo>
                  <a:lnTo>
                    <a:pt x="192" y="94"/>
                  </a:lnTo>
                  <a:cubicBezTo>
                    <a:pt x="145" y="120"/>
                    <a:pt x="106" y="158"/>
                    <a:pt x="79" y="203"/>
                  </a:cubicBezTo>
                  <a:cubicBezTo>
                    <a:pt x="57" y="229"/>
                    <a:pt x="40" y="259"/>
                    <a:pt x="33" y="293"/>
                  </a:cubicBezTo>
                  <a:cubicBezTo>
                    <a:pt x="10" y="339"/>
                    <a:pt x="0" y="390"/>
                    <a:pt x="5" y="442"/>
                  </a:cubicBezTo>
                  <a:cubicBezTo>
                    <a:pt x="9" y="482"/>
                    <a:pt x="16" y="523"/>
                    <a:pt x="24" y="562"/>
                  </a:cubicBezTo>
                  <a:cubicBezTo>
                    <a:pt x="26" y="569"/>
                    <a:pt x="29" y="576"/>
                    <a:pt x="32" y="582"/>
                  </a:cubicBezTo>
                  <a:cubicBezTo>
                    <a:pt x="48" y="622"/>
                    <a:pt x="67" y="677"/>
                    <a:pt x="97" y="714"/>
                  </a:cubicBezTo>
                  <a:cubicBezTo>
                    <a:pt x="124" y="748"/>
                    <a:pt x="156" y="794"/>
                    <a:pt x="193" y="823"/>
                  </a:cubicBezTo>
                  <a:cubicBezTo>
                    <a:pt x="224" y="849"/>
                    <a:pt x="258" y="872"/>
                    <a:pt x="292" y="893"/>
                  </a:cubicBezTo>
                  <a:cubicBezTo>
                    <a:pt x="299" y="898"/>
                    <a:pt x="304" y="902"/>
                    <a:pt x="312" y="905"/>
                  </a:cubicBezTo>
                  <a:cubicBezTo>
                    <a:pt x="354" y="926"/>
                    <a:pt x="398" y="942"/>
                    <a:pt x="443" y="954"/>
                  </a:cubicBezTo>
                  <a:cubicBezTo>
                    <a:pt x="450" y="956"/>
                    <a:pt x="458" y="957"/>
                    <a:pt x="464" y="958"/>
                  </a:cubicBezTo>
                  <a:cubicBezTo>
                    <a:pt x="504" y="965"/>
                    <a:pt x="544" y="969"/>
                    <a:pt x="585" y="971"/>
                  </a:cubicBezTo>
                  <a:cubicBezTo>
                    <a:pt x="592" y="971"/>
                    <a:pt x="599" y="970"/>
                    <a:pt x="607" y="970"/>
                  </a:cubicBezTo>
                  <a:cubicBezTo>
                    <a:pt x="646" y="966"/>
                    <a:pt x="686" y="959"/>
                    <a:pt x="724" y="951"/>
                  </a:cubicBezTo>
                  <a:cubicBezTo>
                    <a:pt x="773" y="941"/>
                    <a:pt x="819" y="915"/>
                    <a:pt x="862" y="892"/>
                  </a:cubicBezTo>
                  <a:cubicBezTo>
                    <a:pt x="908" y="866"/>
                    <a:pt x="947" y="829"/>
                    <a:pt x="973" y="782"/>
                  </a:cubicBezTo>
                  <a:cubicBezTo>
                    <a:pt x="1001" y="728"/>
                    <a:pt x="1038" y="680"/>
                    <a:pt x="1081" y="637"/>
                  </a:cubicBezTo>
                  <a:cubicBezTo>
                    <a:pt x="1114" y="599"/>
                    <a:pt x="1137" y="551"/>
                    <a:pt x="1146" y="501"/>
                  </a:cubicBezTo>
                  <a:lnTo>
                    <a:pt x="1157" y="400"/>
                  </a:lnTo>
                  <a:cubicBezTo>
                    <a:pt x="1154" y="331"/>
                    <a:pt x="1134" y="261"/>
                    <a:pt x="1096" y="202"/>
                  </a:cubicBezTo>
                  <a:cubicBezTo>
                    <a:pt x="1073" y="175"/>
                    <a:pt x="1052" y="148"/>
                    <a:pt x="1029" y="120"/>
                  </a:cubicBezTo>
                  <a:cubicBezTo>
                    <a:pt x="978" y="73"/>
                    <a:pt x="917" y="41"/>
                    <a:pt x="850" y="26"/>
                  </a:cubicBezTo>
                  <a:cubicBezTo>
                    <a:pt x="788" y="14"/>
                    <a:pt x="724" y="6"/>
                    <a:pt x="661" y="2"/>
                  </a:cubicBezTo>
                  <a:cubicBezTo>
                    <a:pt x="643" y="1"/>
                    <a:pt x="625"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8"/>
            <p:cNvSpPr/>
            <p:nvPr/>
          </p:nvSpPr>
          <p:spPr>
            <a:xfrm>
              <a:off x="4364600" y="1581700"/>
              <a:ext cx="24700" cy="21300"/>
            </a:xfrm>
            <a:custGeom>
              <a:avLst/>
              <a:gdLst/>
              <a:ahLst/>
              <a:cxnLst/>
              <a:rect l="l" t="t" r="r" b="b"/>
              <a:pathLst>
                <a:path w="988" h="852" extrusionOk="0">
                  <a:moveTo>
                    <a:pt x="530" y="1"/>
                  </a:moveTo>
                  <a:cubicBezTo>
                    <a:pt x="460" y="3"/>
                    <a:pt x="392" y="24"/>
                    <a:pt x="331" y="60"/>
                  </a:cubicBezTo>
                  <a:lnTo>
                    <a:pt x="237" y="120"/>
                  </a:lnTo>
                  <a:cubicBezTo>
                    <a:pt x="57" y="239"/>
                    <a:pt x="1" y="478"/>
                    <a:pt x="111" y="664"/>
                  </a:cubicBezTo>
                  <a:cubicBezTo>
                    <a:pt x="133" y="691"/>
                    <a:pt x="155" y="719"/>
                    <a:pt x="178" y="746"/>
                  </a:cubicBezTo>
                  <a:cubicBezTo>
                    <a:pt x="229" y="793"/>
                    <a:pt x="290" y="825"/>
                    <a:pt x="357" y="841"/>
                  </a:cubicBezTo>
                  <a:lnTo>
                    <a:pt x="458" y="851"/>
                  </a:lnTo>
                  <a:cubicBezTo>
                    <a:pt x="528" y="849"/>
                    <a:pt x="596" y="828"/>
                    <a:pt x="655" y="792"/>
                  </a:cubicBezTo>
                  <a:lnTo>
                    <a:pt x="750" y="733"/>
                  </a:lnTo>
                  <a:cubicBezTo>
                    <a:pt x="931" y="615"/>
                    <a:pt x="987" y="375"/>
                    <a:pt x="877" y="188"/>
                  </a:cubicBezTo>
                  <a:cubicBezTo>
                    <a:pt x="854" y="161"/>
                    <a:pt x="831" y="133"/>
                    <a:pt x="810" y="106"/>
                  </a:cubicBezTo>
                  <a:cubicBezTo>
                    <a:pt x="759" y="59"/>
                    <a:pt x="698" y="27"/>
                    <a:pt x="631" y="12"/>
                  </a:cubicBezTo>
                  <a:lnTo>
                    <a:pt x="5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8"/>
            <p:cNvSpPr/>
            <p:nvPr/>
          </p:nvSpPr>
          <p:spPr>
            <a:xfrm>
              <a:off x="4328100" y="1465425"/>
              <a:ext cx="35975" cy="26225"/>
            </a:xfrm>
            <a:custGeom>
              <a:avLst/>
              <a:gdLst/>
              <a:ahLst/>
              <a:cxnLst/>
              <a:rect l="l" t="t" r="r" b="b"/>
              <a:pathLst>
                <a:path w="1439" h="1049" extrusionOk="0">
                  <a:moveTo>
                    <a:pt x="539" y="0"/>
                  </a:moveTo>
                  <a:cubicBezTo>
                    <a:pt x="521" y="0"/>
                    <a:pt x="503" y="1"/>
                    <a:pt x="486" y="3"/>
                  </a:cubicBezTo>
                  <a:cubicBezTo>
                    <a:pt x="443" y="9"/>
                    <a:pt x="396" y="12"/>
                    <a:pt x="355" y="28"/>
                  </a:cubicBezTo>
                  <a:cubicBezTo>
                    <a:pt x="270" y="63"/>
                    <a:pt x="222" y="86"/>
                    <a:pt x="157" y="153"/>
                  </a:cubicBezTo>
                  <a:cubicBezTo>
                    <a:pt x="152" y="158"/>
                    <a:pt x="148" y="163"/>
                    <a:pt x="142" y="170"/>
                  </a:cubicBezTo>
                  <a:cubicBezTo>
                    <a:pt x="120" y="198"/>
                    <a:pt x="99" y="227"/>
                    <a:pt x="81" y="258"/>
                  </a:cubicBezTo>
                  <a:cubicBezTo>
                    <a:pt x="60" y="296"/>
                    <a:pt x="45" y="337"/>
                    <a:pt x="36" y="379"/>
                  </a:cubicBezTo>
                  <a:cubicBezTo>
                    <a:pt x="1" y="556"/>
                    <a:pt x="63" y="719"/>
                    <a:pt x="188" y="842"/>
                  </a:cubicBezTo>
                  <a:cubicBezTo>
                    <a:pt x="270" y="923"/>
                    <a:pt x="368" y="964"/>
                    <a:pt x="474" y="1001"/>
                  </a:cubicBezTo>
                  <a:cubicBezTo>
                    <a:pt x="527" y="1018"/>
                    <a:pt x="581" y="1029"/>
                    <a:pt x="635" y="1034"/>
                  </a:cubicBezTo>
                  <a:cubicBezTo>
                    <a:pt x="693" y="1043"/>
                    <a:pt x="753" y="1047"/>
                    <a:pt x="812" y="1048"/>
                  </a:cubicBezTo>
                  <a:cubicBezTo>
                    <a:pt x="825" y="1048"/>
                    <a:pt x="839" y="1046"/>
                    <a:pt x="853" y="1044"/>
                  </a:cubicBezTo>
                  <a:cubicBezTo>
                    <a:pt x="902" y="1040"/>
                    <a:pt x="949" y="1031"/>
                    <a:pt x="996" y="1019"/>
                  </a:cubicBezTo>
                  <a:cubicBezTo>
                    <a:pt x="1023" y="1009"/>
                    <a:pt x="1050" y="999"/>
                    <a:pt x="1076" y="986"/>
                  </a:cubicBezTo>
                  <a:cubicBezTo>
                    <a:pt x="1096" y="976"/>
                    <a:pt x="1118" y="967"/>
                    <a:pt x="1139" y="955"/>
                  </a:cubicBezTo>
                  <a:cubicBezTo>
                    <a:pt x="1222" y="918"/>
                    <a:pt x="1291" y="855"/>
                    <a:pt x="1336" y="776"/>
                  </a:cubicBezTo>
                  <a:cubicBezTo>
                    <a:pt x="1341" y="768"/>
                    <a:pt x="1343" y="761"/>
                    <a:pt x="1346" y="753"/>
                  </a:cubicBezTo>
                  <a:cubicBezTo>
                    <a:pt x="1376" y="705"/>
                    <a:pt x="1400" y="651"/>
                    <a:pt x="1416" y="596"/>
                  </a:cubicBezTo>
                  <a:cubicBezTo>
                    <a:pt x="1434" y="540"/>
                    <a:pt x="1439" y="482"/>
                    <a:pt x="1431" y="425"/>
                  </a:cubicBezTo>
                  <a:cubicBezTo>
                    <a:pt x="1432" y="373"/>
                    <a:pt x="1420" y="321"/>
                    <a:pt x="1394" y="276"/>
                  </a:cubicBezTo>
                  <a:cubicBezTo>
                    <a:pt x="1327" y="132"/>
                    <a:pt x="1183" y="40"/>
                    <a:pt x="1025" y="40"/>
                  </a:cubicBezTo>
                  <a:cubicBezTo>
                    <a:pt x="968" y="44"/>
                    <a:pt x="913" y="59"/>
                    <a:pt x="861" y="82"/>
                  </a:cubicBezTo>
                  <a:cubicBezTo>
                    <a:pt x="825" y="68"/>
                    <a:pt x="789" y="54"/>
                    <a:pt x="752" y="41"/>
                  </a:cubicBezTo>
                  <a:cubicBezTo>
                    <a:pt x="684" y="18"/>
                    <a:pt x="611"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p:nvPr/>
          </p:nvSpPr>
          <p:spPr>
            <a:xfrm>
              <a:off x="4357300" y="1404575"/>
              <a:ext cx="27325" cy="23250"/>
            </a:xfrm>
            <a:custGeom>
              <a:avLst/>
              <a:gdLst/>
              <a:ahLst/>
              <a:cxnLst/>
              <a:rect l="l" t="t" r="r" b="b"/>
              <a:pathLst>
                <a:path w="1093" h="930" extrusionOk="0">
                  <a:moveTo>
                    <a:pt x="394" y="1"/>
                  </a:moveTo>
                  <a:lnTo>
                    <a:pt x="293" y="17"/>
                  </a:lnTo>
                  <a:lnTo>
                    <a:pt x="195" y="60"/>
                  </a:lnTo>
                  <a:cubicBezTo>
                    <a:pt x="149" y="86"/>
                    <a:pt x="111" y="124"/>
                    <a:pt x="84" y="169"/>
                  </a:cubicBezTo>
                  <a:cubicBezTo>
                    <a:pt x="25" y="254"/>
                    <a:pt x="1" y="356"/>
                    <a:pt x="17" y="458"/>
                  </a:cubicBezTo>
                  <a:cubicBezTo>
                    <a:pt x="20" y="511"/>
                    <a:pt x="39" y="562"/>
                    <a:pt x="69" y="606"/>
                  </a:cubicBezTo>
                  <a:cubicBezTo>
                    <a:pt x="96" y="651"/>
                    <a:pt x="123" y="697"/>
                    <a:pt x="150" y="742"/>
                  </a:cubicBezTo>
                  <a:cubicBezTo>
                    <a:pt x="187" y="802"/>
                    <a:pt x="240" y="850"/>
                    <a:pt x="301" y="884"/>
                  </a:cubicBezTo>
                  <a:cubicBezTo>
                    <a:pt x="358" y="913"/>
                    <a:pt x="421" y="929"/>
                    <a:pt x="485" y="929"/>
                  </a:cubicBezTo>
                  <a:cubicBezTo>
                    <a:pt x="489" y="929"/>
                    <a:pt x="493" y="929"/>
                    <a:pt x="497" y="929"/>
                  </a:cubicBezTo>
                  <a:cubicBezTo>
                    <a:pt x="538" y="926"/>
                    <a:pt x="579" y="919"/>
                    <a:pt x="619" y="911"/>
                  </a:cubicBezTo>
                  <a:cubicBezTo>
                    <a:pt x="626" y="909"/>
                    <a:pt x="634" y="906"/>
                    <a:pt x="641" y="903"/>
                  </a:cubicBezTo>
                  <a:cubicBezTo>
                    <a:pt x="680" y="889"/>
                    <a:pt x="718" y="872"/>
                    <a:pt x="756" y="851"/>
                  </a:cubicBezTo>
                  <a:cubicBezTo>
                    <a:pt x="760" y="849"/>
                    <a:pt x="765" y="846"/>
                    <a:pt x="769" y="844"/>
                  </a:cubicBezTo>
                  <a:cubicBezTo>
                    <a:pt x="921" y="812"/>
                    <a:pt x="1044" y="698"/>
                    <a:pt x="1082" y="547"/>
                  </a:cubicBezTo>
                  <a:cubicBezTo>
                    <a:pt x="1086" y="513"/>
                    <a:pt x="1089" y="480"/>
                    <a:pt x="1092" y="446"/>
                  </a:cubicBezTo>
                  <a:cubicBezTo>
                    <a:pt x="1091" y="376"/>
                    <a:pt x="1071" y="308"/>
                    <a:pt x="1033" y="248"/>
                  </a:cubicBezTo>
                  <a:lnTo>
                    <a:pt x="966" y="166"/>
                  </a:lnTo>
                  <a:cubicBezTo>
                    <a:pt x="915" y="120"/>
                    <a:pt x="853" y="87"/>
                    <a:pt x="786" y="72"/>
                  </a:cubicBezTo>
                  <a:lnTo>
                    <a:pt x="716" y="57"/>
                  </a:lnTo>
                  <a:lnTo>
                    <a:pt x="705" y="53"/>
                  </a:lnTo>
                  <a:cubicBezTo>
                    <a:pt x="702" y="52"/>
                    <a:pt x="699" y="52"/>
                    <a:pt x="696" y="52"/>
                  </a:cubicBezTo>
                  <a:cubicBezTo>
                    <a:pt x="693" y="52"/>
                    <a:pt x="690" y="52"/>
                    <a:pt x="687" y="52"/>
                  </a:cubicBezTo>
                  <a:cubicBezTo>
                    <a:pt x="622" y="38"/>
                    <a:pt x="558" y="25"/>
                    <a:pt x="495" y="11"/>
                  </a:cubicBezTo>
                  <a:cubicBezTo>
                    <a:pt x="461" y="7"/>
                    <a:pt x="427" y="4"/>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p:nvPr/>
          </p:nvSpPr>
          <p:spPr>
            <a:xfrm>
              <a:off x="4389275" y="1490450"/>
              <a:ext cx="21250" cy="21950"/>
            </a:xfrm>
            <a:custGeom>
              <a:avLst/>
              <a:gdLst/>
              <a:ahLst/>
              <a:cxnLst/>
              <a:rect l="l" t="t" r="r" b="b"/>
              <a:pathLst>
                <a:path w="850" h="878" extrusionOk="0">
                  <a:moveTo>
                    <a:pt x="392" y="0"/>
                  </a:moveTo>
                  <a:cubicBezTo>
                    <a:pt x="322" y="0"/>
                    <a:pt x="251" y="18"/>
                    <a:pt x="187" y="56"/>
                  </a:cubicBezTo>
                  <a:lnTo>
                    <a:pt x="105" y="123"/>
                  </a:lnTo>
                  <a:cubicBezTo>
                    <a:pt x="58" y="174"/>
                    <a:pt x="26" y="235"/>
                    <a:pt x="10" y="302"/>
                  </a:cubicBezTo>
                  <a:cubicBezTo>
                    <a:pt x="7" y="336"/>
                    <a:pt x="3" y="369"/>
                    <a:pt x="0" y="403"/>
                  </a:cubicBezTo>
                  <a:cubicBezTo>
                    <a:pt x="1" y="473"/>
                    <a:pt x="23" y="541"/>
                    <a:pt x="60" y="602"/>
                  </a:cubicBezTo>
                  <a:cubicBezTo>
                    <a:pt x="79" y="633"/>
                    <a:pt x="98" y="664"/>
                    <a:pt x="117" y="696"/>
                  </a:cubicBezTo>
                  <a:cubicBezTo>
                    <a:pt x="143" y="742"/>
                    <a:pt x="181" y="780"/>
                    <a:pt x="227" y="807"/>
                  </a:cubicBezTo>
                  <a:cubicBezTo>
                    <a:pt x="296" y="854"/>
                    <a:pt x="376" y="878"/>
                    <a:pt x="457" y="878"/>
                  </a:cubicBezTo>
                  <a:cubicBezTo>
                    <a:pt x="528" y="878"/>
                    <a:pt x="599" y="859"/>
                    <a:pt x="662" y="822"/>
                  </a:cubicBezTo>
                  <a:lnTo>
                    <a:pt x="745" y="755"/>
                  </a:lnTo>
                  <a:cubicBezTo>
                    <a:pt x="791" y="704"/>
                    <a:pt x="823" y="643"/>
                    <a:pt x="839" y="576"/>
                  </a:cubicBezTo>
                  <a:cubicBezTo>
                    <a:pt x="843" y="542"/>
                    <a:pt x="846" y="509"/>
                    <a:pt x="849" y="475"/>
                  </a:cubicBezTo>
                  <a:cubicBezTo>
                    <a:pt x="847" y="405"/>
                    <a:pt x="827" y="337"/>
                    <a:pt x="789" y="277"/>
                  </a:cubicBezTo>
                  <a:cubicBezTo>
                    <a:pt x="770" y="245"/>
                    <a:pt x="751" y="214"/>
                    <a:pt x="732" y="182"/>
                  </a:cubicBezTo>
                  <a:cubicBezTo>
                    <a:pt x="654" y="64"/>
                    <a:pt x="525"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8"/>
            <p:cNvSpPr/>
            <p:nvPr/>
          </p:nvSpPr>
          <p:spPr>
            <a:xfrm>
              <a:off x="4364600" y="1317100"/>
              <a:ext cx="29975" cy="21875"/>
            </a:xfrm>
            <a:custGeom>
              <a:avLst/>
              <a:gdLst/>
              <a:ahLst/>
              <a:cxnLst/>
              <a:rect l="l" t="t" r="r" b="b"/>
              <a:pathLst>
                <a:path w="1199" h="875" extrusionOk="0">
                  <a:moveTo>
                    <a:pt x="793" y="0"/>
                  </a:moveTo>
                  <a:cubicBezTo>
                    <a:pt x="756" y="0"/>
                    <a:pt x="718" y="6"/>
                    <a:pt x="681" y="16"/>
                  </a:cubicBezTo>
                  <a:cubicBezTo>
                    <a:pt x="663" y="23"/>
                    <a:pt x="643" y="28"/>
                    <a:pt x="624" y="32"/>
                  </a:cubicBezTo>
                  <a:lnTo>
                    <a:pt x="622" y="31"/>
                  </a:lnTo>
                  <a:cubicBezTo>
                    <a:pt x="599" y="25"/>
                    <a:pt x="578" y="20"/>
                    <a:pt x="554" y="16"/>
                  </a:cubicBezTo>
                  <a:cubicBezTo>
                    <a:pt x="511" y="10"/>
                    <a:pt x="466" y="5"/>
                    <a:pt x="422" y="2"/>
                  </a:cubicBezTo>
                  <a:cubicBezTo>
                    <a:pt x="415" y="2"/>
                    <a:pt x="409" y="1"/>
                    <a:pt x="403" y="1"/>
                  </a:cubicBezTo>
                  <a:cubicBezTo>
                    <a:pt x="397" y="1"/>
                    <a:pt x="391" y="2"/>
                    <a:pt x="385" y="2"/>
                  </a:cubicBezTo>
                  <a:lnTo>
                    <a:pt x="284" y="18"/>
                  </a:lnTo>
                  <a:cubicBezTo>
                    <a:pt x="232" y="31"/>
                    <a:pt x="183" y="57"/>
                    <a:pt x="145" y="95"/>
                  </a:cubicBezTo>
                  <a:cubicBezTo>
                    <a:pt x="116" y="114"/>
                    <a:pt x="91" y="141"/>
                    <a:pt x="75" y="171"/>
                  </a:cubicBezTo>
                  <a:cubicBezTo>
                    <a:pt x="42" y="211"/>
                    <a:pt x="20" y="257"/>
                    <a:pt x="10" y="308"/>
                  </a:cubicBezTo>
                  <a:cubicBezTo>
                    <a:pt x="7" y="342"/>
                    <a:pt x="4" y="375"/>
                    <a:pt x="1" y="409"/>
                  </a:cubicBezTo>
                  <a:cubicBezTo>
                    <a:pt x="5" y="443"/>
                    <a:pt x="11" y="477"/>
                    <a:pt x="17" y="510"/>
                  </a:cubicBezTo>
                  <a:cubicBezTo>
                    <a:pt x="30" y="562"/>
                    <a:pt x="57" y="609"/>
                    <a:pt x="95" y="648"/>
                  </a:cubicBezTo>
                  <a:cubicBezTo>
                    <a:pt x="124" y="692"/>
                    <a:pt x="165" y="726"/>
                    <a:pt x="212" y="748"/>
                  </a:cubicBezTo>
                  <a:cubicBezTo>
                    <a:pt x="273" y="776"/>
                    <a:pt x="337" y="798"/>
                    <a:pt x="401" y="813"/>
                  </a:cubicBezTo>
                  <a:cubicBezTo>
                    <a:pt x="417" y="816"/>
                    <a:pt x="432" y="817"/>
                    <a:pt x="448" y="819"/>
                  </a:cubicBezTo>
                  <a:cubicBezTo>
                    <a:pt x="468" y="831"/>
                    <a:pt x="489" y="840"/>
                    <a:pt x="512" y="846"/>
                  </a:cubicBezTo>
                  <a:cubicBezTo>
                    <a:pt x="552" y="865"/>
                    <a:pt x="596" y="875"/>
                    <a:pt x="641" y="875"/>
                  </a:cubicBezTo>
                  <a:cubicBezTo>
                    <a:pt x="647" y="875"/>
                    <a:pt x="653" y="875"/>
                    <a:pt x="660" y="874"/>
                  </a:cubicBezTo>
                  <a:cubicBezTo>
                    <a:pt x="750" y="868"/>
                    <a:pt x="838" y="833"/>
                    <a:pt x="908" y="776"/>
                  </a:cubicBezTo>
                  <a:cubicBezTo>
                    <a:pt x="960" y="763"/>
                    <a:pt x="1007" y="736"/>
                    <a:pt x="1044" y="699"/>
                  </a:cubicBezTo>
                  <a:cubicBezTo>
                    <a:pt x="1088" y="669"/>
                    <a:pt x="1122" y="629"/>
                    <a:pt x="1144" y="581"/>
                  </a:cubicBezTo>
                  <a:cubicBezTo>
                    <a:pt x="1188" y="488"/>
                    <a:pt x="1199" y="384"/>
                    <a:pt x="1174" y="284"/>
                  </a:cubicBezTo>
                  <a:lnTo>
                    <a:pt x="1130" y="187"/>
                  </a:lnTo>
                  <a:cubicBezTo>
                    <a:pt x="1093" y="128"/>
                    <a:pt x="1040" y="79"/>
                    <a:pt x="978" y="45"/>
                  </a:cubicBezTo>
                  <a:lnTo>
                    <a:pt x="883" y="11"/>
                  </a:lnTo>
                  <a:cubicBezTo>
                    <a:pt x="854" y="4"/>
                    <a:pt x="824"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8"/>
            <p:cNvSpPr/>
            <p:nvPr/>
          </p:nvSpPr>
          <p:spPr>
            <a:xfrm>
              <a:off x="4356900" y="1253750"/>
              <a:ext cx="29400" cy="23625"/>
            </a:xfrm>
            <a:custGeom>
              <a:avLst/>
              <a:gdLst/>
              <a:ahLst/>
              <a:cxnLst/>
              <a:rect l="l" t="t" r="r" b="b"/>
              <a:pathLst>
                <a:path w="1176" h="945" extrusionOk="0">
                  <a:moveTo>
                    <a:pt x="492" y="0"/>
                  </a:moveTo>
                  <a:cubicBezTo>
                    <a:pt x="486" y="0"/>
                    <a:pt x="478" y="0"/>
                    <a:pt x="473" y="1"/>
                  </a:cubicBezTo>
                  <a:cubicBezTo>
                    <a:pt x="434" y="7"/>
                    <a:pt x="395" y="12"/>
                    <a:pt x="356" y="20"/>
                  </a:cubicBezTo>
                  <a:cubicBezTo>
                    <a:pt x="344" y="23"/>
                    <a:pt x="331" y="26"/>
                    <a:pt x="319" y="31"/>
                  </a:cubicBezTo>
                  <a:cubicBezTo>
                    <a:pt x="283" y="45"/>
                    <a:pt x="246" y="63"/>
                    <a:pt x="210" y="79"/>
                  </a:cubicBezTo>
                  <a:cubicBezTo>
                    <a:pt x="204" y="82"/>
                    <a:pt x="197" y="86"/>
                    <a:pt x="191" y="89"/>
                  </a:cubicBezTo>
                  <a:cubicBezTo>
                    <a:pt x="164" y="112"/>
                    <a:pt x="137" y="134"/>
                    <a:pt x="110" y="157"/>
                  </a:cubicBezTo>
                  <a:cubicBezTo>
                    <a:pt x="73" y="194"/>
                    <a:pt x="46" y="238"/>
                    <a:pt x="32" y="288"/>
                  </a:cubicBezTo>
                  <a:cubicBezTo>
                    <a:pt x="17" y="318"/>
                    <a:pt x="9" y="351"/>
                    <a:pt x="10" y="386"/>
                  </a:cubicBezTo>
                  <a:cubicBezTo>
                    <a:pt x="1" y="437"/>
                    <a:pt x="4" y="489"/>
                    <a:pt x="21" y="538"/>
                  </a:cubicBezTo>
                  <a:cubicBezTo>
                    <a:pt x="35" y="585"/>
                    <a:pt x="56" y="629"/>
                    <a:pt x="82" y="671"/>
                  </a:cubicBezTo>
                  <a:cubicBezTo>
                    <a:pt x="96" y="692"/>
                    <a:pt x="111" y="711"/>
                    <a:pt x="128" y="730"/>
                  </a:cubicBezTo>
                  <a:cubicBezTo>
                    <a:pt x="142" y="749"/>
                    <a:pt x="158" y="767"/>
                    <a:pt x="176" y="785"/>
                  </a:cubicBezTo>
                  <a:cubicBezTo>
                    <a:pt x="180" y="790"/>
                    <a:pt x="186" y="794"/>
                    <a:pt x="192" y="799"/>
                  </a:cubicBezTo>
                  <a:cubicBezTo>
                    <a:pt x="224" y="824"/>
                    <a:pt x="257" y="846"/>
                    <a:pt x="291" y="868"/>
                  </a:cubicBezTo>
                  <a:cubicBezTo>
                    <a:pt x="298" y="872"/>
                    <a:pt x="304" y="875"/>
                    <a:pt x="311" y="879"/>
                  </a:cubicBezTo>
                  <a:cubicBezTo>
                    <a:pt x="347" y="895"/>
                    <a:pt x="385" y="908"/>
                    <a:pt x="423" y="921"/>
                  </a:cubicBezTo>
                  <a:cubicBezTo>
                    <a:pt x="437" y="926"/>
                    <a:pt x="451" y="930"/>
                    <a:pt x="466" y="932"/>
                  </a:cubicBezTo>
                  <a:cubicBezTo>
                    <a:pt x="505" y="938"/>
                    <a:pt x="546" y="941"/>
                    <a:pt x="586" y="945"/>
                  </a:cubicBezTo>
                  <a:lnTo>
                    <a:pt x="608" y="945"/>
                  </a:lnTo>
                  <a:cubicBezTo>
                    <a:pt x="615" y="945"/>
                    <a:pt x="623" y="945"/>
                    <a:pt x="631" y="944"/>
                  </a:cubicBezTo>
                  <a:cubicBezTo>
                    <a:pt x="671" y="938"/>
                    <a:pt x="712" y="932"/>
                    <a:pt x="752" y="923"/>
                  </a:cubicBezTo>
                  <a:cubicBezTo>
                    <a:pt x="782" y="914"/>
                    <a:pt x="812" y="904"/>
                    <a:pt x="840" y="888"/>
                  </a:cubicBezTo>
                  <a:cubicBezTo>
                    <a:pt x="863" y="879"/>
                    <a:pt x="886" y="868"/>
                    <a:pt x="907" y="856"/>
                  </a:cubicBezTo>
                  <a:cubicBezTo>
                    <a:pt x="912" y="854"/>
                    <a:pt x="914" y="852"/>
                    <a:pt x="917" y="850"/>
                  </a:cubicBezTo>
                  <a:cubicBezTo>
                    <a:pt x="948" y="827"/>
                    <a:pt x="977" y="801"/>
                    <a:pt x="1007" y="776"/>
                  </a:cubicBezTo>
                  <a:cubicBezTo>
                    <a:pt x="1013" y="771"/>
                    <a:pt x="1018" y="765"/>
                    <a:pt x="1024" y="760"/>
                  </a:cubicBezTo>
                  <a:cubicBezTo>
                    <a:pt x="1027" y="757"/>
                    <a:pt x="1030" y="753"/>
                    <a:pt x="1033" y="749"/>
                  </a:cubicBezTo>
                  <a:cubicBezTo>
                    <a:pt x="1055" y="720"/>
                    <a:pt x="1077" y="687"/>
                    <a:pt x="1098" y="657"/>
                  </a:cubicBezTo>
                  <a:cubicBezTo>
                    <a:pt x="1175" y="517"/>
                    <a:pt x="1156" y="343"/>
                    <a:pt x="1050" y="222"/>
                  </a:cubicBezTo>
                  <a:cubicBezTo>
                    <a:pt x="1021" y="179"/>
                    <a:pt x="980" y="144"/>
                    <a:pt x="932" y="122"/>
                  </a:cubicBezTo>
                  <a:cubicBezTo>
                    <a:pt x="901" y="110"/>
                    <a:pt x="869" y="99"/>
                    <a:pt x="838" y="87"/>
                  </a:cubicBezTo>
                  <a:cubicBezTo>
                    <a:pt x="835" y="87"/>
                    <a:pt x="833" y="87"/>
                    <a:pt x="830" y="86"/>
                  </a:cubicBezTo>
                  <a:cubicBezTo>
                    <a:pt x="828" y="86"/>
                    <a:pt x="826" y="83"/>
                    <a:pt x="824" y="81"/>
                  </a:cubicBezTo>
                  <a:cubicBezTo>
                    <a:pt x="813" y="75"/>
                    <a:pt x="801" y="68"/>
                    <a:pt x="789" y="64"/>
                  </a:cubicBezTo>
                  <a:cubicBezTo>
                    <a:pt x="748" y="46"/>
                    <a:pt x="706" y="29"/>
                    <a:pt x="664" y="18"/>
                  </a:cubicBezTo>
                  <a:cubicBezTo>
                    <a:pt x="635" y="11"/>
                    <a:pt x="607" y="8"/>
                    <a:pt x="578" y="6"/>
                  </a:cubicBezTo>
                  <a:cubicBezTo>
                    <a:pt x="550" y="2"/>
                    <a:pt x="520" y="0"/>
                    <a:pt x="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8"/>
            <p:cNvSpPr/>
            <p:nvPr/>
          </p:nvSpPr>
          <p:spPr>
            <a:xfrm>
              <a:off x="4287100" y="1337650"/>
              <a:ext cx="27800" cy="21975"/>
            </a:xfrm>
            <a:custGeom>
              <a:avLst/>
              <a:gdLst/>
              <a:ahLst/>
              <a:cxnLst/>
              <a:rect l="l" t="t" r="r" b="b"/>
              <a:pathLst>
                <a:path w="1112" h="879" extrusionOk="0">
                  <a:moveTo>
                    <a:pt x="545" y="0"/>
                  </a:moveTo>
                  <a:cubicBezTo>
                    <a:pt x="531" y="0"/>
                    <a:pt x="517" y="0"/>
                    <a:pt x="503" y="3"/>
                  </a:cubicBezTo>
                  <a:cubicBezTo>
                    <a:pt x="457" y="7"/>
                    <a:pt x="410" y="14"/>
                    <a:pt x="365" y="25"/>
                  </a:cubicBezTo>
                  <a:cubicBezTo>
                    <a:pt x="351" y="28"/>
                    <a:pt x="337" y="32"/>
                    <a:pt x="324" y="37"/>
                  </a:cubicBezTo>
                  <a:cubicBezTo>
                    <a:pt x="277" y="54"/>
                    <a:pt x="232" y="76"/>
                    <a:pt x="189" y="100"/>
                  </a:cubicBezTo>
                  <a:cubicBezTo>
                    <a:pt x="68" y="169"/>
                    <a:pt x="1" y="310"/>
                    <a:pt x="3" y="447"/>
                  </a:cubicBezTo>
                  <a:cubicBezTo>
                    <a:pt x="3" y="484"/>
                    <a:pt x="8" y="522"/>
                    <a:pt x="20" y="558"/>
                  </a:cubicBezTo>
                  <a:cubicBezTo>
                    <a:pt x="20" y="560"/>
                    <a:pt x="21" y="562"/>
                    <a:pt x="22" y="564"/>
                  </a:cubicBezTo>
                  <a:cubicBezTo>
                    <a:pt x="27" y="578"/>
                    <a:pt x="58" y="651"/>
                    <a:pt x="66" y="664"/>
                  </a:cubicBezTo>
                  <a:cubicBezTo>
                    <a:pt x="87" y="702"/>
                    <a:pt x="115" y="735"/>
                    <a:pt x="149" y="762"/>
                  </a:cubicBezTo>
                  <a:cubicBezTo>
                    <a:pt x="221" y="820"/>
                    <a:pt x="256" y="840"/>
                    <a:pt x="345" y="865"/>
                  </a:cubicBezTo>
                  <a:cubicBezTo>
                    <a:pt x="350" y="867"/>
                    <a:pt x="354" y="867"/>
                    <a:pt x="358" y="868"/>
                  </a:cubicBezTo>
                  <a:cubicBezTo>
                    <a:pt x="385" y="872"/>
                    <a:pt x="435" y="878"/>
                    <a:pt x="462" y="879"/>
                  </a:cubicBezTo>
                  <a:lnTo>
                    <a:pt x="470" y="879"/>
                  </a:lnTo>
                  <a:cubicBezTo>
                    <a:pt x="474" y="879"/>
                    <a:pt x="478" y="879"/>
                    <a:pt x="482" y="878"/>
                  </a:cubicBezTo>
                  <a:lnTo>
                    <a:pt x="583" y="862"/>
                  </a:lnTo>
                  <a:cubicBezTo>
                    <a:pt x="585" y="862"/>
                    <a:pt x="586" y="860"/>
                    <a:pt x="587" y="860"/>
                  </a:cubicBezTo>
                  <a:lnTo>
                    <a:pt x="594" y="859"/>
                  </a:lnTo>
                  <a:lnTo>
                    <a:pt x="599" y="857"/>
                  </a:lnTo>
                  <a:lnTo>
                    <a:pt x="602" y="856"/>
                  </a:lnTo>
                  <a:cubicBezTo>
                    <a:pt x="620" y="849"/>
                    <a:pt x="638" y="840"/>
                    <a:pt x="655" y="832"/>
                  </a:cubicBezTo>
                  <a:cubicBezTo>
                    <a:pt x="661" y="832"/>
                    <a:pt x="666" y="835"/>
                    <a:pt x="672" y="835"/>
                  </a:cubicBezTo>
                  <a:cubicBezTo>
                    <a:pt x="683" y="835"/>
                    <a:pt x="694" y="836"/>
                    <a:pt x="705" y="836"/>
                  </a:cubicBezTo>
                  <a:cubicBezTo>
                    <a:pt x="851" y="836"/>
                    <a:pt x="988" y="757"/>
                    <a:pt x="1062" y="628"/>
                  </a:cubicBezTo>
                  <a:cubicBezTo>
                    <a:pt x="1072" y="597"/>
                    <a:pt x="1084" y="564"/>
                    <a:pt x="1096" y="533"/>
                  </a:cubicBezTo>
                  <a:cubicBezTo>
                    <a:pt x="1111" y="466"/>
                    <a:pt x="1110" y="397"/>
                    <a:pt x="1091" y="331"/>
                  </a:cubicBezTo>
                  <a:cubicBezTo>
                    <a:pt x="1076" y="299"/>
                    <a:pt x="1062" y="266"/>
                    <a:pt x="1047" y="234"/>
                  </a:cubicBezTo>
                  <a:cubicBezTo>
                    <a:pt x="1010" y="174"/>
                    <a:pt x="957" y="126"/>
                    <a:pt x="895" y="93"/>
                  </a:cubicBezTo>
                  <a:cubicBezTo>
                    <a:pt x="882" y="85"/>
                    <a:pt x="870" y="78"/>
                    <a:pt x="856" y="72"/>
                  </a:cubicBezTo>
                  <a:cubicBezTo>
                    <a:pt x="851" y="70"/>
                    <a:pt x="844" y="66"/>
                    <a:pt x="837" y="64"/>
                  </a:cubicBezTo>
                  <a:cubicBezTo>
                    <a:pt x="801" y="50"/>
                    <a:pt x="765" y="35"/>
                    <a:pt x="727" y="23"/>
                  </a:cubicBezTo>
                  <a:cubicBezTo>
                    <a:pt x="713" y="19"/>
                    <a:pt x="698" y="15"/>
                    <a:pt x="683" y="14"/>
                  </a:cubicBezTo>
                  <a:cubicBezTo>
                    <a:pt x="646" y="8"/>
                    <a:pt x="607" y="6"/>
                    <a:pt x="568" y="1"/>
                  </a:cubicBezTo>
                  <a:cubicBezTo>
                    <a:pt x="560" y="1"/>
                    <a:pt x="553" y="0"/>
                    <a:pt x="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8"/>
            <p:cNvSpPr/>
            <p:nvPr/>
          </p:nvSpPr>
          <p:spPr>
            <a:xfrm>
              <a:off x="4233075" y="1371725"/>
              <a:ext cx="20950" cy="24800"/>
            </a:xfrm>
            <a:custGeom>
              <a:avLst/>
              <a:gdLst/>
              <a:ahLst/>
              <a:cxnLst/>
              <a:rect l="l" t="t" r="r" b="b"/>
              <a:pathLst>
                <a:path w="838" h="992" extrusionOk="0">
                  <a:moveTo>
                    <a:pt x="435" y="1"/>
                  </a:moveTo>
                  <a:cubicBezTo>
                    <a:pt x="433" y="1"/>
                    <a:pt x="431" y="1"/>
                    <a:pt x="428" y="1"/>
                  </a:cubicBezTo>
                  <a:cubicBezTo>
                    <a:pt x="394" y="6"/>
                    <a:pt x="360" y="12"/>
                    <a:pt x="327" y="17"/>
                  </a:cubicBezTo>
                  <a:cubicBezTo>
                    <a:pt x="259" y="38"/>
                    <a:pt x="197" y="77"/>
                    <a:pt x="149" y="128"/>
                  </a:cubicBezTo>
                  <a:cubicBezTo>
                    <a:pt x="144" y="133"/>
                    <a:pt x="141" y="136"/>
                    <a:pt x="138" y="139"/>
                  </a:cubicBezTo>
                  <a:lnTo>
                    <a:pt x="133" y="145"/>
                  </a:lnTo>
                  <a:cubicBezTo>
                    <a:pt x="112" y="173"/>
                    <a:pt x="91" y="204"/>
                    <a:pt x="72" y="232"/>
                  </a:cubicBezTo>
                  <a:cubicBezTo>
                    <a:pt x="66" y="241"/>
                    <a:pt x="61" y="248"/>
                    <a:pt x="58" y="258"/>
                  </a:cubicBezTo>
                  <a:cubicBezTo>
                    <a:pt x="39" y="296"/>
                    <a:pt x="24" y="337"/>
                    <a:pt x="15" y="378"/>
                  </a:cubicBezTo>
                  <a:cubicBezTo>
                    <a:pt x="14" y="382"/>
                    <a:pt x="12" y="388"/>
                    <a:pt x="11" y="393"/>
                  </a:cubicBezTo>
                  <a:cubicBezTo>
                    <a:pt x="7" y="427"/>
                    <a:pt x="4" y="465"/>
                    <a:pt x="1" y="499"/>
                  </a:cubicBezTo>
                  <a:cubicBezTo>
                    <a:pt x="1" y="501"/>
                    <a:pt x="1" y="503"/>
                    <a:pt x="1" y="507"/>
                  </a:cubicBezTo>
                  <a:cubicBezTo>
                    <a:pt x="1" y="516"/>
                    <a:pt x="1" y="526"/>
                    <a:pt x="3" y="535"/>
                  </a:cubicBezTo>
                  <a:cubicBezTo>
                    <a:pt x="7" y="566"/>
                    <a:pt x="11" y="623"/>
                    <a:pt x="25" y="662"/>
                  </a:cubicBezTo>
                  <a:cubicBezTo>
                    <a:pt x="39" y="704"/>
                    <a:pt x="58" y="745"/>
                    <a:pt x="79" y="783"/>
                  </a:cubicBezTo>
                  <a:cubicBezTo>
                    <a:pt x="83" y="788"/>
                    <a:pt x="85" y="792"/>
                    <a:pt x="88" y="795"/>
                  </a:cubicBezTo>
                  <a:cubicBezTo>
                    <a:pt x="110" y="824"/>
                    <a:pt x="135" y="853"/>
                    <a:pt x="158" y="881"/>
                  </a:cubicBezTo>
                  <a:lnTo>
                    <a:pt x="165" y="887"/>
                  </a:lnTo>
                  <a:cubicBezTo>
                    <a:pt x="243" y="954"/>
                    <a:pt x="341" y="991"/>
                    <a:pt x="444" y="992"/>
                  </a:cubicBezTo>
                  <a:cubicBezTo>
                    <a:pt x="446" y="992"/>
                    <a:pt x="448" y="992"/>
                    <a:pt x="450" y="992"/>
                  </a:cubicBezTo>
                  <a:cubicBezTo>
                    <a:pt x="500" y="992"/>
                    <a:pt x="550" y="979"/>
                    <a:pt x="594" y="954"/>
                  </a:cubicBezTo>
                  <a:cubicBezTo>
                    <a:pt x="645" y="937"/>
                    <a:pt x="689" y="905"/>
                    <a:pt x="723" y="864"/>
                  </a:cubicBezTo>
                  <a:cubicBezTo>
                    <a:pt x="744" y="836"/>
                    <a:pt x="763" y="808"/>
                    <a:pt x="783" y="781"/>
                  </a:cubicBezTo>
                  <a:cubicBezTo>
                    <a:pt x="814" y="721"/>
                    <a:pt x="830" y="653"/>
                    <a:pt x="828" y="584"/>
                  </a:cubicBezTo>
                  <a:cubicBezTo>
                    <a:pt x="824" y="560"/>
                    <a:pt x="821" y="534"/>
                    <a:pt x="816" y="508"/>
                  </a:cubicBezTo>
                  <a:cubicBezTo>
                    <a:pt x="831" y="469"/>
                    <a:pt x="838" y="428"/>
                    <a:pt x="836" y="386"/>
                  </a:cubicBezTo>
                  <a:cubicBezTo>
                    <a:pt x="828" y="281"/>
                    <a:pt x="783" y="181"/>
                    <a:pt x="708" y="106"/>
                  </a:cubicBezTo>
                  <a:lnTo>
                    <a:pt x="624" y="46"/>
                  </a:lnTo>
                  <a:cubicBezTo>
                    <a:pt x="566" y="16"/>
                    <a:pt x="501" y="1"/>
                    <a:pt x="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8"/>
            <p:cNvSpPr/>
            <p:nvPr/>
          </p:nvSpPr>
          <p:spPr>
            <a:xfrm>
              <a:off x="4297750" y="1412900"/>
              <a:ext cx="21800" cy="21725"/>
            </a:xfrm>
            <a:custGeom>
              <a:avLst/>
              <a:gdLst/>
              <a:ahLst/>
              <a:cxnLst/>
              <a:rect l="l" t="t" r="r" b="b"/>
              <a:pathLst>
                <a:path w="872" h="869" extrusionOk="0">
                  <a:moveTo>
                    <a:pt x="431" y="1"/>
                  </a:moveTo>
                  <a:cubicBezTo>
                    <a:pt x="361" y="3"/>
                    <a:pt x="292" y="23"/>
                    <a:pt x="233" y="60"/>
                  </a:cubicBezTo>
                  <a:lnTo>
                    <a:pt x="152" y="128"/>
                  </a:lnTo>
                  <a:cubicBezTo>
                    <a:pt x="104" y="178"/>
                    <a:pt x="72" y="239"/>
                    <a:pt x="56" y="306"/>
                  </a:cubicBezTo>
                  <a:lnTo>
                    <a:pt x="38" y="383"/>
                  </a:lnTo>
                  <a:cubicBezTo>
                    <a:pt x="0" y="540"/>
                    <a:pt x="64" y="704"/>
                    <a:pt x="198" y="794"/>
                  </a:cubicBezTo>
                  <a:lnTo>
                    <a:pt x="199" y="794"/>
                  </a:lnTo>
                  <a:cubicBezTo>
                    <a:pt x="238" y="826"/>
                    <a:pt x="286" y="849"/>
                    <a:pt x="335" y="859"/>
                  </a:cubicBezTo>
                  <a:cubicBezTo>
                    <a:pt x="370" y="862"/>
                    <a:pt x="403" y="865"/>
                    <a:pt x="437" y="868"/>
                  </a:cubicBezTo>
                  <a:cubicBezTo>
                    <a:pt x="507" y="867"/>
                    <a:pt x="575" y="847"/>
                    <a:pt x="635" y="809"/>
                  </a:cubicBezTo>
                  <a:cubicBezTo>
                    <a:pt x="662" y="786"/>
                    <a:pt x="689" y="764"/>
                    <a:pt x="716" y="742"/>
                  </a:cubicBezTo>
                  <a:cubicBezTo>
                    <a:pt x="762" y="691"/>
                    <a:pt x="794" y="630"/>
                    <a:pt x="811" y="563"/>
                  </a:cubicBezTo>
                  <a:cubicBezTo>
                    <a:pt x="816" y="537"/>
                    <a:pt x="821" y="512"/>
                    <a:pt x="828" y="486"/>
                  </a:cubicBezTo>
                  <a:cubicBezTo>
                    <a:pt x="871" y="274"/>
                    <a:pt x="740" y="66"/>
                    <a:pt x="532" y="10"/>
                  </a:cubicBezTo>
                  <a:cubicBezTo>
                    <a:pt x="498" y="7"/>
                    <a:pt x="464" y="4"/>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8"/>
            <p:cNvSpPr/>
            <p:nvPr/>
          </p:nvSpPr>
          <p:spPr>
            <a:xfrm>
              <a:off x="4264525" y="1484250"/>
              <a:ext cx="27475" cy="26275"/>
            </a:xfrm>
            <a:custGeom>
              <a:avLst/>
              <a:gdLst/>
              <a:ahLst/>
              <a:cxnLst/>
              <a:rect l="l" t="t" r="r" b="b"/>
              <a:pathLst>
                <a:path w="1099" h="1051" extrusionOk="0">
                  <a:moveTo>
                    <a:pt x="546" y="1"/>
                  </a:moveTo>
                  <a:cubicBezTo>
                    <a:pt x="542" y="1"/>
                    <a:pt x="538" y="1"/>
                    <a:pt x="534" y="1"/>
                  </a:cubicBezTo>
                  <a:cubicBezTo>
                    <a:pt x="488" y="5"/>
                    <a:pt x="442" y="12"/>
                    <a:pt x="397" y="23"/>
                  </a:cubicBezTo>
                  <a:cubicBezTo>
                    <a:pt x="351" y="34"/>
                    <a:pt x="301" y="61"/>
                    <a:pt x="264" y="79"/>
                  </a:cubicBezTo>
                  <a:cubicBezTo>
                    <a:pt x="252" y="85"/>
                    <a:pt x="241" y="91"/>
                    <a:pt x="232" y="100"/>
                  </a:cubicBezTo>
                  <a:cubicBezTo>
                    <a:pt x="204" y="120"/>
                    <a:pt x="173" y="146"/>
                    <a:pt x="147" y="170"/>
                  </a:cubicBezTo>
                  <a:cubicBezTo>
                    <a:pt x="145" y="172"/>
                    <a:pt x="142" y="174"/>
                    <a:pt x="140" y="176"/>
                  </a:cubicBezTo>
                  <a:cubicBezTo>
                    <a:pt x="134" y="182"/>
                    <a:pt x="130" y="187"/>
                    <a:pt x="126" y="193"/>
                  </a:cubicBezTo>
                  <a:cubicBezTo>
                    <a:pt x="102" y="224"/>
                    <a:pt x="69" y="262"/>
                    <a:pt x="52" y="302"/>
                  </a:cubicBezTo>
                  <a:cubicBezTo>
                    <a:pt x="10" y="400"/>
                    <a:pt x="9" y="416"/>
                    <a:pt x="1" y="521"/>
                  </a:cubicBezTo>
                  <a:cubicBezTo>
                    <a:pt x="0" y="530"/>
                    <a:pt x="0" y="538"/>
                    <a:pt x="1" y="547"/>
                  </a:cubicBezTo>
                  <a:cubicBezTo>
                    <a:pt x="4" y="590"/>
                    <a:pt x="11" y="632"/>
                    <a:pt x="23" y="673"/>
                  </a:cubicBezTo>
                  <a:cubicBezTo>
                    <a:pt x="38" y="716"/>
                    <a:pt x="55" y="756"/>
                    <a:pt x="77" y="793"/>
                  </a:cubicBezTo>
                  <a:cubicBezTo>
                    <a:pt x="98" y="830"/>
                    <a:pt x="140" y="874"/>
                    <a:pt x="161" y="898"/>
                  </a:cubicBezTo>
                  <a:cubicBezTo>
                    <a:pt x="194" y="937"/>
                    <a:pt x="241" y="966"/>
                    <a:pt x="283" y="991"/>
                  </a:cubicBezTo>
                  <a:cubicBezTo>
                    <a:pt x="355" y="1030"/>
                    <a:pt x="435" y="1051"/>
                    <a:pt x="516" y="1051"/>
                  </a:cubicBezTo>
                  <a:cubicBezTo>
                    <a:pt x="521" y="1051"/>
                    <a:pt x="525" y="1051"/>
                    <a:pt x="529" y="1051"/>
                  </a:cubicBezTo>
                  <a:cubicBezTo>
                    <a:pt x="572" y="1049"/>
                    <a:pt x="615" y="1043"/>
                    <a:pt x="656" y="1029"/>
                  </a:cubicBezTo>
                  <a:cubicBezTo>
                    <a:pt x="757" y="990"/>
                    <a:pt x="776" y="975"/>
                    <a:pt x="857" y="903"/>
                  </a:cubicBezTo>
                  <a:cubicBezTo>
                    <a:pt x="893" y="866"/>
                    <a:pt x="920" y="820"/>
                    <a:pt x="934" y="771"/>
                  </a:cubicBezTo>
                  <a:cubicBezTo>
                    <a:pt x="937" y="761"/>
                    <a:pt x="940" y="751"/>
                    <a:pt x="942" y="742"/>
                  </a:cubicBezTo>
                  <a:cubicBezTo>
                    <a:pt x="945" y="740"/>
                    <a:pt x="946" y="739"/>
                    <a:pt x="947" y="738"/>
                  </a:cubicBezTo>
                  <a:cubicBezTo>
                    <a:pt x="990" y="709"/>
                    <a:pt x="1025" y="668"/>
                    <a:pt x="1047" y="621"/>
                  </a:cubicBezTo>
                  <a:lnTo>
                    <a:pt x="1083" y="527"/>
                  </a:lnTo>
                  <a:cubicBezTo>
                    <a:pt x="1098" y="460"/>
                    <a:pt x="1096" y="389"/>
                    <a:pt x="1076" y="323"/>
                  </a:cubicBezTo>
                  <a:cubicBezTo>
                    <a:pt x="1062" y="292"/>
                    <a:pt x="1047" y="260"/>
                    <a:pt x="1033" y="227"/>
                  </a:cubicBezTo>
                  <a:cubicBezTo>
                    <a:pt x="995" y="168"/>
                    <a:pt x="944" y="119"/>
                    <a:pt x="882" y="86"/>
                  </a:cubicBezTo>
                  <a:cubicBezTo>
                    <a:pt x="870" y="79"/>
                    <a:pt x="858" y="73"/>
                    <a:pt x="846" y="67"/>
                  </a:cubicBezTo>
                  <a:cubicBezTo>
                    <a:pt x="802" y="48"/>
                    <a:pt x="758" y="32"/>
                    <a:pt x="712" y="19"/>
                  </a:cubicBezTo>
                  <a:cubicBezTo>
                    <a:pt x="667" y="10"/>
                    <a:pt x="620" y="5"/>
                    <a:pt x="574" y="2"/>
                  </a:cubicBezTo>
                  <a:cubicBezTo>
                    <a:pt x="565" y="2"/>
                    <a:pt x="555"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8"/>
            <p:cNvSpPr/>
            <p:nvPr/>
          </p:nvSpPr>
          <p:spPr>
            <a:xfrm>
              <a:off x="4333375" y="1534950"/>
              <a:ext cx="29300" cy="20400"/>
            </a:xfrm>
            <a:custGeom>
              <a:avLst/>
              <a:gdLst/>
              <a:ahLst/>
              <a:cxnLst/>
              <a:rect l="l" t="t" r="r" b="b"/>
              <a:pathLst>
                <a:path w="1172" h="816" extrusionOk="0">
                  <a:moveTo>
                    <a:pt x="598" y="0"/>
                  </a:moveTo>
                  <a:cubicBezTo>
                    <a:pt x="532" y="0"/>
                    <a:pt x="462" y="19"/>
                    <a:pt x="392" y="63"/>
                  </a:cubicBezTo>
                  <a:lnTo>
                    <a:pt x="362" y="81"/>
                  </a:lnTo>
                  <a:cubicBezTo>
                    <a:pt x="0" y="306"/>
                    <a:pt x="235" y="815"/>
                    <a:pt x="575" y="815"/>
                  </a:cubicBezTo>
                  <a:cubicBezTo>
                    <a:pt x="641" y="815"/>
                    <a:pt x="711" y="796"/>
                    <a:pt x="781" y="752"/>
                  </a:cubicBezTo>
                  <a:lnTo>
                    <a:pt x="810" y="735"/>
                  </a:lnTo>
                  <a:cubicBezTo>
                    <a:pt x="1172" y="509"/>
                    <a:pt x="938"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8"/>
            <p:cNvSpPr/>
            <p:nvPr/>
          </p:nvSpPr>
          <p:spPr>
            <a:xfrm>
              <a:off x="4210200" y="1441775"/>
              <a:ext cx="22150" cy="25475"/>
            </a:xfrm>
            <a:custGeom>
              <a:avLst/>
              <a:gdLst/>
              <a:ahLst/>
              <a:cxnLst/>
              <a:rect l="l" t="t" r="r" b="b"/>
              <a:pathLst>
                <a:path w="886" h="1019" extrusionOk="0">
                  <a:moveTo>
                    <a:pt x="430" y="1"/>
                  </a:moveTo>
                  <a:cubicBezTo>
                    <a:pt x="425" y="1"/>
                    <a:pt x="421" y="1"/>
                    <a:pt x="417" y="1"/>
                  </a:cubicBezTo>
                  <a:lnTo>
                    <a:pt x="316" y="17"/>
                  </a:lnTo>
                  <a:cubicBezTo>
                    <a:pt x="248" y="37"/>
                    <a:pt x="186" y="75"/>
                    <a:pt x="138" y="128"/>
                  </a:cubicBezTo>
                  <a:cubicBezTo>
                    <a:pt x="116" y="158"/>
                    <a:pt x="81" y="200"/>
                    <a:pt x="63" y="238"/>
                  </a:cubicBezTo>
                  <a:cubicBezTo>
                    <a:pt x="60" y="244"/>
                    <a:pt x="59" y="248"/>
                    <a:pt x="57" y="254"/>
                  </a:cubicBezTo>
                  <a:cubicBezTo>
                    <a:pt x="43" y="288"/>
                    <a:pt x="27" y="324"/>
                    <a:pt x="18" y="361"/>
                  </a:cubicBezTo>
                  <a:cubicBezTo>
                    <a:pt x="14" y="370"/>
                    <a:pt x="12" y="381"/>
                    <a:pt x="11" y="392"/>
                  </a:cubicBezTo>
                  <a:cubicBezTo>
                    <a:pt x="4" y="435"/>
                    <a:pt x="0" y="478"/>
                    <a:pt x="0" y="523"/>
                  </a:cubicBezTo>
                  <a:cubicBezTo>
                    <a:pt x="4" y="567"/>
                    <a:pt x="10" y="610"/>
                    <a:pt x="20" y="653"/>
                  </a:cubicBezTo>
                  <a:cubicBezTo>
                    <a:pt x="22" y="663"/>
                    <a:pt x="25" y="674"/>
                    <a:pt x="30" y="684"/>
                  </a:cubicBezTo>
                  <a:cubicBezTo>
                    <a:pt x="45" y="727"/>
                    <a:pt x="64" y="768"/>
                    <a:pt x="87" y="807"/>
                  </a:cubicBezTo>
                  <a:cubicBezTo>
                    <a:pt x="90" y="812"/>
                    <a:pt x="92" y="817"/>
                    <a:pt x="97" y="821"/>
                  </a:cubicBezTo>
                  <a:cubicBezTo>
                    <a:pt x="108" y="836"/>
                    <a:pt x="121" y="852"/>
                    <a:pt x="133" y="866"/>
                  </a:cubicBezTo>
                  <a:cubicBezTo>
                    <a:pt x="145" y="880"/>
                    <a:pt x="159" y="899"/>
                    <a:pt x="173" y="914"/>
                  </a:cubicBezTo>
                  <a:cubicBezTo>
                    <a:pt x="251" y="986"/>
                    <a:pt x="346" y="1019"/>
                    <a:pt x="439" y="1019"/>
                  </a:cubicBezTo>
                  <a:cubicBezTo>
                    <a:pt x="613" y="1019"/>
                    <a:pt x="782" y="904"/>
                    <a:pt x="827" y="712"/>
                  </a:cubicBezTo>
                  <a:cubicBezTo>
                    <a:pt x="840" y="666"/>
                    <a:pt x="854" y="621"/>
                    <a:pt x="867" y="576"/>
                  </a:cubicBezTo>
                  <a:cubicBezTo>
                    <a:pt x="885" y="473"/>
                    <a:pt x="868" y="367"/>
                    <a:pt x="817" y="277"/>
                  </a:cubicBezTo>
                  <a:cubicBezTo>
                    <a:pt x="809" y="263"/>
                    <a:pt x="798" y="249"/>
                    <a:pt x="787" y="237"/>
                  </a:cubicBezTo>
                  <a:cubicBezTo>
                    <a:pt x="787" y="237"/>
                    <a:pt x="787" y="236"/>
                    <a:pt x="787" y="235"/>
                  </a:cubicBezTo>
                  <a:cubicBezTo>
                    <a:pt x="769" y="186"/>
                    <a:pt x="738" y="140"/>
                    <a:pt x="697" y="106"/>
                  </a:cubicBezTo>
                  <a:cubicBezTo>
                    <a:pt x="669" y="86"/>
                    <a:pt x="641" y="66"/>
                    <a:pt x="613" y="46"/>
                  </a:cubicBezTo>
                  <a:cubicBezTo>
                    <a:pt x="556" y="17"/>
                    <a:pt x="493"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8"/>
            <p:cNvSpPr/>
            <p:nvPr/>
          </p:nvSpPr>
          <p:spPr>
            <a:xfrm>
              <a:off x="4273000" y="1276225"/>
              <a:ext cx="28600" cy="19950"/>
            </a:xfrm>
            <a:custGeom>
              <a:avLst/>
              <a:gdLst/>
              <a:ahLst/>
              <a:cxnLst/>
              <a:rect l="l" t="t" r="r" b="b"/>
              <a:pathLst>
                <a:path w="1144" h="798" extrusionOk="0">
                  <a:moveTo>
                    <a:pt x="569" y="0"/>
                  </a:moveTo>
                  <a:cubicBezTo>
                    <a:pt x="504" y="0"/>
                    <a:pt x="434" y="19"/>
                    <a:pt x="364" y="63"/>
                  </a:cubicBezTo>
                  <a:cubicBezTo>
                    <a:pt x="1" y="289"/>
                    <a:pt x="235" y="798"/>
                    <a:pt x="576" y="798"/>
                  </a:cubicBezTo>
                  <a:cubicBezTo>
                    <a:pt x="642" y="798"/>
                    <a:pt x="712" y="779"/>
                    <a:pt x="782"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8"/>
            <p:cNvSpPr/>
            <p:nvPr/>
          </p:nvSpPr>
          <p:spPr>
            <a:xfrm>
              <a:off x="4167500" y="1326350"/>
              <a:ext cx="27475" cy="22450"/>
            </a:xfrm>
            <a:custGeom>
              <a:avLst/>
              <a:gdLst/>
              <a:ahLst/>
              <a:cxnLst/>
              <a:rect l="l" t="t" r="r" b="b"/>
              <a:pathLst>
                <a:path w="1099" h="898" extrusionOk="0">
                  <a:moveTo>
                    <a:pt x="539" y="1"/>
                  </a:moveTo>
                  <a:cubicBezTo>
                    <a:pt x="513" y="1"/>
                    <a:pt x="486" y="2"/>
                    <a:pt x="461" y="5"/>
                  </a:cubicBezTo>
                  <a:cubicBezTo>
                    <a:pt x="401" y="12"/>
                    <a:pt x="342" y="22"/>
                    <a:pt x="283" y="37"/>
                  </a:cubicBezTo>
                  <a:cubicBezTo>
                    <a:pt x="215" y="58"/>
                    <a:pt x="152" y="97"/>
                    <a:pt x="105" y="149"/>
                  </a:cubicBezTo>
                  <a:cubicBezTo>
                    <a:pt x="38" y="228"/>
                    <a:pt x="1" y="326"/>
                    <a:pt x="0" y="429"/>
                  </a:cubicBezTo>
                  <a:cubicBezTo>
                    <a:pt x="2" y="499"/>
                    <a:pt x="23" y="567"/>
                    <a:pt x="59" y="627"/>
                  </a:cubicBezTo>
                  <a:cubicBezTo>
                    <a:pt x="89" y="664"/>
                    <a:pt x="117" y="705"/>
                    <a:pt x="154" y="737"/>
                  </a:cubicBezTo>
                  <a:cubicBezTo>
                    <a:pt x="188" y="767"/>
                    <a:pt x="227" y="794"/>
                    <a:pt x="267" y="818"/>
                  </a:cubicBezTo>
                  <a:cubicBezTo>
                    <a:pt x="279" y="825"/>
                    <a:pt x="291" y="831"/>
                    <a:pt x="304" y="836"/>
                  </a:cubicBezTo>
                  <a:cubicBezTo>
                    <a:pt x="385" y="875"/>
                    <a:pt x="474" y="896"/>
                    <a:pt x="565" y="896"/>
                  </a:cubicBezTo>
                  <a:cubicBezTo>
                    <a:pt x="567" y="896"/>
                    <a:pt x="569" y="896"/>
                    <a:pt x="572" y="896"/>
                  </a:cubicBezTo>
                  <a:cubicBezTo>
                    <a:pt x="577" y="897"/>
                    <a:pt x="583" y="897"/>
                    <a:pt x="589" y="897"/>
                  </a:cubicBezTo>
                  <a:cubicBezTo>
                    <a:pt x="598" y="897"/>
                    <a:pt x="606" y="897"/>
                    <a:pt x="615" y="895"/>
                  </a:cubicBezTo>
                  <a:cubicBezTo>
                    <a:pt x="654" y="891"/>
                    <a:pt x="694" y="885"/>
                    <a:pt x="732" y="877"/>
                  </a:cubicBezTo>
                  <a:cubicBezTo>
                    <a:pt x="738" y="876"/>
                    <a:pt x="745" y="874"/>
                    <a:pt x="751" y="873"/>
                  </a:cubicBezTo>
                  <a:cubicBezTo>
                    <a:pt x="797" y="856"/>
                    <a:pt x="842" y="837"/>
                    <a:pt x="884" y="813"/>
                  </a:cubicBezTo>
                  <a:cubicBezTo>
                    <a:pt x="980" y="735"/>
                    <a:pt x="1050" y="632"/>
                    <a:pt x="1089" y="515"/>
                  </a:cubicBezTo>
                  <a:cubicBezTo>
                    <a:pt x="1092" y="482"/>
                    <a:pt x="1096" y="447"/>
                    <a:pt x="1099" y="413"/>
                  </a:cubicBezTo>
                  <a:cubicBezTo>
                    <a:pt x="1097" y="343"/>
                    <a:pt x="1076" y="275"/>
                    <a:pt x="1040" y="216"/>
                  </a:cubicBezTo>
                  <a:cubicBezTo>
                    <a:pt x="1017" y="189"/>
                    <a:pt x="994" y="162"/>
                    <a:pt x="971" y="134"/>
                  </a:cubicBezTo>
                  <a:cubicBezTo>
                    <a:pt x="922" y="87"/>
                    <a:pt x="860" y="55"/>
                    <a:pt x="793" y="40"/>
                  </a:cubicBezTo>
                  <a:cubicBezTo>
                    <a:pt x="767" y="30"/>
                    <a:pt x="741" y="23"/>
                    <a:pt x="715" y="19"/>
                  </a:cubicBezTo>
                  <a:cubicBezTo>
                    <a:pt x="657" y="8"/>
                    <a:pt x="599" y="3"/>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8"/>
            <p:cNvSpPr/>
            <p:nvPr/>
          </p:nvSpPr>
          <p:spPr>
            <a:xfrm>
              <a:off x="4215550" y="1298675"/>
              <a:ext cx="23475" cy="20550"/>
            </a:xfrm>
            <a:custGeom>
              <a:avLst/>
              <a:gdLst/>
              <a:ahLst/>
              <a:cxnLst/>
              <a:rect l="l" t="t" r="r" b="b"/>
              <a:pathLst>
                <a:path w="939" h="822" extrusionOk="0">
                  <a:moveTo>
                    <a:pt x="482" y="0"/>
                  </a:moveTo>
                  <a:cubicBezTo>
                    <a:pt x="412" y="2"/>
                    <a:pt x="343" y="23"/>
                    <a:pt x="283" y="60"/>
                  </a:cubicBezTo>
                  <a:lnTo>
                    <a:pt x="237" y="89"/>
                  </a:lnTo>
                  <a:cubicBezTo>
                    <a:pt x="55" y="208"/>
                    <a:pt x="0" y="448"/>
                    <a:pt x="109" y="634"/>
                  </a:cubicBezTo>
                  <a:cubicBezTo>
                    <a:pt x="132" y="661"/>
                    <a:pt x="155" y="688"/>
                    <a:pt x="178" y="717"/>
                  </a:cubicBezTo>
                  <a:cubicBezTo>
                    <a:pt x="228" y="763"/>
                    <a:pt x="290" y="795"/>
                    <a:pt x="356" y="811"/>
                  </a:cubicBezTo>
                  <a:cubicBezTo>
                    <a:pt x="390" y="814"/>
                    <a:pt x="424" y="817"/>
                    <a:pt x="457" y="821"/>
                  </a:cubicBezTo>
                  <a:cubicBezTo>
                    <a:pt x="528" y="819"/>
                    <a:pt x="596" y="799"/>
                    <a:pt x="655" y="761"/>
                  </a:cubicBezTo>
                  <a:lnTo>
                    <a:pt x="703" y="732"/>
                  </a:lnTo>
                  <a:cubicBezTo>
                    <a:pt x="883" y="613"/>
                    <a:pt x="938" y="373"/>
                    <a:pt x="829" y="186"/>
                  </a:cubicBezTo>
                  <a:cubicBezTo>
                    <a:pt x="806" y="159"/>
                    <a:pt x="784" y="132"/>
                    <a:pt x="761" y="105"/>
                  </a:cubicBezTo>
                  <a:cubicBezTo>
                    <a:pt x="711" y="57"/>
                    <a:pt x="650" y="25"/>
                    <a:pt x="583" y="10"/>
                  </a:cubicBez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8"/>
            <p:cNvSpPr/>
            <p:nvPr/>
          </p:nvSpPr>
          <p:spPr>
            <a:xfrm>
              <a:off x="4144675" y="1396925"/>
              <a:ext cx="33675" cy="26675"/>
            </a:xfrm>
            <a:custGeom>
              <a:avLst/>
              <a:gdLst/>
              <a:ahLst/>
              <a:cxnLst/>
              <a:rect l="l" t="t" r="r" b="b"/>
              <a:pathLst>
                <a:path w="1347" h="1067" extrusionOk="0">
                  <a:moveTo>
                    <a:pt x="542" y="0"/>
                  </a:moveTo>
                  <a:cubicBezTo>
                    <a:pt x="486" y="0"/>
                    <a:pt x="431" y="8"/>
                    <a:pt x="379" y="29"/>
                  </a:cubicBezTo>
                  <a:cubicBezTo>
                    <a:pt x="335" y="48"/>
                    <a:pt x="286" y="65"/>
                    <a:pt x="246" y="94"/>
                  </a:cubicBezTo>
                  <a:cubicBezTo>
                    <a:pt x="214" y="119"/>
                    <a:pt x="182" y="146"/>
                    <a:pt x="151" y="174"/>
                  </a:cubicBezTo>
                  <a:cubicBezTo>
                    <a:pt x="145" y="180"/>
                    <a:pt x="138" y="188"/>
                    <a:pt x="133" y="194"/>
                  </a:cubicBezTo>
                  <a:cubicBezTo>
                    <a:pt x="108" y="227"/>
                    <a:pt x="84" y="259"/>
                    <a:pt x="64" y="294"/>
                  </a:cubicBezTo>
                  <a:cubicBezTo>
                    <a:pt x="59" y="300"/>
                    <a:pt x="56" y="307"/>
                    <a:pt x="54" y="313"/>
                  </a:cubicBezTo>
                  <a:cubicBezTo>
                    <a:pt x="19" y="386"/>
                    <a:pt x="1" y="466"/>
                    <a:pt x="0" y="546"/>
                  </a:cubicBezTo>
                  <a:cubicBezTo>
                    <a:pt x="0" y="554"/>
                    <a:pt x="0" y="562"/>
                    <a:pt x="1" y="569"/>
                  </a:cubicBezTo>
                  <a:cubicBezTo>
                    <a:pt x="3" y="608"/>
                    <a:pt x="11" y="647"/>
                    <a:pt x="21" y="684"/>
                  </a:cubicBezTo>
                  <a:cubicBezTo>
                    <a:pt x="27" y="703"/>
                    <a:pt x="40" y="727"/>
                    <a:pt x="45" y="741"/>
                  </a:cubicBezTo>
                  <a:cubicBezTo>
                    <a:pt x="54" y="761"/>
                    <a:pt x="63" y="780"/>
                    <a:pt x="72" y="799"/>
                  </a:cubicBezTo>
                  <a:cubicBezTo>
                    <a:pt x="95" y="835"/>
                    <a:pt x="123" y="870"/>
                    <a:pt x="155" y="899"/>
                  </a:cubicBezTo>
                  <a:cubicBezTo>
                    <a:pt x="233" y="975"/>
                    <a:pt x="340" y="1021"/>
                    <a:pt x="445" y="1045"/>
                  </a:cubicBezTo>
                  <a:cubicBezTo>
                    <a:pt x="511" y="1060"/>
                    <a:pt x="577" y="1067"/>
                    <a:pt x="644" y="1067"/>
                  </a:cubicBezTo>
                  <a:cubicBezTo>
                    <a:pt x="653" y="1067"/>
                    <a:pt x="663" y="1067"/>
                    <a:pt x="672" y="1066"/>
                  </a:cubicBezTo>
                  <a:cubicBezTo>
                    <a:pt x="728" y="1062"/>
                    <a:pt x="783" y="1055"/>
                    <a:pt x="840" y="1043"/>
                  </a:cubicBezTo>
                  <a:cubicBezTo>
                    <a:pt x="864" y="1037"/>
                    <a:pt x="889" y="1031"/>
                    <a:pt x="914" y="1022"/>
                  </a:cubicBezTo>
                  <a:cubicBezTo>
                    <a:pt x="992" y="995"/>
                    <a:pt x="1073" y="960"/>
                    <a:pt x="1140" y="910"/>
                  </a:cubicBezTo>
                  <a:cubicBezTo>
                    <a:pt x="1185" y="884"/>
                    <a:pt x="1224" y="846"/>
                    <a:pt x="1251" y="800"/>
                  </a:cubicBezTo>
                  <a:cubicBezTo>
                    <a:pt x="1340" y="670"/>
                    <a:pt x="1346" y="500"/>
                    <a:pt x="1266" y="364"/>
                  </a:cubicBezTo>
                  <a:cubicBezTo>
                    <a:pt x="1211" y="283"/>
                    <a:pt x="1131" y="215"/>
                    <a:pt x="1033" y="192"/>
                  </a:cubicBezTo>
                  <a:cubicBezTo>
                    <a:pt x="985" y="155"/>
                    <a:pt x="937" y="121"/>
                    <a:pt x="885" y="90"/>
                  </a:cubicBezTo>
                  <a:cubicBezTo>
                    <a:pt x="867" y="80"/>
                    <a:pt x="848" y="70"/>
                    <a:pt x="829" y="63"/>
                  </a:cubicBezTo>
                  <a:cubicBezTo>
                    <a:pt x="783" y="45"/>
                    <a:pt x="732" y="22"/>
                    <a:pt x="680" y="13"/>
                  </a:cubicBezTo>
                  <a:cubicBezTo>
                    <a:pt x="635" y="6"/>
                    <a:pt x="589"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8"/>
            <p:cNvSpPr/>
            <p:nvPr/>
          </p:nvSpPr>
          <p:spPr>
            <a:xfrm>
              <a:off x="4257175" y="1561600"/>
              <a:ext cx="30150" cy="25600"/>
            </a:xfrm>
            <a:custGeom>
              <a:avLst/>
              <a:gdLst/>
              <a:ahLst/>
              <a:cxnLst/>
              <a:rect l="l" t="t" r="r" b="b"/>
              <a:pathLst>
                <a:path w="1206" h="1024" extrusionOk="0">
                  <a:moveTo>
                    <a:pt x="586" y="1"/>
                  </a:moveTo>
                  <a:cubicBezTo>
                    <a:pt x="568" y="1"/>
                    <a:pt x="550" y="2"/>
                    <a:pt x="533" y="4"/>
                  </a:cubicBezTo>
                  <a:cubicBezTo>
                    <a:pt x="482" y="8"/>
                    <a:pt x="433" y="17"/>
                    <a:pt x="384" y="30"/>
                  </a:cubicBezTo>
                  <a:cubicBezTo>
                    <a:pt x="367" y="34"/>
                    <a:pt x="350" y="40"/>
                    <a:pt x="334" y="47"/>
                  </a:cubicBezTo>
                  <a:cubicBezTo>
                    <a:pt x="288" y="68"/>
                    <a:pt x="235" y="88"/>
                    <a:pt x="192" y="117"/>
                  </a:cubicBezTo>
                  <a:cubicBezTo>
                    <a:pt x="165" y="139"/>
                    <a:pt x="138" y="162"/>
                    <a:pt x="110" y="185"/>
                  </a:cubicBezTo>
                  <a:cubicBezTo>
                    <a:pt x="73" y="220"/>
                    <a:pt x="47" y="266"/>
                    <a:pt x="33" y="315"/>
                  </a:cubicBezTo>
                  <a:cubicBezTo>
                    <a:pt x="17" y="346"/>
                    <a:pt x="9" y="379"/>
                    <a:pt x="10" y="414"/>
                  </a:cubicBezTo>
                  <a:cubicBezTo>
                    <a:pt x="0" y="464"/>
                    <a:pt x="5" y="516"/>
                    <a:pt x="21" y="565"/>
                  </a:cubicBezTo>
                  <a:cubicBezTo>
                    <a:pt x="62" y="673"/>
                    <a:pt x="113" y="764"/>
                    <a:pt x="199" y="842"/>
                  </a:cubicBezTo>
                  <a:cubicBezTo>
                    <a:pt x="240" y="878"/>
                    <a:pt x="285" y="911"/>
                    <a:pt x="333" y="938"/>
                  </a:cubicBezTo>
                  <a:cubicBezTo>
                    <a:pt x="380" y="961"/>
                    <a:pt x="429" y="982"/>
                    <a:pt x="480" y="997"/>
                  </a:cubicBezTo>
                  <a:cubicBezTo>
                    <a:pt x="501" y="1004"/>
                    <a:pt x="520" y="1008"/>
                    <a:pt x="542" y="1011"/>
                  </a:cubicBezTo>
                  <a:cubicBezTo>
                    <a:pt x="582" y="1016"/>
                    <a:pt x="627" y="1024"/>
                    <a:pt x="671" y="1024"/>
                  </a:cubicBezTo>
                  <a:cubicBezTo>
                    <a:pt x="682" y="1024"/>
                    <a:pt x="693" y="1023"/>
                    <a:pt x="704" y="1022"/>
                  </a:cubicBezTo>
                  <a:cubicBezTo>
                    <a:pt x="816" y="1012"/>
                    <a:pt x="917" y="986"/>
                    <a:pt x="1014" y="925"/>
                  </a:cubicBezTo>
                  <a:cubicBezTo>
                    <a:pt x="1100" y="866"/>
                    <a:pt x="1163" y="779"/>
                    <a:pt x="1191" y="678"/>
                  </a:cubicBezTo>
                  <a:cubicBezTo>
                    <a:pt x="1204" y="629"/>
                    <a:pt x="1205" y="577"/>
                    <a:pt x="1192" y="527"/>
                  </a:cubicBezTo>
                  <a:cubicBezTo>
                    <a:pt x="1190" y="512"/>
                    <a:pt x="1188" y="498"/>
                    <a:pt x="1184" y="483"/>
                  </a:cubicBezTo>
                  <a:cubicBezTo>
                    <a:pt x="1188" y="436"/>
                    <a:pt x="1184" y="390"/>
                    <a:pt x="1171" y="346"/>
                  </a:cubicBezTo>
                  <a:cubicBezTo>
                    <a:pt x="1157" y="313"/>
                    <a:pt x="1142" y="281"/>
                    <a:pt x="1127" y="248"/>
                  </a:cubicBezTo>
                  <a:cubicBezTo>
                    <a:pt x="1091" y="189"/>
                    <a:pt x="1038" y="140"/>
                    <a:pt x="976" y="108"/>
                  </a:cubicBezTo>
                  <a:cubicBezTo>
                    <a:pt x="921" y="69"/>
                    <a:pt x="851" y="46"/>
                    <a:pt x="788" y="27"/>
                  </a:cubicBezTo>
                  <a:cubicBezTo>
                    <a:pt x="771" y="21"/>
                    <a:pt x="752" y="17"/>
                    <a:pt x="734" y="14"/>
                  </a:cubicBezTo>
                  <a:cubicBezTo>
                    <a:pt x="685" y="6"/>
                    <a:pt x="636" y="2"/>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8"/>
            <p:cNvSpPr/>
            <p:nvPr/>
          </p:nvSpPr>
          <p:spPr>
            <a:xfrm>
              <a:off x="4358175" y="1638425"/>
              <a:ext cx="40100" cy="32400"/>
            </a:xfrm>
            <a:custGeom>
              <a:avLst/>
              <a:gdLst/>
              <a:ahLst/>
              <a:cxnLst/>
              <a:rect l="l" t="t" r="r" b="b"/>
              <a:pathLst>
                <a:path w="1604" h="1296" extrusionOk="0">
                  <a:moveTo>
                    <a:pt x="644" y="1"/>
                  </a:moveTo>
                  <a:cubicBezTo>
                    <a:pt x="621" y="1"/>
                    <a:pt x="597" y="1"/>
                    <a:pt x="574" y="3"/>
                  </a:cubicBezTo>
                  <a:cubicBezTo>
                    <a:pt x="480" y="12"/>
                    <a:pt x="383" y="27"/>
                    <a:pt x="296" y="65"/>
                  </a:cubicBezTo>
                  <a:cubicBezTo>
                    <a:pt x="227" y="84"/>
                    <a:pt x="166" y="123"/>
                    <a:pt x="117" y="176"/>
                  </a:cubicBezTo>
                  <a:cubicBezTo>
                    <a:pt x="80" y="212"/>
                    <a:pt x="54" y="257"/>
                    <a:pt x="40" y="307"/>
                  </a:cubicBezTo>
                  <a:cubicBezTo>
                    <a:pt x="0" y="417"/>
                    <a:pt x="0" y="554"/>
                    <a:pt x="73" y="654"/>
                  </a:cubicBezTo>
                  <a:cubicBezTo>
                    <a:pt x="204" y="838"/>
                    <a:pt x="374" y="994"/>
                    <a:pt x="572" y="1107"/>
                  </a:cubicBezTo>
                  <a:cubicBezTo>
                    <a:pt x="669" y="1160"/>
                    <a:pt x="772" y="1204"/>
                    <a:pt x="879" y="1236"/>
                  </a:cubicBezTo>
                  <a:cubicBezTo>
                    <a:pt x="988" y="1272"/>
                    <a:pt x="1098" y="1283"/>
                    <a:pt x="1213" y="1294"/>
                  </a:cubicBezTo>
                  <a:cubicBezTo>
                    <a:pt x="1219" y="1295"/>
                    <a:pt x="1225" y="1295"/>
                    <a:pt x="1231" y="1295"/>
                  </a:cubicBezTo>
                  <a:cubicBezTo>
                    <a:pt x="1322" y="1295"/>
                    <a:pt x="1435" y="1230"/>
                    <a:pt x="1493" y="1167"/>
                  </a:cubicBezTo>
                  <a:cubicBezTo>
                    <a:pt x="1557" y="1098"/>
                    <a:pt x="1604" y="984"/>
                    <a:pt x="1597" y="888"/>
                  </a:cubicBezTo>
                  <a:cubicBezTo>
                    <a:pt x="1590" y="784"/>
                    <a:pt x="1552" y="676"/>
                    <a:pt x="1470" y="607"/>
                  </a:cubicBezTo>
                  <a:lnTo>
                    <a:pt x="1459" y="600"/>
                  </a:lnTo>
                  <a:cubicBezTo>
                    <a:pt x="1469" y="480"/>
                    <a:pt x="1423" y="362"/>
                    <a:pt x="1337" y="279"/>
                  </a:cubicBezTo>
                  <a:cubicBezTo>
                    <a:pt x="1202" y="147"/>
                    <a:pt x="1032" y="58"/>
                    <a:pt x="848" y="21"/>
                  </a:cubicBezTo>
                  <a:cubicBezTo>
                    <a:pt x="781" y="8"/>
                    <a:pt x="712"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8"/>
            <p:cNvSpPr/>
            <p:nvPr/>
          </p:nvSpPr>
          <p:spPr>
            <a:xfrm>
              <a:off x="4416325" y="1706425"/>
              <a:ext cx="31900" cy="26625"/>
            </a:xfrm>
            <a:custGeom>
              <a:avLst/>
              <a:gdLst/>
              <a:ahLst/>
              <a:cxnLst/>
              <a:rect l="l" t="t" r="r" b="b"/>
              <a:pathLst>
                <a:path w="1276" h="1065" extrusionOk="0">
                  <a:moveTo>
                    <a:pt x="463" y="1"/>
                  </a:moveTo>
                  <a:cubicBezTo>
                    <a:pt x="444" y="1"/>
                    <a:pt x="425" y="1"/>
                    <a:pt x="406" y="2"/>
                  </a:cubicBezTo>
                  <a:cubicBezTo>
                    <a:pt x="263" y="9"/>
                    <a:pt x="135" y="85"/>
                    <a:pt x="67" y="213"/>
                  </a:cubicBezTo>
                  <a:cubicBezTo>
                    <a:pt x="1" y="338"/>
                    <a:pt x="7" y="488"/>
                    <a:pt x="82" y="607"/>
                  </a:cubicBezTo>
                  <a:cubicBezTo>
                    <a:pt x="109" y="665"/>
                    <a:pt x="142" y="719"/>
                    <a:pt x="181" y="771"/>
                  </a:cubicBezTo>
                  <a:cubicBezTo>
                    <a:pt x="219" y="819"/>
                    <a:pt x="258" y="871"/>
                    <a:pt x="307" y="909"/>
                  </a:cubicBezTo>
                  <a:cubicBezTo>
                    <a:pt x="343" y="940"/>
                    <a:pt x="382" y="967"/>
                    <a:pt x="422" y="990"/>
                  </a:cubicBezTo>
                  <a:cubicBezTo>
                    <a:pt x="462" y="1010"/>
                    <a:pt x="504" y="1027"/>
                    <a:pt x="548" y="1040"/>
                  </a:cubicBezTo>
                  <a:cubicBezTo>
                    <a:pt x="602" y="1058"/>
                    <a:pt x="660" y="1061"/>
                    <a:pt x="715" y="1064"/>
                  </a:cubicBezTo>
                  <a:cubicBezTo>
                    <a:pt x="721" y="1064"/>
                    <a:pt x="728" y="1064"/>
                    <a:pt x="734" y="1064"/>
                  </a:cubicBezTo>
                  <a:cubicBezTo>
                    <a:pt x="784" y="1064"/>
                    <a:pt x="835" y="1057"/>
                    <a:pt x="884" y="1042"/>
                  </a:cubicBezTo>
                  <a:cubicBezTo>
                    <a:pt x="926" y="1031"/>
                    <a:pt x="978" y="1004"/>
                    <a:pt x="1010" y="988"/>
                  </a:cubicBezTo>
                  <a:cubicBezTo>
                    <a:pt x="1021" y="984"/>
                    <a:pt x="1030" y="977"/>
                    <a:pt x="1041" y="970"/>
                  </a:cubicBezTo>
                  <a:cubicBezTo>
                    <a:pt x="1118" y="914"/>
                    <a:pt x="1176" y="857"/>
                    <a:pt x="1222" y="771"/>
                  </a:cubicBezTo>
                  <a:cubicBezTo>
                    <a:pt x="1265" y="679"/>
                    <a:pt x="1276" y="573"/>
                    <a:pt x="1251" y="474"/>
                  </a:cubicBezTo>
                  <a:cubicBezTo>
                    <a:pt x="1244" y="453"/>
                    <a:pt x="1236" y="433"/>
                    <a:pt x="1226" y="413"/>
                  </a:cubicBezTo>
                  <a:cubicBezTo>
                    <a:pt x="1222" y="354"/>
                    <a:pt x="1203" y="298"/>
                    <a:pt x="1171" y="248"/>
                  </a:cubicBezTo>
                  <a:lnTo>
                    <a:pt x="1103" y="166"/>
                  </a:lnTo>
                  <a:cubicBezTo>
                    <a:pt x="1053" y="119"/>
                    <a:pt x="992" y="87"/>
                    <a:pt x="925" y="72"/>
                  </a:cubicBezTo>
                  <a:cubicBezTo>
                    <a:pt x="857" y="47"/>
                    <a:pt x="786" y="31"/>
                    <a:pt x="715" y="20"/>
                  </a:cubicBezTo>
                  <a:cubicBezTo>
                    <a:pt x="632" y="7"/>
                    <a:pt x="548" y="1"/>
                    <a:pt x="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8"/>
            <p:cNvSpPr/>
            <p:nvPr/>
          </p:nvSpPr>
          <p:spPr>
            <a:xfrm>
              <a:off x="4137675" y="1478575"/>
              <a:ext cx="35975" cy="31375"/>
            </a:xfrm>
            <a:custGeom>
              <a:avLst/>
              <a:gdLst/>
              <a:ahLst/>
              <a:cxnLst/>
              <a:rect l="l" t="t" r="r" b="b"/>
              <a:pathLst>
                <a:path w="1439" h="1255" extrusionOk="0">
                  <a:moveTo>
                    <a:pt x="429" y="0"/>
                  </a:moveTo>
                  <a:cubicBezTo>
                    <a:pt x="391" y="0"/>
                    <a:pt x="353" y="6"/>
                    <a:pt x="316" y="18"/>
                  </a:cubicBezTo>
                  <a:cubicBezTo>
                    <a:pt x="248" y="37"/>
                    <a:pt x="186" y="76"/>
                    <a:pt x="137" y="129"/>
                  </a:cubicBezTo>
                  <a:cubicBezTo>
                    <a:pt x="50" y="223"/>
                    <a:pt x="0" y="384"/>
                    <a:pt x="49" y="509"/>
                  </a:cubicBezTo>
                  <a:cubicBezTo>
                    <a:pt x="76" y="583"/>
                    <a:pt x="109" y="653"/>
                    <a:pt x="148" y="720"/>
                  </a:cubicBezTo>
                  <a:cubicBezTo>
                    <a:pt x="190" y="786"/>
                    <a:pt x="238" y="848"/>
                    <a:pt x="291" y="905"/>
                  </a:cubicBezTo>
                  <a:cubicBezTo>
                    <a:pt x="321" y="938"/>
                    <a:pt x="355" y="971"/>
                    <a:pt x="390" y="999"/>
                  </a:cubicBezTo>
                  <a:cubicBezTo>
                    <a:pt x="452" y="1049"/>
                    <a:pt x="517" y="1093"/>
                    <a:pt x="585" y="1131"/>
                  </a:cubicBezTo>
                  <a:cubicBezTo>
                    <a:pt x="693" y="1190"/>
                    <a:pt x="809" y="1229"/>
                    <a:pt x="931" y="1246"/>
                  </a:cubicBezTo>
                  <a:cubicBezTo>
                    <a:pt x="966" y="1251"/>
                    <a:pt x="1000" y="1254"/>
                    <a:pt x="1034" y="1254"/>
                  </a:cubicBezTo>
                  <a:cubicBezTo>
                    <a:pt x="1104" y="1254"/>
                    <a:pt x="1172" y="1241"/>
                    <a:pt x="1235" y="1198"/>
                  </a:cubicBezTo>
                  <a:cubicBezTo>
                    <a:pt x="1296" y="1158"/>
                    <a:pt x="1347" y="1104"/>
                    <a:pt x="1381" y="1040"/>
                  </a:cubicBezTo>
                  <a:cubicBezTo>
                    <a:pt x="1419" y="970"/>
                    <a:pt x="1438" y="890"/>
                    <a:pt x="1437" y="810"/>
                  </a:cubicBezTo>
                  <a:cubicBezTo>
                    <a:pt x="1434" y="682"/>
                    <a:pt x="1379" y="561"/>
                    <a:pt x="1286" y="475"/>
                  </a:cubicBezTo>
                  <a:cubicBezTo>
                    <a:pt x="1267" y="416"/>
                    <a:pt x="1232" y="365"/>
                    <a:pt x="1187" y="325"/>
                  </a:cubicBezTo>
                  <a:cubicBezTo>
                    <a:pt x="995" y="167"/>
                    <a:pt x="765" y="49"/>
                    <a:pt x="519" y="11"/>
                  </a:cubicBezTo>
                  <a:cubicBezTo>
                    <a:pt x="489" y="4"/>
                    <a:pt x="459"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8"/>
            <p:cNvSpPr/>
            <p:nvPr/>
          </p:nvSpPr>
          <p:spPr>
            <a:xfrm>
              <a:off x="4071775" y="1392225"/>
              <a:ext cx="26550" cy="23725"/>
            </a:xfrm>
            <a:custGeom>
              <a:avLst/>
              <a:gdLst/>
              <a:ahLst/>
              <a:cxnLst/>
              <a:rect l="l" t="t" r="r" b="b"/>
              <a:pathLst>
                <a:path w="1062" h="949" extrusionOk="0">
                  <a:moveTo>
                    <a:pt x="405" y="1"/>
                  </a:moveTo>
                  <a:cubicBezTo>
                    <a:pt x="367" y="1"/>
                    <a:pt x="329" y="6"/>
                    <a:pt x="293" y="17"/>
                  </a:cubicBezTo>
                  <a:cubicBezTo>
                    <a:pt x="260" y="31"/>
                    <a:pt x="229" y="46"/>
                    <a:pt x="195" y="61"/>
                  </a:cubicBezTo>
                  <a:cubicBezTo>
                    <a:pt x="136" y="97"/>
                    <a:pt x="87" y="150"/>
                    <a:pt x="55" y="212"/>
                  </a:cubicBezTo>
                  <a:cubicBezTo>
                    <a:pt x="16" y="304"/>
                    <a:pt x="5" y="341"/>
                    <a:pt x="2" y="442"/>
                  </a:cubicBezTo>
                  <a:cubicBezTo>
                    <a:pt x="1" y="478"/>
                    <a:pt x="17" y="550"/>
                    <a:pt x="18" y="559"/>
                  </a:cubicBezTo>
                  <a:cubicBezTo>
                    <a:pt x="19" y="564"/>
                    <a:pt x="21" y="569"/>
                    <a:pt x="23" y="575"/>
                  </a:cubicBezTo>
                  <a:cubicBezTo>
                    <a:pt x="36" y="614"/>
                    <a:pt x="54" y="650"/>
                    <a:pt x="72" y="685"/>
                  </a:cubicBezTo>
                  <a:cubicBezTo>
                    <a:pt x="75" y="690"/>
                    <a:pt x="79" y="696"/>
                    <a:pt x="83" y="700"/>
                  </a:cubicBezTo>
                  <a:cubicBezTo>
                    <a:pt x="107" y="734"/>
                    <a:pt x="133" y="765"/>
                    <a:pt x="161" y="794"/>
                  </a:cubicBezTo>
                  <a:cubicBezTo>
                    <a:pt x="166" y="800"/>
                    <a:pt x="170" y="804"/>
                    <a:pt x="176" y="808"/>
                  </a:cubicBezTo>
                  <a:cubicBezTo>
                    <a:pt x="210" y="838"/>
                    <a:pt x="249" y="864"/>
                    <a:pt x="290" y="887"/>
                  </a:cubicBezTo>
                  <a:cubicBezTo>
                    <a:pt x="331" y="908"/>
                    <a:pt x="376" y="923"/>
                    <a:pt x="421" y="935"/>
                  </a:cubicBezTo>
                  <a:cubicBezTo>
                    <a:pt x="427" y="936"/>
                    <a:pt x="433" y="937"/>
                    <a:pt x="438" y="938"/>
                  </a:cubicBezTo>
                  <a:cubicBezTo>
                    <a:pt x="473" y="943"/>
                    <a:pt x="511" y="947"/>
                    <a:pt x="545" y="949"/>
                  </a:cubicBezTo>
                  <a:lnTo>
                    <a:pt x="556" y="949"/>
                  </a:lnTo>
                  <a:cubicBezTo>
                    <a:pt x="562" y="949"/>
                    <a:pt x="567" y="949"/>
                    <a:pt x="573" y="948"/>
                  </a:cubicBezTo>
                  <a:cubicBezTo>
                    <a:pt x="592" y="947"/>
                    <a:pt x="616" y="941"/>
                    <a:pt x="628" y="939"/>
                  </a:cubicBezTo>
                  <a:cubicBezTo>
                    <a:pt x="639" y="937"/>
                    <a:pt x="664" y="935"/>
                    <a:pt x="683" y="930"/>
                  </a:cubicBezTo>
                  <a:cubicBezTo>
                    <a:pt x="685" y="930"/>
                    <a:pt x="688" y="929"/>
                    <a:pt x="691" y="928"/>
                  </a:cubicBezTo>
                  <a:cubicBezTo>
                    <a:pt x="785" y="901"/>
                    <a:pt x="831" y="863"/>
                    <a:pt x="902" y="801"/>
                  </a:cubicBezTo>
                  <a:cubicBezTo>
                    <a:pt x="906" y="796"/>
                    <a:pt x="911" y="792"/>
                    <a:pt x="915" y="787"/>
                  </a:cubicBezTo>
                  <a:cubicBezTo>
                    <a:pt x="942" y="756"/>
                    <a:pt x="966" y="722"/>
                    <a:pt x="985" y="685"/>
                  </a:cubicBezTo>
                  <a:cubicBezTo>
                    <a:pt x="1062" y="545"/>
                    <a:pt x="1042" y="371"/>
                    <a:pt x="937" y="251"/>
                  </a:cubicBezTo>
                  <a:cubicBezTo>
                    <a:pt x="907" y="207"/>
                    <a:pt x="866" y="173"/>
                    <a:pt x="819" y="150"/>
                  </a:cubicBezTo>
                  <a:lnTo>
                    <a:pt x="725" y="116"/>
                  </a:lnTo>
                  <a:cubicBezTo>
                    <a:pt x="709" y="112"/>
                    <a:pt x="691" y="110"/>
                    <a:pt x="675" y="110"/>
                  </a:cubicBezTo>
                  <a:cubicBezTo>
                    <a:pt x="650" y="84"/>
                    <a:pt x="622" y="63"/>
                    <a:pt x="590" y="46"/>
                  </a:cubicBezTo>
                  <a:lnTo>
                    <a:pt x="496" y="11"/>
                  </a:lnTo>
                  <a:cubicBezTo>
                    <a:pt x="466" y="4"/>
                    <a:pt x="435"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8"/>
            <p:cNvSpPr/>
            <p:nvPr/>
          </p:nvSpPr>
          <p:spPr>
            <a:xfrm>
              <a:off x="4118100" y="1546875"/>
              <a:ext cx="23650" cy="20625"/>
            </a:xfrm>
            <a:custGeom>
              <a:avLst/>
              <a:gdLst/>
              <a:ahLst/>
              <a:cxnLst/>
              <a:rect l="l" t="t" r="r" b="b"/>
              <a:pathLst>
                <a:path w="946" h="825" extrusionOk="0">
                  <a:moveTo>
                    <a:pt x="405" y="0"/>
                  </a:moveTo>
                  <a:cubicBezTo>
                    <a:pt x="224" y="0"/>
                    <a:pt x="59" y="122"/>
                    <a:pt x="12" y="305"/>
                  </a:cubicBezTo>
                  <a:lnTo>
                    <a:pt x="1" y="405"/>
                  </a:lnTo>
                  <a:cubicBezTo>
                    <a:pt x="3" y="475"/>
                    <a:pt x="24" y="545"/>
                    <a:pt x="61" y="604"/>
                  </a:cubicBezTo>
                  <a:cubicBezTo>
                    <a:pt x="83" y="631"/>
                    <a:pt x="107" y="658"/>
                    <a:pt x="128" y="685"/>
                  </a:cubicBezTo>
                  <a:cubicBezTo>
                    <a:pt x="179" y="731"/>
                    <a:pt x="241" y="765"/>
                    <a:pt x="308" y="780"/>
                  </a:cubicBezTo>
                  <a:lnTo>
                    <a:pt x="460" y="816"/>
                  </a:lnTo>
                  <a:cubicBezTo>
                    <a:pt x="488" y="821"/>
                    <a:pt x="515" y="824"/>
                    <a:pt x="542" y="824"/>
                  </a:cubicBezTo>
                  <a:cubicBezTo>
                    <a:pt x="723" y="824"/>
                    <a:pt x="888" y="702"/>
                    <a:pt x="936" y="520"/>
                  </a:cubicBezTo>
                  <a:cubicBezTo>
                    <a:pt x="939" y="486"/>
                    <a:pt x="942" y="453"/>
                    <a:pt x="945" y="419"/>
                  </a:cubicBezTo>
                  <a:cubicBezTo>
                    <a:pt x="943" y="349"/>
                    <a:pt x="923" y="281"/>
                    <a:pt x="886" y="221"/>
                  </a:cubicBezTo>
                  <a:cubicBezTo>
                    <a:pt x="863" y="193"/>
                    <a:pt x="840" y="166"/>
                    <a:pt x="818" y="139"/>
                  </a:cubicBezTo>
                  <a:cubicBezTo>
                    <a:pt x="768" y="93"/>
                    <a:pt x="706" y="59"/>
                    <a:pt x="639" y="44"/>
                  </a:cubicBezTo>
                  <a:cubicBezTo>
                    <a:pt x="589" y="32"/>
                    <a:pt x="538" y="20"/>
                    <a:pt x="487" y="9"/>
                  </a:cubicBezTo>
                  <a:cubicBezTo>
                    <a:pt x="460" y="3"/>
                    <a:pt x="432" y="0"/>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8"/>
            <p:cNvSpPr/>
            <p:nvPr/>
          </p:nvSpPr>
          <p:spPr>
            <a:xfrm>
              <a:off x="4193675" y="1571300"/>
              <a:ext cx="22700" cy="21500"/>
            </a:xfrm>
            <a:custGeom>
              <a:avLst/>
              <a:gdLst/>
              <a:ahLst/>
              <a:cxnLst/>
              <a:rect l="l" t="t" r="r" b="b"/>
              <a:pathLst>
                <a:path w="908" h="860" extrusionOk="0">
                  <a:moveTo>
                    <a:pt x="402" y="0"/>
                  </a:moveTo>
                  <a:cubicBezTo>
                    <a:pt x="312" y="0"/>
                    <a:pt x="222" y="32"/>
                    <a:pt x="151" y="95"/>
                  </a:cubicBezTo>
                  <a:cubicBezTo>
                    <a:pt x="108" y="125"/>
                    <a:pt x="74" y="165"/>
                    <a:pt x="51" y="213"/>
                  </a:cubicBezTo>
                  <a:cubicBezTo>
                    <a:pt x="39" y="245"/>
                    <a:pt x="27" y="276"/>
                    <a:pt x="15" y="308"/>
                  </a:cubicBezTo>
                  <a:cubicBezTo>
                    <a:pt x="0" y="375"/>
                    <a:pt x="2" y="444"/>
                    <a:pt x="22" y="510"/>
                  </a:cubicBezTo>
                  <a:cubicBezTo>
                    <a:pt x="36" y="542"/>
                    <a:pt x="51" y="575"/>
                    <a:pt x="65" y="607"/>
                  </a:cubicBezTo>
                  <a:cubicBezTo>
                    <a:pt x="103" y="666"/>
                    <a:pt x="155" y="715"/>
                    <a:pt x="217" y="747"/>
                  </a:cubicBezTo>
                  <a:lnTo>
                    <a:pt x="322" y="812"/>
                  </a:lnTo>
                  <a:cubicBezTo>
                    <a:pt x="380" y="844"/>
                    <a:pt x="443" y="859"/>
                    <a:pt x="506" y="859"/>
                  </a:cubicBezTo>
                  <a:cubicBezTo>
                    <a:pt x="596" y="859"/>
                    <a:pt x="686" y="827"/>
                    <a:pt x="758" y="765"/>
                  </a:cubicBezTo>
                  <a:cubicBezTo>
                    <a:pt x="801" y="734"/>
                    <a:pt x="835" y="695"/>
                    <a:pt x="857" y="647"/>
                  </a:cubicBezTo>
                  <a:cubicBezTo>
                    <a:pt x="869" y="616"/>
                    <a:pt x="881" y="583"/>
                    <a:pt x="893" y="552"/>
                  </a:cubicBezTo>
                  <a:cubicBezTo>
                    <a:pt x="908" y="485"/>
                    <a:pt x="907" y="416"/>
                    <a:pt x="886" y="350"/>
                  </a:cubicBezTo>
                  <a:cubicBezTo>
                    <a:pt x="872" y="317"/>
                    <a:pt x="858" y="285"/>
                    <a:pt x="843" y="253"/>
                  </a:cubicBezTo>
                  <a:cubicBezTo>
                    <a:pt x="806" y="193"/>
                    <a:pt x="753" y="145"/>
                    <a:pt x="692" y="112"/>
                  </a:cubicBezTo>
                  <a:cubicBezTo>
                    <a:pt x="656" y="91"/>
                    <a:pt x="621" y="69"/>
                    <a:pt x="586" y="47"/>
                  </a:cubicBezTo>
                  <a:cubicBezTo>
                    <a:pt x="528" y="16"/>
                    <a:pt x="465"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8"/>
            <p:cNvSpPr/>
            <p:nvPr/>
          </p:nvSpPr>
          <p:spPr>
            <a:xfrm>
              <a:off x="4210175" y="1507775"/>
              <a:ext cx="28600" cy="19975"/>
            </a:xfrm>
            <a:custGeom>
              <a:avLst/>
              <a:gdLst/>
              <a:ahLst/>
              <a:cxnLst/>
              <a:rect l="l" t="t" r="r" b="b"/>
              <a:pathLst>
                <a:path w="1144" h="799" extrusionOk="0">
                  <a:moveTo>
                    <a:pt x="569" y="0"/>
                  </a:moveTo>
                  <a:cubicBezTo>
                    <a:pt x="503" y="0"/>
                    <a:pt x="434" y="19"/>
                    <a:pt x="363" y="63"/>
                  </a:cubicBezTo>
                  <a:cubicBezTo>
                    <a:pt x="0" y="289"/>
                    <a:pt x="235" y="798"/>
                    <a:pt x="576" y="798"/>
                  </a:cubicBezTo>
                  <a:cubicBezTo>
                    <a:pt x="641" y="798"/>
                    <a:pt x="711" y="779"/>
                    <a:pt x="781"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8"/>
            <p:cNvSpPr/>
            <p:nvPr/>
          </p:nvSpPr>
          <p:spPr>
            <a:xfrm>
              <a:off x="4299750" y="1628050"/>
              <a:ext cx="28625" cy="19950"/>
            </a:xfrm>
            <a:custGeom>
              <a:avLst/>
              <a:gdLst/>
              <a:ahLst/>
              <a:cxnLst/>
              <a:rect l="l" t="t" r="r" b="b"/>
              <a:pathLst>
                <a:path w="1145" h="798" extrusionOk="0">
                  <a:moveTo>
                    <a:pt x="569" y="0"/>
                  </a:moveTo>
                  <a:cubicBezTo>
                    <a:pt x="503" y="0"/>
                    <a:pt x="433" y="19"/>
                    <a:pt x="363" y="63"/>
                  </a:cubicBezTo>
                  <a:cubicBezTo>
                    <a:pt x="0" y="289"/>
                    <a:pt x="237" y="797"/>
                    <a:pt x="577" y="797"/>
                  </a:cubicBezTo>
                  <a:cubicBezTo>
                    <a:pt x="643" y="797"/>
                    <a:pt x="713" y="778"/>
                    <a:pt x="783" y="735"/>
                  </a:cubicBezTo>
                  <a:cubicBezTo>
                    <a:pt x="1145"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8"/>
            <p:cNvSpPr/>
            <p:nvPr/>
          </p:nvSpPr>
          <p:spPr>
            <a:xfrm>
              <a:off x="4296425" y="1706875"/>
              <a:ext cx="37300" cy="33525"/>
            </a:xfrm>
            <a:custGeom>
              <a:avLst/>
              <a:gdLst/>
              <a:ahLst/>
              <a:cxnLst/>
              <a:rect l="l" t="t" r="r" b="b"/>
              <a:pathLst>
                <a:path w="1492" h="1341" extrusionOk="0">
                  <a:moveTo>
                    <a:pt x="560" y="1"/>
                  </a:moveTo>
                  <a:cubicBezTo>
                    <a:pt x="484" y="1"/>
                    <a:pt x="404" y="9"/>
                    <a:pt x="336" y="36"/>
                  </a:cubicBezTo>
                  <a:cubicBezTo>
                    <a:pt x="222" y="78"/>
                    <a:pt x="115" y="151"/>
                    <a:pt x="61" y="265"/>
                  </a:cubicBezTo>
                  <a:cubicBezTo>
                    <a:pt x="7" y="378"/>
                    <a:pt x="0" y="493"/>
                    <a:pt x="27" y="613"/>
                  </a:cubicBezTo>
                  <a:cubicBezTo>
                    <a:pt x="37" y="656"/>
                    <a:pt x="58" y="696"/>
                    <a:pt x="76" y="736"/>
                  </a:cubicBezTo>
                  <a:cubicBezTo>
                    <a:pt x="99" y="785"/>
                    <a:pt x="120" y="835"/>
                    <a:pt x="147" y="884"/>
                  </a:cubicBezTo>
                  <a:cubicBezTo>
                    <a:pt x="196" y="971"/>
                    <a:pt x="256" y="1051"/>
                    <a:pt x="328" y="1121"/>
                  </a:cubicBezTo>
                  <a:cubicBezTo>
                    <a:pt x="421" y="1213"/>
                    <a:pt x="528" y="1268"/>
                    <a:pt x="649" y="1309"/>
                  </a:cubicBezTo>
                  <a:cubicBezTo>
                    <a:pt x="708" y="1330"/>
                    <a:pt x="771" y="1334"/>
                    <a:pt x="833" y="1339"/>
                  </a:cubicBezTo>
                  <a:cubicBezTo>
                    <a:pt x="845" y="1340"/>
                    <a:pt x="856" y="1340"/>
                    <a:pt x="868" y="1340"/>
                  </a:cubicBezTo>
                  <a:cubicBezTo>
                    <a:pt x="919" y="1340"/>
                    <a:pt x="971" y="1331"/>
                    <a:pt x="1024" y="1320"/>
                  </a:cubicBezTo>
                  <a:cubicBezTo>
                    <a:pt x="1150" y="1293"/>
                    <a:pt x="1266" y="1225"/>
                    <a:pt x="1351" y="1127"/>
                  </a:cubicBezTo>
                  <a:cubicBezTo>
                    <a:pt x="1419" y="1050"/>
                    <a:pt x="1456" y="951"/>
                    <a:pt x="1456" y="847"/>
                  </a:cubicBezTo>
                  <a:cubicBezTo>
                    <a:pt x="1455" y="821"/>
                    <a:pt x="1450" y="795"/>
                    <a:pt x="1444" y="769"/>
                  </a:cubicBezTo>
                  <a:cubicBezTo>
                    <a:pt x="1476" y="712"/>
                    <a:pt x="1491" y="647"/>
                    <a:pt x="1488" y="582"/>
                  </a:cubicBezTo>
                  <a:cubicBezTo>
                    <a:pt x="1481" y="476"/>
                    <a:pt x="1442" y="375"/>
                    <a:pt x="1361" y="302"/>
                  </a:cubicBezTo>
                  <a:cubicBezTo>
                    <a:pt x="1224" y="180"/>
                    <a:pt x="1059" y="91"/>
                    <a:pt x="882" y="42"/>
                  </a:cubicBezTo>
                  <a:cubicBezTo>
                    <a:pt x="795" y="16"/>
                    <a:pt x="702" y="7"/>
                    <a:pt x="612" y="2"/>
                  </a:cubicBezTo>
                  <a:cubicBezTo>
                    <a:pt x="595" y="1"/>
                    <a:pt x="577"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8"/>
            <p:cNvSpPr/>
            <p:nvPr/>
          </p:nvSpPr>
          <p:spPr>
            <a:xfrm>
              <a:off x="4237225" y="1661175"/>
              <a:ext cx="28525" cy="25825"/>
            </a:xfrm>
            <a:custGeom>
              <a:avLst/>
              <a:gdLst/>
              <a:ahLst/>
              <a:cxnLst/>
              <a:rect l="l" t="t" r="r" b="b"/>
              <a:pathLst>
                <a:path w="1141" h="1033" extrusionOk="0">
                  <a:moveTo>
                    <a:pt x="477" y="1"/>
                  </a:moveTo>
                  <a:cubicBezTo>
                    <a:pt x="414" y="1"/>
                    <a:pt x="351" y="13"/>
                    <a:pt x="288" y="23"/>
                  </a:cubicBezTo>
                  <a:cubicBezTo>
                    <a:pt x="256" y="39"/>
                    <a:pt x="224" y="53"/>
                    <a:pt x="192" y="68"/>
                  </a:cubicBezTo>
                  <a:cubicBezTo>
                    <a:pt x="146" y="94"/>
                    <a:pt x="107" y="131"/>
                    <a:pt x="80" y="177"/>
                  </a:cubicBezTo>
                  <a:cubicBezTo>
                    <a:pt x="57" y="202"/>
                    <a:pt x="41" y="233"/>
                    <a:pt x="33" y="267"/>
                  </a:cubicBezTo>
                  <a:cubicBezTo>
                    <a:pt x="11" y="313"/>
                    <a:pt x="1" y="364"/>
                    <a:pt x="5" y="415"/>
                  </a:cubicBezTo>
                  <a:cubicBezTo>
                    <a:pt x="12" y="463"/>
                    <a:pt x="16" y="514"/>
                    <a:pt x="31" y="560"/>
                  </a:cubicBezTo>
                  <a:cubicBezTo>
                    <a:pt x="34" y="569"/>
                    <a:pt x="38" y="578"/>
                    <a:pt x="41" y="586"/>
                  </a:cubicBezTo>
                  <a:cubicBezTo>
                    <a:pt x="57" y="624"/>
                    <a:pt x="73" y="663"/>
                    <a:pt x="93" y="700"/>
                  </a:cubicBezTo>
                  <a:cubicBezTo>
                    <a:pt x="100" y="714"/>
                    <a:pt x="110" y="728"/>
                    <a:pt x="121" y="741"/>
                  </a:cubicBezTo>
                  <a:cubicBezTo>
                    <a:pt x="150" y="783"/>
                    <a:pt x="184" y="822"/>
                    <a:pt x="221" y="858"/>
                  </a:cubicBezTo>
                  <a:cubicBezTo>
                    <a:pt x="227" y="863"/>
                    <a:pt x="233" y="868"/>
                    <a:pt x="240" y="874"/>
                  </a:cubicBezTo>
                  <a:cubicBezTo>
                    <a:pt x="273" y="899"/>
                    <a:pt x="307" y="922"/>
                    <a:pt x="341" y="945"/>
                  </a:cubicBezTo>
                  <a:cubicBezTo>
                    <a:pt x="355" y="954"/>
                    <a:pt x="369" y="961"/>
                    <a:pt x="386" y="968"/>
                  </a:cubicBezTo>
                  <a:cubicBezTo>
                    <a:pt x="430" y="988"/>
                    <a:pt x="475" y="1005"/>
                    <a:pt x="523" y="1017"/>
                  </a:cubicBezTo>
                  <a:cubicBezTo>
                    <a:pt x="531" y="1019"/>
                    <a:pt x="539" y="1021"/>
                    <a:pt x="548" y="1021"/>
                  </a:cubicBezTo>
                  <a:cubicBezTo>
                    <a:pt x="589" y="1026"/>
                    <a:pt x="630" y="1032"/>
                    <a:pt x="672" y="1033"/>
                  </a:cubicBezTo>
                  <a:cubicBezTo>
                    <a:pt x="674" y="1033"/>
                    <a:pt x="676" y="1033"/>
                    <a:pt x="678" y="1033"/>
                  </a:cubicBezTo>
                  <a:cubicBezTo>
                    <a:pt x="728" y="1033"/>
                    <a:pt x="777" y="1020"/>
                    <a:pt x="821" y="995"/>
                  </a:cubicBezTo>
                  <a:cubicBezTo>
                    <a:pt x="919" y="956"/>
                    <a:pt x="995" y="875"/>
                    <a:pt x="1029" y="774"/>
                  </a:cubicBezTo>
                  <a:cubicBezTo>
                    <a:pt x="1036" y="756"/>
                    <a:pt x="1043" y="738"/>
                    <a:pt x="1046" y="718"/>
                  </a:cubicBezTo>
                  <a:cubicBezTo>
                    <a:pt x="1064" y="698"/>
                    <a:pt x="1078" y="675"/>
                    <a:pt x="1090" y="651"/>
                  </a:cubicBezTo>
                  <a:cubicBezTo>
                    <a:pt x="1102" y="619"/>
                    <a:pt x="1114" y="587"/>
                    <a:pt x="1126" y="556"/>
                  </a:cubicBezTo>
                  <a:cubicBezTo>
                    <a:pt x="1141" y="489"/>
                    <a:pt x="1139" y="419"/>
                    <a:pt x="1119" y="354"/>
                  </a:cubicBezTo>
                  <a:cubicBezTo>
                    <a:pt x="1105" y="322"/>
                    <a:pt x="1090" y="289"/>
                    <a:pt x="1076" y="257"/>
                  </a:cubicBezTo>
                  <a:cubicBezTo>
                    <a:pt x="1038" y="197"/>
                    <a:pt x="986" y="149"/>
                    <a:pt x="925" y="115"/>
                  </a:cubicBezTo>
                  <a:cubicBezTo>
                    <a:pt x="884" y="94"/>
                    <a:pt x="842" y="74"/>
                    <a:pt x="797" y="60"/>
                  </a:cubicBezTo>
                  <a:cubicBezTo>
                    <a:pt x="754" y="42"/>
                    <a:pt x="709" y="28"/>
                    <a:pt x="663" y="18"/>
                  </a:cubicBezTo>
                  <a:cubicBezTo>
                    <a:pt x="617" y="10"/>
                    <a:pt x="570" y="7"/>
                    <a:pt x="524" y="3"/>
                  </a:cubicBezTo>
                  <a:cubicBezTo>
                    <a:pt x="509" y="2"/>
                    <a:pt x="493" y="1"/>
                    <a:pt x="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8"/>
            <p:cNvSpPr/>
            <p:nvPr/>
          </p:nvSpPr>
          <p:spPr>
            <a:xfrm>
              <a:off x="4148100" y="1621975"/>
              <a:ext cx="29050" cy="26425"/>
            </a:xfrm>
            <a:custGeom>
              <a:avLst/>
              <a:gdLst/>
              <a:ahLst/>
              <a:cxnLst/>
              <a:rect l="l" t="t" r="r" b="b"/>
              <a:pathLst>
                <a:path w="1162" h="1057" extrusionOk="0">
                  <a:moveTo>
                    <a:pt x="481" y="0"/>
                  </a:moveTo>
                  <a:cubicBezTo>
                    <a:pt x="456" y="0"/>
                    <a:pt x="432" y="3"/>
                    <a:pt x="397" y="8"/>
                  </a:cubicBezTo>
                  <a:cubicBezTo>
                    <a:pt x="375" y="12"/>
                    <a:pt x="354" y="15"/>
                    <a:pt x="332" y="20"/>
                  </a:cubicBezTo>
                  <a:cubicBezTo>
                    <a:pt x="329" y="21"/>
                    <a:pt x="325" y="22"/>
                    <a:pt x="322" y="24"/>
                  </a:cubicBezTo>
                  <a:cubicBezTo>
                    <a:pt x="292" y="34"/>
                    <a:pt x="251" y="54"/>
                    <a:pt x="222" y="69"/>
                  </a:cubicBezTo>
                  <a:cubicBezTo>
                    <a:pt x="181" y="92"/>
                    <a:pt x="143" y="121"/>
                    <a:pt x="112" y="154"/>
                  </a:cubicBezTo>
                  <a:cubicBezTo>
                    <a:pt x="108" y="158"/>
                    <a:pt x="106" y="160"/>
                    <a:pt x="104" y="162"/>
                  </a:cubicBezTo>
                  <a:cubicBezTo>
                    <a:pt x="94" y="176"/>
                    <a:pt x="85" y="190"/>
                    <a:pt x="75" y="204"/>
                  </a:cubicBezTo>
                  <a:cubicBezTo>
                    <a:pt x="41" y="243"/>
                    <a:pt x="20" y="290"/>
                    <a:pt x="10" y="340"/>
                  </a:cubicBezTo>
                  <a:cubicBezTo>
                    <a:pt x="4" y="376"/>
                    <a:pt x="0" y="410"/>
                    <a:pt x="0" y="446"/>
                  </a:cubicBezTo>
                  <a:cubicBezTo>
                    <a:pt x="1" y="467"/>
                    <a:pt x="13" y="530"/>
                    <a:pt x="18" y="550"/>
                  </a:cubicBezTo>
                  <a:cubicBezTo>
                    <a:pt x="20" y="563"/>
                    <a:pt x="23" y="576"/>
                    <a:pt x="27" y="589"/>
                  </a:cubicBezTo>
                  <a:cubicBezTo>
                    <a:pt x="46" y="644"/>
                    <a:pt x="70" y="697"/>
                    <a:pt x="103" y="745"/>
                  </a:cubicBezTo>
                  <a:cubicBezTo>
                    <a:pt x="130" y="782"/>
                    <a:pt x="158" y="818"/>
                    <a:pt x="189" y="851"/>
                  </a:cubicBezTo>
                  <a:cubicBezTo>
                    <a:pt x="198" y="861"/>
                    <a:pt x="207" y="870"/>
                    <a:pt x="216" y="878"/>
                  </a:cubicBezTo>
                  <a:cubicBezTo>
                    <a:pt x="238" y="897"/>
                    <a:pt x="262" y="912"/>
                    <a:pt x="284" y="928"/>
                  </a:cubicBezTo>
                  <a:cubicBezTo>
                    <a:pt x="308" y="946"/>
                    <a:pt x="333" y="963"/>
                    <a:pt x="359" y="978"/>
                  </a:cubicBezTo>
                  <a:cubicBezTo>
                    <a:pt x="369" y="983"/>
                    <a:pt x="378" y="987"/>
                    <a:pt x="389" y="991"/>
                  </a:cubicBezTo>
                  <a:cubicBezTo>
                    <a:pt x="430" y="1009"/>
                    <a:pt x="474" y="1024"/>
                    <a:pt x="518" y="1037"/>
                  </a:cubicBezTo>
                  <a:cubicBezTo>
                    <a:pt x="531" y="1040"/>
                    <a:pt x="544" y="1042"/>
                    <a:pt x="557" y="1045"/>
                  </a:cubicBezTo>
                  <a:cubicBezTo>
                    <a:pt x="602" y="1052"/>
                    <a:pt x="649" y="1055"/>
                    <a:pt x="695" y="1057"/>
                  </a:cubicBezTo>
                  <a:cubicBezTo>
                    <a:pt x="741" y="1053"/>
                    <a:pt x="788" y="1047"/>
                    <a:pt x="833" y="1036"/>
                  </a:cubicBezTo>
                  <a:cubicBezTo>
                    <a:pt x="847" y="1033"/>
                    <a:pt x="861" y="1030"/>
                    <a:pt x="874" y="1024"/>
                  </a:cubicBezTo>
                  <a:cubicBezTo>
                    <a:pt x="974" y="990"/>
                    <a:pt x="1059" y="920"/>
                    <a:pt x="1112" y="830"/>
                  </a:cubicBezTo>
                  <a:cubicBezTo>
                    <a:pt x="1138" y="785"/>
                    <a:pt x="1152" y="735"/>
                    <a:pt x="1153" y="684"/>
                  </a:cubicBezTo>
                  <a:cubicBezTo>
                    <a:pt x="1162" y="633"/>
                    <a:pt x="1159" y="581"/>
                    <a:pt x="1141" y="532"/>
                  </a:cubicBezTo>
                  <a:cubicBezTo>
                    <a:pt x="1127" y="500"/>
                    <a:pt x="1113" y="468"/>
                    <a:pt x="1098" y="435"/>
                  </a:cubicBezTo>
                  <a:cubicBezTo>
                    <a:pt x="1061" y="376"/>
                    <a:pt x="1008" y="327"/>
                    <a:pt x="947" y="295"/>
                  </a:cubicBezTo>
                  <a:lnTo>
                    <a:pt x="937" y="290"/>
                  </a:lnTo>
                  <a:cubicBezTo>
                    <a:pt x="930" y="271"/>
                    <a:pt x="921" y="252"/>
                    <a:pt x="911" y="233"/>
                  </a:cubicBezTo>
                  <a:cubicBezTo>
                    <a:pt x="909" y="230"/>
                    <a:pt x="907" y="228"/>
                    <a:pt x="905" y="226"/>
                  </a:cubicBezTo>
                  <a:cubicBezTo>
                    <a:pt x="883" y="195"/>
                    <a:pt x="859" y="167"/>
                    <a:pt x="834" y="139"/>
                  </a:cubicBezTo>
                  <a:cubicBezTo>
                    <a:pt x="830" y="136"/>
                    <a:pt x="826" y="132"/>
                    <a:pt x="821" y="128"/>
                  </a:cubicBezTo>
                  <a:cubicBezTo>
                    <a:pt x="808" y="116"/>
                    <a:pt x="783" y="100"/>
                    <a:pt x="774" y="94"/>
                  </a:cubicBezTo>
                  <a:cubicBezTo>
                    <a:pt x="765" y="88"/>
                    <a:pt x="741" y="70"/>
                    <a:pt x="726" y="61"/>
                  </a:cubicBezTo>
                  <a:cubicBezTo>
                    <a:pt x="720" y="57"/>
                    <a:pt x="712" y="55"/>
                    <a:pt x="706" y="52"/>
                  </a:cubicBezTo>
                  <a:cubicBezTo>
                    <a:pt x="666" y="35"/>
                    <a:pt x="625" y="16"/>
                    <a:pt x="583" y="11"/>
                  </a:cubicBezTo>
                  <a:cubicBezTo>
                    <a:pt x="537" y="4"/>
                    <a:pt x="509"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8"/>
            <p:cNvSpPr/>
            <p:nvPr/>
          </p:nvSpPr>
          <p:spPr>
            <a:xfrm>
              <a:off x="4042250" y="1492800"/>
              <a:ext cx="32075" cy="30525"/>
            </a:xfrm>
            <a:custGeom>
              <a:avLst/>
              <a:gdLst/>
              <a:ahLst/>
              <a:cxnLst/>
              <a:rect l="l" t="t" r="r" b="b"/>
              <a:pathLst>
                <a:path w="1283" h="1221" extrusionOk="0">
                  <a:moveTo>
                    <a:pt x="421" y="0"/>
                  </a:moveTo>
                  <a:cubicBezTo>
                    <a:pt x="412" y="0"/>
                    <a:pt x="402" y="0"/>
                    <a:pt x="392" y="1"/>
                  </a:cubicBezTo>
                  <a:cubicBezTo>
                    <a:pt x="322" y="3"/>
                    <a:pt x="253" y="24"/>
                    <a:pt x="193" y="61"/>
                  </a:cubicBezTo>
                  <a:cubicBezTo>
                    <a:pt x="147" y="87"/>
                    <a:pt x="109" y="125"/>
                    <a:pt x="82" y="170"/>
                  </a:cubicBezTo>
                  <a:cubicBezTo>
                    <a:pt x="48" y="209"/>
                    <a:pt x="27" y="257"/>
                    <a:pt x="17" y="308"/>
                  </a:cubicBezTo>
                  <a:cubicBezTo>
                    <a:pt x="1" y="375"/>
                    <a:pt x="3" y="444"/>
                    <a:pt x="23" y="510"/>
                  </a:cubicBezTo>
                  <a:cubicBezTo>
                    <a:pt x="34" y="589"/>
                    <a:pt x="56" y="666"/>
                    <a:pt x="86" y="741"/>
                  </a:cubicBezTo>
                  <a:cubicBezTo>
                    <a:pt x="115" y="808"/>
                    <a:pt x="142" y="875"/>
                    <a:pt x="189" y="932"/>
                  </a:cubicBezTo>
                  <a:cubicBezTo>
                    <a:pt x="218" y="972"/>
                    <a:pt x="250" y="1010"/>
                    <a:pt x="286" y="1045"/>
                  </a:cubicBezTo>
                  <a:cubicBezTo>
                    <a:pt x="323" y="1076"/>
                    <a:pt x="362" y="1104"/>
                    <a:pt x="402" y="1129"/>
                  </a:cubicBezTo>
                  <a:cubicBezTo>
                    <a:pt x="454" y="1163"/>
                    <a:pt x="516" y="1183"/>
                    <a:pt x="575" y="1200"/>
                  </a:cubicBezTo>
                  <a:cubicBezTo>
                    <a:pt x="590" y="1205"/>
                    <a:pt x="606" y="1208"/>
                    <a:pt x="622" y="1209"/>
                  </a:cubicBezTo>
                  <a:cubicBezTo>
                    <a:pt x="666" y="1216"/>
                    <a:pt x="712" y="1221"/>
                    <a:pt x="758" y="1221"/>
                  </a:cubicBezTo>
                  <a:cubicBezTo>
                    <a:pt x="914" y="1215"/>
                    <a:pt x="1073" y="1149"/>
                    <a:pt x="1176" y="1029"/>
                  </a:cubicBezTo>
                  <a:cubicBezTo>
                    <a:pt x="1244" y="953"/>
                    <a:pt x="1282" y="853"/>
                    <a:pt x="1281" y="751"/>
                  </a:cubicBezTo>
                  <a:cubicBezTo>
                    <a:pt x="1282" y="698"/>
                    <a:pt x="1269" y="646"/>
                    <a:pt x="1243" y="601"/>
                  </a:cubicBezTo>
                  <a:cubicBezTo>
                    <a:pt x="1225" y="550"/>
                    <a:pt x="1195" y="505"/>
                    <a:pt x="1154" y="471"/>
                  </a:cubicBezTo>
                  <a:cubicBezTo>
                    <a:pt x="1127" y="448"/>
                    <a:pt x="1099" y="430"/>
                    <a:pt x="1068" y="414"/>
                  </a:cubicBezTo>
                  <a:cubicBezTo>
                    <a:pt x="1022" y="319"/>
                    <a:pt x="956" y="230"/>
                    <a:pt x="876" y="170"/>
                  </a:cubicBezTo>
                  <a:cubicBezTo>
                    <a:pt x="835" y="137"/>
                    <a:pt x="792" y="108"/>
                    <a:pt x="745" y="82"/>
                  </a:cubicBezTo>
                  <a:cubicBezTo>
                    <a:pt x="701" y="60"/>
                    <a:pt x="655" y="43"/>
                    <a:pt x="608" y="28"/>
                  </a:cubicBezTo>
                  <a:cubicBezTo>
                    <a:pt x="547" y="9"/>
                    <a:pt x="484" y="0"/>
                    <a:pt x="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 name="Google Shape;274;p8"/>
          <p:cNvGrpSpPr/>
          <p:nvPr/>
        </p:nvGrpSpPr>
        <p:grpSpPr>
          <a:xfrm>
            <a:off x="1264552" y="4352660"/>
            <a:ext cx="546184" cy="502678"/>
            <a:chOff x="-357900" y="2348840"/>
            <a:chExt cx="1101177" cy="1013464"/>
          </a:xfrm>
        </p:grpSpPr>
        <p:sp>
          <p:nvSpPr>
            <p:cNvPr id="275" name="Google Shape;275;p8"/>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8"/>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8"/>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8"/>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83"/>
        <p:cNvGrpSpPr/>
        <p:nvPr/>
      </p:nvGrpSpPr>
      <p:grpSpPr>
        <a:xfrm>
          <a:off x="0" y="0"/>
          <a:ext cx="0" cy="0"/>
          <a:chOff x="0" y="0"/>
          <a:chExt cx="0" cy="0"/>
        </a:xfrm>
      </p:grpSpPr>
      <p:sp>
        <p:nvSpPr>
          <p:cNvPr id="284" name="Google Shape;284;p9"/>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9"/>
          <p:cNvSpPr txBox="1">
            <a:spLocks noGrp="1"/>
          </p:cNvSpPr>
          <p:nvPr>
            <p:ph type="title"/>
          </p:nvPr>
        </p:nvSpPr>
        <p:spPr>
          <a:xfrm>
            <a:off x="713225" y="1711200"/>
            <a:ext cx="5475000" cy="17871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2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86" name="Google Shape;286;p9"/>
          <p:cNvSpPr txBox="1">
            <a:spLocks noGrp="1"/>
          </p:cNvSpPr>
          <p:nvPr>
            <p:ph type="subTitle" idx="1"/>
          </p:nvPr>
        </p:nvSpPr>
        <p:spPr>
          <a:xfrm>
            <a:off x="713213" y="3675600"/>
            <a:ext cx="5475000" cy="67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87" name="Google Shape;287;p9"/>
          <p:cNvSpPr/>
          <p:nvPr/>
        </p:nvSpPr>
        <p:spPr>
          <a:xfrm>
            <a:off x="7025600" y="-318725"/>
            <a:ext cx="3195460" cy="1577340"/>
          </a:xfrm>
          <a:custGeom>
            <a:avLst/>
            <a:gdLst/>
            <a:ahLst/>
            <a:cxnLst/>
            <a:rect l="l" t="t" r="r" b="b"/>
            <a:pathLst>
              <a:path w="71383" h="35236" extrusionOk="0">
                <a:moveTo>
                  <a:pt x="13565" y="0"/>
                </a:moveTo>
                <a:cubicBezTo>
                  <a:pt x="12001" y="0"/>
                  <a:pt x="10428" y="68"/>
                  <a:pt x="8860" y="143"/>
                </a:cubicBezTo>
                <a:cubicBezTo>
                  <a:pt x="3820" y="382"/>
                  <a:pt x="644" y="5800"/>
                  <a:pt x="5" y="10476"/>
                </a:cubicBezTo>
                <a:cubicBezTo>
                  <a:pt x="1" y="25435"/>
                  <a:pt x="16985" y="34921"/>
                  <a:pt x="30670" y="35128"/>
                </a:cubicBezTo>
                <a:cubicBezTo>
                  <a:pt x="31173" y="35200"/>
                  <a:pt x="31739" y="35235"/>
                  <a:pt x="32361" y="35235"/>
                </a:cubicBezTo>
                <a:cubicBezTo>
                  <a:pt x="43330" y="35235"/>
                  <a:pt x="71383" y="24231"/>
                  <a:pt x="67336" y="12687"/>
                </a:cubicBezTo>
                <a:cubicBezTo>
                  <a:pt x="66159" y="10114"/>
                  <a:pt x="63153" y="8901"/>
                  <a:pt x="60344" y="8558"/>
                </a:cubicBezTo>
                <a:cubicBezTo>
                  <a:pt x="60268" y="8557"/>
                  <a:pt x="60192" y="8557"/>
                  <a:pt x="60116" y="8557"/>
                </a:cubicBezTo>
                <a:cubicBezTo>
                  <a:pt x="51295" y="8557"/>
                  <a:pt x="46835" y="9728"/>
                  <a:pt x="42719" y="9728"/>
                </a:cubicBezTo>
                <a:cubicBezTo>
                  <a:pt x="38107" y="9728"/>
                  <a:pt x="33926" y="8258"/>
                  <a:pt x="24526" y="2024"/>
                </a:cubicBezTo>
                <a:cubicBezTo>
                  <a:pt x="21031" y="392"/>
                  <a:pt x="17321" y="0"/>
                  <a:pt x="135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9"/>
          <p:cNvSpPr/>
          <p:nvPr/>
        </p:nvSpPr>
        <p:spPr>
          <a:xfrm>
            <a:off x="-331278" y="-1425500"/>
            <a:ext cx="3597674" cy="271180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9"/>
          <p:cNvSpPr/>
          <p:nvPr/>
        </p:nvSpPr>
        <p:spPr>
          <a:xfrm rot="2700000">
            <a:off x="-1169195" y="4356940"/>
            <a:ext cx="2843147" cy="1446440"/>
          </a:xfrm>
          <a:custGeom>
            <a:avLst/>
            <a:gdLst/>
            <a:ahLst/>
            <a:cxnLst/>
            <a:rect l="l" t="t" r="r" b="b"/>
            <a:pathLst>
              <a:path w="63515" h="32313" extrusionOk="0">
                <a:moveTo>
                  <a:pt x="52010" y="1"/>
                </a:moveTo>
                <a:cubicBezTo>
                  <a:pt x="47251" y="1"/>
                  <a:pt x="44491" y="6370"/>
                  <a:pt x="30507" y="6370"/>
                </a:cubicBezTo>
                <a:cubicBezTo>
                  <a:pt x="30447" y="6370"/>
                  <a:pt x="30387" y="6369"/>
                  <a:pt x="30327" y="6369"/>
                </a:cubicBezTo>
                <a:cubicBezTo>
                  <a:pt x="21629" y="6914"/>
                  <a:pt x="11366" y="5945"/>
                  <a:pt x="4680" y="12570"/>
                </a:cubicBezTo>
                <a:cubicBezTo>
                  <a:pt x="1508" y="15777"/>
                  <a:pt x="0" y="20892"/>
                  <a:pt x="1924" y="24972"/>
                </a:cubicBezTo>
                <a:cubicBezTo>
                  <a:pt x="4816" y="30348"/>
                  <a:pt x="11806" y="32312"/>
                  <a:pt x="19611" y="32312"/>
                </a:cubicBezTo>
                <a:cubicBezTo>
                  <a:pt x="29867" y="32312"/>
                  <a:pt x="41528" y="28921"/>
                  <a:pt x="47145" y="25422"/>
                </a:cubicBezTo>
                <a:cubicBezTo>
                  <a:pt x="54845" y="21119"/>
                  <a:pt x="63515" y="6256"/>
                  <a:pt x="53838" y="300"/>
                </a:cubicBezTo>
                <a:cubicBezTo>
                  <a:pt x="53184" y="93"/>
                  <a:pt x="52582" y="1"/>
                  <a:pt x="520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90"/>
        <p:cNvGrpSpPr/>
        <p:nvPr/>
      </p:nvGrpSpPr>
      <p:grpSpPr>
        <a:xfrm>
          <a:off x="0" y="0"/>
          <a:ext cx="0" cy="0"/>
          <a:chOff x="0" y="0"/>
          <a:chExt cx="0" cy="0"/>
        </a:xfrm>
      </p:grpSpPr>
      <p:sp>
        <p:nvSpPr>
          <p:cNvPr id="291" name="Google Shape;291;p10"/>
          <p:cNvSpPr txBox="1">
            <a:spLocks noGrp="1"/>
          </p:cNvSpPr>
          <p:nvPr>
            <p:ph type="title"/>
          </p:nvPr>
        </p:nvSpPr>
        <p:spPr>
          <a:xfrm>
            <a:off x="3682675" y="539500"/>
            <a:ext cx="4748100" cy="12879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92" name="Google Shape;292;p10"/>
          <p:cNvSpPr/>
          <p:nvPr/>
        </p:nvSpPr>
        <p:spPr>
          <a:xfrm rot="-3021671">
            <a:off x="-726398" y="-971512"/>
            <a:ext cx="1732978" cy="1828685"/>
          </a:xfrm>
          <a:custGeom>
            <a:avLst/>
            <a:gdLst/>
            <a:ahLst/>
            <a:cxnLst/>
            <a:rect l="l" t="t" r="r" b="b"/>
            <a:pathLst>
              <a:path w="38713" h="40851" extrusionOk="0">
                <a:moveTo>
                  <a:pt x="15907" y="1"/>
                </a:moveTo>
                <a:cubicBezTo>
                  <a:pt x="9995" y="1"/>
                  <a:pt x="4480" y="4588"/>
                  <a:pt x="2149" y="16262"/>
                </a:cubicBezTo>
                <a:cubicBezTo>
                  <a:pt x="1" y="21923"/>
                  <a:pt x="246" y="31078"/>
                  <a:pt x="7483" y="32409"/>
                </a:cubicBezTo>
                <a:cubicBezTo>
                  <a:pt x="7777" y="32448"/>
                  <a:pt x="8071" y="32464"/>
                  <a:pt x="8363" y="32464"/>
                </a:cubicBezTo>
                <a:cubicBezTo>
                  <a:pt x="10472" y="32464"/>
                  <a:pt x="12562" y="31592"/>
                  <a:pt x="14695" y="31587"/>
                </a:cubicBezTo>
                <a:cubicBezTo>
                  <a:pt x="22517" y="31783"/>
                  <a:pt x="21179" y="39012"/>
                  <a:pt x="25847" y="40805"/>
                </a:cubicBezTo>
                <a:cubicBezTo>
                  <a:pt x="26114" y="40835"/>
                  <a:pt x="26376" y="40850"/>
                  <a:pt x="26632" y="40850"/>
                </a:cubicBezTo>
                <a:cubicBezTo>
                  <a:pt x="31729" y="40850"/>
                  <a:pt x="34717" y="34999"/>
                  <a:pt x="35353" y="30458"/>
                </a:cubicBezTo>
                <a:cubicBezTo>
                  <a:pt x="38712" y="15157"/>
                  <a:pt x="26653" y="1"/>
                  <a:pt x="159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0"/>
          <p:cNvSpPr/>
          <p:nvPr/>
        </p:nvSpPr>
        <p:spPr>
          <a:xfrm rot="-8100000">
            <a:off x="7330666" y="-217789"/>
            <a:ext cx="2843147" cy="1446440"/>
          </a:xfrm>
          <a:custGeom>
            <a:avLst/>
            <a:gdLst/>
            <a:ahLst/>
            <a:cxnLst/>
            <a:rect l="l" t="t" r="r" b="b"/>
            <a:pathLst>
              <a:path w="63515" h="32313" extrusionOk="0">
                <a:moveTo>
                  <a:pt x="52010" y="1"/>
                </a:moveTo>
                <a:cubicBezTo>
                  <a:pt x="47251" y="1"/>
                  <a:pt x="44491" y="6370"/>
                  <a:pt x="30507" y="6370"/>
                </a:cubicBezTo>
                <a:cubicBezTo>
                  <a:pt x="30447" y="6370"/>
                  <a:pt x="30387" y="6369"/>
                  <a:pt x="30327" y="6369"/>
                </a:cubicBezTo>
                <a:cubicBezTo>
                  <a:pt x="21629" y="6914"/>
                  <a:pt x="11366" y="5945"/>
                  <a:pt x="4680" y="12570"/>
                </a:cubicBezTo>
                <a:cubicBezTo>
                  <a:pt x="1508" y="15777"/>
                  <a:pt x="0" y="20892"/>
                  <a:pt x="1924" y="24972"/>
                </a:cubicBezTo>
                <a:cubicBezTo>
                  <a:pt x="4816" y="30348"/>
                  <a:pt x="11806" y="32312"/>
                  <a:pt x="19611" y="32312"/>
                </a:cubicBezTo>
                <a:cubicBezTo>
                  <a:pt x="29867" y="32312"/>
                  <a:pt x="41528" y="28921"/>
                  <a:pt x="47145" y="25422"/>
                </a:cubicBezTo>
                <a:cubicBezTo>
                  <a:pt x="54845" y="21119"/>
                  <a:pt x="63515" y="6256"/>
                  <a:pt x="53838" y="300"/>
                </a:cubicBezTo>
                <a:cubicBezTo>
                  <a:pt x="53184" y="93"/>
                  <a:pt x="52582" y="1"/>
                  <a:pt x="520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0"/>
          <p:cNvSpPr/>
          <p:nvPr/>
        </p:nvSpPr>
        <p:spPr>
          <a:xfrm rot="-9180866">
            <a:off x="8026595" y="3905162"/>
            <a:ext cx="3597656" cy="2711789"/>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95;p10"/>
          <p:cNvGrpSpPr/>
          <p:nvPr/>
        </p:nvGrpSpPr>
        <p:grpSpPr>
          <a:xfrm>
            <a:off x="440140" y="4352660"/>
            <a:ext cx="546184" cy="502678"/>
            <a:chOff x="-357900" y="2348840"/>
            <a:chExt cx="1101177" cy="1013464"/>
          </a:xfrm>
        </p:grpSpPr>
        <p:sp>
          <p:nvSpPr>
            <p:cNvPr id="296" name="Google Shape;296;p10"/>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0"/>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0"/>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0"/>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0"/>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0"/>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0"/>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0"/>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 name="Google Shape;304;p10"/>
          <p:cNvGrpSpPr/>
          <p:nvPr/>
        </p:nvGrpSpPr>
        <p:grpSpPr>
          <a:xfrm>
            <a:off x="-798491" y="505674"/>
            <a:ext cx="1365914" cy="890062"/>
            <a:chOff x="4042250" y="1243325"/>
            <a:chExt cx="762825" cy="497075"/>
          </a:xfrm>
        </p:grpSpPr>
        <p:sp>
          <p:nvSpPr>
            <p:cNvPr id="305" name="Google Shape;305;p10"/>
            <p:cNvSpPr/>
            <p:nvPr/>
          </p:nvSpPr>
          <p:spPr>
            <a:xfrm>
              <a:off x="4738250" y="1510075"/>
              <a:ext cx="35925" cy="38725"/>
            </a:xfrm>
            <a:custGeom>
              <a:avLst/>
              <a:gdLst/>
              <a:ahLst/>
              <a:cxnLst/>
              <a:rect l="l" t="t" r="r" b="b"/>
              <a:pathLst>
                <a:path w="1437" h="1549" extrusionOk="0">
                  <a:moveTo>
                    <a:pt x="759" y="1"/>
                  </a:moveTo>
                  <a:cubicBezTo>
                    <a:pt x="702" y="1"/>
                    <a:pt x="646" y="8"/>
                    <a:pt x="588" y="20"/>
                  </a:cubicBezTo>
                  <a:cubicBezTo>
                    <a:pt x="569" y="23"/>
                    <a:pt x="549" y="27"/>
                    <a:pt x="531" y="35"/>
                  </a:cubicBezTo>
                  <a:cubicBezTo>
                    <a:pt x="478" y="53"/>
                    <a:pt x="428" y="76"/>
                    <a:pt x="380" y="104"/>
                  </a:cubicBezTo>
                  <a:cubicBezTo>
                    <a:pt x="314" y="144"/>
                    <a:pt x="254" y="194"/>
                    <a:pt x="204" y="253"/>
                  </a:cubicBezTo>
                  <a:cubicBezTo>
                    <a:pt x="154" y="309"/>
                    <a:pt x="113" y="373"/>
                    <a:pt x="81" y="442"/>
                  </a:cubicBezTo>
                  <a:cubicBezTo>
                    <a:pt x="61" y="489"/>
                    <a:pt x="43" y="537"/>
                    <a:pt x="28" y="587"/>
                  </a:cubicBezTo>
                  <a:cubicBezTo>
                    <a:pt x="14" y="639"/>
                    <a:pt x="12" y="695"/>
                    <a:pt x="7" y="748"/>
                  </a:cubicBezTo>
                  <a:cubicBezTo>
                    <a:pt x="0" y="824"/>
                    <a:pt x="13" y="900"/>
                    <a:pt x="32" y="974"/>
                  </a:cubicBezTo>
                  <a:cubicBezTo>
                    <a:pt x="36" y="993"/>
                    <a:pt x="42" y="1012"/>
                    <a:pt x="50" y="1030"/>
                  </a:cubicBezTo>
                  <a:cubicBezTo>
                    <a:pt x="69" y="1082"/>
                    <a:pt x="93" y="1132"/>
                    <a:pt x="121" y="1180"/>
                  </a:cubicBezTo>
                  <a:cubicBezTo>
                    <a:pt x="196" y="1302"/>
                    <a:pt x="317" y="1422"/>
                    <a:pt x="450" y="1478"/>
                  </a:cubicBezTo>
                  <a:cubicBezTo>
                    <a:pt x="544" y="1521"/>
                    <a:pt x="645" y="1545"/>
                    <a:pt x="749" y="1549"/>
                  </a:cubicBezTo>
                  <a:cubicBezTo>
                    <a:pt x="786" y="1549"/>
                    <a:pt x="823" y="1545"/>
                    <a:pt x="858" y="1538"/>
                  </a:cubicBezTo>
                  <a:cubicBezTo>
                    <a:pt x="895" y="1534"/>
                    <a:pt x="931" y="1525"/>
                    <a:pt x="966" y="1513"/>
                  </a:cubicBezTo>
                  <a:cubicBezTo>
                    <a:pt x="1073" y="1470"/>
                    <a:pt x="1164" y="1417"/>
                    <a:pt x="1243" y="1330"/>
                  </a:cubicBezTo>
                  <a:cubicBezTo>
                    <a:pt x="1306" y="1260"/>
                    <a:pt x="1353" y="1179"/>
                    <a:pt x="1384" y="1091"/>
                  </a:cubicBezTo>
                  <a:cubicBezTo>
                    <a:pt x="1417" y="1005"/>
                    <a:pt x="1436" y="915"/>
                    <a:pt x="1428" y="821"/>
                  </a:cubicBezTo>
                  <a:cubicBezTo>
                    <a:pt x="1427" y="807"/>
                    <a:pt x="1424" y="792"/>
                    <a:pt x="1422" y="777"/>
                  </a:cubicBezTo>
                  <a:cubicBezTo>
                    <a:pt x="1425" y="752"/>
                    <a:pt x="1431" y="729"/>
                    <a:pt x="1432" y="703"/>
                  </a:cubicBezTo>
                  <a:cubicBezTo>
                    <a:pt x="1434" y="633"/>
                    <a:pt x="1424" y="564"/>
                    <a:pt x="1403" y="499"/>
                  </a:cubicBezTo>
                  <a:cubicBezTo>
                    <a:pt x="1385" y="451"/>
                    <a:pt x="1365" y="403"/>
                    <a:pt x="1340" y="358"/>
                  </a:cubicBezTo>
                  <a:cubicBezTo>
                    <a:pt x="1331" y="340"/>
                    <a:pt x="1321" y="323"/>
                    <a:pt x="1308" y="307"/>
                  </a:cubicBezTo>
                  <a:cubicBezTo>
                    <a:pt x="1277" y="266"/>
                    <a:pt x="1245" y="227"/>
                    <a:pt x="1210" y="190"/>
                  </a:cubicBezTo>
                  <a:cubicBezTo>
                    <a:pt x="1172" y="156"/>
                    <a:pt x="1129" y="125"/>
                    <a:pt x="1085" y="98"/>
                  </a:cubicBezTo>
                  <a:cubicBezTo>
                    <a:pt x="1028" y="61"/>
                    <a:pt x="963" y="33"/>
                    <a:pt x="896" y="18"/>
                  </a:cubicBezTo>
                  <a:cubicBezTo>
                    <a:pt x="849" y="6"/>
                    <a:pt x="804"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0"/>
            <p:cNvSpPr/>
            <p:nvPr/>
          </p:nvSpPr>
          <p:spPr>
            <a:xfrm>
              <a:off x="4662775" y="1512200"/>
              <a:ext cx="35550" cy="32650"/>
            </a:xfrm>
            <a:custGeom>
              <a:avLst/>
              <a:gdLst/>
              <a:ahLst/>
              <a:cxnLst/>
              <a:rect l="l" t="t" r="r" b="b"/>
              <a:pathLst>
                <a:path w="1422" h="1306" extrusionOk="0">
                  <a:moveTo>
                    <a:pt x="623" y="1"/>
                  </a:moveTo>
                  <a:cubicBezTo>
                    <a:pt x="609" y="1"/>
                    <a:pt x="595" y="1"/>
                    <a:pt x="582" y="3"/>
                  </a:cubicBezTo>
                  <a:cubicBezTo>
                    <a:pt x="534" y="7"/>
                    <a:pt x="488" y="15"/>
                    <a:pt x="442" y="27"/>
                  </a:cubicBezTo>
                  <a:cubicBezTo>
                    <a:pt x="413" y="35"/>
                    <a:pt x="385" y="47"/>
                    <a:pt x="358" y="61"/>
                  </a:cubicBezTo>
                  <a:cubicBezTo>
                    <a:pt x="329" y="72"/>
                    <a:pt x="301" y="86"/>
                    <a:pt x="275" y="103"/>
                  </a:cubicBezTo>
                  <a:cubicBezTo>
                    <a:pt x="237" y="130"/>
                    <a:pt x="201" y="159"/>
                    <a:pt x="168" y="192"/>
                  </a:cubicBezTo>
                  <a:cubicBezTo>
                    <a:pt x="136" y="226"/>
                    <a:pt x="108" y="265"/>
                    <a:pt x="86" y="305"/>
                  </a:cubicBezTo>
                  <a:cubicBezTo>
                    <a:pt x="55" y="356"/>
                    <a:pt x="33" y="410"/>
                    <a:pt x="20" y="467"/>
                  </a:cubicBezTo>
                  <a:cubicBezTo>
                    <a:pt x="6" y="523"/>
                    <a:pt x="0" y="580"/>
                    <a:pt x="2" y="638"/>
                  </a:cubicBezTo>
                  <a:cubicBezTo>
                    <a:pt x="5" y="666"/>
                    <a:pt x="8" y="695"/>
                    <a:pt x="13" y="724"/>
                  </a:cubicBezTo>
                  <a:cubicBezTo>
                    <a:pt x="18" y="754"/>
                    <a:pt x="23" y="783"/>
                    <a:pt x="31" y="812"/>
                  </a:cubicBezTo>
                  <a:cubicBezTo>
                    <a:pt x="34" y="824"/>
                    <a:pt x="37" y="835"/>
                    <a:pt x="42" y="847"/>
                  </a:cubicBezTo>
                  <a:cubicBezTo>
                    <a:pt x="60" y="890"/>
                    <a:pt x="79" y="933"/>
                    <a:pt x="102" y="975"/>
                  </a:cubicBezTo>
                  <a:cubicBezTo>
                    <a:pt x="108" y="987"/>
                    <a:pt x="116" y="998"/>
                    <a:pt x="123" y="1008"/>
                  </a:cubicBezTo>
                  <a:cubicBezTo>
                    <a:pt x="152" y="1047"/>
                    <a:pt x="182" y="1082"/>
                    <a:pt x="214" y="1118"/>
                  </a:cubicBezTo>
                  <a:cubicBezTo>
                    <a:pt x="253" y="1159"/>
                    <a:pt x="306" y="1192"/>
                    <a:pt x="354" y="1223"/>
                  </a:cubicBezTo>
                  <a:cubicBezTo>
                    <a:pt x="364" y="1229"/>
                    <a:pt x="376" y="1235"/>
                    <a:pt x="387" y="1240"/>
                  </a:cubicBezTo>
                  <a:cubicBezTo>
                    <a:pt x="429" y="1258"/>
                    <a:pt x="472" y="1275"/>
                    <a:pt x="517" y="1288"/>
                  </a:cubicBezTo>
                  <a:cubicBezTo>
                    <a:pt x="565" y="1299"/>
                    <a:pt x="615" y="1306"/>
                    <a:pt x="665" y="1306"/>
                  </a:cubicBezTo>
                  <a:cubicBezTo>
                    <a:pt x="676" y="1306"/>
                    <a:pt x="686" y="1305"/>
                    <a:pt x="696" y="1305"/>
                  </a:cubicBezTo>
                  <a:cubicBezTo>
                    <a:pt x="743" y="1302"/>
                    <a:pt x="789" y="1294"/>
                    <a:pt x="834" y="1284"/>
                  </a:cubicBezTo>
                  <a:cubicBezTo>
                    <a:pt x="850" y="1282"/>
                    <a:pt x="864" y="1278"/>
                    <a:pt x="879" y="1273"/>
                  </a:cubicBezTo>
                  <a:cubicBezTo>
                    <a:pt x="1006" y="1231"/>
                    <a:pt x="1120" y="1158"/>
                    <a:pt x="1209" y="1058"/>
                  </a:cubicBezTo>
                  <a:cubicBezTo>
                    <a:pt x="1254" y="1010"/>
                    <a:pt x="1290" y="955"/>
                    <a:pt x="1321" y="896"/>
                  </a:cubicBezTo>
                  <a:cubicBezTo>
                    <a:pt x="1341" y="852"/>
                    <a:pt x="1357" y="808"/>
                    <a:pt x="1373" y="761"/>
                  </a:cubicBezTo>
                  <a:cubicBezTo>
                    <a:pt x="1378" y="744"/>
                    <a:pt x="1381" y="727"/>
                    <a:pt x="1384" y="709"/>
                  </a:cubicBezTo>
                  <a:cubicBezTo>
                    <a:pt x="1421" y="518"/>
                    <a:pt x="1320" y="327"/>
                    <a:pt x="1141" y="251"/>
                  </a:cubicBezTo>
                  <a:cubicBezTo>
                    <a:pt x="1122" y="225"/>
                    <a:pt x="1100" y="199"/>
                    <a:pt x="1078" y="177"/>
                  </a:cubicBezTo>
                  <a:cubicBezTo>
                    <a:pt x="1045" y="143"/>
                    <a:pt x="1003" y="118"/>
                    <a:pt x="965" y="94"/>
                  </a:cubicBezTo>
                  <a:cubicBezTo>
                    <a:pt x="954" y="86"/>
                    <a:pt x="943" y="78"/>
                    <a:pt x="931" y="73"/>
                  </a:cubicBezTo>
                  <a:cubicBezTo>
                    <a:pt x="888" y="54"/>
                    <a:pt x="844" y="37"/>
                    <a:pt x="800" y="23"/>
                  </a:cubicBezTo>
                  <a:cubicBezTo>
                    <a:pt x="744" y="6"/>
                    <a:pt x="680" y="3"/>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0"/>
            <p:cNvSpPr/>
            <p:nvPr/>
          </p:nvSpPr>
          <p:spPr>
            <a:xfrm>
              <a:off x="4675500" y="1607700"/>
              <a:ext cx="31625" cy="31875"/>
            </a:xfrm>
            <a:custGeom>
              <a:avLst/>
              <a:gdLst/>
              <a:ahLst/>
              <a:cxnLst/>
              <a:rect l="l" t="t" r="r" b="b"/>
              <a:pathLst>
                <a:path w="1265" h="1275" extrusionOk="0">
                  <a:moveTo>
                    <a:pt x="583" y="1"/>
                  </a:moveTo>
                  <a:cubicBezTo>
                    <a:pt x="575" y="1"/>
                    <a:pt x="566" y="1"/>
                    <a:pt x="558" y="1"/>
                  </a:cubicBezTo>
                  <a:cubicBezTo>
                    <a:pt x="296" y="15"/>
                    <a:pt x="72" y="220"/>
                    <a:pt x="22" y="477"/>
                  </a:cubicBezTo>
                  <a:cubicBezTo>
                    <a:pt x="1" y="588"/>
                    <a:pt x="0" y="713"/>
                    <a:pt x="41" y="820"/>
                  </a:cubicBezTo>
                  <a:cubicBezTo>
                    <a:pt x="82" y="927"/>
                    <a:pt x="144" y="1034"/>
                    <a:pt x="238" y="1106"/>
                  </a:cubicBezTo>
                  <a:cubicBezTo>
                    <a:pt x="337" y="1180"/>
                    <a:pt x="443" y="1241"/>
                    <a:pt x="567" y="1261"/>
                  </a:cubicBezTo>
                  <a:cubicBezTo>
                    <a:pt x="619" y="1270"/>
                    <a:pt x="672" y="1274"/>
                    <a:pt x="724" y="1274"/>
                  </a:cubicBezTo>
                  <a:cubicBezTo>
                    <a:pt x="795" y="1274"/>
                    <a:pt x="866" y="1266"/>
                    <a:pt x="936" y="1249"/>
                  </a:cubicBezTo>
                  <a:cubicBezTo>
                    <a:pt x="1067" y="1220"/>
                    <a:pt x="1186" y="1089"/>
                    <a:pt x="1209" y="959"/>
                  </a:cubicBezTo>
                  <a:cubicBezTo>
                    <a:pt x="1221" y="893"/>
                    <a:pt x="1233" y="827"/>
                    <a:pt x="1245" y="762"/>
                  </a:cubicBezTo>
                  <a:cubicBezTo>
                    <a:pt x="1264" y="658"/>
                    <a:pt x="1251" y="554"/>
                    <a:pt x="1195" y="463"/>
                  </a:cubicBezTo>
                  <a:cubicBezTo>
                    <a:pt x="1173" y="424"/>
                    <a:pt x="1141" y="390"/>
                    <a:pt x="1103" y="364"/>
                  </a:cubicBezTo>
                  <a:cubicBezTo>
                    <a:pt x="1093" y="337"/>
                    <a:pt x="1080" y="310"/>
                    <a:pt x="1065" y="284"/>
                  </a:cubicBezTo>
                  <a:cubicBezTo>
                    <a:pt x="970" y="117"/>
                    <a:pt x="776"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0"/>
            <p:cNvSpPr/>
            <p:nvPr/>
          </p:nvSpPr>
          <p:spPr>
            <a:xfrm>
              <a:off x="4696975" y="1561575"/>
              <a:ext cx="28625" cy="19975"/>
            </a:xfrm>
            <a:custGeom>
              <a:avLst/>
              <a:gdLst/>
              <a:ahLst/>
              <a:cxnLst/>
              <a:rect l="l" t="t" r="r" b="b"/>
              <a:pathLst>
                <a:path w="1145" h="799" extrusionOk="0">
                  <a:moveTo>
                    <a:pt x="569" y="1"/>
                  </a:moveTo>
                  <a:cubicBezTo>
                    <a:pt x="503" y="1"/>
                    <a:pt x="433" y="20"/>
                    <a:pt x="363" y="64"/>
                  </a:cubicBezTo>
                  <a:cubicBezTo>
                    <a:pt x="0" y="290"/>
                    <a:pt x="236" y="798"/>
                    <a:pt x="577" y="798"/>
                  </a:cubicBezTo>
                  <a:cubicBezTo>
                    <a:pt x="642" y="798"/>
                    <a:pt x="712" y="779"/>
                    <a:pt x="783" y="736"/>
                  </a:cubicBezTo>
                  <a:cubicBezTo>
                    <a:pt x="1145" y="510"/>
                    <a:pt x="910"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0"/>
            <p:cNvSpPr/>
            <p:nvPr/>
          </p:nvSpPr>
          <p:spPr>
            <a:xfrm>
              <a:off x="4729300" y="1434075"/>
              <a:ext cx="35075" cy="28775"/>
            </a:xfrm>
            <a:custGeom>
              <a:avLst/>
              <a:gdLst/>
              <a:ahLst/>
              <a:cxnLst/>
              <a:rect l="l" t="t" r="r" b="b"/>
              <a:pathLst>
                <a:path w="1403" h="1151" extrusionOk="0">
                  <a:moveTo>
                    <a:pt x="641" y="0"/>
                  </a:moveTo>
                  <a:cubicBezTo>
                    <a:pt x="630" y="0"/>
                    <a:pt x="619" y="1"/>
                    <a:pt x="608" y="2"/>
                  </a:cubicBezTo>
                  <a:cubicBezTo>
                    <a:pt x="501" y="11"/>
                    <a:pt x="397" y="43"/>
                    <a:pt x="305" y="97"/>
                  </a:cubicBezTo>
                  <a:cubicBezTo>
                    <a:pt x="208" y="153"/>
                    <a:pt x="142" y="231"/>
                    <a:pt x="82" y="323"/>
                  </a:cubicBezTo>
                  <a:cubicBezTo>
                    <a:pt x="55" y="365"/>
                    <a:pt x="38" y="415"/>
                    <a:pt x="23" y="462"/>
                  </a:cubicBezTo>
                  <a:cubicBezTo>
                    <a:pt x="8" y="513"/>
                    <a:pt x="1" y="565"/>
                    <a:pt x="2" y="618"/>
                  </a:cubicBezTo>
                  <a:cubicBezTo>
                    <a:pt x="3" y="644"/>
                    <a:pt x="6" y="670"/>
                    <a:pt x="11" y="694"/>
                  </a:cubicBezTo>
                  <a:cubicBezTo>
                    <a:pt x="14" y="719"/>
                    <a:pt x="18" y="744"/>
                    <a:pt x="24" y="768"/>
                  </a:cubicBezTo>
                  <a:cubicBezTo>
                    <a:pt x="59" y="864"/>
                    <a:pt x="92" y="913"/>
                    <a:pt x="161" y="986"/>
                  </a:cubicBezTo>
                  <a:cubicBezTo>
                    <a:pt x="229" y="1061"/>
                    <a:pt x="325" y="1103"/>
                    <a:pt x="420" y="1132"/>
                  </a:cubicBezTo>
                  <a:cubicBezTo>
                    <a:pt x="466" y="1145"/>
                    <a:pt x="515" y="1151"/>
                    <a:pt x="563" y="1151"/>
                  </a:cubicBezTo>
                  <a:cubicBezTo>
                    <a:pt x="568" y="1151"/>
                    <a:pt x="572" y="1151"/>
                    <a:pt x="577" y="1150"/>
                  </a:cubicBezTo>
                  <a:cubicBezTo>
                    <a:pt x="618" y="1148"/>
                    <a:pt x="660" y="1142"/>
                    <a:pt x="701" y="1133"/>
                  </a:cubicBezTo>
                  <a:cubicBezTo>
                    <a:pt x="710" y="1131"/>
                    <a:pt x="720" y="1128"/>
                    <a:pt x="730" y="1125"/>
                  </a:cubicBezTo>
                  <a:cubicBezTo>
                    <a:pt x="811" y="1096"/>
                    <a:pt x="888" y="1054"/>
                    <a:pt x="946" y="989"/>
                  </a:cubicBezTo>
                  <a:cubicBezTo>
                    <a:pt x="953" y="983"/>
                    <a:pt x="957" y="975"/>
                    <a:pt x="963" y="968"/>
                  </a:cubicBezTo>
                  <a:cubicBezTo>
                    <a:pt x="978" y="970"/>
                    <a:pt x="994" y="971"/>
                    <a:pt x="1010" y="972"/>
                  </a:cubicBezTo>
                  <a:cubicBezTo>
                    <a:pt x="1115" y="964"/>
                    <a:pt x="1214" y="919"/>
                    <a:pt x="1290" y="844"/>
                  </a:cubicBezTo>
                  <a:cubicBezTo>
                    <a:pt x="1354" y="767"/>
                    <a:pt x="1402" y="667"/>
                    <a:pt x="1394" y="565"/>
                  </a:cubicBezTo>
                  <a:cubicBezTo>
                    <a:pt x="1389" y="458"/>
                    <a:pt x="1344" y="358"/>
                    <a:pt x="1267" y="285"/>
                  </a:cubicBezTo>
                  <a:cubicBezTo>
                    <a:pt x="1204" y="228"/>
                    <a:pt x="1137" y="176"/>
                    <a:pt x="1067" y="129"/>
                  </a:cubicBezTo>
                  <a:cubicBezTo>
                    <a:pt x="998" y="83"/>
                    <a:pt x="920" y="54"/>
                    <a:pt x="841" y="28"/>
                  </a:cubicBezTo>
                  <a:cubicBezTo>
                    <a:pt x="817" y="20"/>
                    <a:pt x="794" y="15"/>
                    <a:pt x="770" y="13"/>
                  </a:cubicBezTo>
                  <a:cubicBezTo>
                    <a:pt x="728" y="8"/>
                    <a:pt x="684" y="0"/>
                    <a:pt x="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0"/>
            <p:cNvSpPr/>
            <p:nvPr/>
          </p:nvSpPr>
          <p:spPr>
            <a:xfrm>
              <a:off x="4680575" y="1437325"/>
              <a:ext cx="21500" cy="24000"/>
            </a:xfrm>
            <a:custGeom>
              <a:avLst/>
              <a:gdLst/>
              <a:ahLst/>
              <a:cxnLst/>
              <a:rect l="l" t="t" r="r" b="b"/>
              <a:pathLst>
                <a:path w="860" h="960" extrusionOk="0">
                  <a:moveTo>
                    <a:pt x="411" y="0"/>
                  </a:moveTo>
                  <a:cubicBezTo>
                    <a:pt x="373" y="0"/>
                    <a:pt x="335" y="6"/>
                    <a:pt x="297" y="17"/>
                  </a:cubicBezTo>
                  <a:lnTo>
                    <a:pt x="200" y="60"/>
                  </a:lnTo>
                  <a:cubicBezTo>
                    <a:pt x="141" y="97"/>
                    <a:pt x="92" y="150"/>
                    <a:pt x="60" y="211"/>
                  </a:cubicBezTo>
                  <a:cubicBezTo>
                    <a:pt x="58" y="215"/>
                    <a:pt x="55" y="220"/>
                    <a:pt x="54" y="223"/>
                  </a:cubicBezTo>
                  <a:cubicBezTo>
                    <a:pt x="40" y="255"/>
                    <a:pt x="28" y="290"/>
                    <a:pt x="18" y="322"/>
                  </a:cubicBezTo>
                  <a:cubicBezTo>
                    <a:pt x="17" y="325"/>
                    <a:pt x="17" y="326"/>
                    <a:pt x="15" y="328"/>
                  </a:cubicBezTo>
                  <a:cubicBezTo>
                    <a:pt x="14" y="332"/>
                    <a:pt x="13" y="335"/>
                    <a:pt x="13" y="340"/>
                  </a:cubicBezTo>
                  <a:cubicBezTo>
                    <a:pt x="13" y="342"/>
                    <a:pt x="12" y="344"/>
                    <a:pt x="12" y="346"/>
                  </a:cubicBezTo>
                  <a:cubicBezTo>
                    <a:pt x="8" y="379"/>
                    <a:pt x="4" y="419"/>
                    <a:pt x="1" y="452"/>
                  </a:cubicBezTo>
                  <a:cubicBezTo>
                    <a:pt x="0" y="460"/>
                    <a:pt x="0" y="468"/>
                    <a:pt x="1" y="477"/>
                  </a:cubicBezTo>
                  <a:cubicBezTo>
                    <a:pt x="5" y="562"/>
                    <a:pt x="30" y="646"/>
                    <a:pt x="74" y="719"/>
                  </a:cubicBezTo>
                  <a:cubicBezTo>
                    <a:pt x="78" y="727"/>
                    <a:pt x="82" y="734"/>
                    <a:pt x="87" y="742"/>
                  </a:cubicBezTo>
                  <a:cubicBezTo>
                    <a:pt x="112" y="777"/>
                    <a:pt x="140" y="810"/>
                    <a:pt x="170" y="840"/>
                  </a:cubicBezTo>
                  <a:cubicBezTo>
                    <a:pt x="202" y="868"/>
                    <a:pt x="237" y="893"/>
                    <a:pt x="274" y="913"/>
                  </a:cubicBezTo>
                  <a:cubicBezTo>
                    <a:pt x="318" y="939"/>
                    <a:pt x="368" y="953"/>
                    <a:pt x="419" y="955"/>
                  </a:cubicBezTo>
                  <a:cubicBezTo>
                    <a:pt x="437" y="958"/>
                    <a:pt x="455" y="960"/>
                    <a:pt x="473" y="960"/>
                  </a:cubicBezTo>
                  <a:cubicBezTo>
                    <a:pt x="506" y="960"/>
                    <a:pt x="540" y="954"/>
                    <a:pt x="571" y="944"/>
                  </a:cubicBezTo>
                  <a:cubicBezTo>
                    <a:pt x="623" y="930"/>
                    <a:pt x="670" y="904"/>
                    <a:pt x="709" y="866"/>
                  </a:cubicBezTo>
                  <a:cubicBezTo>
                    <a:pt x="751" y="836"/>
                    <a:pt x="786" y="796"/>
                    <a:pt x="809" y="748"/>
                  </a:cubicBezTo>
                  <a:cubicBezTo>
                    <a:pt x="820" y="717"/>
                    <a:pt x="832" y="684"/>
                    <a:pt x="844" y="653"/>
                  </a:cubicBezTo>
                  <a:cubicBezTo>
                    <a:pt x="859" y="586"/>
                    <a:pt x="857" y="517"/>
                    <a:pt x="838" y="451"/>
                  </a:cubicBezTo>
                  <a:cubicBezTo>
                    <a:pt x="827" y="426"/>
                    <a:pt x="815" y="401"/>
                    <a:pt x="804" y="376"/>
                  </a:cubicBezTo>
                  <a:cubicBezTo>
                    <a:pt x="802" y="291"/>
                    <a:pt x="770" y="209"/>
                    <a:pt x="712" y="145"/>
                  </a:cubicBezTo>
                  <a:cubicBezTo>
                    <a:pt x="682" y="102"/>
                    <a:pt x="642" y="67"/>
                    <a:pt x="595" y="46"/>
                  </a:cubicBezTo>
                  <a:cubicBezTo>
                    <a:pt x="563" y="34"/>
                    <a:pt x="531" y="22"/>
                    <a:pt x="501" y="10"/>
                  </a:cubicBezTo>
                  <a:cubicBezTo>
                    <a:pt x="471" y="4"/>
                    <a:pt x="441" y="0"/>
                    <a:pt x="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0"/>
            <p:cNvSpPr/>
            <p:nvPr/>
          </p:nvSpPr>
          <p:spPr>
            <a:xfrm>
              <a:off x="4783050" y="1478250"/>
              <a:ext cx="22025" cy="23250"/>
            </a:xfrm>
            <a:custGeom>
              <a:avLst/>
              <a:gdLst/>
              <a:ahLst/>
              <a:cxnLst/>
              <a:rect l="l" t="t" r="r" b="b"/>
              <a:pathLst>
                <a:path w="881" h="930" extrusionOk="0">
                  <a:moveTo>
                    <a:pt x="404" y="0"/>
                  </a:moveTo>
                  <a:cubicBezTo>
                    <a:pt x="328" y="0"/>
                    <a:pt x="254" y="20"/>
                    <a:pt x="188" y="58"/>
                  </a:cubicBezTo>
                  <a:cubicBezTo>
                    <a:pt x="161" y="79"/>
                    <a:pt x="134" y="103"/>
                    <a:pt x="106" y="125"/>
                  </a:cubicBezTo>
                  <a:cubicBezTo>
                    <a:pt x="59" y="175"/>
                    <a:pt x="27" y="237"/>
                    <a:pt x="11" y="303"/>
                  </a:cubicBezTo>
                  <a:cubicBezTo>
                    <a:pt x="7" y="336"/>
                    <a:pt x="4" y="371"/>
                    <a:pt x="1" y="405"/>
                  </a:cubicBezTo>
                  <a:cubicBezTo>
                    <a:pt x="3" y="475"/>
                    <a:pt x="24" y="543"/>
                    <a:pt x="60" y="602"/>
                  </a:cubicBezTo>
                  <a:lnTo>
                    <a:pt x="149" y="744"/>
                  </a:lnTo>
                  <a:cubicBezTo>
                    <a:pt x="175" y="789"/>
                    <a:pt x="213" y="828"/>
                    <a:pt x="258" y="854"/>
                  </a:cubicBezTo>
                  <a:cubicBezTo>
                    <a:pt x="321" y="903"/>
                    <a:pt x="398" y="929"/>
                    <a:pt x="476" y="929"/>
                  </a:cubicBezTo>
                  <a:cubicBezTo>
                    <a:pt x="500" y="929"/>
                    <a:pt x="523" y="927"/>
                    <a:pt x="546" y="922"/>
                  </a:cubicBezTo>
                  <a:cubicBezTo>
                    <a:pt x="599" y="918"/>
                    <a:pt x="650" y="901"/>
                    <a:pt x="695" y="870"/>
                  </a:cubicBezTo>
                  <a:lnTo>
                    <a:pt x="776" y="802"/>
                  </a:lnTo>
                  <a:cubicBezTo>
                    <a:pt x="822" y="752"/>
                    <a:pt x="854" y="691"/>
                    <a:pt x="871" y="624"/>
                  </a:cubicBezTo>
                  <a:cubicBezTo>
                    <a:pt x="874" y="590"/>
                    <a:pt x="877" y="557"/>
                    <a:pt x="880" y="523"/>
                  </a:cubicBezTo>
                  <a:cubicBezTo>
                    <a:pt x="878" y="453"/>
                    <a:pt x="858" y="384"/>
                    <a:pt x="821" y="325"/>
                  </a:cubicBezTo>
                  <a:lnTo>
                    <a:pt x="733" y="184"/>
                  </a:lnTo>
                  <a:cubicBezTo>
                    <a:pt x="674" y="98"/>
                    <a:pt x="586" y="35"/>
                    <a:pt x="486" y="8"/>
                  </a:cubicBezTo>
                  <a:cubicBezTo>
                    <a:pt x="459" y="3"/>
                    <a:pt x="431" y="0"/>
                    <a:pt x="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0"/>
            <p:cNvSpPr/>
            <p:nvPr/>
          </p:nvSpPr>
          <p:spPr>
            <a:xfrm>
              <a:off x="4763525" y="1372300"/>
              <a:ext cx="34800" cy="33875"/>
            </a:xfrm>
            <a:custGeom>
              <a:avLst/>
              <a:gdLst/>
              <a:ahLst/>
              <a:cxnLst/>
              <a:rect l="l" t="t" r="r" b="b"/>
              <a:pathLst>
                <a:path w="1392" h="1355" extrusionOk="0">
                  <a:moveTo>
                    <a:pt x="600" y="1"/>
                  </a:moveTo>
                  <a:cubicBezTo>
                    <a:pt x="535" y="1"/>
                    <a:pt x="470" y="9"/>
                    <a:pt x="407" y="33"/>
                  </a:cubicBezTo>
                  <a:cubicBezTo>
                    <a:pt x="355" y="50"/>
                    <a:pt x="305" y="74"/>
                    <a:pt x="260" y="103"/>
                  </a:cubicBezTo>
                  <a:cubicBezTo>
                    <a:pt x="188" y="153"/>
                    <a:pt x="126" y="218"/>
                    <a:pt x="82" y="293"/>
                  </a:cubicBezTo>
                  <a:cubicBezTo>
                    <a:pt x="56" y="337"/>
                    <a:pt x="36" y="384"/>
                    <a:pt x="24" y="434"/>
                  </a:cubicBezTo>
                  <a:cubicBezTo>
                    <a:pt x="1" y="526"/>
                    <a:pt x="9" y="611"/>
                    <a:pt x="29" y="702"/>
                  </a:cubicBezTo>
                  <a:cubicBezTo>
                    <a:pt x="31" y="717"/>
                    <a:pt x="36" y="732"/>
                    <a:pt x="42" y="746"/>
                  </a:cubicBezTo>
                  <a:cubicBezTo>
                    <a:pt x="58" y="789"/>
                    <a:pt x="77" y="830"/>
                    <a:pt x="100" y="872"/>
                  </a:cubicBezTo>
                  <a:cubicBezTo>
                    <a:pt x="135" y="927"/>
                    <a:pt x="176" y="977"/>
                    <a:pt x="222" y="1024"/>
                  </a:cubicBezTo>
                  <a:cubicBezTo>
                    <a:pt x="285" y="1090"/>
                    <a:pt x="363" y="1144"/>
                    <a:pt x="439" y="1192"/>
                  </a:cubicBezTo>
                  <a:cubicBezTo>
                    <a:pt x="608" y="1301"/>
                    <a:pt x="809" y="1347"/>
                    <a:pt x="1007" y="1355"/>
                  </a:cubicBezTo>
                  <a:cubicBezTo>
                    <a:pt x="1009" y="1355"/>
                    <a:pt x="1011" y="1355"/>
                    <a:pt x="1013" y="1355"/>
                  </a:cubicBezTo>
                  <a:cubicBezTo>
                    <a:pt x="1064" y="1355"/>
                    <a:pt x="1113" y="1342"/>
                    <a:pt x="1157" y="1317"/>
                  </a:cubicBezTo>
                  <a:cubicBezTo>
                    <a:pt x="1208" y="1299"/>
                    <a:pt x="1252" y="1268"/>
                    <a:pt x="1286" y="1228"/>
                  </a:cubicBezTo>
                  <a:cubicBezTo>
                    <a:pt x="1354" y="1150"/>
                    <a:pt x="1391" y="1051"/>
                    <a:pt x="1391" y="948"/>
                  </a:cubicBezTo>
                  <a:cubicBezTo>
                    <a:pt x="1391" y="885"/>
                    <a:pt x="1391" y="822"/>
                    <a:pt x="1390" y="759"/>
                  </a:cubicBezTo>
                  <a:cubicBezTo>
                    <a:pt x="1390" y="663"/>
                    <a:pt x="1342" y="560"/>
                    <a:pt x="1275" y="492"/>
                  </a:cubicBezTo>
                  <a:cubicBezTo>
                    <a:pt x="1258" y="456"/>
                    <a:pt x="1241" y="419"/>
                    <a:pt x="1222" y="383"/>
                  </a:cubicBezTo>
                  <a:cubicBezTo>
                    <a:pt x="1205" y="354"/>
                    <a:pt x="1187" y="326"/>
                    <a:pt x="1166" y="300"/>
                  </a:cubicBezTo>
                  <a:cubicBezTo>
                    <a:pt x="1128" y="250"/>
                    <a:pt x="1088" y="197"/>
                    <a:pt x="1037" y="157"/>
                  </a:cubicBezTo>
                  <a:cubicBezTo>
                    <a:pt x="948" y="87"/>
                    <a:pt x="848" y="26"/>
                    <a:pt x="733" y="10"/>
                  </a:cubicBezTo>
                  <a:cubicBezTo>
                    <a:pt x="689" y="5"/>
                    <a:pt x="644" y="1"/>
                    <a:pt x="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0"/>
            <p:cNvSpPr/>
            <p:nvPr/>
          </p:nvSpPr>
          <p:spPr>
            <a:xfrm>
              <a:off x="4699450" y="1378250"/>
              <a:ext cx="22725" cy="23075"/>
            </a:xfrm>
            <a:custGeom>
              <a:avLst/>
              <a:gdLst/>
              <a:ahLst/>
              <a:cxnLst/>
              <a:rect l="l" t="t" r="r" b="b"/>
              <a:pathLst>
                <a:path w="909" h="923" extrusionOk="0">
                  <a:moveTo>
                    <a:pt x="485" y="1"/>
                  </a:moveTo>
                  <a:cubicBezTo>
                    <a:pt x="478" y="1"/>
                    <a:pt x="471" y="1"/>
                    <a:pt x="463" y="1"/>
                  </a:cubicBezTo>
                  <a:cubicBezTo>
                    <a:pt x="425" y="4"/>
                    <a:pt x="389" y="9"/>
                    <a:pt x="353" y="19"/>
                  </a:cubicBezTo>
                  <a:cubicBezTo>
                    <a:pt x="349" y="19"/>
                    <a:pt x="345" y="21"/>
                    <a:pt x="342" y="22"/>
                  </a:cubicBezTo>
                  <a:cubicBezTo>
                    <a:pt x="305" y="35"/>
                    <a:pt x="271" y="51"/>
                    <a:pt x="237" y="70"/>
                  </a:cubicBezTo>
                  <a:cubicBezTo>
                    <a:pt x="233" y="72"/>
                    <a:pt x="230" y="74"/>
                    <a:pt x="226" y="77"/>
                  </a:cubicBezTo>
                  <a:cubicBezTo>
                    <a:pt x="196" y="101"/>
                    <a:pt x="165" y="125"/>
                    <a:pt x="137" y="151"/>
                  </a:cubicBezTo>
                  <a:cubicBezTo>
                    <a:pt x="134" y="154"/>
                    <a:pt x="130" y="157"/>
                    <a:pt x="128" y="160"/>
                  </a:cubicBezTo>
                  <a:cubicBezTo>
                    <a:pt x="104" y="189"/>
                    <a:pt x="83" y="221"/>
                    <a:pt x="62" y="252"/>
                  </a:cubicBezTo>
                  <a:cubicBezTo>
                    <a:pt x="60" y="255"/>
                    <a:pt x="58" y="260"/>
                    <a:pt x="57" y="263"/>
                  </a:cubicBezTo>
                  <a:cubicBezTo>
                    <a:pt x="55" y="266"/>
                    <a:pt x="52" y="269"/>
                    <a:pt x="51" y="274"/>
                  </a:cubicBezTo>
                  <a:cubicBezTo>
                    <a:pt x="42" y="298"/>
                    <a:pt x="24" y="345"/>
                    <a:pt x="16" y="369"/>
                  </a:cubicBezTo>
                  <a:cubicBezTo>
                    <a:pt x="16" y="370"/>
                    <a:pt x="15" y="371"/>
                    <a:pt x="15" y="372"/>
                  </a:cubicBezTo>
                  <a:cubicBezTo>
                    <a:pt x="15" y="374"/>
                    <a:pt x="14" y="376"/>
                    <a:pt x="14" y="377"/>
                  </a:cubicBezTo>
                  <a:cubicBezTo>
                    <a:pt x="7" y="414"/>
                    <a:pt x="3" y="451"/>
                    <a:pt x="2" y="489"/>
                  </a:cubicBezTo>
                  <a:cubicBezTo>
                    <a:pt x="1" y="492"/>
                    <a:pt x="1" y="495"/>
                    <a:pt x="2" y="500"/>
                  </a:cubicBezTo>
                  <a:cubicBezTo>
                    <a:pt x="2" y="501"/>
                    <a:pt x="2" y="502"/>
                    <a:pt x="2" y="502"/>
                  </a:cubicBezTo>
                  <a:cubicBezTo>
                    <a:pt x="4" y="519"/>
                    <a:pt x="7" y="536"/>
                    <a:pt x="9" y="554"/>
                  </a:cubicBezTo>
                  <a:cubicBezTo>
                    <a:pt x="13" y="571"/>
                    <a:pt x="15" y="588"/>
                    <a:pt x="18" y="605"/>
                  </a:cubicBezTo>
                  <a:cubicBezTo>
                    <a:pt x="18" y="608"/>
                    <a:pt x="19" y="610"/>
                    <a:pt x="19" y="612"/>
                  </a:cubicBezTo>
                  <a:cubicBezTo>
                    <a:pt x="31" y="649"/>
                    <a:pt x="47" y="684"/>
                    <a:pt x="68" y="718"/>
                  </a:cubicBezTo>
                  <a:cubicBezTo>
                    <a:pt x="113" y="792"/>
                    <a:pt x="165" y="830"/>
                    <a:pt x="236" y="876"/>
                  </a:cubicBezTo>
                  <a:cubicBezTo>
                    <a:pt x="293" y="907"/>
                    <a:pt x="356" y="922"/>
                    <a:pt x="419" y="922"/>
                  </a:cubicBezTo>
                  <a:cubicBezTo>
                    <a:pt x="510" y="922"/>
                    <a:pt x="600" y="890"/>
                    <a:pt x="672" y="827"/>
                  </a:cubicBezTo>
                  <a:cubicBezTo>
                    <a:pt x="714" y="798"/>
                    <a:pt x="748" y="757"/>
                    <a:pt x="771" y="709"/>
                  </a:cubicBezTo>
                  <a:lnTo>
                    <a:pt x="772" y="708"/>
                  </a:lnTo>
                  <a:cubicBezTo>
                    <a:pt x="783" y="699"/>
                    <a:pt x="793" y="690"/>
                    <a:pt x="802" y="681"/>
                  </a:cubicBezTo>
                  <a:cubicBezTo>
                    <a:pt x="822" y="652"/>
                    <a:pt x="842" y="625"/>
                    <a:pt x="862" y="597"/>
                  </a:cubicBezTo>
                  <a:cubicBezTo>
                    <a:pt x="893" y="536"/>
                    <a:pt x="908" y="469"/>
                    <a:pt x="907" y="401"/>
                  </a:cubicBezTo>
                  <a:cubicBezTo>
                    <a:pt x="902" y="368"/>
                    <a:pt x="896" y="333"/>
                    <a:pt x="891" y="300"/>
                  </a:cubicBezTo>
                  <a:cubicBezTo>
                    <a:pt x="870" y="231"/>
                    <a:pt x="832" y="169"/>
                    <a:pt x="780" y="121"/>
                  </a:cubicBezTo>
                  <a:cubicBezTo>
                    <a:pt x="751" y="97"/>
                    <a:pt x="719" y="74"/>
                    <a:pt x="688" y="54"/>
                  </a:cubicBezTo>
                  <a:cubicBezTo>
                    <a:pt x="685" y="52"/>
                    <a:pt x="680" y="51"/>
                    <a:pt x="677" y="49"/>
                  </a:cubicBezTo>
                  <a:cubicBezTo>
                    <a:pt x="609" y="20"/>
                    <a:pt x="556" y="1"/>
                    <a:pt x="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0"/>
            <p:cNvSpPr/>
            <p:nvPr/>
          </p:nvSpPr>
          <p:spPr>
            <a:xfrm>
              <a:off x="4721850" y="1315175"/>
              <a:ext cx="24225" cy="22400"/>
            </a:xfrm>
            <a:custGeom>
              <a:avLst/>
              <a:gdLst/>
              <a:ahLst/>
              <a:cxnLst/>
              <a:rect l="l" t="t" r="r" b="b"/>
              <a:pathLst>
                <a:path w="969" h="896" extrusionOk="0">
                  <a:moveTo>
                    <a:pt x="414" y="1"/>
                  </a:moveTo>
                  <a:cubicBezTo>
                    <a:pt x="376" y="1"/>
                    <a:pt x="339" y="6"/>
                    <a:pt x="303" y="17"/>
                  </a:cubicBezTo>
                  <a:cubicBezTo>
                    <a:pt x="227" y="39"/>
                    <a:pt x="171" y="78"/>
                    <a:pt x="117" y="134"/>
                  </a:cubicBezTo>
                  <a:cubicBezTo>
                    <a:pt x="91" y="161"/>
                    <a:pt x="68" y="193"/>
                    <a:pt x="51" y="226"/>
                  </a:cubicBezTo>
                  <a:cubicBezTo>
                    <a:pt x="12" y="296"/>
                    <a:pt x="3" y="363"/>
                    <a:pt x="0" y="442"/>
                  </a:cubicBezTo>
                  <a:cubicBezTo>
                    <a:pt x="1" y="463"/>
                    <a:pt x="5" y="483"/>
                    <a:pt x="9" y="504"/>
                  </a:cubicBezTo>
                  <a:cubicBezTo>
                    <a:pt x="11" y="525"/>
                    <a:pt x="14" y="546"/>
                    <a:pt x="20" y="567"/>
                  </a:cubicBezTo>
                  <a:cubicBezTo>
                    <a:pt x="34" y="603"/>
                    <a:pt x="49" y="639"/>
                    <a:pt x="67" y="674"/>
                  </a:cubicBezTo>
                  <a:cubicBezTo>
                    <a:pt x="70" y="677"/>
                    <a:pt x="73" y="681"/>
                    <a:pt x="75" y="684"/>
                  </a:cubicBezTo>
                  <a:cubicBezTo>
                    <a:pt x="99" y="716"/>
                    <a:pt x="124" y="746"/>
                    <a:pt x="151" y="774"/>
                  </a:cubicBezTo>
                  <a:cubicBezTo>
                    <a:pt x="154" y="777"/>
                    <a:pt x="156" y="779"/>
                    <a:pt x="160" y="782"/>
                  </a:cubicBezTo>
                  <a:cubicBezTo>
                    <a:pt x="161" y="783"/>
                    <a:pt x="223" y="833"/>
                    <a:pt x="255" y="847"/>
                  </a:cubicBezTo>
                  <a:cubicBezTo>
                    <a:pt x="269" y="853"/>
                    <a:pt x="336" y="878"/>
                    <a:pt x="350" y="883"/>
                  </a:cubicBezTo>
                  <a:cubicBezTo>
                    <a:pt x="353" y="883"/>
                    <a:pt x="354" y="884"/>
                    <a:pt x="355" y="884"/>
                  </a:cubicBezTo>
                  <a:cubicBezTo>
                    <a:pt x="357" y="884"/>
                    <a:pt x="359" y="885"/>
                    <a:pt x="361" y="885"/>
                  </a:cubicBezTo>
                  <a:cubicBezTo>
                    <a:pt x="406" y="892"/>
                    <a:pt x="434" y="895"/>
                    <a:pt x="460" y="895"/>
                  </a:cubicBezTo>
                  <a:cubicBezTo>
                    <a:pt x="491" y="895"/>
                    <a:pt x="519" y="890"/>
                    <a:pt x="573" y="879"/>
                  </a:cubicBezTo>
                  <a:cubicBezTo>
                    <a:pt x="612" y="871"/>
                    <a:pt x="648" y="849"/>
                    <a:pt x="683" y="831"/>
                  </a:cubicBezTo>
                  <a:cubicBezTo>
                    <a:pt x="697" y="822"/>
                    <a:pt x="711" y="812"/>
                    <a:pt x="723" y="800"/>
                  </a:cubicBezTo>
                  <a:cubicBezTo>
                    <a:pt x="744" y="792"/>
                    <a:pt x="764" y="783"/>
                    <a:pt x="783" y="771"/>
                  </a:cubicBezTo>
                  <a:cubicBezTo>
                    <a:pt x="868" y="711"/>
                    <a:pt x="931" y="624"/>
                    <a:pt x="958" y="524"/>
                  </a:cubicBezTo>
                  <a:cubicBezTo>
                    <a:pt x="962" y="490"/>
                    <a:pt x="965" y="456"/>
                    <a:pt x="969" y="423"/>
                  </a:cubicBezTo>
                  <a:cubicBezTo>
                    <a:pt x="966" y="353"/>
                    <a:pt x="946" y="285"/>
                    <a:pt x="908" y="225"/>
                  </a:cubicBezTo>
                  <a:cubicBezTo>
                    <a:pt x="886" y="198"/>
                    <a:pt x="864" y="171"/>
                    <a:pt x="841" y="143"/>
                  </a:cubicBezTo>
                  <a:cubicBezTo>
                    <a:pt x="790" y="97"/>
                    <a:pt x="729" y="64"/>
                    <a:pt x="663" y="49"/>
                  </a:cubicBezTo>
                  <a:lnTo>
                    <a:pt x="555" y="22"/>
                  </a:lnTo>
                  <a:lnTo>
                    <a:pt x="530" y="17"/>
                  </a:lnTo>
                  <a:lnTo>
                    <a:pt x="516" y="13"/>
                  </a:lnTo>
                  <a:cubicBezTo>
                    <a:pt x="482" y="5"/>
                    <a:pt x="448"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0"/>
            <p:cNvSpPr/>
            <p:nvPr/>
          </p:nvSpPr>
          <p:spPr>
            <a:xfrm>
              <a:off x="4659725" y="1282000"/>
              <a:ext cx="29875" cy="23175"/>
            </a:xfrm>
            <a:custGeom>
              <a:avLst/>
              <a:gdLst/>
              <a:ahLst/>
              <a:cxnLst/>
              <a:rect l="l" t="t" r="r" b="b"/>
              <a:pathLst>
                <a:path w="1195" h="927" extrusionOk="0">
                  <a:moveTo>
                    <a:pt x="566" y="0"/>
                  </a:moveTo>
                  <a:cubicBezTo>
                    <a:pt x="540" y="0"/>
                    <a:pt x="514" y="2"/>
                    <a:pt x="489" y="5"/>
                  </a:cubicBezTo>
                  <a:cubicBezTo>
                    <a:pt x="421" y="12"/>
                    <a:pt x="354" y="25"/>
                    <a:pt x="289" y="44"/>
                  </a:cubicBezTo>
                  <a:cubicBezTo>
                    <a:pt x="237" y="57"/>
                    <a:pt x="189" y="84"/>
                    <a:pt x="150" y="122"/>
                  </a:cubicBezTo>
                  <a:cubicBezTo>
                    <a:pt x="107" y="151"/>
                    <a:pt x="73" y="192"/>
                    <a:pt x="51" y="239"/>
                  </a:cubicBezTo>
                  <a:cubicBezTo>
                    <a:pt x="39" y="271"/>
                    <a:pt x="27" y="302"/>
                    <a:pt x="15" y="333"/>
                  </a:cubicBezTo>
                  <a:cubicBezTo>
                    <a:pt x="0" y="400"/>
                    <a:pt x="2" y="471"/>
                    <a:pt x="22" y="536"/>
                  </a:cubicBezTo>
                  <a:cubicBezTo>
                    <a:pt x="37" y="574"/>
                    <a:pt x="54" y="614"/>
                    <a:pt x="74" y="651"/>
                  </a:cubicBezTo>
                  <a:cubicBezTo>
                    <a:pt x="78" y="659"/>
                    <a:pt x="82" y="665"/>
                    <a:pt x="87" y="671"/>
                  </a:cubicBezTo>
                  <a:cubicBezTo>
                    <a:pt x="115" y="713"/>
                    <a:pt x="147" y="750"/>
                    <a:pt x="184" y="785"/>
                  </a:cubicBezTo>
                  <a:cubicBezTo>
                    <a:pt x="215" y="810"/>
                    <a:pt x="248" y="834"/>
                    <a:pt x="281" y="854"/>
                  </a:cubicBezTo>
                  <a:cubicBezTo>
                    <a:pt x="288" y="859"/>
                    <a:pt x="295" y="864"/>
                    <a:pt x="303" y="868"/>
                  </a:cubicBezTo>
                  <a:cubicBezTo>
                    <a:pt x="346" y="891"/>
                    <a:pt x="392" y="908"/>
                    <a:pt x="440" y="919"/>
                  </a:cubicBezTo>
                  <a:cubicBezTo>
                    <a:pt x="467" y="924"/>
                    <a:pt x="495" y="927"/>
                    <a:pt x="522" y="927"/>
                  </a:cubicBezTo>
                  <a:cubicBezTo>
                    <a:pt x="597" y="927"/>
                    <a:pt x="672" y="907"/>
                    <a:pt x="738" y="869"/>
                  </a:cubicBezTo>
                  <a:cubicBezTo>
                    <a:pt x="755" y="858"/>
                    <a:pt x="772" y="847"/>
                    <a:pt x="787" y="834"/>
                  </a:cubicBezTo>
                  <a:cubicBezTo>
                    <a:pt x="795" y="834"/>
                    <a:pt x="804" y="835"/>
                    <a:pt x="812" y="835"/>
                  </a:cubicBezTo>
                  <a:cubicBezTo>
                    <a:pt x="844" y="835"/>
                    <a:pt x="875" y="830"/>
                    <a:pt x="905" y="820"/>
                  </a:cubicBezTo>
                  <a:cubicBezTo>
                    <a:pt x="958" y="807"/>
                    <a:pt x="1005" y="780"/>
                    <a:pt x="1043" y="742"/>
                  </a:cubicBezTo>
                  <a:cubicBezTo>
                    <a:pt x="1086" y="713"/>
                    <a:pt x="1121" y="673"/>
                    <a:pt x="1143" y="625"/>
                  </a:cubicBezTo>
                  <a:cubicBezTo>
                    <a:pt x="1155" y="593"/>
                    <a:pt x="1166" y="561"/>
                    <a:pt x="1178" y="530"/>
                  </a:cubicBezTo>
                  <a:cubicBezTo>
                    <a:pt x="1194" y="463"/>
                    <a:pt x="1192" y="394"/>
                    <a:pt x="1173" y="328"/>
                  </a:cubicBezTo>
                  <a:cubicBezTo>
                    <a:pt x="1157" y="295"/>
                    <a:pt x="1143" y="264"/>
                    <a:pt x="1128" y="231"/>
                  </a:cubicBezTo>
                  <a:cubicBezTo>
                    <a:pt x="1092" y="171"/>
                    <a:pt x="1040" y="123"/>
                    <a:pt x="977" y="90"/>
                  </a:cubicBezTo>
                  <a:cubicBezTo>
                    <a:pt x="916" y="63"/>
                    <a:pt x="853" y="40"/>
                    <a:pt x="788" y="24"/>
                  </a:cubicBezTo>
                  <a:cubicBezTo>
                    <a:pt x="772" y="21"/>
                    <a:pt x="755" y="18"/>
                    <a:pt x="738" y="16"/>
                  </a:cubicBezTo>
                  <a:cubicBezTo>
                    <a:pt x="688" y="9"/>
                    <a:pt x="639" y="4"/>
                    <a:pt x="590" y="0"/>
                  </a:cubicBezTo>
                  <a:cubicBezTo>
                    <a:pt x="582" y="0"/>
                    <a:pt x="574"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0"/>
            <p:cNvSpPr/>
            <p:nvPr/>
          </p:nvSpPr>
          <p:spPr>
            <a:xfrm>
              <a:off x="4622175" y="1365500"/>
              <a:ext cx="25175" cy="26225"/>
            </a:xfrm>
            <a:custGeom>
              <a:avLst/>
              <a:gdLst/>
              <a:ahLst/>
              <a:cxnLst/>
              <a:rect l="l" t="t" r="r" b="b"/>
              <a:pathLst>
                <a:path w="1007" h="1049" extrusionOk="0">
                  <a:moveTo>
                    <a:pt x="521" y="1"/>
                  </a:moveTo>
                  <a:cubicBezTo>
                    <a:pt x="515" y="1"/>
                    <a:pt x="509" y="2"/>
                    <a:pt x="503" y="3"/>
                  </a:cubicBezTo>
                  <a:cubicBezTo>
                    <a:pt x="470" y="7"/>
                    <a:pt x="430" y="13"/>
                    <a:pt x="399" y="19"/>
                  </a:cubicBezTo>
                  <a:lnTo>
                    <a:pt x="391" y="21"/>
                  </a:lnTo>
                  <a:cubicBezTo>
                    <a:pt x="387" y="21"/>
                    <a:pt x="384" y="22"/>
                    <a:pt x="381" y="24"/>
                  </a:cubicBezTo>
                  <a:cubicBezTo>
                    <a:pt x="340" y="38"/>
                    <a:pt x="300" y="55"/>
                    <a:pt x="262" y="77"/>
                  </a:cubicBezTo>
                  <a:cubicBezTo>
                    <a:pt x="254" y="80"/>
                    <a:pt x="247" y="85"/>
                    <a:pt x="240" y="90"/>
                  </a:cubicBezTo>
                  <a:cubicBezTo>
                    <a:pt x="210" y="114"/>
                    <a:pt x="180" y="139"/>
                    <a:pt x="150" y="164"/>
                  </a:cubicBezTo>
                  <a:cubicBezTo>
                    <a:pt x="147" y="168"/>
                    <a:pt x="144" y="171"/>
                    <a:pt x="140" y="174"/>
                  </a:cubicBezTo>
                  <a:cubicBezTo>
                    <a:pt x="114" y="206"/>
                    <a:pt x="90" y="239"/>
                    <a:pt x="68" y="275"/>
                  </a:cubicBezTo>
                  <a:cubicBezTo>
                    <a:pt x="63" y="282"/>
                    <a:pt x="59" y="290"/>
                    <a:pt x="54" y="299"/>
                  </a:cubicBezTo>
                  <a:cubicBezTo>
                    <a:pt x="41" y="332"/>
                    <a:pt x="27" y="369"/>
                    <a:pt x="16" y="402"/>
                  </a:cubicBezTo>
                  <a:cubicBezTo>
                    <a:pt x="15" y="407"/>
                    <a:pt x="13" y="411"/>
                    <a:pt x="13" y="414"/>
                  </a:cubicBezTo>
                  <a:cubicBezTo>
                    <a:pt x="12" y="419"/>
                    <a:pt x="11" y="423"/>
                    <a:pt x="11" y="427"/>
                  </a:cubicBezTo>
                  <a:cubicBezTo>
                    <a:pt x="7" y="459"/>
                    <a:pt x="2" y="500"/>
                    <a:pt x="0" y="530"/>
                  </a:cubicBezTo>
                  <a:lnTo>
                    <a:pt x="0" y="538"/>
                  </a:lnTo>
                  <a:cubicBezTo>
                    <a:pt x="0" y="635"/>
                    <a:pt x="29" y="701"/>
                    <a:pt x="72" y="784"/>
                  </a:cubicBezTo>
                  <a:cubicBezTo>
                    <a:pt x="75" y="791"/>
                    <a:pt x="79" y="799"/>
                    <a:pt x="85" y="806"/>
                  </a:cubicBezTo>
                  <a:cubicBezTo>
                    <a:pt x="109" y="841"/>
                    <a:pt x="138" y="875"/>
                    <a:pt x="169" y="906"/>
                  </a:cubicBezTo>
                  <a:cubicBezTo>
                    <a:pt x="200" y="933"/>
                    <a:pt x="235" y="958"/>
                    <a:pt x="271" y="979"/>
                  </a:cubicBezTo>
                  <a:cubicBezTo>
                    <a:pt x="279" y="985"/>
                    <a:pt x="288" y="989"/>
                    <a:pt x="297" y="993"/>
                  </a:cubicBezTo>
                  <a:cubicBezTo>
                    <a:pt x="336" y="1011"/>
                    <a:pt x="376" y="1025"/>
                    <a:pt x="417" y="1036"/>
                  </a:cubicBezTo>
                  <a:cubicBezTo>
                    <a:pt x="461" y="1044"/>
                    <a:pt x="504" y="1048"/>
                    <a:pt x="547" y="1048"/>
                  </a:cubicBezTo>
                  <a:cubicBezTo>
                    <a:pt x="642" y="1046"/>
                    <a:pt x="716" y="1019"/>
                    <a:pt x="798" y="975"/>
                  </a:cubicBezTo>
                  <a:cubicBezTo>
                    <a:pt x="935" y="893"/>
                    <a:pt x="1006" y="734"/>
                    <a:pt x="977" y="577"/>
                  </a:cubicBezTo>
                  <a:cubicBezTo>
                    <a:pt x="973" y="543"/>
                    <a:pt x="964" y="510"/>
                    <a:pt x="950" y="479"/>
                  </a:cubicBezTo>
                  <a:cubicBezTo>
                    <a:pt x="952" y="450"/>
                    <a:pt x="955" y="420"/>
                    <a:pt x="959" y="390"/>
                  </a:cubicBezTo>
                  <a:cubicBezTo>
                    <a:pt x="957" y="320"/>
                    <a:pt x="936" y="252"/>
                    <a:pt x="898" y="192"/>
                  </a:cubicBezTo>
                  <a:cubicBezTo>
                    <a:pt x="877" y="165"/>
                    <a:pt x="854" y="138"/>
                    <a:pt x="831" y="111"/>
                  </a:cubicBezTo>
                  <a:cubicBezTo>
                    <a:pt x="780" y="64"/>
                    <a:pt x="719" y="32"/>
                    <a:pt x="652" y="15"/>
                  </a:cubicBezTo>
                  <a:cubicBezTo>
                    <a:pt x="649" y="14"/>
                    <a:pt x="644" y="13"/>
                    <a:pt x="640" y="13"/>
                  </a:cubicBezTo>
                  <a:cubicBezTo>
                    <a:pt x="638" y="12"/>
                    <a:pt x="635" y="12"/>
                    <a:pt x="632" y="12"/>
                  </a:cubicBezTo>
                  <a:cubicBezTo>
                    <a:pt x="601" y="8"/>
                    <a:pt x="561" y="4"/>
                    <a:pt x="530" y="1"/>
                  </a:cubicBezTo>
                  <a:cubicBezTo>
                    <a:pt x="527" y="1"/>
                    <a:pt x="524"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0"/>
            <p:cNvSpPr/>
            <p:nvPr/>
          </p:nvSpPr>
          <p:spPr>
            <a:xfrm>
              <a:off x="4597125" y="1485000"/>
              <a:ext cx="26050" cy="24500"/>
            </a:xfrm>
            <a:custGeom>
              <a:avLst/>
              <a:gdLst/>
              <a:ahLst/>
              <a:cxnLst/>
              <a:rect l="l" t="t" r="r" b="b"/>
              <a:pathLst>
                <a:path w="1042" h="980" extrusionOk="0">
                  <a:moveTo>
                    <a:pt x="536" y="0"/>
                  </a:moveTo>
                  <a:cubicBezTo>
                    <a:pt x="528" y="0"/>
                    <a:pt x="519" y="1"/>
                    <a:pt x="512" y="2"/>
                  </a:cubicBezTo>
                  <a:cubicBezTo>
                    <a:pt x="467" y="5"/>
                    <a:pt x="423" y="12"/>
                    <a:pt x="380" y="24"/>
                  </a:cubicBezTo>
                  <a:cubicBezTo>
                    <a:pt x="358" y="33"/>
                    <a:pt x="338" y="42"/>
                    <a:pt x="317" y="51"/>
                  </a:cubicBezTo>
                  <a:cubicBezTo>
                    <a:pt x="298" y="60"/>
                    <a:pt x="274" y="70"/>
                    <a:pt x="255" y="81"/>
                  </a:cubicBezTo>
                  <a:cubicBezTo>
                    <a:pt x="249" y="83"/>
                    <a:pt x="245" y="86"/>
                    <a:pt x="241" y="89"/>
                  </a:cubicBezTo>
                  <a:cubicBezTo>
                    <a:pt x="224" y="101"/>
                    <a:pt x="207" y="116"/>
                    <a:pt x="193" y="128"/>
                  </a:cubicBezTo>
                  <a:cubicBezTo>
                    <a:pt x="179" y="140"/>
                    <a:pt x="162" y="153"/>
                    <a:pt x="147" y="167"/>
                  </a:cubicBezTo>
                  <a:cubicBezTo>
                    <a:pt x="142" y="170"/>
                    <a:pt x="139" y="175"/>
                    <a:pt x="136" y="179"/>
                  </a:cubicBezTo>
                  <a:cubicBezTo>
                    <a:pt x="111" y="209"/>
                    <a:pt x="87" y="242"/>
                    <a:pt x="67" y="275"/>
                  </a:cubicBezTo>
                  <a:cubicBezTo>
                    <a:pt x="1" y="400"/>
                    <a:pt x="6" y="549"/>
                    <a:pt x="81" y="669"/>
                  </a:cubicBezTo>
                  <a:cubicBezTo>
                    <a:pt x="105" y="712"/>
                    <a:pt x="131" y="754"/>
                    <a:pt x="156" y="796"/>
                  </a:cubicBezTo>
                  <a:cubicBezTo>
                    <a:pt x="182" y="842"/>
                    <a:pt x="220" y="881"/>
                    <a:pt x="266" y="908"/>
                  </a:cubicBezTo>
                  <a:cubicBezTo>
                    <a:pt x="335" y="955"/>
                    <a:pt x="416" y="979"/>
                    <a:pt x="496" y="979"/>
                  </a:cubicBezTo>
                  <a:cubicBezTo>
                    <a:pt x="567" y="979"/>
                    <a:pt x="638" y="961"/>
                    <a:pt x="702" y="923"/>
                  </a:cubicBezTo>
                  <a:cubicBezTo>
                    <a:pt x="729" y="901"/>
                    <a:pt x="756" y="878"/>
                    <a:pt x="784" y="855"/>
                  </a:cubicBezTo>
                  <a:cubicBezTo>
                    <a:pt x="808" y="830"/>
                    <a:pt x="827" y="801"/>
                    <a:pt x="843" y="771"/>
                  </a:cubicBezTo>
                  <a:cubicBezTo>
                    <a:pt x="878" y="754"/>
                    <a:pt x="909" y="730"/>
                    <a:pt x="935" y="701"/>
                  </a:cubicBezTo>
                  <a:cubicBezTo>
                    <a:pt x="955" y="673"/>
                    <a:pt x="974" y="645"/>
                    <a:pt x="995" y="616"/>
                  </a:cubicBezTo>
                  <a:cubicBezTo>
                    <a:pt x="1026" y="556"/>
                    <a:pt x="1041" y="489"/>
                    <a:pt x="1040" y="421"/>
                  </a:cubicBezTo>
                  <a:cubicBezTo>
                    <a:pt x="1035" y="387"/>
                    <a:pt x="1029" y="354"/>
                    <a:pt x="1024" y="319"/>
                  </a:cubicBezTo>
                  <a:cubicBezTo>
                    <a:pt x="1003" y="251"/>
                    <a:pt x="964" y="190"/>
                    <a:pt x="913" y="141"/>
                  </a:cubicBezTo>
                  <a:cubicBezTo>
                    <a:pt x="846" y="81"/>
                    <a:pt x="765" y="38"/>
                    <a:pt x="678" y="16"/>
                  </a:cubicBezTo>
                  <a:cubicBezTo>
                    <a:pt x="636" y="4"/>
                    <a:pt x="586" y="3"/>
                    <a:pt x="545" y="1"/>
                  </a:cubicBezTo>
                  <a:cubicBezTo>
                    <a:pt x="542" y="0"/>
                    <a:pt x="539"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0"/>
            <p:cNvSpPr/>
            <p:nvPr/>
          </p:nvSpPr>
          <p:spPr>
            <a:xfrm>
              <a:off x="4619675" y="1558825"/>
              <a:ext cx="20575" cy="20825"/>
            </a:xfrm>
            <a:custGeom>
              <a:avLst/>
              <a:gdLst/>
              <a:ahLst/>
              <a:cxnLst/>
              <a:rect l="l" t="t" r="r" b="b"/>
              <a:pathLst>
                <a:path w="823" h="833" extrusionOk="0">
                  <a:moveTo>
                    <a:pt x="393" y="1"/>
                  </a:moveTo>
                  <a:cubicBezTo>
                    <a:pt x="322" y="1"/>
                    <a:pt x="251" y="19"/>
                    <a:pt x="187" y="57"/>
                  </a:cubicBezTo>
                  <a:cubicBezTo>
                    <a:pt x="160" y="80"/>
                    <a:pt x="133" y="102"/>
                    <a:pt x="106" y="125"/>
                  </a:cubicBezTo>
                  <a:cubicBezTo>
                    <a:pt x="59" y="175"/>
                    <a:pt x="27" y="236"/>
                    <a:pt x="12" y="303"/>
                  </a:cubicBezTo>
                  <a:cubicBezTo>
                    <a:pt x="8" y="337"/>
                    <a:pt x="5" y="371"/>
                    <a:pt x="1" y="405"/>
                  </a:cubicBezTo>
                  <a:cubicBezTo>
                    <a:pt x="3" y="475"/>
                    <a:pt x="24" y="543"/>
                    <a:pt x="61" y="602"/>
                  </a:cubicBezTo>
                  <a:lnTo>
                    <a:pt x="91" y="649"/>
                  </a:lnTo>
                  <a:cubicBezTo>
                    <a:pt x="116" y="695"/>
                    <a:pt x="153" y="734"/>
                    <a:pt x="199" y="761"/>
                  </a:cubicBezTo>
                  <a:cubicBezTo>
                    <a:pt x="268" y="808"/>
                    <a:pt x="349" y="832"/>
                    <a:pt x="429" y="832"/>
                  </a:cubicBezTo>
                  <a:cubicBezTo>
                    <a:pt x="500" y="832"/>
                    <a:pt x="571" y="814"/>
                    <a:pt x="635" y="776"/>
                  </a:cubicBezTo>
                  <a:lnTo>
                    <a:pt x="717" y="708"/>
                  </a:lnTo>
                  <a:cubicBezTo>
                    <a:pt x="764" y="659"/>
                    <a:pt x="796" y="597"/>
                    <a:pt x="811" y="530"/>
                  </a:cubicBezTo>
                  <a:cubicBezTo>
                    <a:pt x="815" y="497"/>
                    <a:pt x="819" y="462"/>
                    <a:pt x="822" y="430"/>
                  </a:cubicBezTo>
                  <a:cubicBezTo>
                    <a:pt x="820" y="358"/>
                    <a:pt x="799" y="290"/>
                    <a:pt x="762" y="231"/>
                  </a:cubicBezTo>
                  <a:lnTo>
                    <a:pt x="732" y="184"/>
                  </a:lnTo>
                  <a:cubicBezTo>
                    <a:pt x="655" y="66"/>
                    <a:pt x="52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0"/>
            <p:cNvSpPr/>
            <p:nvPr/>
          </p:nvSpPr>
          <p:spPr>
            <a:xfrm>
              <a:off x="4600875" y="1648200"/>
              <a:ext cx="31475" cy="29275"/>
            </a:xfrm>
            <a:custGeom>
              <a:avLst/>
              <a:gdLst/>
              <a:ahLst/>
              <a:cxnLst/>
              <a:rect l="l" t="t" r="r" b="b"/>
              <a:pathLst>
                <a:path w="1259" h="1171" extrusionOk="0">
                  <a:moveTo>
                    <a:pt x="591" y="0"/>
                  </a:moveTo>
                  <a:cubicBezTo>
                    <a:pt x="575" y="0"/>
                    <a:pt x="560" y="1"/>
                    <a:pt x="544" y="3"/>
                  </a:cubicBezTo>
                  <a:cubicBezTo>
                    <a:pt x="499" y="8"/>
                    <a:pt x="455" y="15"/>
                    <a:pt x="410" y="26"/>
                  </a:cubicBezTo>
                  <a:cubicBezTo>
                    <a:pt x="382" y="36"/>
                    <a:pt x="355" y="46"/>
                    <a:pt x="329" y="59"/>
                  </a:cubicBezTo>
                  <a:cubicBezTo>
                    <a:pt x="303" y="70"/>
                    <a:pt x="277" y="83"/>
                    <a:pt x="253" y="97"/>
                  </a:cubicBezTo>
                  <a:cubicBezTo>
                    <a:pt x="247" y="100"/>
                    <a:pt x="243" y="104"/>
                    <a:pt x="237" y="107"/>
                  </a:cubicBezTo>
                  <a:cubicBezTo>
                    <a:pt x="205" y="132"/>
                    <a:pt x="173" y="158"/>
                    <a:pt x="142" y="186"/>
                  </a:cubicBezTo>
                  <a:cubicBezTo>
                    <a:pt x="134" y="193"/>
                    <a:pt x="126" y="202"/>
                    <a:pt x="119" y="212"/>
                  </a:cubicBezTo>
                  <a:cubicBezTo>
                    <a:pt x="95" y="241"/>
                    <a:pt x="72" y="274"/>
                    <a:pt x="52" y="306"/>
                  </a:cubicBezTo>
                  <a:cubicBezTo>
                    <a:pt x="49" y="309"/>
                    <a:pt x="47" y="312"/>
                    <a:pt x="46" y="314"/>
                  </a:cubicBezTo>
                  <a:cubicBezTo>
                    <a:pt x="34" y="347"/>
                    <a:pt x="22" y="378"/>
                    <a:pt x="11" y="409"/>
                  </a:cubicBezTo>
                  <a:cubicBezTo>
                    <a:pt x="7" y="443"/>
                    <a:pt x="4" y="476"/>
                    <a:pt x="1" y="510"/>
                  </a:cubicBezTo>
                  <a:cubicBezTo>
                    <a:pt x="3" y="568"/>
                    <a:pt x="16" y="627"/>
                    <a:pt x="39" y="681"/>
                  </a:cubicBezTo>
                  <a:cubicBezTo>
                    <a:pt x="60" y="735"/>
                    <a:pt x="83" y="792"/>
                    <a:pt x="116" y="842"/>
                  </a:cubicBezTo>
                  <a:cubicBezTo>
                    <a:pt x="123" y="853"/>
                    <a:pt x="130" y="862"/>
                    <a:pt x="138" y="872"/>
                  </a:cubicBezTo>
                  <a:cubicBezTo>
                    <a:pt x="167" y="910"/>
                    <a:pt x="197" y="945"/>
                    <a:pt x="230" y="980"/>
                  </a:cubicBezTo>
                  <a:cubicBezTo>
                    <a:pt x="272" y="1020"/>
                    <a:pt x="319" y="1055"/>
                    <a:pt x="369" y="1084"/>
                  </a:cubicBezTo>
                  <a:cubicBezTo>
                    <a:pt x="415" y="1114"/>
                    <a:pt x="474" y="1132"/>
                    <a:pt x="524" y="1149"/>
                  </a:cubicBezTo>
                  <a:cubicBezTo>
                    <a:pt x="574" y="1163"/>
                    <a:pt x="627" y="1170"/>
                    <a:pt x="681" y="1170"/>
                  </a:cubicBezTo>
                  <a:cubicBezTo>
                    <a:pt x="684" y="1170"/>
                    <a:pt x="688" y="1170"/>
                    <a:pt x="691" y="1170"/>
                  </a:cubicBezTo>
                  <a:cubicBezTo>
                    <a:pt x="702" y="1170"/>
                    <a:pt x="714" y="1170"/>
                    <a:pt x="726" y="1168"/>
                  </a:cubicBezTo>
                  <a:cubicBezTo>
                    <a:pt x="759" y="1165"/>
                    <a:pt x="819" y="1158"/>
                    <a:pt x="860" y="1144"/>
                  </a:cubicBezTo>
                  <a:cubicBezTo>
                    <a:pt x="959" y="1110"/>
                    <a:pt x="1008" y="1075"/>
                    <a:pt x="1086" y="1006"/>
                  </a:cubicBezTo>
                  <a:cubicBezTo>
                    <a:pt x="1126" y="970"/>
                    <a:pt x="1157" y="921"/>
                    <a:pt x="1183" y="874"/>
                  </a:cubicBezTo>
                  <a:cubicBezTo>
                    <a:pt x="1188" y="865"/>
                    <a:pt x="1193" y="856"/>
                    <a:pt x="1196" y="846"/>
                  </a:cubicBezTo>
                  <a:cubicBezTo>
                    <a:pt x="1214" y="806"/>
                    <a:pt x="1229" y="764"/>
                    <a:pt x="1241" y="722"/>
                  </a:cubicBezTo>
                  <a:cubicBezTo>
                    <a:pt x="1250" y="679"/>
                    <a:pt x="1255" y="634"/>
                    <a:pt x="1256" y="590"/>
                  </a:cubicBezTo>
                  <a:cubicBezTo>
                    <a:pt x="1259" y="577"/>
                    <a:pt x="1259" y="565"/>
                    <a:pt x="1257" y="552"/>
                  </a:cubicBezTo>
                  <a:cubicBezTo>
                    <a:pt x="1257" y="546"/>
                    <a:pt x="1256" y="539"/>
                    <a:pt x="1255" y="533"/>
                  </a:cubicBezTo>
                  <a:cubicBezTo>
                    <a:pt x="1251" y="495"/>
                    <a:pt x="1246" y="457"/>
                    <a:pt x="1237" y="419"/>
                  </a:cubicBezTo>
                  <a:cubicBezTo>
                    <a:pt x="1235" y="408"/>
                    <a:pt x="1232" y="398"/>
                    <a:pt x="1227" y="388"/>
                  </a:cubicBezTo>
                  <a:cubicBezTo>
                    <a:pt x="1215" y="358"/>
                    <a:pt x="1194" y="300"/>
                    <a:pt x="1168" y="266"/>
                  </a:cubicBezTo>
                  <a:cubicBezTo>
                    <a:pt x="1145" y="233"/>
                    <a:pt x="1120" y="203"/>
                    <a:pt x="1093" y="174"/>
                  </a:cubicBezTo>
                  <a:cubicBezTo>
                    <a:pt x="1089" y="171"/>
                    <a:pt x="1085" y="166"/>
                    <a:pt x="1080" y="162"/>
                  </a:cubicBezTo>
                  <a:cubicBezTo>
                    <a:pt x="1047" y="133"/>
                    <a:pt x="1011" y="108"/>
                    <a:pt x="972" y="89"/>
                  </a:cubicBezTo>
                  <a:cubicBezTo>
                    <a:pt x="937" y="72"/>
                    <a:pt x="901" y="59"/>
                    <a:pt x="864" y="49"/>
                  </a:cubicBezTo>
                  <a:cubicBezTo>
                    <a:pt x="858" y="46"/>
                    <a:pt x="850" y="45"/>
                    <a:pt x="845" y="44"/>
                  </a:cubicBezTo>
                  <a:cubicBezTo>
                    <a:pt x="829" y="41"/>
                    <a:pt x="813" y="39"/>
                    <a:pt x="798" y="38"/>
                  </a:cubicBezTo>
                  <a:cubicBezTo>
                    <a:pt x="783" y="32"/>
                    <a:pt x="768" y="25"/>
                    <a:pt x="753" y="21"/>
                  </a:cubicBezTo>
                  <a:cubicBezTo>
                    <a:pt x="740" y="16"/>
                    <a:pt x="727" y="14"/>
                    <a:pt x="713" y="12"/>
                  </a:cubicBezTo>
                  <a:cubicBezTo>
                    <a:pt x="673" y="6"/>
                    <a:pt x="632" y="0"/>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0"/>
            <p:cNvSpPr/>
            <p:nvPr/>
          </p:nvSpPr>
          <p:spPr>
            <a:xfrm>
              <a:off x="4562600" y="1580550"/>
              <a:ext cx="26775" cy="23800"/>
            </a:xfrm>
            <a:custGeom>
              <a:avLst/>
              <a:gdLst/>
              <a:ahLst/>
              <a:cxnLst/>
              <a:rect l="l" t="t" r="r" b="b"/>
              <a:pathLst>
                <a:path w="1071" h="952" extrusionOk="0">
                  <a:moveTo>
                    <a:pt x="546" y="1"/>
                  </a:moveTo>
                  <a:cubicBezTo>
                    <a:pt x="509" y="1"/>
                    <a:pt x="471" y="6"/>
                    <a:pt x="435" y="17"/>
                  </a:cubicBezTo>
                  <a:cubicBezTo>
                    <a:pt x="396" y="32"/>
                    <a:pt x="358" y="50"/>
                    <a:pt x="322" y="67"/>
                  </a:cubicBezTo>
                  <a:cubicBezTo>
                    <a:pt x="314" y="71"/>
                    <a:pt x="308" y="74"/>
                    <a:pt x="301" y="78"/>
                  </a:cubicBezTo>
                  <a:cubicBezTo>
                    <a:pt x="288" y="86"/>
                    <a:pt x="275" y="93"/>
                    <a:pt x="263" y="103"/>
                  </a:cubicBezTo>
                  <a:cubicBezTo>
                    <a:pt x="223" y="132"/>
                    <a:pt x="187" y="165"/>
                    <a:pt x="151" y="199"/>
                  </a:cubicBezTo>
                  <a:cubicBezTo>
                    <a:pt x="147" y="205"/>
                    <a:pt x="142" y="210"/>
                    <a:pt x="138" y="214"/>
                  </a:cubicBezTo>
                  <a:cubicBezTo>
                    <a:pt x="113" y="248"/>
                    <a:pt x="89" y="281"/>
                    <a:pt x="67" y="316"/>
                  </a:cubicBezTo>
                  <a:cubicBezTo>
                    <a:pt x="1" y="440"/>
                    <a:pt x="7" y="590"/>
                    <a:pt x="81" y="709"/>
                  </a:cubicBezTo>
                  <a:cubicBezTo>
                    <a:pt x="84" y="715"/>
                    <a:pt x="86" y="718"/>
                    <a:pt x="89" y="722"/>
                  </a:cubicBezTo>
                  <a:cubicBezTo>
                    <a:pt x="90" y="723"/>
                    <a:pt x="92" y="725"/>
                    <a:pt x="93" y="726"/>
                  </a:cubicBezTo>
                  <a:cubicBezTo>
                    <a:pt x="107" y="745"/>
                    <a:pt x="146" y="791"/>
                    <a:pt x="161" y="810"/>
                  </a:cubicBezTo>
                  <a:cubicBezTo>
                    <a:pt x="163" y="811"/>
                    <a:pt x="165" y="813"/>
                    <a:pt x="167" y="815"/>
                  </a:cubicBezTo>
                  <a:cubicBezTo>
                    <a:pt x="170" y="818"/>
                    <a:pt x="174" y="822"/>
                    <a:pt x="178" y="825"/>
                  </a:cubicBezTo>
                  <a:cubicBezTo>
                    <a:pt x="205" y="845"/>
                    <a:pt x="237" y="869"/>
                    <a:pt x="265" y="887"/>
                  </a:cubicBezTo>
                  <a:lnTo>
                    <a:pt x="272" y="891"/>
                  </a:lnTo>
                  <a:cubicBezTo>
                    <a:pt x="276" y="894"/>
                    <a:pt x="281" y="896"/>
                    <a:pt x="286" y="897"/>
                  </a:cubicBezTo>
                  <a:cubicBezTo>
                    <a:pt x="317" y="910"/>
                    <a:pt x="353" y="923"/>
                    <a:pt x="385" y="934"/>
                  </a:cubicBezTo>
                  <a:cubicBezTo>
                    <a:pt x="388" y="935"/>
                    <a:pt x="391" y="936"/>
                    <a:pt x="393" y="937"/>
                  </a:cubicBezTo>
                  <a:cubicBezTo>
                    <a:pt x="397" y="938"/>
                    <a:pt x="403" y="939"/>
                    <a:pt x="407" y="939"/>
                  </a:cubicBezTo>
                  <a:cubicBezTo>
                    <a:pt x="425" y="943"/>
                    <a:pt x="447" y="944"/>
                    <a:pt x="464" y="946"/>
                  </a:cubicBezTo>
                  <a:cubicBezTo>
                    <a:pt x="480" y="948"/>
                    <a:pt x="503" y="950"/>
                    <a:pt x="523" y="951"/>
                  </a:cubicBezTo>
                  <a:cubicBezTo>
                    <a:pt x="525" y="952"/>
                    <a:pt x="528" y="952"/>
                    <a:pt x="531" y="952"/>
                  </a:cubicBezTo>
                  <a:cubicBezTo>
                    <a:pt x="538" y="952"/>
                    <a:pt x="546" y="951"/>
                    <a:pt x="553" y="949"/>
                  </a:cubicBezTo>
                  <a:cubicBezTo>
                    <a:pt x="589" y="945"/>
                    <a:pt x="625" y="939"/>
                    <a:pt x="660" y="933"/>
                  </a:cubicBezTo>
                  <a:cubicBezTo>
                    <a:pt x="662" y="932"/>
                    <a:pt x="665" y="932"/>
                    <a:pt x="667" y="931"/>
                  </a:cubicBezTo>
                  <a:cubicBezTo>
                    <a:pt x="673" y="930"/>
                    <a:pt x="678" y="927"/>
                    <a:pt x="683" y="926"/>
                  </a:cubicBezTo>
                  <a:cubicBezTo>
                    <a:pt x="685" y="925"/>
                    <a:pt x="687" y="924"/>
                    <a:pt x="689" y="923"/>
                  </a:cubicBezTo>
                  <a:cubicBezTo>
                    <a:pt x="723" y="910"/>
                    <a:pt x="758" y="894"/>
                    <a:pt x="791" y="878"/>
                  </a:cubicBezTo>
                  <a:cubicBezTo>
                    <a:pt x="796" y="876"/>
                    <a:pt x="801" y="872"/>
                    <a:pt x="806" y="869"/>
                  </a:cubicBezTo>
                  <a:cubicBezTo>
                    <a:pt x="810" y="867"/>
                    <a:pt x="814" y="865"/>
                    <a:pt x="818" y="862"/>
                  </a:cubicBezTo>
                  <a:cubicBezTo>
                    <a:pt x="846" y="840"/>
                    <a:pt x="876" y="814"/>
                    <a:pt x="903" y="791"/>
                  </a:cubicBezTo>
                  <a:cubicBezTo>
                    <a:pt x="905" y="789"/>
                    <a:pt x="907" y="787"/>
                    <a:pt x="909" y="785"/>
                  </a:cubicBezTo>
                  <a:cubicBezTo>
                    <a:pt x="914" y="780"/>
                    <a:pt x="917" y="776"/>
                    <a:pt x="920" y="772"/>
                  </a:cubicBezTo>
                  <a:cubicBezTo>
                    <a:pt x="941" y="744"/>
                    <a:pt x="963" y="712"/>
                    <a:pt x="983" y="683"/>
                  </a:cubicBezTo>
                  <a:cubicBezTo>
                    <a:pt x="984" y="681"/>
                    <a:pt x="985" y="678"/>
                    <a:pt x="987" y="676"/>
                  </a:cubicBezTo>
                  <a:cubicBezTo>
                    <a:pt x="988" y="674"/>
                    <a:pt x="989" y="670"/>
                    <a:pt x="990" y="668"/>
                  </a:cubicBezTo>
                  <a:cubicBezTo>
                    <a:pt x="997" y="652"/>
                    <a:pt x="1006" y="627"/>
                    <a:pt x="1009" y="618"/>
                  </a:cubicBezTo>
                  <a:cubicBezTo>
                    <a:pt x="1014" y="604"/>
                    <a:pt x="1022" y="584"/>
                    <a:pt x="1028" y="567"/>
                  </a:cubicBezTo>
                  <a:cubicBezTo>
                    <a:pt x="1029" y="561"/>
                    <a:pt x="1030" y="555"/>
                    <a:pt x="1032" y="549"/>
                  </a:cubicBezTo>
                  <a:cubicBezTo>
                    <a:pt x="1070" y="393"/>
                    <a:pt x="1007" y="228"/>
                    <a:pt x="873" y="139"/>
                  </a:cubicBezTo>
                  <a:cubicBezTo>
                    <a:pt x="851" y="120"/>
                    <a:pt x="826" y="105"/>
                    <a:pt x="800" y="94"/>
                  </a:cubicBezTo>
                  <a:cubicBezTo>
                    <a:pt x="779" y="76"/>
                    <a:pt x="757" y="60"/>
                    <a:pt x="732" y="47"/>
                  </a:cubicBezTo>
                  <a:cubicBezTo>
                    <a:pt x="701" y="35"/>
                    <a:pt x="670" y="23"/>
                    <a:pt x="638" y="11"/>
                  </a:cubicBezTo>
                  <a:cubicBezTo>
                    <a:pt x="608" y="4"/>
                    <a:pt x="577"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0"/>
            <p:cNvSpPr/>
            <p:nvPr/>
          </p:nvSpPr>
          <p:spPr>
            <a:xfrm>
              <a:off x="4530375" y="1428375"/>
              <a:ext cx="26750" cy="20375"/>
            </a:xfrm>
            <a:custGeom>
              <a:avLst/>
              <a:gdLst/>
              <a:ahLst/>
              <a:cxnLst/>
              <a:rect l="l" t="t" r="r" b="b"/>
              <a:pathLst>
                <a:path w="1070" h="815" extrusionOk="0">
                  <a:moveTo>
                    <a:pt x="379" y="1"/>
                  </a:moveTo>
                  <a:cubicBezTo>
                    <a:pt x="330" y="1"/>
                    <a:pt x="280" y="14"/>
                    <a:pt x="236" y="39"/>
                  </a:cubicBezTo>
                  <a:cubicBezTo>
                    <a:pt x="185" y="56"/>
                    <a:pt x="140" y="87"/>
                    <a:pt x="106" y="128"/>
                  </a:cubicBezTo>
                  <a:cubicBezTo>
                    <a:pt x="40" y="206"/>
                    <a:pt x="3" y="306"/>
                    <a:pt x="1" y="407"/>
                  </a:cubicBezTo>
                  <a:cubicBezTo>
                    <a:pt x="6" y="442"/>
                    <a:pt x="11" y="475"/>
                    <a:pt x="17" y="509"/>
                  </a:cubicBezTo>
                  <a:cubicBezTo>
                    <a:pt x="37" y="578"/>
                    <a:pt x="76" y="639"/>
                    <a:pt x="128" y="688"/>
                  </a:cubicBezTo>
                  <a:lnTo>
                    <a:pt x="212" y="746"/>
                  </a:lnTo>
                  <a:cubicBezTo>
                    <a:pt x="269" y="777"/>
                    <a:pt x="332" y="792"/>
                    <a:pt x="395" y="792"/>
                  </a:cubicBezTo>
                  <a:cubicBezTo>
                    <a:pt x="400" y="792"/>
                    <a:pt x="404" y="792"/>
                    <a:pt x="408" y="792"/>
                  </a:cubicBezTo>
                  <a:lnTo>
                    <a:pt x="684" y="814"/>
                  </a:lnTo>
                  <a:cubicBezTo>
                    <a:pt x="686" y="814"/>
                    <a:pt x="688" y="814"/>
                    <a:pt x="690" y="814"/>
                  </a:cubicBezTo>
                  <a:cubicBezTo>
                    <a:pt x="741" y="814"/>
                    <a:pt x="790" y="802"/>
                    <a:pt x="834" y="777"/>
                  </a:cubicBezTo>
                  <a:cubicBezTo>
                    <a:pt x="977" y="710"/>
                    <a:pt x="1069" y="566"/>
                    <a:pt x="1069" y="408"/>
                  </a:cubicBezTo>
                  <a:cubicBezTo>
                    <a:pt x="1063" y="374"/>
                    <a:pt x="1059" y="340"/>
                    <a:pt x="1053" y="307"/>
                  </a:cubicBezTo>
                  <a:cubicBezTo>
                    <a:pt x="1033" y="237"/>
                    <a:pt x="994" y="176"/>
                    <a:pt x="941" y="127"/>
                  </a:cubicBezTo>
                  <a:cubicBezTo>
                    <a:pt x="914" y="108"/>
                    <a:pt x="886" y="88"/>
                    <a:pt x="858" y="69"/>
                  </a:cubicBezTo>
                  <a:cubicBezTo>
                    <a:pt x="801" y="38"/>
                    <a:pt x="738" y="23"/>
                    <a:pt x="675" y="23"/>
                  </a:cubicBezTo>
                  <a:cubicBezTo>
                    <a:pt x="670" y="23"/>
                    <a:pt x="666" y="23"/>
                    <a:pt x="662" y="23"/>
                  </a:cubicBezTo>
                  <a:lnTo>
                    <a:pt x="385" y="1"/>
                  </a:lnTo>
                  <a:cubicBezTo>
                    <a:pt x="383" y="1"/>
                    <a:pt x="381"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0"/>
            <p:cNvSpPr/>
            <p:nvPr/>
          </p:nvSpPr>
          <p:spPr>
            <a:xfrm>
              <a:off x="4610375" y="1413000"/>
              <a:ext cx="20550" cy="20825"/>
            </a:xfrm>
            <a:custGeom>
              <a:avLst/>
              <a:gdLst/>
              <a:ahLst/>
              <a:cxnLst/>
              <a:rect l="l" t="t" r="r" b="b"/>
              <a:pathLst>
                <a:path w="822" h="833" extrusionOk="0">
                  <a:moveTo>
                    <a:pt x="402" y="1"/>
                  </a:moveTo>
                  <a:cubicBezTo>
                    <a:pt x="327" y="1"/>
                    <a:pt x="252" y="20"/>
                    <a:pt x="186" y="57"/>
                  </a:cubicBezTo>
                  <a:cubicBezTo>
                    <a:pt x="159" y="80"/>
                    <a:pt x="132" y="103"/>
                    <a:pt x="105" y="125"/>
                  </a:cubicBezTo>
                  <a:cubicBezTo>
                    <a:pt x="58" y="175"/>
                    <a:pt x="26" y="237"/>
                    <a:pt x="10" y="304"/>
                  </a:cubicBezTo>
                  <a:cubicBezTo>
                    <a:pt x="7" y="337"/>
                    <a:pt x="3" y="372"/>
                    <a:pt x="0" y="405"/>
                  </a:cubicBezTo>
                  <a:cubicBezTo>
                    <a:pt x="2" y="475"/>
                    <a:pt x="23" y="543"/>
                    <a:pt x="60" y="603"/>
                  </a:cubicBezTo>
                  <a:lnTo>
                    <a:pt x="89" y="650"/>
                  </a:lnTo>
                  <a:cubicBezTo>
                    <a:pt x="115" y="696"/>
                    <a:pt x="152" y="735"/>
                    <a:pt x="198" y="761"/>
                  </a:cubicBezTo>
                  <a:cubicBezTo>
                    <a:pt x="267" y="808"/>
                    <a:pt x="347" y="832"/>
                    <a:pt x="428" y="832"/>
                  </a:cubicBezTo>
                  <a:cubicBezTo>
                    <a:pt x="499" y="832"/>
                    <a:pt x="570" y="813"/>
                    <a:pt x="634" y="776"/>
                  </a:cubicBezTo>
                  <a:cubicBezTo>
                    <a:pt x="661" y="753"/>
                    <a:pt x="688" y="731"/>
                    <a:pt x="716" y="709"/>
                  </a:cubicBezTo>
                  <a:cubicBezTo>
                    <a:pt x="763" y="658"/>
                    <a:pt x="795" y="596"/>
                    <a:pt x="810" y="529"/>
                  </a:cubicBezTo>
                  <a:cubicBezTo>
                    <a:pt x="814" y="496"/>
                    <a:pt x="818" y="462"/>
                    <a:pt x="821" y="429"/>
                  </a:cubicBezTo>
                  <a:cubicBezTo>
                    <a:pt x="819" y="359"/>
                    <a:pt x="799" y="291"/>
                    <a:pt x="761" y="231"/>
                  </a:cubicBezTo>
                  <a:lnTo>
                    <a:pt x="732" y="184"/>
                  </a:lnTo>
                  <a:cubicBezTo>
                    <a:pt x="673" y="98"/>
                    <a:pt x="586" y="36"/>
                    <a:pt x="485" y="9"/>
                  </a:cubicBezTo>
                  <a:cubicBezTo>
                    <a:pt x="458" y="3"/>
                    <a:pt x="430"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0"/>
            <p:cNvSpPr/>
            <p:nvPr/>
          </p:nvSpPr>
          <p:spPr>
            <a:xfrm>
              <a:off x="4583750" y="1254275"/>
              <a:ext cx="30700" cy="25050"/>
            </a:xfrm>
            <a:custGeom>
              <a:avLst/>
              <a:gdLst/>
              <a:ahLst/>
              <a:cxnLst/>
              <a:rect l="l" t="t" r="r" b="b"/>
              <a:pathLst>
                <a:path w="1228" h="1002" extrusionOk="0">
                  <a:moveTo>
                    <a:pt x="490" y="0"/>
                  </a:moveTo>
                  <a:cubicBezTo>
                    <a:pt x="482" y="0"/>
                    <a:pt x="475" y="1"/>
                    <a:pt x="468" y="2"/>
                  </a:cubicBezTo>
                  <a:cubicBezTo>
                    <a:pt x="428" y="5"/>
                    <a:pt x="389" y="13"/>
                    <a:pt x="350" y="20"/>
                  </a:cubicBezTo>
                  <a:cubicBezTo>
                    <a:pt x="342" y="21"/>
                    <a:pt x="335" y="24"/>
                    <a:pt x="327" y="26"/>
                  </a:cubicBezTo>
                  <a:cubicBezTo>
                    <a:pt x="320" y="28"/>
                    <a:pt x="312" y="30"/>
                    <a:pt x="304" y="33"/>
                  </a:cubicBezTo>
                  <a:cubicBezTo>
                    <a:pt x="267" y="50"/>
                    <a:pt x="228" y="66"/>
                    <a:pt x="191" y="85"/>
                  </a:cubicBezTo>
                  <a:cubicBezTo>
                    <a:pt x="164" y="108"/>
                    <a:pt x="137" y="131"/>
                    <a:pt x="110" y="153"/>
                  </a:cubicBezTo>
                  <a:cubicBezTo>
                    <a:pt x="73" y="190"/>
                    <a:pt x="46" y="234"/>
                    <a:pt x="33" y="284"/>
                  </a:cubicBezTo>
                  <a:cubicBezTo>
                    <a:pt x="17" y="314"/>
                    <a:pt x="9" y="348"/>
                    <a:pt x="11" y="382"/>
                  </a:cubicBezTo>
                  <a:cubicBezTo>
                    <a:pt x="1" y="433"/>
                    <a:pt x="4" y="485"/>
                    <a:pt x="21" y="534"/>
                  </a:cubicBezTo>
                  <a:cubicBezTo>
                    <a:pt x="56" y="641"/>
                    <a:pt x="117" y="738"/>
                    <a:pt x="199" y="816"/>
                  </a:cubicBezTo>
                  <a:cubicBezTo>
                    <a:pt x="240" y="851"/>
                    <a:pt x="283" y="883"/>
                    <a:pt x="330" y="910"/>
                  </a:cubicBezTo>
                  <a:cubicBezTo>
                    <a:pt x="376" y="938"/>
                    <a:pt x="432" y="955"/>
                    <a:pt x="481" y="972"/>
                  </a:cubicBezTo>
                  <a:cubicBezTo>
                    <a:pt x="501" y="980"/>
                    <a:pt x="523" y="985"/>
                    <a:pt x="545" y="987"/>
                  </a:cubicBezTo>
                  <a:cubicBezTo>
                    <a:pt x="589" y="994"/>
                    <a:pt x="636" y="1001"/>
                    <a:pt x="682" y="1001"/>
                  </a:cubicBezTo>
                  <a:cubicBezTo>
                    <a:pt x="690" y="1001"/>
                    <a:pt x="697" y="1001"/>
                    <a:pt x="705" y="1000"/>
                  </a:cubicBezTo>
                  <a:cubicBezTo>
                    <a:pt x="815" y="995"/>
                    <a:pt x="924" y="961"/>
                    <a:pt x="1020" y="904"/>
                  </a:cubicBezTo>
                  <a:cubicBezTo>
                    <a:pt x="1156" y="822"/>
                    <a:pt x="1227" y="663"/>
                    <a:pt x="1197" y="507"/>
                  </a:cubicBezTo>
                  <a:cubicBezTo>
                    <a:pt x="1194" y="454"/>
                    <a:pt x="1176" y="403"/>
                    <a:pt x="1146" y="359"/>
                  </a:cubicBezTo>
                  <a:cubicBezTo>
                    <a:pt x="1123" y="332"/>
                    <a:pt x="1101" y="305"/>
                    <a:pt x="1078" y="276"/>
                  </a:cubicBezTo>
                  <a:cubicBezTo>
                    <a:pt x="1045" y="247"/>
                    <a:pt x="1007" y="223"/>
                    <a:pt x="966" y="207"/>
                  </a:cubicBezTo>
                  <a:cubicBezTo>
                    <a:pt x="957" y="196"/>
                    <a:pt x="949" y="187"/>
                    <a:pt x="941" y="177"/>
                  </a:cubicBezTo>
                  <a:cubicBezTo>
                    <a:pt x="930" y="166"/>
                    <a:pt x="919" y="156"/>
                    <a:pt x="907" y="148"/>
                  </a:cubicBezTo>
                  <a:cubicBezTo>
                    <a:pt x="872" y="122"/>
                    <a:pt x="828" y="87"/>
                    <a:pt x="785" y="68"/>
                  </a:cubicBezTo>
                  <a:cubicBezTo>
                    <a:pt x="750" y="52"/>
                    <a:pt x="712" y="40"/>
                    <a:pt x="675" y="26"/>
                  </a:cubicBezTo>
                  <a:cubicBezTo>
                    <a:pt x="667" y="24"/>
                    <a:pt x="660" y="20"/>
                    <a:pt x="652" y="19"/>
                  </a:cubicBezTo>
                  <a:cubicBezTo>
                    <a:pt x="606" y="8"/>
                    <a:pt x="559" y="3"/>
                    <a:pt x="512" y="2"/>
                  </a:cubicBezTo>
                  <a:cubicBezTo>
                    <a:pt x="504" y="1"/>
                    <a:pt x="497" y="0"/>
                    <a:pt x="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0"/>
            <p:cNvSpPr/>
            <p:nvPr/>
          </p:nvSpPr>
          <p:spPr>
            <a:xfrm>
              <a:off x="4632875" y="1318700"/>
              <a:ext cx="32775" cy="22400"/>
            </a:xfrm>
            <a:custGeom>
              <a:avLst/>
              <a:gdLst/>
              <a:ahLst/>
              <a:cxnLst/>
              <a:rect l="l" t="t" r="r" b="b"/>
              <a:pathLst>
                <a:path w="1311" h="896" extrusionOk="0">
                  <a:moveTo>
                    <a:pt x="607" y="0"/>
                  </a:moveTo>
                  <a:cubicBezTo>
                    <a:pt x="601" y="0"/>
                    <a:pt x="596" y="1"/>
                    <a:pt x="590" y="1"/>
                  </a:cubicBezTo>
                  <a:cubicBezTo>
                    <a:pt x="520" y="3"/>
                    <a:pt x="450" y="14"/>
                    <a:pt x="382" y="31"/>
                  </a:cubicBezTo>
                  <a:cubicBezTo>
                    <a:pt x="88" y="119"/>
                    <a:pt x="0" y="494"/>
                    <a:pt x="226" y="702"/>
                  </a:cubicBezTo>
                  <a:cubicBezTo>
                    <a:pt x="236" y="712"/>
                    <a:pt x="247" y="721"/>
                    <a:pt x="257" y="729"/>
                  </a:cubicBezTo>
                  <a:cubicBezTo>
                    <a:pt x="295" y="758"/>
                    <a:pt x="334" y="785"/>
                    <a:pt x="374" y="809"/>
                  </a:cubicBezTo>
                  <a:cubicBezTo>
                    <a:pt x="386" y="816"/>
                    <a:pt x="399" y="821"/>
                    <a:pt x="412" y="826"/>
                  </a:cubicBezTo>
                  <a:cubicBezTo>
                    <a:pt x="454" y="845"/>
                    <a:pt x="498" y="861"/>
                    <a:pt x="544" y="874"/>
                  </a:cubicBezTo>
                  <a:cubicBezTo>
                    <a:pt x="602" y="888"/>
                    <a:pt x="661" y="896"/>
                    <a:pt x="721" y="896"/>
                  </a:cubicBezTo>
                  <a:cubicBezTo>
                    <a:pt x="773" y="896"/>
                    <a:pt x="825" y="889"/>
                    <a:pt x="874" y="876"/>
                  </a:cubicBezTo>
                  <a:cubicBezTo>
                    <a:pt x="892" y="879"/>
                    <a:pt x="910" y="881"/>
                    <a:pt x="928" y="881"/>
                  </a:cubicBezTo>
                  <a:cubicBezTo>
                    <a:pt x="960" y="881"/>
                    <a:pt x="992" y="876"/>
                    <a:pt x="1022" y="865"/>
                  </a:cubicBezTo>
                  <a:cubicBezTo>
                    <a:pt x="1074" y="852"/>
                    <a:pt x="1122" y="825"/>
                    <a:pt x="1160" y="788"/>
                  </a:cubicBezTo>
                  <a:cubicBezTo>
                    <a:pt x="1203" y="758"/>
                    <a:pt x="1237" y="717"/>
                    <a:pt x="1260" y="670"/>
                  </a:cubicBezTo>
                  <a:lnTo>
                    <a:pt x="1295" y="575"/>
                  </a:lnTo>
                  <a:cubicBezTo>
                    <a:pt x="1311" y="508"/>
                    <a:pt x="1309" y="439"/>
                    <a:pt x="1289" y="373"/>
                  </a:cubicBezTo>
                  <a:lnTo>
                    <a:pt x="1245" y="275"/>
                  </a:lnTo>
                  <a:cubicBezTo>
                    <a:pt x="1208" y="216"/>
                    <a:pt x="1156" y="167"/>
                    <a:pt x="1094" y="135"/>
                  </a:cubicBezTo>
                  <a:cubicBezTo>
                    <a:pt x="1062" y="113"/>
                    <a:pt x="1029" y="96"/>
                    <a:pt x="994" y="82"/>
                  </a:cubicBezTo>
                  <a:cubicBezTo>
                    <a:pt x="930" y="57"/>
                    <a:pt x="865" y="30"/>
                    <a:pt x="797" y="18"/>
                  </a:cubicBezTo>
                  <a:cubicBezTo>
                    <a:pt x="748" y="10"/>
                    <a:pt x="697" y="6"/>
                    <a:pt x="647" y="2"/>
                  </a:cubicBezTo>
                  <a:cubicBezTo>
                    <a:pt x="634" y="1"/>
                    <a:pt x="620"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0"/>
            <p:cNvSpPr/>
            <p:nvPr/>
          </p:nvSpPr>
          <p:spPr>
            <a:xfrm>
              <a:off x="4662600" y="1387000"/>
              <a:ext cx="20550" cy="20800"/>
            </a:xfrm>
            <a:custGeom>
              <a:avLst/>
              <a:gdLst/>
              <a:ahLst/>
              <a:cxnLst/>
              <a:rect l="l" t="t" r="r" b="b"/>
              <a:pathLst>
                <a:path w="822" h="832" extrusionOk="0">
                  <a:moveTo>
                    <a:pt x="394" y="0"/>
                  </a:moveTo>
                  <a:cubicBezTo>
                    <a:pt x="323" y="0"/>
                    <a:pt x="252" y="19"/>
                    <a:pt x="188" y="56"/>
                  </a:cubicBezTo>
                  <a:lnTo>
                    <a:pt x="106" y="124"/>
                  </a:lnTo>
                  <a:cubicBezTo>
                    <a:pt x="59" y="173"/>
                    <a:pt x="27" y="235"/>
                    <a:pt x="11" y="302"/>
                  </a:cubicBezTo>
                  <a:cubicBezTo>
                    <a:pt x="7" y="335"/>
                    <a:pt x="4" y="370"/>
                    <a:pt x="1" y="402"/>
                  </a:cubicBezTo>
                  <a:cubicBezTo>
                    <a:pt x="3" y="473"/>
                    <a:pt x="24" y="542"/>
                    <a:pt x="61" y="601"/>
                  </a:cubicBezTo>
                  <a:lnTo>
                    <a:pt x="89" y="648"/>
                  </a:lnTo>
                  <a:cubicBezTo>
                    <a:pt x="116" y="694"/>
                    <a:pt x="154" y="733"/>
                    <a:pt x="200" y="759"/>
                  </a:cubicBezTo>
                  <a:cubicBezTo>
                    <a:pt x="239" y="792"/>
                    <a:pt x="286" y="815"/>
                    <a:pt x="337" y="824"/>
                  </a:cubicBezTo>
                  <a:cubicBezTo>
                    <a:pt x="364" y="829"/>
                    <a:pt x="392" y="832"/>
                    <a:pt x="419" y="832"/>
                  </a:cubicBezTo>
                  <a:cubicBezTo>
                    <a:pt x="494" y="832"/>
                    <a:pt x="569" y="812"/>
                    <a:pt x="635" y="775"/>
                  </a:cubicBezTo>
                  <a:cubicBezTo>
                    <a:pt x="662" y="752"/>
                    <a:pt x="689" y="730"/>
                    <a:pt x="717" y="707"/>
                  </a:cubicBezTo>
                  <a:cubicBezTo>
                    <a:pt x="764" y="656"/>
                    <a:pt x="796" y="595"/>
                    <a:pt x="812" y="528"/>
                  </a:cubicBezTo>
                  <a:lnTo>
                    <a:pt x="822" y="427"/>
                  </a:lnTo>
                  <a:cubicBezTo>
                    <a:pt x="820" y="357"/>
                    <a:pt x="799" y="289"/>
                    <a:pt x="763" y="230"/>
                  </a:cubicBezTo>
                  <a:lnTo>
                    <a:pt x="733" y="182"/>
                  </a:lnTo>
                  <a:cubicBezTo>
                    <a:pt x="707" y="137"/>
                    <a:pt x="670" y="98"/>
                    <a:pt x="623" y="71"/>
                  </a:cubicBezTo>
                  <a:cubicBezTo>
                    <a:pt x="554" y="24"/>
                    <a:pt x="474"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0"/>
            <p:cNvSpPr/>
            <p:nvPr/>
          </p:nvSpPr>
          <p:spPr>
            <a:xfrm>
              <a:off x="4552025" y="1481700"/>
              <a:ext cx="23050" cy="28075"/>
            </a:xfrm>
            <a:custGeom>
              <a:avLst/>
              <a:gdLst/>
              <a:ahLst/>
              <a:cxnLst/>
              <a:rect l="l" t="t" r="r" b="b"/>
              <a:pathLst>
                <a:path w="922" h="1123" extrusionOk="0">
                  <a:moveTo>
                    <a:pt x="456" y="1"/>
                  </a:moveTo>
                  <a:cubicBezTo>
                    <a:pt x="386" y="3"/>
                    <a:pt x="318" y="23"/>
                    <a:pt x="258" y="60"/>
                  </a:cubicBezTo>
                  <a:cubicBezTo>
                    <a:pt x="216" y="90"/>
                    <a:pt x="171" y="123"/>
                    <a:pt x="140" y="165"/>
                  </a:cubicBezTo>
                  <a:cubicBezTo>
                    <a:pt x="84" y="228"/>
                    <a:pt x="44" y="303"/>
                    <a:pt x="24" y="385"/>
                  </a:cubicBezTo>
                  <a:cubicBezTo>
                    <a:pt x="8" y="433"/>
                    <a:pt x="7" y="489"/>
                    <a:pt x="3" y="537"/>
                  </a:cubicBezTo>
                  <a:cubicBezTo>
                    <a:pt x="0" y="586"/>
                    <a:pt x="14" y="645"/>
                    <a:pt x="23" y="690"/>
                  </a:cubicBezTo>
                  <a:cubicBezTo>
                    <a:pt x="26" y="708"/>
                    <a:pt x="32" y="727"/>
                    <a:pt x="39" y="744"/>
                  </a:cubicBezTo>
                  <a:cubicBezTo>
                    <a:pt x="57" y="788"/>
                    <a:pt x="77" y="844"/>
                    <a:pt x="109" y="885"/>
                  </a:cubicBezTo>
                  <a:cubicBezTo>
                    <a:pt x="134" y="919"/>
                    <a:pt x="162" y="953"/>
                    <a:pt x="193" y="984"/>
                  </a:cubicBezTo>
                  <a:cubicBezTo>
                    <a:pt x="224" y="1011"/>
                    <a:pt x="258" y="1036"/>
                    <a:pt x="294" y="1057"/>
                  </a:cubicBezTo>
                  <a:cubicBezTo>
                    <a:pt x="302" y="1063"/>
                    <a:pt x="310" y="1067"/>
                    <a:pt x="318" y="1072"/>
                  </a:cubicBezTo>
                  <a:cubicBezTo>
                    <a:pt x="357" y="1089"/>
                    <a:pt x="396" y="1103"/>
                    <a:pt x="437" y="1115"/>
                  </a:cubicBezTo>
                  <a:cubicBezTo>
                    <a:pt x="464" y="1120"/>
                    <a:pt x="490" y="1123"/>
                    <a:pt x="517" y="1123"/>
                  </a:cubicBezTo>
                  <a:cubicBezTo>
                    <a:pt x="699" y="1123"/>
                    <a:pt x="864" y="1001"/>
                    <a:pt x="911" y="819"/>
                  </a:cubicBezTo>
                  <a:cubicBezTo>
                    <a:pt x="915" y="784"/>
                    <a:pt x="919" y="751"/>
                    <a:pt x="922" y="717"/>
                  </a:cubicBezTo>
                  <a:cubicBezTo>
                    <a:pt x="920" y="647"/>
                    <a:pt x="899" y="579"/>
                    <a:pt x="861" y="519"/>
                  </a:cubicBezTo>
                  <a:lnTo>
                    <a:pt x="848" y="502"/>
                  </a:lnTo>
                  <a:cubicBezTo>
                    <a:pt x="849" y="497"/>
                    <a:pt x="852" y="492"/>
                    <a:pt x="853" y="486"/>
                  </a:cubicBezTo>
                  <a:cubicBezTo>
                    <a:pt x="872" y="384"/>
                    <a:pt x="855" y="278"/>
                    <a:pt x="804" y="188"/>
                  </a:cubicBezTo>
                  <a:cubicBezTo>
                    <a:pt x="780" y="161"/>
                    <a:pt x="759" y="134"/>
                    <a:pt x="736" y="106"/>
                  </a:cubicBezTo>
                  <a:cubicBezTo>
                    <a:pt x="685" y="59"/>
                    <a:pt x="624" y="27"/>
                    <a:pt x="558" y="12"/>
                  </a:cubicBezTo>
                  <a:cubicBezTo>
                    <a:pt x="524" y="7"/>
                    <a:pt x="490" y="4"/>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0"/>
            <p:cNvSpPr/>
            <p:nvPr/>
          </p:nvSpPr>
          <p:spPr>
            <a:xfrm>
              <a:off x="4562300" y="1359600"/>
              <a:ext cx="27650" cy="23675"/>
            </a:xfrm>
            <a:custGeom>
              <a:avLst/>
              <a:gdLst/>
              <a:ahLst/>
              <a:cxnLst/>
              <a:rect l="l" t="t" r="r" b="b"/>
              <a:pathLst>
                <a:path w="1106" h="947" extrusionOk="0">
                  <a:moveTo>
                    <a:pt x="543" y="1"/>
                  </a:moveTo>
                  <a:cubicBezTo>
                    <a:pt x="494" y="3"/>
                    <a:pt x="446" y="11"/>
                    <a:pt x="398" y="22"/>
                  </a:cubicBezTo>
                  <a:cubicBezTo>
                    <a:pt x="351" y="33"/>
                    <a:pt x="298" y="61"/>
                    <a:pt x="260" y="80"/>
                  </a:cubicBezTo>
                  <a:cubicBezTo>
                    <a:pt x="246" y="86"/>
                    <a:pt x="233" y="95"/>
                    <a:pt x="221" y="105"/>
                  </a:cubicBezTo>
                  <a:cubicBezTo>
                    <a:pt x="187" y="132"/>
                    <a:pt x="137" y="165"/>
                    <a:pt x="109" y="205"/>
                  </a:cubicBezTo>
                  <a:cubicBezTo>
                    <a:pt x="72" y="242"/>
                    <a:pt x="45" y="287"/>
                    <a:pt x="31" y="337"/>
                  </a:cubicBezTo>
                  <a:cubicBezTo>
                    <a:pt x="10" y="383"/>
                    <a:pt x="1" y="434"/>
                    <a:pt x="4" y="485"/>
                  </a:cubicBezTo>
                  <a:cubicBezTo>
                    <a:pt x="10" y="518"/>
                    <a:pt x="15" y="553"/>
                    <a:pt x="20" y="586"/>
                  </a:cubicBezTo>
                  <a:cubicBezTo>
                    <a:pt x="41" y="656"/>
                    <a:pt x="80" y="717"/>
                    <a:pt x="132" y="766"/>
                  </a:cubicBezTo>
                  <a:cubicBezTo>
                    <a:pt x="141" y="776"/>
                    <a:pt x="152" y="785"/>
                    <a:pt x="163" y="794"/>
                  </a:cubicBezTo>
                  <a:cubicBezTo>
                    <a:pt x="194" y="817"/>
                    <a:pt x="227" y="840"/>
                    <a:pt x="259" y="861"/>
                  </a:cubicBezTo>
                  <a:cubicBezTo>
                    <a:pt x="265" y="864"/>
                    <a:pt x="270" y="867"/>
                    <a:pt x="275" y="871"/>
                  </a:cubicBezTo>
                  <a:lnTo>
                    <a:pt x="294" y="880"/>
                  </a:lnTo>
                  <a:cubicBezTo>
                    <a:pt x="329" y="895"/>
                    <a:pt x="367" y="908"/>
                    <a:pt x="405" y="921"/>
                  </a:cubicBezTo>
                  <a:cubicBezTo>
                    <a:pt x="417" y="926"/>
                    <a:pt x="430" y="929"/>
                    <a:pt x="443" y="932"/>
                  </a:cubicBezTo>
                  <a:cubicBezTo>
                    <a:pt x="488" y="940"/>
                    <a:pt x="534" y="944"/>
                    <a:pt x="579" y="946"/>
                  </a:cubicBezTo>
                  <a:cubicBezTo>
                    <a:pt x="593" y="946"/>
                    <a:pt x="606" y="946"/>
                    <a:pt x="619" y="944"/>
                  </a:cubicBezTo>
                  <a:cubicBezTo>
                    <a:pt x="664" y="940"/>
                    <a:pt x="711" y="932"/>
                    <a:pt x="755" y="921"/>
                  </a:cubicBezTo>
                  <a:cubicBezTo>
                    <a:pt x="762" y="919"/>
                    <a:pt x="767" y="917"/>
                    <a:pt x="773" y="915"/>
                  </a:cubicBezTo>
                  <a:cubicBezTo>
                    <a:pt x="812" y="901"/>
                    <a:pt x="850" y="881"/>
                    <a:pt x="887" y="864"/>
                  </a:cubicBezTo>
                  <a:cubicBezTo>
                    <a:pt x="958" y="816"/>
                    <a:pt x="1013" y="747"/>
                    <a:pt x="1047" y="669"/>
                  </a:cubicBezTo>
                  <a:cubicBezTo>
                    <a:pt x="1068" y="633"/>
                    <a:pt x="1085" y="595"/>
                    <a:pt x="1094" y="556"/>
                  </a:cubicBezTo>
                  <a:cubicBezTo>
                    <a:pt x="1098" y="523"/>
                    <a:pt x="1101" y="488"/>
                    <a:pt x="1105" y="456"/>
                  </a:cubicBezTo>
                  <a:cubicBezTo>
                    <a:pt x="1103" y="385"/>
                    <a:pt x="1082" y="316"/>
                    <a:pt x="1045" y="257"/>
                  </a:cubicBezTo>
                  <a:cubicBezTo>
                    <a:pt x="1017" y="221"/>
                    <a:pt x="985" y="175"/>
                    <a:pt x="946" y="145"/>
                  </a:cubicBezTo>
                  <a:cubicBezTo>
                    <a:pt x="911" y="118"/>
                    <a:pt x="870" y="83"/>
                    <a:pt x="825" y="63"/>
                  </a:cubicBezTo>
                  <a:cubicBezTo>
                    <a:pt x="781" y="43"/>
                    <a:pt x="736" y="27"/>
                    <a:pt x="689" y="16"/>
                  </a:cubicBezTo>
                  <a:cubicBezTo>
                    <a:pt x="649" y="9"/>
                    <a:pt x="608" y="5"/>
                    <a:pt x="568" y="2"/>
                  </a:cubicBezTo>
                  <a:cubicBezTo>
                    <a:pt x="559" y="2"/>
                    <a:pt x="551" y="1"/>
                    <a:pt x="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0"/>
            <p:cNvSpPr/>
            <p:nvPr/>
          </p:nvSpPr>
          <p:spPr>
            <a:xfrm>
              <a:off x="4556925" y="1314325"/>
              <a:ext cx="24825" cy="20075"/>
            </a:xfrm>
            <a:custGeom>
              <a:avLst/>
              <a:gdLst/>
              <a:ahLst/>
              <a:cxnLst/>
              <a:rect l="l" t="t" r="r" b="b"/>
              <a:pathLst>
                <a:path w="993" h="803" extrusionOk="0">
                  <a:moveTo>
                    <a:pt x="380" y="1"/>
                  </a:moveTo>
                  <a:cubicBezTo>
                    <a:pt x="330" y="1"/>
                    <a:pt x="280" y="14"/>
                    <a:pt x="236" y="39"/>
                  </a:cubicBezTo>
                  <a:cubicBezTo>
                    <a:pt x="186" y="56"/>
                    <a:pt x="140" y="87"/>
                    <a:pt x="106" y="128"/>
                  </a:cubicBezTo>
                  <a:cubicBezTo>
                    <a:pt x="40" y="206"/>
                    <a:pt x="3" y="306"/>
                    <a:pt x="1" y="408"/>
                  </a:cubicBezTo>
                  <a:cubicBezTo>
                    <a:pt x="6" y="442"/>
                    <a:pt x="12" y="475"/>
                    <a:pt x="17" y="510"/>
                  </a:cubicBezTo>
                  <a:cubicBezTo>
                    <a:pt x="38" y="578"/>
                    <a:pt x="76" y="639"/>
                    <a:pt x="128" y="688"/>
                  </a:cubicBezTo>
                  <a:cubicBezTo>
                    <a:pt x="156" y="708"/>
                    <a:pt x="185" y="727"/>
                    <a:pt x="213" y="748"/>
                  </a:cubicBezTo>
                  <a:cubicBezTo>
                    <a:pt x="271" y="778"/>
                    <a:pt x="336" y="793"/>
                    <a:pt x="401" y="793"/>
                  </a:cubicBezTo>
                  <a:cubicBezTo>
                    <a:pt x="404" y="793"/>
                    <a:pt x="406" y="793"/>
                    <a:pt x="408" y="793"/>
                  </a:cubicBezTo>
                  <a:cubicBezTo>
                    <a:pt x="474" y="796"/>
                    <a:pt x="541" y="799"/>
                    <a:pt x="607" y="803"/>
                  </a:cubicBezTo>
                  <a:cubicBezTo>
                    <a:pt x="609" y="803"/>
                    <a:pt x="611" y="803"/>
                    <a:pt x="613" y="803"/>
                  </a:cubicBezTo>
                  <a:cubicBezTo>
                    <a:pt x="664" y="803"/>
                    <a:pt x="713" y="789"/>
                    <a:pt x="757" y="765"/>
                  </a:cubicBezTo>
                  <a:cubicBezTo>
                    <a:pt x="901" y="698"/>
                    <a:pt x="993" y="554"/>
                    <a:pt x="993" y="395"/>
                  </a:cubicBezTo>
                  <a:cubicBezTo>
                    <a:pt x="986" y="362"/>
                    <a:pt x="982" y="328"/>
                    <a:pt x="975" y="294"/>
                  </a:cubicBezTo>
                  <a:cubicBezTo>
                    <a:pt x="956" y="226"/>
                    <a:pt x="917" y="164"/>
                    <a:pt x="864" y="115"/>
                  </a:cubicBezTo>
                  <a:cubicBezTo>
                    <a:pt x="837" y="96"/>
                    <a:pt x="809" y="75"/>
                    <a:pt x="781" y="56"/>
                  </a:cubicBezTo>
                  <a:cubicBezTo>
                    <a:pt x="724" y="26"/>
                    <a:pt x="661" y="10"/>
                    <a:pt x="597" y="10"/>
                  </a:cubicBezTo>
                  <a:cubicBezTo>
                    <a:pt x="593" y="10"/>
                    <a:pt x="589" y="10"/>
                    <a:pt x="585" y="11"/>
                  </a:cubicBezTo>
                  <a:cubicBezTo>
                    <a:pt x="518" y="7"/>
                    <a:pt x="452" y="4"/>
                    <a:pt x="386" y="1"/>
                  </a:cubicBezTo>
                  <a:cubicBezTo>
                    <a:pt x="384" y="1"/>
                    <a:pt x="382"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0"/>
            <p:cNvSpPr/>
            <p:nvPr/>
          </p:nvSpPr>
          <p:spPr>
            <a:xfrm>
              <a:off x="4525200" y="1546825"/>
              <a:ext cx="24300" cy="23725"/>
            </a:xfrm>
            <a:custGeom>
              <a:avLst/>
              <a:gdLst/>
              <a:ahLst/>
              <a:cxnLst/>
              <a:rect l="l" t="t" r="r" b="b"/>
              <a:pathLst>
                <a:path w="972" h="949" extrusionOk="0">
                  <a:moveTo>
                    <a:pt x="469" y="0"/>
                  </a:moveTo>
                  <a:cubicBezTo>
                    <a:pt x="465" y="0"/>
                    <a:pt x="461" y="0"/>
                    <a:pt x="456" y="1"/>
                  </a:cubicBezTo>
                  <a:cubicBezTo>
                    <a:pt x="418" y="4"/>
                    <a:pt x="381" y="11"/>
                    <a:pt x="343" y="18"/>
                  </a:cubicBezTo>
                  <a:cubicBezTo>
                    <a:pt x="338" y="19"/>
                    <a:pt x="334" y="20"/>
                    <a:pt x="330" y="21"/>
                  </a:cubicBezTo>
                  <a:cubicBezTo>
                    <a:pt x="246" y="48"/>
                    <a:pt x="170" y="95"/>
                    <a:pt x="109" y="159"/>
                  </a:cubicBezTo>
                  <a:cubicBezTo>
                    <a:pt x="65" y="204"/>
                    <a:pt x="21" y="281"/>
                    <a:pt x="11" y="344"/>
                  </a:cubicBezTo>
                  <a:cubicBezTo>
                    <a:pt x="6" y="380"/>
                    <a:pt x="2" y="417"/>
                    <a:pt x="0" y="453"/>
                  </a:cubicBezTo>
                  <a:cubicBezTo>
                    <a:pt x="0" y="457"/>
                    <a:pt x="0" y="461"/>
                    <a:pt x="0" y="464"/>
                  </a:cubicBezTo>
                  <a:cubicBezTo>
                    <a:pt x="2" y="483"/>
                    <a:pt x="7" y="505"/>
                    <a:pt x="9" y="518"/>
                  </a:cubicBezTo>
                  <a:cubicBezTo>
                    <a:pt x="11" y="532"/>
                    <a:pt x="14" y="557"/>
                    <a:pt x="19" y="575"/>
                  </a:cubicBezTo>
                  <a:cubicBezTo>
                    <a:pt x="26" y="611"/>
                    <a:pt x="64" y="682"/>
                    <a:pt x="67" y="689"/>
                  </a:cubicBezTo>
                  <a:cubicBezTo>
                    <a:pt x="70" y="697"/>
                    <a:pt x="75" y="703"/>
                    <a:pt x="79" y="710"/>
                  </a:cubicBezTo>
                  <a:cubicBezTo>
                    <a:pt x="104" y="744"/>
                    <a:pt x="131" y="778"/>
                    <a:pt x="161" y="808"/>
                  </a:cubicBezTo>
                  <a:cubicBezTo>
                    <a:pt x="193" y="835"/>
                    <a:pt x="226" y="860"/>
                    <a:pt x="262" y="881"/>
                  </a:cubicBezTo>
                  <a:cubicBezTo>
                    <a:pt x="268" y="885"/>
                    <a:pt x="275" y="889"/>
                    <a:pt x="281" y="892"/>
                  </a:cubicBezTo>
                  <a:cubicBezTo>
                    <a:pt x="318" y="910"/>
                    <a:pt x="357" y="924"/>
                    <a:pt x="397" y="934"/>
                  </a:cubicBezTo>
                  <a:cubicBezTo>
                    <a:pt x="401" y="936"/>
                    <a:pt x="405" y="937"/>
                    <a:pt x="409" y="937"/>
                  </a:cubicBezTo>
                  <a:cubicBezTo>
                    <a:pt x="446" y="943"/>
                    <a:pt x="483" y="946"/>
                    <a:pt x="521" y="948"/>
                  </a:cubicBezTo>
                  <a:cubicBezTo>
                    <a:pt x="524" y="949"/>
                    <a:pt x="527" y="949"/>
                    <a:pt x="530" y="949"/>
                  </a:cubicBezTo>
                  <a:cubicBezTo>
                    <a:pt x="569" y="949"/>
                    <a:pt x="617" y="936"/>
                    <a:pt x="645" y="931"/>
                  </a:cubicBezTo>
                  <a:cubicBezTo>
                    <a:pt x="684" y="924"/>
                    <a:pt x="745" y="890"/>
                    <a:pt x="764" y="880"/>
                  </a:cubicBezTo>
                  <a:cubicBezTo>
                    <a:pt x="802" y="862"/>
                    <a:pt x="840" y="822"/>
                    <a:pt x="866" y="799"/>
                  </a:cubicBezTo>
                  <a:cubicBezTo>
                    <a:pt x="932" y="722"/>
                    <a:pt x="968" y="622"/>
                    <a:pt x="971" y="521"/>
                  </a:cubicBezTo>
                  <a:cubicBezTo>
                    <a:pt x="969" y="508"/>
                    <a:pt x="968" y="496"/>
                    <a:pt x="966" y="484"/>
                  </a:cubicBezTo>
                  <a:cubicBezTo>
                    <a:pt x="967" y="467"/>
                    <a:pt x="969" y="449"/>
                    <a:pt x="972" y="432"/>
                  </a:cubicBezTo>
                  <a:cubicBezTo>
                    <a:pt x="969" y="362"/>
                    <a:pt x="949" y="293"/>
                    <a:pt x="911" y="233"/>
                  </a:cubicBezTo>
                  <a:cubicBezTo>
                    <a:pt x="865" y="161"/>
                    <a:pt x="800" y="101"/>
                    <a:pt x="724" y="60"/>
                  </a:cubicBezTo>
                  <a:cubicBezTo>
                    <a:pt x="686" y="41"/>
                    <a:pt x="647" y="27"/>
                    <a:pt x="607" y="16"/>
                  </a:cubicBezTo>
                  <a:cubicBezTo>
                    <a:pt x="571" y="4"/>
                    <a:pt x="506" y="2"/>
                    <a:pt x="481" y="1"/>
                  </a:cubicBezTo>
                  <a:cubicBezTo>
                    <a:pt x="477" y="0"/>
                    <a:pt x="473"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0"/>
            <p:cNvSpPr/>
            <p:nvPr/>
          </p:nvSpPr>
          <p:spPr>
            <a:xfrm>
              <a:off x="4538550" y="1639725"/>
              <a:ext cx="25975" cy="23850"/>
            </a:xfrm>
            <a:custGeom>
              <a:avLst/>
              <a:gdLst/>
              <a:ahLst/>
              <a:cxnLst/>
              <a:rect l="l" t="t" r="r" b="b"/>
              <a:pathLst>
                <a:path w="1039" h="954" extrusionOk="0">
                  <a:moveTo>
                    <a:pt x="637" y="1"/>
                  </a:moveTo>
                  <a:cubicBezTo>
                    <a:pt x="599" y="1"/>
                    <a:pt x="562" y="6"/>
                    <a:pt x="525" y="17"/>
                  </a:cubicBezTo>
                  <a:cubicBezTo>
                    <a:pt x="484" y="25"/>
                    <a:pt x="442" y="31"/>
                    <a:pt x="400" y="39"/>
                  </a:cubicBezTo>
                  <a:cubicBezTo>
                    <a:pt x="379" y="42"/>
                    <a:pt x="358" y="45"/>
                    <a:pt x="337" y="48"/>
                  </a:cubicBezTo>
                  <a:lnTo>
                    <a:pt x="307" y="54"/>
                  </a:lnTo>
                  <a:cubicBezTo>
                    <a:pt x="305" y="54"/>
                    <a:pt x="303" y="54"/>
                    <a:pt x="300" y="55"/>
                  </a:cubicBezTo>
                  <a:lnTo>
                    <a:pt x="204" y="99"/>
                  </a:lnTo>
                  <a:lnTo>
                    <a:pt x="123" y="166"/>
                  </a:lnTo>
                  <a:cubicBezTo>
                    <a:pt x="121" y="168"/>
                    <a:pt x="119" y="170"/>
                    <a:pt x="117" y="173"/>
                  </a:cubicBezTo>
                  <a:cubicBezTo>
                    <a:pt x="116" y="174"/>
                    <a:pt x="115" y="175"/>
                    <a:pt x="115" y="176"/>
                  </a:cubicBezTo>
                  <a:cubicBezTo>
                    <a:pt x="107" y="184"/>
                    <a:pt x="61" y="251"/>
                    <a:pt x="54" y="260"/>
                  </a:cubicBezTo>
                  <a:cubicBezTo>
                    <a:pt x="53" y="262"/>
                    <a:pt x="52" y="264"/>
                    <a:pt x="51" y="267"/>
                  </a:cubicBezTo>
                  <a:lnTo>
                    <a:pt x="49" y="271"/>
                  </a:lnTo>
                  <a:cubicBezTo>
                    <a:pt x="44" y="282"/>
                    <a:pt x="17" y="355"/>
                    <a:pt x="14" y="366"/>
                  </a:cubicBezTo>
                  <a:cubicBezTo>
                    <a:pt x="13" y="369"/>
                    <a:pt x="12" y="371"/>
                    <a:pt x="11" y="375"/>
                  </a:cubicBezTo>
                  <a:cubicBezTo>
                    <a:pt x="11" y="377"/>
                    <a:pt x="11" y="379"/>
                    <a:pt x="10" y="381"/>
                  </a:cubicBezTo>
                  <a:cubicBezTo>
                    <a:pt x="6" y="404"/>
                    <a:pt x="0" y="462"/>
                    <a:pt x="0" y="485"/>
                  </a:cubicBezTo>
                  <a:lnTo>
                    <a:pt x="0" y="487"/>
                  </a:lnTo>
                  <a:cubicBezTo>
                    <a:pt x="0" y="490"/>
                    <a:pt x="0" y="492"/>
                    <a:pt x="0" y="495"/>
                  </a:cubicBezTo>
                  <a:lnTo>
                    <a:pt x="0" y="499"/>
                  </a:lnTo>
                  <a:cubicBezTo>
                    <a:pt x="2" y="527"/>
                    <a:pt x="11" y="575"/>
                    <a:pt x="16" y="603"/>
                  </a:cubicBezTo>
                  <a:cubicBezTo>
                    <a:pt x="17" y="607"/>
                    <a:pt x="18" y="612"/>
                    <a:pt x="19" y="617"/>
                  </a:cubicBezTo>
                  <a:cubicBezTo>
                    <a:pt x="21" y="619"/>
                    <a:pt x="22" y="622"/>
                    <a:pt x="23" y="624"/>
                  </a:cubicBezTo>
                  <a:cubicBezTo>
                    <a:pt x="30" y="643"/>
                    <a:pt x="57" y="703"/>
                    <a:pt x="67" y="721"/>
                  </a:cubicBezTo>
                  <a:lnTo>
                    <a:pt x="69" y="727"/>
                  </a:lnTo>
                  <a:cubicBezTo>
                    <a:pt x="71" y="731"/>
                    <a:pt x="73" y="736"/>
                    <a:pt x="77" y="740"/>
                  </a:cubicBezTo>
                  <a:cubicBezTo>
                    <a:pt x="99" y="773"/>
                    <a:pt x="125" y="804"/>
                    <a:pt x="153" y="833"/>
                  </a:cubicBezTo>
                  <a:cubicBezTo>
                    <a:pt x="184" y="859"/>
                    <a:pt x="215" y="880"/>
                    <a:pt x="250" y="900"/>
                  </a:cubicBezTo>
                  <a:cubicBezTo>
                    <a:pt x="252" y="902"/>
                    <a:pt x="254" y="903"/>
                    <a:pt x="256" y="904"/>
                  </a:cubicBezTo>
                  <a:cubicBezTo>
                    <a:pt x="259" y="905"/>
                    <a:pt x="259" y="905"/>
                    <a:pt x="260" y="905"/>
                  </a:cubicBezTo>
                  <a:cubicBezTo>
                    <a:pt x="283" y="915"/>
                    <a:pt x="334" y="934"/>
                    <a:pt x="358" y="941"/>
                  </a:cubicBezTo>
                  <a:cubicBezTo>
                    <a:pt x="360" y="942"/>
                    <a:pt x="363" y="943"/>
                    <a:pt x="366" y="944"/>
                  </a:cubicBezTo>
                  <a:lnTo>
                    <a:pt x="370" y="944"/>
                  </a:lnTo>
                  <a:cubicBezTo>
                    <a:pt x="403" y="947"/>
                    <a:pt x="437" y="951"/>
                    <a:pt x="470" y="954"/>
                  </a:cubicBezTo>
                  <a:lnTo>
                    <a:pt x="473" y="954"/>
                  </a:lnTo>
                  <a:cubicBezTo>
                    <a:pt x="512" y="953"/>
                    <a:pt x="552" y="947"/>
                    <a:pt x="590" y="936"/>
                  </a:cubicBezTo>
                  <a:cubicBezTo>
                    <a:pt x="642" y="924"/>
                    <a:pt x="689" y="897"/>
                    <a:pt x="728" y="859"/>
                  </a:cubicBezTo>
                  <a:cubicBezTo>
                    <a:pt x="769" y="831"/>
                    <a:pt x="803" y="792"/>
                    <a:pt x="824" y="747"/>
                  </a:cubicBezTo>
                  <a:cubicBezTo>
                    <a:pt x="848" y="734"/>
                    <a:pt x="869" y="718"/>
                    <a:pt x="888" y="699"/>
                  </a:cubicBezTo>
                  <a:cubicBezTo>
                    <a:pt x="971" y="636"/>
                    <a:pt x="1023" y="540"/>
                    <a:pt x="1029" y="436"/>
                  </a:cubicBezTo>
                  <a:cubicBezTo>
                    <a:pt x="1038" y="385"/>
                    <a:pt x="1034" y="334"/>
                    <a:pt x="1018" y="285"/>
                  </a:cubicBezTo>
                  <a:cubicBezTo>
                    <a:pt x="1004" y="253"/>
                    <a:pt x="989" y="220"/>
                    <a:pt x="975" y="188"/>
                  </a:cubicBezTo>
                  <a:cubicBezTo>
                    <a:pt x="937" y="128"/>
                    <a:pt x="885" y="80"/>
                    <a:pt x="822" y="46"/>
                  </a:cubicBezTo>
                  <a:cubicBezTo>
                    <a:pt x="791" y="34"/>
                    <a:pt x="760" y="22"/>
                    <a:pt x="728" y="12"/>
                  </a:cubicBezTo>
                  <a:cubicBezTo>
                    <a:pt x="698" y="4"/>
                    <a:pt x="668" y="1"/>
                    <a:pt x="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0"/>
            <p:cNvSpPr/>
            <p:nvPr/>
          </p:nvSpPr>
          <p:spPr>
            <a:xfrm>
              <a:off x="4613475" y="1598575"/>
              <a:ext cx="20525" cy="20800"/>
            </a:xfrm>
            <a:custGeom>
              <a:avLst/>
              <a:gdLst/>
              <a:ahLst/>
              <a:cxnLst/>
              <a:rect l="l" t="t" r="r" b="b"/>
              <a:pathLst>
                <a:path w="821" h="832" extrusionOk="0">
                  <a:moveTo>
                    <a:pt x="392" y="1"/>
                  </a:moveTo>
                  <a:cubicBezTo>
                    <a:pt x="322" y="1"/>
                    <a:pt x="251" y="19"/>
                    <a:pt x="186" y="57"/>
                  </a:cubicBezTo>
                  <a:lnTo>
                    <a:pt x="105" y="124"/>
                  </a:lnTo>
                  <a:cubicBezTo>
                    <a:pt x="59" y="175"/>
                    <a:pt x="26" y="237"/>
                    <a:pt x="11" y="304"/>
                  </a:cubicBezTo>
                  <a:cubicBezTo>
                    <a:pt x="8" y="337"/>
                    <a:pt x="4" y="371"/>
                    <a:pt x="0" y="404"/>
                  </a:cubicBezTo>
                  <a:cubicBezTo>
                    <a:pt x="3" y="474"/>
                    <a:pt x="23" y="542"/>
                    <a:pt x="61" y="603"/>
                  </a:cubicBezTo>
                  <a:lnTo>
                    <a:pt x="90" y="649"/>
                  </a:lnTo>
                  <a:cubicBezTo>
                    <a:pt x="115" y="696"/>
                    <a:pt x="153" y="734"/>
                    <a:pt x="198" y="761"/>
                  </a:cubicBezTo>
                  <a:cubicBezTo>
                    <a:pt x="268" y="808"/>
                    <a:pt x="348" y="832"/>
                    <a:pt x="429" y="832"/>
                  </a:cubicBezTo>
                  <a:cubicBezTo>
                    <a:pt x="500" y="832"/>
                    <a:pt x="571" y="813"/>
                    <a:pt x="635" y="776"/>
                  </a:cubicBezTo>
                  <a:lnTo>
                    <a:pt x="716" y="709"/>
                  </a:lnTo>
                  <a:cubicBezTo>
                    <a:pt x="762" y="658"/>
                    <a:pt x="796" y="597"/>
                    <a:pt x="811" y="530"/>
                  </a:cubicBezTo>
                  <a:cubicBezTo>
                    <a:pt x="814" y="496"/>
                    <a:pt x="817" y="463"/>
                    <a:pt x="820" y="429"/>
                  </a:cubicBezTo>
                  <a:cubicBezTo>
                    <a:pt x="819" y="359"/>
                    <a:pt x="799" y="291"/>
                    <a:pt x="761" y="231"/>
                  </a:cubicBezTo>
                  <a:lnTo>
                    <a:pt x="732" y="184"/>
                  </a:lnTo>
                  <a:cubicBezTo>
                    <a:pt x="654" y="66"/>
                    <a:pt x="525" y="1"/>
                    <a:pt x="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0"/>
            <p:cNvSpPr/>
            <p:nvPr/>
          </p:nvSpPr>
          <p:spPr>
            <a:xfrm>
              <a:off x="4477250" y="1495825"/>
              <a:ext cx="25250" cy="21875"/>
            </a:xfrm>
            <a:custGeom>
              <a:avLst/>
              <a:gdLst/>
              <a:ahLst/>
              <a:cxnLst/>
              <a:rect l="l" t="t" r="r" b="b"/>
              <a:pathLst>
                <a:path w="1010" h="875" extrusionOk="0">
                  <a:moveTo>
                    <a:pt x="612" y="1"/>
                  </a:moveTo>
                  <a:cubicBezTo>
                    <a:pt x="607" y="1"/>
                    <a:pt x="603" y="1"/>
                    <a:pt x="599" y="1"/>
                  </a:cubicBezTo>
                  <a:cubicBezTo>
                    <a:pt x="546" y="3"/>
                    <a:pt x="494" y="11"/>
                    <a:pt x="442" y="21"/>
                  </a:cubicBezTo>
                  <a:cubicBezTo>
                    <a:pt x="424" y="25"/>
                    <a:pt x="406" y="30"/>
                    <a:pt x="387" y="37"/>
                  </a:cubicBezTo>
                  <a:cubicBezTo>
                    <a:pt x="336" y="55"/>
                    <a:pt x="288" y="76"/>
                    <a:pt x="241" y="101"/>
                  </a:cubicBezTo>
                  <a:cubicBezTo>
                    <a:pt x="224" y="111"/>
                    <a:pt x="207" y="122"/>
                    <a:pt x="192" y="135"/>
                  </a:cubicBezTo>
                  <a:lnTo>
                    <a:pt x="109" y="202"/>
                  </a:lnTo>
                  <a:cubicBezTo>
                    <a:pt x="90" y="230"/>
                    <a:pt x="71" y="258"/>
                    <a:pt x="51" y="286"/>
                  </a:cubicBezTo>
                  <a:cubicBezTo>
                    <a:pt x="39" y="317"/>
                    <a:pt x="27" y="349"/>
                    <a:pt x="15" y="380"/>
                  </a:cubicBezTo>
                  <a:cubicBezTo>
                    <a:pt x="1" y="430"/>
                    <a:pt x="0" y="482"/>
                    <a:pt x="13" y="532"/>
                  </a:cubicBezTo>
                  <a:cubicBezTo>
                    <a:pt x="24" y="602"/>
                    <a:pt x="54" y="666"/>
                    <a:pt x="99" y="720"/>
                  </a:cubicBezTo>
                  <a:lnTo>
                    <a:pt x="99" y="722"/>
                  </a:lnTo>
                  <a:cubicBezTo>
                    <a:pt x="117" y="752"/>
                    <a:pt x="144" y="776"/>
                    <a:pt x="174" y="793"/>
                  </a:cubicBezTo>
                  <a:cubicBezTo>
                    <a:pt x="214" y="825"/>
                    <a:pt x="261" y="848"/>
                    <a:pt x="312" y="857"/>
                  </a:cubicBezTo>
                  <a:cubicBezTo>
                    <a:pt x="319" y="860"/>
                    <a:pt x="327" y="862"/>
                    <a:pt x="334" y="863"/>
                  </a:cubicBezTo>
                  <a:cubicBezTo>
                    <a:pt x="375" y="871"/>
                    <a:pt x="415" y="874"/>
                    <a:pt x="456" y="875"/>
                  </a:cubicBezTo>
                  <a:cubicBezTo>
                    <a:pt x="497" y="872"/>
                    <a:pt x="538" y="866"/>
                    <a:pt x="578" y="857"/>
                  </a:cubicBezTo>
                  <a:cubicBezTo>
                    <a:pt x="587" y="856"/>
                    <a:pt x="595" y="853"/>
                    <a:pt x="602" y="851"/>
                  </a:cubicBezTo>
                  <a:cubicBezTo>
                    <a:pt x="642" y="837"/>
                    <a:pt x="681" y="819"/>
                    <a:pt x="718" y="799"/>
                  </a:cubicBezTo>
                  <a:cubicBezTo>
                    <a:pt x="725" y="795"/>
                    <a:pt x="732" y="791"/>
                    <a:pt x="738" y="785"/>
                  </a:cubicBezTo>
                  <a:cubicBezTo>
                    <a:pt x="756" y="773"/>
                    <a:pt x="774" y="758"/>
                    <a:pt x="791" y="744"/>
                  </a:cubicBezTo>
                  <a:cubicBezTo>
                    <a:pt x="881" y="703"/>
                    <a:pt x="949" y="628"/>
                    <a:pt x="978" y="534"/>
                  </a:cubicBezTo>
                  <a:cubicBezTo>
                    <a:pt x="1000" y="487"/>
                    <a:pt x="1010" y="436"/>
                    <a:pt x="1006" y="386"/>
                  </a:cubicBezTo>
                  <a:cubicBezTo>
                    <a:pt x="1001" y="351"/>
                    <a:pt x="995" y="317"/>
                    <a:pt x="990" y="284"/>
                  </a:cubicBezTo>
                  <a:cubicBezTo>
                    <a:pt x="970" y="215"/>
                    <a:pt x="931" y="153"/>
                    <a:pt x="879" y="105"/>
                  </a:cubicBezTo>
                  <a:lnTo>
                    <a:pt x="795" y="46"/>
                  </a:lnTo>
                  <a:cubicBezTo>
                    <a:pt x="739" y="16"/>
                    <a:pt x="675" y="1"/>
                    <a:pt x="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0"/>
            <p:cNvSpPr/>
            <p:nvPr/>
          </p:nvSpPr>
          <p:spPr>
            <a:xfrm>
              <a:off x="4567325" y="1531450"/>
              <a:ext cx="28625" cy="19975"/>
            </a:xfrm>
            <a:custGeom>
              <a:avLst/>
              <a:gdLst/>
              <a:ahLst/>
              <a:cxnLst/>
              <a:rect l="l" t="t" r="r" b="b"/>
              <a:pathLst>
                <a:path w="1145" h="799" extrusionOk="0">
                  <a:moveTo>
                    <a:pt x="570" y="1"/>
                  </a:moveTo>
                  <a:cubicBezTo>
                    <a:pt x="504" y="1"/>
                    <a:pt x="434" y="20"/>
                    <a:pt x="364" y="64"/>
                  </a:cubicBezTo>
                  <a:cubicBezTo>
                    <a:pt x="1" y="290"/>
                    <a:pt x="236" y="799"/>
                    <a:pt x="576" y="799"/>
                  </a:cubicBezTo>
                  <a:cubicBezTo>
                    <a:pt x="642" y="799"/>
                    <a:pt x="712" y="780"/>
                    <a:pt x="782" y="736"/>
                  </a:cubicBezTo>
                  <a:cubicBezTo>
                    <a:pt x="1144" y="509"/>
                    <a:pt x="910"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0"/>
            <p:cNvSpPr/>
            <p:nvPr/>
          </p:nvSpPr>
          <p:spPr>
            <a:xfrm>
              <a:off x="4479375" y="1602325"/>
              <a:ext cx="31100" cy="27650"/>
            </a:xfrm>
            <a:custGeom>
              <a:avLst/>
              <a:gdLst/>
              <a:ahLst/>
              <a:cxnLst/>
              <a:rect l="l" t="t" r="r" b="b"/>
              <a:pathLst>
                <a:path w="1244" h="1106" extrusionOk="0">
                  <a:moveTo>
                    <a:pt x="455" y="1"/>
                  </a:moveTo>
                  <a:cubicBezTo>
                    <a:pt x="399" y="1"/>
                    <a:pt x="345" y="12"/>
                    <a:pt x="287" y="22"/>
                  </a:cubicBezTo>
                  <a:lnTo>
                    <a:pt x="190" y="65"/>
                  </a:lnTo>
                  <a:cubicBezTo>
                    <a:pt x="144" y="91"/>
                    <a:pt x="105" y="129"/>
                    <a:pt x="78" y="174"/>
                  </a:cubicBezTo>
                  <a:cubicBezTo>
                    <a:pt x="56" y="200"/>
                    <a:pt x="40" y="230"/>
                    <a:pt x="31" y="264"/>
                  </a:cubicBezTo>
                  <a:cubicBezTo>
                    <a:pt x="10" y="310"/>
                    <a:pt x="1" y="361"/>
                    <a:pt x="4" y="413"/>
                  </a:cubicBezTo>
                  <a:cubicBezTo>
                    <a:pt x="14" y="471"/>
                    <a:pt x="18" y="534"/>
                    <a:pt x="42" y="590"/>
                  </a:cubicBezTo>
                  <a:cubicBezTo>
                    <a:pt x="64" y="646"/>
                    <a:pt x="88" y="707"/>
                    <a:pt x="123" y="757"/>
                  </a:cubicBezTo>
                  <a:cubicBezTo>
                    <a:pt x="148" y="794"/>
                    <a:pt x="179" y="829"/>
                    <a:pt x="209" y="865"/>
                  </a:cubicBezTo>
                  <a:cubicBezTo>
                    <a:pt x="219" y="877"/>
                    <a:pt x="229" y="887"/>
                    <a:pt x="241" y="898"/>
                  </a:cubicBezTo>
                  <a:cubicBezTo>
                    <a:pt x="285" y="938"/>
                    <a:pt x="332" y="974"/>
                    <a:pt x="384" y="1005"/>
                  </a:cubicBezTo>
                  <a:cubicBezTo>
                    <a:pt x="435" y="1036"/>
                    <a:pt x="494" y="1055"/>
                    <a:pt x="551" y="1075"/>
                  </a:cubicBezTo>
                  <a:cubicBezTo>
                    <a:pt x="593" y="1088"/>
                    <a:pt x="636" y="1097"/>
                    <a:pt x="680" y="1099"/>
                  </a:cubicBezTo>
                  <a:cubicBezTo>
                    <a:pt x="708" y="1103"/>
                    <a:pt x="738" y="1106"/>
                    <a:pt x="766" y="1106"/>
                  </a:cubicBezTo>
                  <a:cubicBezTo>
                    <a:pt x="801" y="1102"/>
                    <a:pt x="837" y="1097"/>
                    <a:pt x="873" y="1089"/>
                  </a:cubicBezTo>
                  <a:cubicBezTo>
                    <a:pt x="875" y="1089"/>
                    <a:pt x="877" y="1088"/>
                    <a:pt x="879" y="1088"/>
                  </a:cubicBezTo>
                  <a:cubicBezTo>
                    <a:pt x="902" y="1081"/>
                    <a:pt x="923" y="1071"/>
                    <a:pt x="944" y="1061"/>
                  </a:cubicBezTo>
                  <a:cubicBezTo>
                    <a:pt x="970" y="1052"/>
                    <a:pt x="995" y="1039"/>
                    <a:pt x="1017" y="1024"/>
                  </a:cubicBezTo>
                  <a:cubicBezTo>
                    <a:pt x="1050" y="1000"/>
                    <a:pt x="1080" y="975"/>
                    <a:pt x="1109" y="947"/>
                  </a:cubicBezTo>
                  <a:cubicBezTo>
                    <a:pt x="1114" y="942"/>
                    <a:pt x="1118" y="937"/>
                    <a:pt x="1122" y="933"/>
                  </a:cubicBezTo>
                  <a:cubicBezTo>
                    <a:pt x="1146" y="902"/>
                    <a:pt x="1168" y="871"/>
                    <a:pt x="1188" y="839"/>
                  </a:cubicBezTo>
                  <a:cubicBezTo>
                    <a:pt x="1190" y="834"/>
                    <a:pt x="1192" y="829"/>
                    <a:pt x="1195" y="824"/>
                  </a:cubicBezTo>
                  <a:cubicBezTo>
                    <a:pt x="1211" y="790"/>
                    <a:pt x="1223" y="754"/>
                    <a:pt x="1232" y="718"/>
                  </a:cubicBezTo>
                  <a:cubicBezTo>
                    <a:pt x="1235" y="709"/>
                    <a:pt x="1243" y="624"/>
                    <a:pt x="1243" y="615"/>
                  </a:cubicBezTo>
                  <a:lnTo>
                    <a:pt x="1243" y="608"/>
                  </a:lnTo>
                  <a:cubicBezTo>
                    <a:pt x="1243" y="600"/>
                    <a:pt x="1228" y="511"/>
                    <a:pt x="1227" y="505"/>
                  </a:cubicBezTo>
                  <a:cubicBezTo>
                    <a:pt x="1220" y="479"/>
                    <a:pt x="1170" y="391"/>
                    <a:pt x="1172" y="391"/>
                  </a:cubicBezTo>
                  <a:lnTo>
                    <a:pt x="1172" y="391"/>
                  </a:lnTo>
                  <a:cubicBezTo>
                    <a:pt x="1173" y="391"/>
                    <a:pt x="1173" y="391"/>
                    <a:pt x="1173" y="391"/>
                  </a:cubicBezTo>
                  <a:cubicBezTo>
                    <a:pt x="1157" y="371"/>
                    <a:pt x="1118" y="323"/>
                    <a:pt x="1109" y="316"/>
                  </a:cubicBezTo>
                  <a:cubicBezTo>
                    <a:pt x="1095" y="304"/>
                    <a:pt x="1080" y="293"/>
                    <a:pt x="1064" y="283"/>
                  </a:cubicBezTo>
                  <a:cubicBezTo>
                    <a:pt x="1049" y="271"/>
                    <a:pt x="1039" y="265"/>
                    <a:pt x="1029" y="258"/>
                  </a:cubicBezTo>
                  <a:cubicBezTo>
                    <a:pt x="1019" y="243"/>
                    <a:pt x="1007" y="229"/>
                    <a:pt x="995" y="215"/>
                  </a:cubicBezTo>
                  <a:cubicBezTo>
                    <a:pt x="902" y="122"/>
                    <a:pt x="788" y="68"/>
                    <a:pt x="665" y="28"/>
                  </a:cubicBezTo>
                  <a:cubicBezTo>
                    <a:pt x="606" y="10"/>
                    <a:pt x="541" y="6"/>
                    <a:pt x="480" y="1"/>
                  </a:cubicBezTo>
                  <a:cubicBezTo>
                    <a:pt x="472" y="1"/>
                    <a:pt x="464"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0"/>
            <p:cNvSpPr/>
            <p:nvPr/>
          </p:nvSpPr>
          <p:spPr>
            <a:xfrm>
              <a:off x="4508650" y="1612075"/>
              <a:ext cx="100" cy="100"/>
            </a:xfrm>
            <a:custGeom>
              <a:avLst/>
              <a:gdLst/>
              <a:ahLst/>
              <a:cxnLst/>
              <a:rect l="l" t="t" r="r" b="b"/>
              <a:pathLst>
                <a:path w="4" h="4" extrusionOk="0">
                  <a:moveTo>
                    <a:pt x="1" y="0"/>
                  </a:moveTo>
                  <a:cubicBezTo>
                    <a:pt x="1" y="1"/>
                    <a:pt x="2" y="2"/>
                    <a:pt x="3" y="4"/>
                  </a:cubicBezTo>
                  <a:cubicBezTo>
                    <a:pt x="2" y="2"/>
                    <a:pt x="2" y="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0"/>
            <p:cNvSpPr/>
            <p:nvPr/>
          </p:nvSpPr>
          <p:spPr>
            <a:xfrm>
              <a:off x="4508725" y="1612150"/>
              <a:ext cx="175" cy="275"/>
            </a:xfrm>
            <a:custGeom>
              <a:avLst/>
              <a:gdLst/>
              <a:ahLst/>
              <a:cxnLst/>
              <a:rect l="l" t="t" r="r" b="b"/>
              <a:pathLst>
                <a:path w="7" h="11" extrusionOk="0">
                  <a:moveTo>
                    <a:pt x="0" y="1"/>
                  </a:moveTo>
                  <a:cubicBezTo>
                    <a:pt x="1" y="2"/>
                    <a:pt x="1" y="3"/>
                    <a:pt x="3" y="4"/>
                  </a:cubicBezTo>
                  <a:lnTo>
                    <a:pt x="3" y="4"/>
                  </a:lnTo>
                  <a:lnTo>
                    <a:pt x="0" y="1"/>
                  </a:lnTo>
                  <a:close/>
                  <a:moveTo>
                    <a:pt x="3" y="4"/>
                  </a:moveTo>
                  <a:lnTo>
                    <a:pt x="4" y="7"/>
                  </a:lnTo>
                  <a:cubicBezTo>
                    <a:pt x="5" y="7"/>
                    <a:pt x="5" y="7"/>
                    <a:pt x="5" y="8"/>
                  </a:cubicBezTo>
                  <a:lnTo>
                    <a:pt x="5" y="8"/>
                  </a:lnTo>
                  <a:cubicBezTo>
                    <a:pt x="4" y="6"/>
                    <a:pt x="3" y="5"/>
                    <a:pt x="3" y="4"/>
                  </a:cubicBezTo>
                  <a:close/>
                  <a:moveTo>
                    <a:pt x="5" y="8"/>
                  </a:moveTo>
                  <a:cubicBezTo>
                    <a:pt x="5" y="8"/>
                    <a:pt x="5" y="8"/>
                    <a:pt x="5" y="8"/>
                  </a:cubicBezTo>
                  <a:lnTo>
                    <a:pt x="5" y="8"/>
                  </a:lnTo>
                  <a:cubicBezTo>
                    <a:pt x="5" y="8"/>
                    <a:pt x="5" y="8"/>
                    <a:pt x="5" y="8"/>
                  </a:cubicBezTo>
                  <a:close/>
                  <a:moveTo>
                    <a:pt x="5" y="8"/>
                  </a:moveTo>
                  <a:cubicBezTo>
                    <a:pt x="6" y="9"/>
                    <a:pt x="6" y="9"/>
                    <a:pt x="7" y="10"/>
                  </a:cubicBezTo>
                  <a:cubicBezTo>
                    <a:pt x="6" y="9"/>
                    <a:pt x="6" y="9"/>
                    <a:pt x="5" y="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0"/>
            <p:cNvSpPr/>
            <p:nvPr/>
          </p:nvSpPr>
          <p:spPr>
            <a:xfrm>
              <a:off x="4498125" y="1689500"/>
              <a:ext cx="36650" cy="28975"/>
            </a:xfrm>
            <a:custGeom>
              <a:avLst/>
              <a:gdLst/>
              <a:ahLst/>
              <a:cxnLst/>
              <a:rect l="l" t="t" r="r" b="b"/>
              <a:pathLst>
                <a:path w="1466" h="1159" extrusionOk="0">
                  <a:moveTo>
                    <a:pt x="623" y="1"/>
                  </a:moveTo>
                  <a:cubicBezTo>
                    <a:pt x="559" y="1"/>
                    <a:pt x="495" y="9"/>
                    <a:pt x="433" y="24"/>
                  </a:cubicBezTo>
                  <a:cubicBezTo>
                    <a:pt x="375" y="37"/>
                    <a:pt x="321" y="65"/>
                    <a:pt x="270" y="91"/>
                  </a:cubicBezTo>
                  <a:cubicBezTo>
                    <a:pt x="218" y="117"/>
                    <a:pt x="172" y="161"/>
                    <a:pt x="128" y="198"/>
                  </a:cubicBezTo>
                  <a:cubicBezTo>
                    <a:pt x="34" y="300"/>
                    <a:pt x="1" y="444"/>
                    <a:pt x="39" y="578"/>
                  </a:cubicBezTo>
                  <a:cubicBezTo>
                    <a:pt x="82" y="702"/>
                    <a:pt x="151" y="816"/>
                    <a:pt x="243" y="909"/>
                  </a:cubicBezTo>
                  <a:cubicBezTo>
                    <a:pt x="288" y="956"/>
                    <a:pt x="345" y="993"/>
                    <a:pt x="398" y="1029"/>
                  </a:cubicBezTo>
                  <a:cubicBezTo>
                    <a:pt x="425" y="1047"/>
                    <a:pt x="453" y="1062"/>
                    <a:pt x="484" y="1075"/>
                  </a:cubicBezTo>
                  <a:cubicBezTo>
                    <a:pt x="600" y="1128"/>
                    <a:pt x="726" y="1156"/>
                    <a:pt x="854" y="1158"/>
                  </a:cubicBezTo>
                  <a:cubicBezTo>
                    <a:pt x="859" y="1159"/>
                    <a:pt x="864" y="1159"/>
                    <a:pt x="868" y="1159"/>
                  </a:cubicBezTo>
                  <a:cubicBezTo>
                    <a:pt x="928" y="1159"/>
                    <a:pt x="987" y="1147"/>
                    <a:pt x="1044" y="1136"/>
                  </a:cubicBezTo>
                  <a:cubicBezTo>
                    <a:pt x="1110" y="1122"/>
                    <a:pt x="1170" y="1090"/>
                    <a:pt x="1230" y="1063"/>
                  </a:cubicBezTo>
                  <a:cubicBezTo>
                    <a:pt x="1411" y="943"/>
                    <a:pt x="1466" y="704"/>
                    <a:pt x="1357" y="518"/>
                  </a:cubicBezTo>
                  <a:cubicBezTo>
                    <a:pt x="1336" y="488"/>
                    <a:pt x="1313" y="463"/>
                    <a:pt x="1287" y="439"/>
                  </a:cubicBezTo>
                  <a:cubicBezTo>
                    <a:pt x="1278" y="404"/>
                    <a:pt x="1265" y="371"/>
                    <a:pt x="1246" y="339"/>
                  </a:cubicBezTo>
                  <a:cubicBezTo>
                    <a:pt x="1240" y="329"/>
                    <a:pt x="1233" y="319"/>
                    <a:pt x="1226" y="309"/>
                  </a:cubicBezTo>
                  <a:cubicBezTo>
                    <a:pt x="1199" y="272"/>
                    <a:pt x="1170" y="238"/>
                    <a:pt x="1138" y="204"/>
                  </a:cubicBezTo>
                  <a:cubicBezTo>
                    <a:pt x="1098" y="163"/>
                    <a:pt x="1048" y="131"/>
                    <a:pt x="1000" y="101"/>
                  </a:cubicBezTo>
                  <a:cubicBezTo>
                    <a:pt x="965" y="80"/>
                    <a:pt x="928" y="63"/>
                    <a:pt x="889" y="51"/>
                  </a:cubicBezTo>
                  <a:cubicBezTo>
                    <a:pt x="851" y="35"/>
                    <a:pt x="810" y="22"/>
                    <a:pt x="769" y="14"/>
                  </a:cubicBezTo>
                  <a:cubicBezTo>
                    <a:pt x="721" y="5"/>
                    <a:pt x="672"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0"/>
            <p:cNvSpPr/>
            <p:nvPr/>
          </p:nvSpPr>
          <p:spPr>
            <a:xfrm>
              <a:off x="4463925" y="1406125"/>
              <a:ext cx="39450" cy="29900"/>
            </a:xfrm>
            <a:custGeom>
              <a:avLst/>
              <a:gdLst/>
              <a:ahLst/>
              <a:cxnLst/>
              <a:rect l="l" t="t" r="r" b="b"/>
              <a:pathLst>
                <a:path w="1578" h="1196" extrusionOk="0">
                  <a:moveTo>
                    <a:pt x="389" y="1"/>
                  </a:moveTo>
                  <a:cubicBezTo>
                    <a:pt x="258" y="1"/>
                    <a:pt x="127" y="103"/>
                    <a:pt x="68" y="213"/>
                  </a:cubicBezTo>
                  <a:cubicBezTo>
                    <a:pt x="1" y="340"/>
                    <a:pt x="13" y="485"/>
                    <a:pt x="83" y="607"/>
                  </a:cubicBezTo>
                  <a:cubicBezTo>
                    <a:pt x="284" y="960"/>
                    <a:pt x="695" y="1196"/>
                    <a:pt x="1102" y="1196"/>
                  </a:cubicBezTo>
                  <a:cubicBezTo>
                    <a:pt x="1130" y="1196"/>
                    <a:pt x="1159" y="1195"/>
                    <a:pt x="1187" y="1192"/>
                  </a:cubicBezTo>
                  <a:cubicBezTo>
                    <a:pt x="1316" y="1181"/>
                    <a:pt x="1422" y="1130"/>
                    <a:pt x="1496" y="1023"/>
                  </a:cubicBezTo>
                  <a:cubicBezTo>
                    <a:pt x="1530" y="984"/>
                    <a:pt x="1551" y="936"/>
                    <a:pt x="1561" y="885"/>
                  </a:cubicBezTo>
                  <a:cubicBezTo>
                    <a:pt x="1577" y="818"/>
                    <a:pt x="1575" y="749"/>
                    <a:pt x="1555" y="683"/>
                  </a:cubicBezTo>
                  <a:cubicBezTo>
                    <a:pt x="1547" y="635"/>
                    <a:pt x="1538" y="585"/>
                    <a:pt x="1530" y="536"/>
                  </a:cubicBezTo>
                  <a:cubicBezTo>
                    <a:pt x="1513" y="441"/>
                    <a:pt x="1416" y="341"/>
                    <a:pt x="1335" y="299"/>
                  </a:cubicBezTo>
                  <a:cubicBezTo>
                    <a:pt x="1275" y="268"/>
                    <a:pt x="1210" y="253"/>
                    <a:pt x="1143" y="253"/>
                  </a:cubicBezTo>
                  <a:cubicBezTo>
                    <a:pt x="1131" y="253"/>
                    <a:pt x="1119" y="253"/>
                    <a:pt x="1107" y="254"/>
                  </a:cubicBezTo>
                  <a:cubicBezTo>
                    <a:pt x="1039" y="201"/>
                    <a:pt x="966" y="156"/>
                    <a:pt x="887" y="119"/>
                  </a:cubicBezTo>
                  <a:cubicBezTo>
                    <a:pt x="812" y="85"/>
                    <a:pt x="735" y="57"/>
                    <a:pt x="657" y="36"/>
                  </a:cubicBezTo>
                  <a:cubicBezTo>
                    <a:pt x="574" y="17"/>
                    <a:pt x="491" y="6"/>
                    <a:pt x="407" y="2"/>
                  </a:cubicBezTo>
                  <a:cubicBezTo>
                    <a:pt x="401" y="1"/>
                    <a:pt x="39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0"/>
            <p:cNvSpPr/>
            <p:nvPr/>
          </p:nvSpPr>
          <p:spPr>
            <a:xfrm>
              <a:off x="4478050" y="1317300"/>
              <a:ext cx="36075" cy="28225"/>
            </a:xfrm>
            <a:custGeom>
              <a:avLst/>
              <a:gdLst/>
              <a:ahLst/>
              <a:cxnLst/>
              <a:rect l="l" t="t" r="r" b="b"/>
              <a:pathLst>
                <a:path w="1443" h="1129" extrusionOk="0">
                  <a:moveTo>
                    <a:pt x="737" y="0"/>
                  </a:moveTo>
                  <a:cubicBezTo>
                    <a:pt x="716" y="0"/>
                    <a:pt x="696" y="1"/>
                    <a:pt x="675" y="3"/>
                  </a:cubicBezTo>
                  <a:cubicBezTo>
                    <a:pt x="592" y="9"/>
                    <a:pt x="511" y="24"/>
                    <a:pt x="432" y="48"/>
                  </a:cubicBezTo>
                  <a:cubicBezTo>
                    <a:pt x="377" y="66"/>
                    <a:pt x="324" y="88"/>
                    <a:pt x="272" y="115"/>
                  </a:cubicBezTo>
                  <a:cubicBezTo>
                    <a:pt x="190" y="158"/>
                    <a:pt x="126" y="232"/>
                    <a:pt x="80" y="310"/>
                  </a:cubicBezTo>
                  <a:cubicBezTo>
                    <a:pt x="14" y="420"/>
                    <a:pt x="1" y="572"/>
                    <a:pt x="43" y="693"/>
                  </a:cubicBezTo>
                  <a:cubicBezTo>
                    <a:pt x="58" y="743"/>
                    <a:pt x="82" y="791"/>
                    <a:pt x="112" y="833"/>
                  </a:cubicBezTo>
                  <a:cubicBezTo>
                    <a:pt x="147" y="876"/>
                    <a:pt x="179" y="921"/>
                    <a:pt x="222" y="955"/>
                  </a:cubicBezTo>
                  <a:cubicBezTo>
                    <a:pt x="262" y="987"/>
                    <a:pt x="304" y="1016"/>
                    <a:pt x="350" y="1040"/>
                  </a:cubicBezTo>
                  <a:cubicBezTo>
                    <a:pt x="399" y="1064"/>
                    <a:pt x="451" y="1082"/>
                    <a:pt x="504" y="1097"/>
                  </a:cubicBezTo>
                  <a:cubicBezTo>
                    <a:pt x="583" y="1117"/>
                    <a:pt x="664" y="1128"/>
                    <a:pt x="746" y="1129"/>
                  </a:cubicBezTo>
                  <a:cubicBezTo>
                    <a:pt x="833" y="1129"/>
                    <a:pt x="920" y="1118"/>
                    <a:pt x="1005" y="1095"/>
                  </a:cubicBezTo>
                  <a:cubicBezTo>
                    <a:pt x="1093" y="1073"/>
                    <a:pt x="1177" y="1037"/>
                    <a:pt x="1256" y="990"/>
                  </a:cubicBezTo>
                  <a:cubicBezTo>
                    <a:pt x="1342" y="931"/>
                    <a:pt x="1403" y="845"/>
                    <a:pt x="1431" y="744"/>
                  </a:cubicBezTo>
                  <a:cubicBezTo>
                    <a:pt x="1435" y="711"/>
                    <a:pt x="1438" y="676"/>
                    <a:pt x="1442" y="643"/>
                  </a:cubicBezTo>
                  <a:cubicBezTo>
                    <a:pt x="1440" y="572"/>
                    <a:pt x="1418" y="504"/>
                    <a:pt x="1382" y="445"/>
                  </a:cubicBezTo>
                  <a:lnTo>
                    <a:pt x="1374" y="432"/>
                  </a:lnTo>
                  <a:cubicBezTo>
                    <a:pt x="1376" y="358"/>
                    <a:pt x="1357" y="287"/>
                    <a:pt x="1317" y="225"/>
                  </a:cubicBezTo>
                  <a:cubicBezTo>
                    <a:pt x="1294" y="198"/>
                    <a:pt x="1271" y="171"/>
                    <a:pt x="1250" y="144"/>
                  </a:cubicBezTo>
                  <a:cubicBezTo>
                    <a:pt x="1199" y="98"/>
                    <a:pt x="1137" y="64"/>
                    <a:pt x="1070" y="49"/>
                  </a:cubicBezTo>
                  <a:cubicBezTo>
                    <a:pt x="1023" y="33"/>
                    <a:pt x="973" y="21"/>
                    <a:pt x="923" y="15"/>
                  </a:cubicBezTo>
                  <a:cubicBezTo>
                    <a:pt x="861" y="7"/>
                    <a:pt x="799" y="0"/>
                    <a:pt x="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0"/>
            <p:cNvSpPr/>
            <p:nvPr/>
          </p:nvSpPr>
          <p:spPr>
            <a:xfrm>
              <a:off x="4490250" y="1243325"/>
              <a:ext cx="34525" cy="25375"/>
            </a:xfrm>
            <a:custGeom>
              <a:avLst/>
              <a:gdLst/>
              <a:ahLst/>
              <a:cxnLst/>
              <a:rect l="l" t="t" r="r" b="b"/>
              <a:pathLst>
                <a:path w="1381" h="1015" extrusionOk="0">
                  <a:moveTo>
                    <a:pt x="925" y="0"/>
                  </a:moveTo>
                  <a:cubicBezTo>
                    <a:pt x="874" y="0"/>
                    <a:pt x="823" y="9"/>
                    <a:pt x="775" y="27"/>
                  </a:cubicBezTo>
                  <a:cubicBezTo>
                    <a:pt x="646" y="36"/>
                    <a:pt x="519" y="44"/>
                    <a:pt x="390" y="54"/>
                  </a:cubicBezTo>
                  <a:cubicBezTo>
                    <a:pt x="320" y="55"/>
                    <a:pt x="252" y="77"/>
                    <a:pt x="191" y="114"/>
                  </a:cubicBezTo>
                  <a:cubicBezTo>
                    <a:pt x="106" y="172"/>
                    <a:pt x="43" y="260"/>
                    <a:pt x="15" y="360"/>
                  </a:cubicBezTo>
                  <a:cubicBezTo>
                    <a:pt x="0" y="427"/>
                    <a:pt x="1" y="497"/>
                    <a:pt x="22" y="563"/>
                  </a:cubicBezTo>
                  <a:cubicBezTo>
                    <a:pt x="39" y="610"/>
                    <a:pt x="61" y="655"/>
                    <a:pt x="85" y="698"/>
                  </a:cubicBezTo>
                  <a:cubicBezTo>
                    <a:pt x="112" y="738"/>
                    <a:pt x="143" y="776"/>
                    <a:pt x="176" y="811"/>
                  </a:cubicBezTo>
                  <a:cubicBezTo>
                    <a:pt x="218" y="859"/>
                    <a:pt x="277" y="897"/>
                    <a:pt x="330" y="928"/>
                  </a:cubicBezTo>
                  <a:cubicBezTo>
                    <a:pt x="385" y="960"/>
                    <a:pt x="443" y="983"/>
                    <a:pt x="506" y="996"/>
                  </a:cubicBezTo>
                  <a:cubicBezTo>
                    <a:pt x="550" y="1006"/>
                    <a:pt x="595" y="1012"/>
                    <a:pt x="642" y="1013"/>
                  </a:cubicBezTo>
                  <a:cubicBezTo>
                    <a:pt x="651" y="1014"/>
                    <a:pt x="659" y="1014"/>
                    <a:pt x="667" y="1014"/>
                  </a:cubicBezTo>
                  <a:cubicBezTo>
                    <a:pt x="676" y="1014"/>
                    <a:pt x="684" y="1014"/>
                    <a:pt x="693" y="1013"/>
                  </a:cubicBezTo>
                  <a:cubicBezTo>
                    <a:pt x="740" y="1009"/>
                    <a:pt x="787" y="1001"/>
                    <a:pt x="833" y="990"/>
                  </a:cubicBezTo>
                  <a:cubicBezTo>
                    <a:pt x="880" y="975"/>
                    <a:pt x="925" y="955"/>
                    <a:pt x="968" y="933"/>
                  </a:cubicBezTo>
                  <a:cubicBezTo>
                    <a:pt x="1027" y="906"/>
                    <a:pt x="1076" y="860"/>
                    <a:pt x="1124" y="818"/>
                  </a:cubicBezTo>
                  <a:cubicBezTo>
                    <a:pt x="1148" y="797"/>
                    <a:pt x="1168" y="772"/>
                    <a:pt x="1188" y="746"/>
                  </a:cubicBezTo>
                  <a:cubicBezTo>
                    <a:pt x="1220" y="727"/>
                    <a:pt x="1250" y="705"/>
                    <a:pt x="1276" y="678"/>
                  </a:cubicBezTo>
                  <a:cubicBezTo>
                    <a:pt x="1343" y="599"/>
                    <a:pt x="1380" y="500"/>
                    <a:pt x="1381" y="398"/>
                  </a:cubicBezTo>
                  <a:cubicBezTo>
                    <a:pt x="1373" y="294"/>
                    <a:pt x="1336" y="186"/>
                    <a:pt x="1253" y="118"/>
                  </a:cubicBezTo>
                  <a:cubicBezTo>
                    <a:pt x="1192" y="63"/>
                    <a:pt x="1115" y="28"/>
                    <a:pt x="1034" y="16"/>
                  </a:cubicBezTo>
                  <a:cubicBezTo>
                    <a:pt x="1027" y="13"/>
                    <a:pt x="1019" y="11"/>
                    <a:pt x="1011" y="9"/>
                  </a:cubicBezTo>
                  <a:cubicBezTo>
                    <a:pt x="983" y="3"/>
                    <a:pt x="954" y="0"/>
                    <a:pt x="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0"/>
            <p:cNvSpPr/>
            <p:nvPr/>
          </p:nvSpPr>
          <p:spPr>
            <a:xfrm>
              <a:off x="4437250" y="1262575"/>
              <a:ext cx="20900" cy="20725"/>
            </a:xfrm>
            <a:custGeom>
              <a:avLst/>
              <a:gdLst/>
              <a:ahLst/>
              <a:cxnLst/>
              <a:rect l="l" t="t" r="r" b="b"/>
              <a:pathLst>
                <a:path w="836" h="829" extrusionOk="0">
                  <a:moveTo>
                    <a:pt x="433" y="1"/>
                  </a:moveTo>
                  <a:cubicBezTo>
                    <a:pt x="355" y="1"/>
                    <a:pt x="277" y="25"/>
                    <a:pt x="211" y="74"/>
                  </a:cubicBezTo>
                  <a:cubicBezTo>
                    <a:pt x="172" y="95"/>
                    <a:pt x="136" y="121"/>
                    <a:pt x="106" y="152"/>
                  </a:cubicBezTo>
                  <a:cubicBezTo>
                    <a:pt x="87" y="180"/>
                    <a:pt x="66" y="208"/>
                    <a:pt x="47" y="236"/>
                  </a:cubicBezTo>
                  <a:cubicBezTo>
                    <a:pt x="15" y="297"/>
                    <a:pt x="0" y="364"/>
                    <a:pt x="1" y="432"/>
                  </a:cubicBezTo>
                  <a:cubicBezTo>
                    <a:pt x="1" y="433"/>
                    <a:pt x="1" y="433"/>
                    <a:pt x="1" y="434"/>
                  </a:cubicBezTo>
                  <a:lnTo>
                    <a:pt x="1" y="435"/>
                  </a:lnTo>
                  <a:cubicBezTo>
                    <a:pt x="1" y="436"/>
                    <a:pt x="17" y="535"/>
                    <a:pt x="17" y="537"/>
                  </a:cubicBezTo>
                  <a:lnTo>
                    <a:pt x="17" y="538"/>
                  </a:lnTo>
                  <a:cubicBezTo>
                    <a:pt x="17" y="538"/>
                    <a:pt x="17" y="539"/>
                    <a:pt x="17" y="540"/>
                  </a:cubicBezTo>
                  <a:cubicBezTo>
                    <a:pt x="30" y="573"/>
                    <a:pt x="44" y="606"/>
                    <a:pt x="62" y="638"/>
                  </a:cubicBezTo>
                  <a:cubicBezTo>
                    <a:pt x="69" y="638"/>
                    <a:pt x="69" y="639"/>
                    <a:pt x="69" y="639"/>
                  </a:cubicBezTo>
                  <a:cubicBezTo>
                    <a:pt x="70" y="640"/>
                    <a:pt x="136" y="720"/>
                    <a:pt x="137" y="721"/>
                  </a:cubicBezTo>
                  <a:cubicBezTo>
                    <a:pt x="162" y="746"/>
                    <a:pt x="191" y="767"/>
                    <a:pt x="224" y="782"/>
                  </a:cubicBezTo>
                  <a:lnTo>
                    <a:pt x="319" y="817"/>
                  </a:lnTo>
                  <a:lnTo>
                    <a:pt x="321" y="817"/>
                  </a:lnTo>
                  <a:cubicBezTo>
                    <a:pt x="321" y="817"/>
                    <a:pt x="421" y="828"/>
                    <a:pt x="423" y="828"/>
                  </a:cubicBezTo>
                  <a:lnTo>
                    <a:pt x="424" y="828"/>
                  </a:lnTo>
                  <a:cubicBezTo>
                    <a:pt x="459" y="825"/>
                    <a:pt x="494" y="820"/>
                    <a:pt x="530" y="811"/>
                  </a:cubicBezTo>
                  <a:cubicBezTo>
                    <a:pt x="531" y="811"/>
                    <a:pt x="532" y="811"/>
                    <a:pt x="533" y="810"/>
                  </a:cubicBezTo>
                  <a:cubicBezTo>
                    <a:pt x="567" y="797"/>
                    <a:pt x="601" y="782"/>
                    <a:pt x="633" y="765"/>
                  </a:cubicBezTo>
                  <a:lnTo>
                    <a:pt x="638" y="763"/>
                  </a:lnTo>
                  <a:cubicBezTo>
                    <a:pt x="639" y="762"/>
                    <a:pt x="640" y="761"/>
                    <a:pt x="641" y="760"/>
                  </a:cubicBezTo>
                  <a:cubicBezTo>
                    <a:pt x="642" y="760"/>
                    <a:pt x="642" y="759"/>
                    <a:pt x="643" y="759"/>
                  </a:cubicBezTo>
                  <a:cubicBezTo>
                    <a:pt x="653" y="750"/>
                    <a:pt x="715" y="700"/>
                    <a:pt x="725" y="691"/>
                  </a:cubicBezTo>
                  <a:cubicBezTo>
                    <a:pt x="726" y="690"/>
                    <a:pt x="727" y="689"/>
                    <a:pt x="728" y="688"/>
                  </a:cubicBezTo>
                  <a:lnTo>
                    <a:pt x="729" y="687"/>
                  </a:lnTo>
                  <a:cubicBezTo>
                    <a:pt x="732" y="682"/>
                    <a:pt x="786" y="606"/>
                    <a:pt x="788" y="602"/>
                  </a:cubicBezTo>
                  <a:cubicBezTo>
                    <a:pt x="788" y="602"/>
                    <a:pt x="788" y="601"/>
                    <a:pt x="788" y="601"/>
                  </a:cubicBezTo>
                  <a:cubicBezTo>
                    <a:pt x="789" y="600"/>
                    <a:pt x="790" y="599"/>
                    <a:pt x="790" y="598"/>
                  </a:cubicBezTo>
                  <a:cubicBezTo>
                    <a:pt x="791" y="595"/>
                    <a:pt x="825" y="506"/>
                    <a:pt x="826" y="503"/>
                  </a:cubicBezTo>
                  <a:lnTo>
                    <a:pt x="826" y="502"/>
                  </a:lnTo>
                  <a:lnTo>
                    <a:pt x="826" y="500"/>
                  </a:lnTo>
                  <a:cubicBezTo>
                    <a:pt x="826" y="499"/>
                    <a:pt x="835" y="400"/>
                    <a:pt x="835" y="399"/>
                  </a:cubicBezTo>
                  <a:lnTo>
                    <a:pt x="835" y="398"/>
                  </a:lnTo>
                  <a:cubicBezTo>
                    <a:pt x="834" y="364"/>
                    <a:pt x="828" y="329"/>
                    <a:pt x="819" y="296"/>
                  </a:cubicBezTo>
                  <a:cubicBezTo>
                    <a:pt x="809" y="260"/>
                    <a:pt x="794" y="226"/>
                    <a:pt x="775" y="195"/>
                  </a:cubicBezTo>
                  <a:cubicBezTo>
                    <a:pt x="755" y="164"/>
                    <a:pt x="732" y="135"/>
                    <a:pt x="705" y="111"/>
                  </a:cubicBezTo>
                  <a:cubicBezTo>
                    <a:pt x="678" y="88"/>
                    <a:pt x="648" y="69"/>
                    <a:pt x="618" y="50"/>
                  </a:cubicBezTo>
                  <a:cubicBezTo>
                    <a:pt x="618" y="49"/>
                    <a:pt x="617" y="49"/>
                    <a:pt x="616" y="48"/>
                  </a:cubicBezTo>
                  <a:cubicBezTo>
                    <a:pt x="559" y="16"/>
                    <a:pt x="496" y="1"/>
                    <a:pt x="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0"/>
            <p:cNvSpPr/>
            <p:nvPr/>
          </p:nvSpPr>
          <p:spPr>
            <a:xfrm>
              <a:off x="4414825" y="1360850"/>
              <a:ext cx="22725" cy="20550"/>
            </a:xfrm>
            <a:custGeom>
              <a:avLst/>
              <a:gdLst/>
              <a:ahLst/>
              <a:cxnLst/>
              <a:rect l="l" t="t" r="r" b="b"/>
              <a:pathLst>
                <a:path w="909" h="822" extrusionOk="0">
                  <a:moveTo>
                    <a:pt x="452" y="1"/>
                  </a:moveTo>
                  <a:cubicBezTo>
                    <a:pt x="382" y="3"/>
                    <a:pt x="314" y="23"/>
                    <a:pt x="254" y="60"/>
                  </a:cubicBezTo>
                  <a:lnTo>
                    <a:pt x="207" y="89"/>
                  </a:lnTo>
                  <a:cubicBezTo>
                    <a:pt x="161" y="115"/>
                    <a:pt x="122" y="153"/>
                    <a:pt x="95" y="199"/>
                  </a:cubicBezTo>
                  <a:cubicBezTo>
                    <a:pt x="7" y="329"/>
                    <a:pt x="0" y="499"/>
                    <a:pt x="80" y="635"/>
                  </a:cubicBezTo>
                  <a:cubicBezTo>
                    <a:pt x="103" y="662"/>
                    <a:pt x="126" y="690"/>
                    <a:pt x="147" y="717"/>
                  </a:cubicBezTo>
                  <a:cubicBezTo>
                    <a:pt x="198" y="763"/>
                    <a:pt x="260" y="796"/>
                    <a:pt x="327" y="812"/>
                  </a:cubicBezTo>
                  <a:lnTo>
                    <a:pt x="427" y="822"/>
                  </a:lnTo>
                  <a:cubicBezTo>
                    <a:pt x="497" y="820"/>
                    <a:pt x="566" y="799"/>
                    <a:pt x="626" y="762"/>
                  </a:cubicBezTo>
                  <a:lnTo>
                    <a:pt x="672" y="732"/>
                  </a:lnTo>
                  <a:cubicBezTo>
                    <a:pt x="853" y="613"/>
                    <a:pt x="909" y="373"/>
                    <a:pt x="799" y="187"/>
                  </a:cubicBezTo>
                  <a:cubicBezTo>
                    <a:pt x="777" y="160"/>
                    <a:pt x="754" y="133"/>
                    <a:pt x="732" y="105"/>
                  </a:cubicBezTo>
                  <a:cubicBezTo>
                    <a:pt x="681" y="59"/>
                    <a:pt x="619" y="26"/>
                    <a:pt x="553" y="10"/>
                  </a:cubicBezTo>
                  <a:cubicBezTo>
                    <a:pt x="519" y="7"/>
                    <a:pt x="485" y="4"/>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0"/>
            <p:cNvSpPr/>
            <p:nvPr/>
          </p:nvSpPr>
          <p:spPr>
            <a:xfrm>
              <a:off x="4416275" y="1452550"/>
              <a:ext cx="23625" cy="20675"/>
            </a:xfrm>
            <a:custGeom>
              <a:avLst/>
              <a:gdLst/>
              <a:ahLst/>
              <a:cxnLst/>
              <a:rect l="l" t="t" r="r" b="b"/>
              <a:pathLst>
                <a:path w="945" h="827" extrusionOk="0">
                  <a:moveTo>
                    <a:pt x="408" y="1"/>
                  </a:moveTo>
                  <a:cubicBezTo>
                    <a:pt x="384" y="1"/>
                    <a:pt x="359" y="4"/>
                    <a:pt x="336" y="10"/>
                  </a:cubicBezTo>
                  <a:cubicBezTo>
                    <a:pt x="178" y="38"/>
                    <a:pt x="51" y="153"/>
                    <a:pt x="11" y="308"/>
                  </a:cubicBezTo>
                  <a:cubicBezTo>
                    <a:pt x="8" y="341"/>
                    <a:pt x="4" y="376"/>
                    <a:pt x="1" y="409"/>
                  </a:cubicBezTo>
                  <a:cubicBezTo>
                    <a:pt x="3" y="478"/>
                    <a:pt x="23" y="548"/>
                    <a:pt x="61" y="607"/>
                  </a:cubicBezTo>
                  <a:lnTo>
                    <a:pt x="128" y="688"/>
                  </a:lnTo>
                  <a:cubicBezTo>
                    <a:pt x="179" y="735"/>
                    <a:pt x="240" y="767"/>
                    <a:pt x="307" y="782"/>
                  </a:cubicBezTo>
                  <a:lnTo>
                    <a:pt x="460" y="818"/>
                  </a:lnTo>
                  <a:cubicBezTo>
                    <a:pt x="487" y="823"/>
                    <a:pt x="515" y="826"/>
                    <a:pt x="542" y="826"/>
                  </a:cubicBezTo>
                  <a:cubicBezTo>
                    <a:pt x="723" y="826"/>
                    <a:pt x="888" y="704"/>
                    <a:pt x="935" y="522"/>
                  </a:cubicBezTo>
                  <a:cubicBezTo>
                    <a:pt x="938" y="488"/>
                    <a:pt x="942" y="455"/>
                    <a:pt x="945" y="421"/>
                  </a:cubicBezTo>
                  <a:cubicBezTo>
                    <a:pt x="944" y="351"/>
                    <a:pt x="922" y="283"/>
                    <a:pt x="886" y="222"/>
                  </a:cubicBezTo>
                  <a:cubicBezTo>
                    <a:pt x="863" y="195"/>
                    <a:pt x="840" y="168"/>
                    <a:pt x="819" y="141"/>
                  </a:cubicBezTo>
                  <a:cubicBezTo>
                    <a:pt x="768" y="95"/>
                    <a:pt x="706" y="62"/>
                    <a:pt x="639" y="47"/>
                  </a:cubicBezTo>
                  <a:cubicBezTo>
                    <a:pt x="588" y="35"/>
                    <a:pt x="538" y="24"/>
                    <a:pt x="487" y="12"/>
                  </a:cubicBezTo>
                  <a:cubicBezTo>
                    <a:pt x="461" y="4"/>
                    <a:pt x="434" y="1"/>
                    <a:pt x="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0"/>
            <p:cNvSpPr/>
            <p:nvPr/>
          </p:nvSpPr>
          <p:spPr>
            <a:xfrm>
              <a:off x="4421725" y="1533350"/>
              <a:ext cx="29125" cy="26175"/>
            </a:xfrm>
            <a:custGeom>
              <a:avLst/>
              <a:gdLst/>
              <a:ahLst/>
              <a:cxnLst/>
              <a:rect l="l" t="t" r="r" b="b"/>
              <a:pathLst>
                <a:path w="1165" h="1047" extrusionOk="0">
                  <a:moveTo>
                    <a:pt x="490" y="1"/>
                  </a:moveTo>
                  <a:cubicBezTo>
                    <a:pt x="473" y="1"/>
                    <a:pt x="455" y="2"/>
                    <a:pt x="437" y="5"/>
                  </a:cubicBezTo>
                  <a:cubicBezTo>
                    <a:pt x="388" y="10"/>
                    <a:pt x="338" y="19"/>
                    <a:pt x="290" y="32"/>
                  </a:cubicBezTo>
                  <a:cubicBezTo>
                    <a:pt x="238" y="45"/>
                    <a:pt x="190" y="72"/>
                    <a:pt x="152" y="110"/>
                  </a:cubicBezTo>
                  <a:cubicBezTo>
                    <a:pt x="109" y="139"/>
                    <a:pt x="74" y="180"/>
                    <a:pt x="52" y="228"/>
                  </a:cubicBezTo>
                  <a:lnTo>
                    <a:pt x="17" y="322"/>
                  </a:lnTo>
                  <a:cubicBezTo>
                    <a:pt x="1" y="389"/>
                    <a:pt x="3" y="458"/>
                    <a:pt x="22" y="524"/>
                  </a:cubicBezTo>
                  <a:cubicBezTo>
                    <a:pt x="30" y="547"/>
                    <a:pt x="38" y="570"/>
                    <a:pt x="47" y="593"/>
                  </a:cubicBezTo>
                  <a:cubicBezTo>
                    <a:pt x="57" y="619"/>
                    <a:pt x="69" y="645"/>
                    <a:pt x="81" y="670"/>
                  </a:cubicBezTo>
                  <a:cubicBezTo>
                    <a:pt x="93" y="695"/>
                    <a:pt x="102" y="721"/>
                    <a:pt x="116" y="745"/>
                  </a:cubicBezTo>
                  <a:cubicBezTo>
                    <a:pt x="145" y="796"/>
                    <a:pt x="185" y="840"/>
                    <a:pt x="221" y="881"/>
                  </a:cubicBezTo>
                  <a:cubicBezTo>
                    <a:pt x="229" y="890"/>
                    <a:pt x="236" y="896"/>
                    <a:pt x="244" y="903"/>
                  </a:cubicBezTo>
                  <a:cubicBezTo>
                    <a:pt x="260" y="917"/>
                    <a:pt x="280" y="929"/>
                    <a:pt x="296" y="940"/>
                  </a:cubicBezTo>
                  <a:cubicBezTo>
                    <a:pt x="312" y="952"/>
                    <a:pt x="329" y="966"/>
                    <a:pt x="348" y="976"/>
                  </a:cubicBezTo>
                  <a:cubicBezTo>
                    <a:pt x="355" y="981"/>
                    <a:pt x="363" y="984"/>
                    <a:pt x="371" y="987"/>
                  </a:cubicBezTo>
                  <a:cubicBezTo>
                    <a:pt x="404" y="1001"/>
                    <a:pt x="441" y="1014"/>
                    <a:pt x="475" y="1026"/>
                  </a:cubicBezTo>
                  <a:cubicBezTo>
                    <a:pt x="480" y="1028"/>
                    <a:pt x="484" y="1029"/>
                    <a:pt x="488" y="1030"/>
                  </a:cubicBezTo>
                  <a:cubicBezTo>
                    <a:pt x="529" y="1041"/>
                    <a:pt x="571" y="1046"/>
                    <a:pt x="614" y="1046"/>
                  </a:cubicBezTo>
                  <a:cubicBezTo>
                    <a:pt x="622" y="1046"/>
                    <a:pt x="630" y="1046"/>
                    <a:pt x="638" y="1046"/>
                  </a:cubicBezTo>
                  <a:cubicBezTo>
                    <a:pt x="775" y="1038"/>
                    <a:pt x="908" y="984"/>
                    <a:pt x="1000" y="880"/>
                  </a:cubicBezTo>
                  <a:cubicBezTo>
                    <a:pt x="1036" y="843"/>
                    <a:pt x="1063" y="799"/>
                    <a:pt x="1076" y="749"/>
                  </a:cubicBezTo>
                  <a:cubicBezTo>
                    <a:pt x="1090" y="730"/>
                    <a:pt x="1104" y="711"/>
                    <a:pt x="1118" y="691"/>
                  </a:cubicBezTo>
                  <a:cubicBezTo>
                    <a:pt x="1149" y="631"/>
                    <a:pt x="1165" y="563"/>
                    <a:pt x="1164" y="494"/>
                  </a:cubicBezTo>
                  <a:cubicBezTo>
                    <a:pt x="1158" y="461"/>
                    <a:pt x="1153" y="427"/>
                    <a:pt x="1147" y="394"/>
                  </a:cubicBezTo>
                  <a:cubicBezTo>
                    <a:pt x="1127" y="325"/>
                    <a:pt x="1088" y="263"/>
                    <a:pt x="1036" y="215"/>
                  </a:cubicBezTo>
                  <a:cubicBezTo>
                    <a:pt x="1024" y="202"/>
                    <a:pt x="1011" y="191"/>
                    <a:pt x="997" y="180"/>
                  </a:cubicBezTo>
                  <a:cubicBezTo>
                    <a:pt x="957" y="149"/>
                    <a:pt x="916" y="120"/>
                    <a:pt x="873" y="95"/>
                  </a:cubicBezTo>
                  <a:cubicBezTo>
                    <a:pt x="859" y="86"/>
                    <a:pt x="844" y="78"/>
                    <a:pt x="829" y="73"/>
                  </a:cubicBezTo>
                  <a:cubicBezTo>
                    <a:pt x="782" y="53"/>
                    <a:pt x="736" y="36"/>
                    <a:pt x="688" y="22"/>
                  </a:cubicBezTo>
                  <a:cubicBezTo>
                    <a:pt x="672" y="18"/>
                    <a:pt x="656" y="15"/>
                    <a:pt x="638" y="14"/>
                  </a:cubicBezTo>
                  <a:cubicBezTo>
                    <a:pt x="590" y="5"/>
                    <a:pt x="540"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0"/>
            <p:cNvSpPr/>
            <p:nvPr/>
          </p:nvSpPr>
          <p:spPr>
            <a:xfrm>
              <a:off x="4425625" y="1628050"/>
              <a:ext cx="28925" cy="24300"/>
            </a:xfrm>
            <a:custGeom>
              <a:avLst/>
              <a:gdLst/>
              <a:ahLst/>
              <a:cxnLst/>
              <a:rect l="l" t="t" r="r" b="b"/>
              <a:pathLst>
                <a:path w="1157" h="972" extrusionOk="0">
                  <a:moveTo>
                    <a:pt x="607" y="0"/>
                  </a:moveTo>
                  <a:cubicBezTo>
                    <a:pt x="594" y="0"/>
                    <a:pt x="581" y="1"/>
                    <a:pt x="568" y="1"/>
                  </a:cubicBezTo>
                  <a:cubicBezTo>
                    <a:pt x="505" y="5"/>
                    <a:pt x="442" y="14"/>
                    <a:pt x="381" y="27"/>
                  </a:cubicBezTo>
                  <a:cubicBezTo>
                    <a:pt x="349" y="32"/>
                    <a:pt x="318" y="40"/>
                    <a:pt x="288" y="50"/>
                  </a:cubicBezTo>
                  <a:lnTo>
                    <a:pt x="192" y="94"/>
                  </a:lnTo>
                  <a:cubicBezTo>
                    <a:pt x="145" y="120"/>
                    <a:pt x="106" y="158"/>
                    <a:pt x="79" y="203"/>
                  </a:cubicBezTo>
                  <a:cubicBezTo>
                    <a:pt x="57" y="229"/>
                    <a:pt x="40" y="259"/>
                    <a:pt x="33" y="293"/>
                  </a:cubicBezTo>
                  <a:cubicBezTo>
                    <a:pt x="10" y="339"/>
                    <a:pt x="0" y="390"/>
                    <a:pt x="5" y="442"/>
                  </a:cubicBezTo>
                  <a:cubicBezTo>
                    <a:pt x="9" y="482"/>
                    <a:pt x="16" y="523"/>
                    <a:pt x="24" y="562"/>
                  </a:cubicBezTo>
                  <a:cubicBezTo>
                    <a:pt x="26" y="569"/>
                    <a:pt x="29" y="576"/>
                    <a:pt x="32" y="582"/>
                  </a:cubicBezTo>
                  <a:cubicBezTo>
                    <a:pt x="48" y="622"/>
                    <a:pt x="67" y="677"/>
                    <a:pt x="97" y="714"/>
                  </a:cubicBezTo>
                  <a:cubicBezTo>
                    <a:pt x="124" y="748"/>
                    <a:pt x="156" y="794"/>
                    <a:pt x="193" y="823"/>
                  </a:cubicBezTo>
                  <a:cubicBezTo>
                    <a:pt x="224" y="849"/>
                    <a:pt x="258" y="872"/>
                    <a:pt x="292" y="893"/>
                  </a:cubicBezTo>
                  <a:cubicBezTo>
                    <a:pt x="299" y="898"/>
                    <a:pt x="304" y="902"/>
                    <a:pt x="312" y="905"/>
                  </a:cubicBezTo>
                  <a:cubicBezTo>
                    <a:pt x="354" y="926"/>
                    <a:pt x="398" y="942"/>
                    <a:pt x="443" y="954"/>
                  </a:cubicBezTo>
                  <a:cubicBezTo>
                    <a:pt x="450" y="956"/>
                    <a:pt x="458" y="957"/>
                    <a:pt x="464" y="958"/>
                  </a:cubicBezTo>
                  <a:cubicBezTo>
                    <a:pt x="504" y="965"/>
                    <a:pt x="544" y="969"/>
                    <a:pt x="585" y="971"/>
                  </a:cubicBezTo>
                  <a:cubicBezTo>
                    <a:pt x="592" y="971"/>
                    <a:pt x="599" y="970"/>
                    <a:pt x="607" y="970"/>
                  </a:cubicBezTo>
                  <a:cubicBezTo>
                    <a:pt x="646" y="966"/>
                    <a:pt x="686" y="959"/>
                    <a:pt x="724" y="951"/>
                  </a:cubicBezTo>
                  <a:cubicBezTo>
                    <a:pt x="773" y="941"/>
                    <a:pt x="819" y="915"/>
                    <a:pt x="862" y="892"/>
                  </a:cubicBezTo>
                  <a:cubicBezTo>
                    <a:pt x="908" y="866"/>
                    <a:pt x="947" y="829"/>
                    <a:pt x="973" y="782"/>
                  </a:cubicBezTo>
                  <a:cubicBezTo>
                    <a:pt x="1001" y="728"/>
                    <a:pt x="1038" y="680"/>
                    <a:pt x="1081" y="637"/>
                  </a:cubicBezTo>
                  <a:cubicBezTo>
                    <a:pt x="1114" y="599"/>
                    <a:pt x="1137" y="551"/>
                    <a:pt x="1146" y="501"/>
                  </a:cubicBezTo>
                  <a:lnTo>
                    <a:pt x="1157" y="400"/>
                  </a:lnTo>
                  <a:cubicBezTo>
                    <a:pt x="1154" y="331"/>
                    <a:pt x="1134" y="261"/>
                    <a:pt x="1096" y="202"/>
                  </a:cubicBezTo>
                  <a:cubicBezTo>
                    <a:pt x="1073" y="175"/>
                    <a:pt x="1052" y="148"/>
                    <a:pt x="1029" y="120"/>
                  </a:cubicBezTo>
                  <a:cubicBezTo>
                    <a:pt x="978" y="73"/>
                    <a:pt x="917" y="41"/>
                    <a:pt x="850" y="26"/>
                  </a:cubicBezTo>
                  <a:cubicBezTo>
                    <a:pt x="788" y="14"/>
                    <a:pt x="724" y="6"/>
                    <a:pt x="661" y="2"/>
                  </a:cubicBezTo>
                  <a:cubicBezTo>
                    <a:pt x="643" y="1"/>
                    <a:pt x="625"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0"/>
            <p:cNvSpPr/>
            <p:nvPr/>
          </p:nvSpPr>
          <p:spPr>
            <a:xfrm>
              <a:off x="4364600" y="1581700"/>
              <a:ext cx="24700" cy="21300"/>
            </a:xfrm>
            <a:custGeom>
              <a:avLst/>
              <a:gdLst/>
              <a:ahLst/>
              <a:cxnLst/>
              <a:rect l="l" t="t" r="r" b="b"/>
              <a:pathLst>
                <a:path w="988" h="852" extrusionOk="0">
                  <a:moveTo>
                    <a:pt x="530" y="1"/>
                  </a:moveTo>
                  <a:cubicBezTo>
                    <a:pt x="460" y="3"/>
                    <a:pt x="392" y="24"/>
                    <a:pt x="331" y="60"/>
                  </a:cubicBezTo>
                  <a:lnTo>
                    <a:pt x="237" y="120"/>
                  </a:lnTo>
                  <a:cubicBezTo>
                    <a:pt x="57" y="239"/>
                    <a:pt x="1" y="478"/>
                    <a:pt x="111" y="664"/>
                  </a:cubicBezTo>
                  <a:cubicBezTo>
                    <a:pt x="133" y="691"/>
                    <a:pt x="155" y="719"/>
                    <a:pt x="178" y="746"/>
                  </a:cubicBezTo>
                  <a:cubicBezTo>
                    <a:pt x="229" y="793"/>
                    <a:pt x="290" y="825"/>
                    <a:pt x="357" y="841"/>
                  </a:cubicBezTo>
                  <a:lnTo>
                    <a:pt x="458" y="851"/>
                  </a:lnTo>
                  <a:cubicBezTo>
                    <a:pt x="528" y="849"/>
                    <a:pt x="596" y="828"/>
                    <a:pt x="655" y="792"/>
                  </a:cubicBezTo>
                  <a:lnTo>
                    <a:pt x="750" y="733"/>
                  </a:lnTo>
                  <a:cubicBezTo>
                    <a:pt x="931" y="615"/>
                    <a:pt x="987" y="375"/>
                    <a:pt x="877" y="188"/>
                  </a:cubicBezTo>
                  <a:cubicBezTo>
                    <a:pt x="854" y="161"/>
                    <a:pt x="831" y="133"/>
                    <a:pt x="810" y="106"/>
                  </a:cubicBezTo>
                  <a:cubicBezTo>
                    <a:pt x="759" y="59"/>
                    <a:pt x="698" y="27"/>
                    <a:pt x="631" y="12"/>
                  </a:cubicBezTo>
                  <a:lnTo>
                    <a:pt x="5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0"/>
            <p:cNvSpPr/>
            <p:nvPr/>
          </p:nvSpPr>
          <p:spPr>
            <a:xfrm>
              <a:off x="4328100" y="1465425"/>
              <a:ext cx="35975" cy="26225"/>
            </a:xfrm>
            <a:custGeom>
              <a:avLst/>
              <a:gdLst/>
              <a:ahLst/>
              <a:cxnLst/>
              <a:rect l="l" t="t" r="r" b="b"/>
              <a:pathLst>
                <a:path w="1439" h="1049" extrusionOk="0">
                  <a:moveTo>
                    <a:pt x="539" y="0"/>
                  </a:moveTo>
                  <a:cubicBezTo>
                    <a:pt x="521" y="0"/>
                    <a:pt x="503" y="1"/>
                    <a:pt x="486" y="3"/>
                  </a:cubicBezTo>
                  <a:cubicBezTo>
                    <a:pt x="443" y="9"/>
                    <a:pt x="396" y="12"/>
                    <a:pt x="355" y="28"/>
                  </a:cubicBezTo>
                  <a:cubicBezTo>
                    <a:pt x="270" y="63"/>
                    <a:pt x="222" y="86"/>
                    <a:pt x="157" y="153"/>
                  </a:cubicBezTo>
                  <a:cubicBezTo>
                    <a:pt x="152" y="158"/>
                    <a:pt x="148" y="163"/>
                    <a:pt x="142" y="170"/>
                  </a:cubicBezTo>
                  <a:cubicBezTo>
                    <a:pt x="120" y="198"/>
                    <a:pt x="99" y="227"/>
                    <a:pt x="81" y="258"/>
                  </a:cubicBezTo>
                  <a:cubicBezTo>
                    <a:pt x="60" y="296"/>
                    <a:pt x="45" y="337"/>
                    <a:pt x="36" y="379"/>
                  </a:cubicBezTo>
                  <a:cubicBezTo>
                    <a:pt x="1" y="556"/>
                    <a:pt x="63" y="719"/>
                    <a:pt x="188" y="842"/>
                  </a:cubicBezTo>
                  <a:cubicBezTo>
                    <a:pt x="270" y="923"/>
                    <a:pt x="368" y="964"/>
                    <a:pt x="474" y="1001"/>
                  </a:cubicBezTo>
                  <a:cubicBezTo>
                    <a:pt x="527" y="1018"/>
                    <a:pt x="581" y="1029"/>
                    <a:pt x="635" y="1034"/>
                  </a:cubicBezTo>
                  <a:cubicBezTo>
                    <a:pt x="693" y="1043"/>
                    <a:pt x="753" y="1047"/>
                    <a:pt x="812" y="1048"/>
                  </a:cubicBezTo>
                  <a:cubicBezTo>
                    <a:pt x="825" y="1048"/>
                    <a:pt x="839" y="1046"/>
                    <a:pt x="853" y="1044"/>
                  </a:cubicBezTo>
                  <a:cubicBezTo>
                    <a:pt x="902" y="1040"/>
                    <a:pt x="949" y="1031"/>
                    <a:pt x="996" y="1019"/>
                  </a:cubicBezTo>
                  <a:cubicBezTo>
                    <a:pt x="1023" y="1009"/>
                    <a:pt x="1050" y="999"/>
                    <a:pt x="1076" y="986"/>
                  </a:cubicBezTo>
                  <a:cubicBezTo>
                    <a:pt x="1096" y="976"/>
                    <a:pt x="1118" y="967"/>
                    <a:pt x="1139" y="955"/>
                  </a:cubicBezTo>
                  <a:cubicBezTo>
                    <a:pt x="1222" y="918"/>
                    <a:pt x="1291" y="855"/>
                    <a:pt x="1336" y="776"/>
                  </a:cubicBezTo>
                  <a:cubicBezTo>
                    <a:pt x="1341" y="768"/>
                    <a:pt x="1343" y="761"/>
                    <a:pt x="1346" y="753"/>
                  </a:cubicBezTo>
                  <a:cubicBezTo>
                    <a:pt x="1376" y="705"/>
                    <a:pt x="1400" y="651"/>
                    <a:pt x="1416" y="596"/>
                  </a:cubicBezTo>
                  <a:cubicBezTo>
                    <a:pt x="1434" y="540"/>
                    <a:pt x="1439" y="482"/>
                    <a:pt x="1431" y="425"/>
                  </a:cubicBezTo>
                  <a:cubicBezTo>
                    <a:pt x="1432" y="373"/>
                    <a:pt x="1420" y="321"/>
                    <a:pt x="1394" y="276"/>
                  </a:cubicBezTo>
                  <a:cubicBezTo>
                    <a:pt x="1327" y="132"/>
                    <a:pt x="1183" y="40"/>
                    <a:pt x="1025" y="40"/>
                  </a:cubicBezTo>
                  <a:cubicBezTo>
                    <a:pt x="968" y="44"/>
                    <a:pt x="913" y="59"/>
                    <a:pt x="861" y="82"/>
                  </a:cubicBezTo>
                  <a:cubicBezTo>
                    <a:pt x="825" y="68"/>
                    <a:pt x="789" y="54"/>
                    <a:pt x="752" y="41"/>
                  </a:cubicBezTo>
                  <a:cubicBezTo>
                    <a:pt x="684" y="18"/>
                    <a:pt x="611"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0"/>
            <p:cNvSpPr/>
            <p:nvPr/>
          </p:nvSpPr>
          <p:spPr>
            <a:xfrm>
              <a:off x="4357300" y="1404575"/>
              <a:ext cx="27325" cy="23250"/>
            </a:xfrm>
            <a:custGeom>
              <a:avLst/>
              <a:gdLst/>
              <a:ahLst/>
              <a:cxnLst/>
              <a:rect l="l" t="t" r="r" b="b"/>
              <a:pathLst>
                <a:path w="1093" h="930" extrusionOk="0">
                  <a:moveTo>
                    <a:pt x="394" y="1"/>
                  </a:moveTo>
                  <a:lnTo>
                    <a:pt x="293" y="17"/>
                  </a:lnTo>
                  <a:lnTo>
                    <a:pt x="195" y="60"/>
                  </a:lnTo>
                  <a:cubicBezTo>
                    <a:pt x="149" y="86"/>
                    <a:pt x="111" y="124"/>
                    <a:pt x="84" y="169"/>
                  </a:cubicBezTo>
                  <a:cubicBezTo>
                    <a:pt x="25" y="254"/>
                    <a:pt x="1" y="356"/>
                    <a:pt x="17" y="458"/>
                  </a:cubicBezTo>
                  <a:cubicBezTo>
                    <a:pt x="20" y="511"/>
                    <a:pt x="39" y="562"/>
                    <a:pt x="69" y="606"/>
                  </a:cubicBezTo>
                  <a:cubicBezTo>
                    <a:pt x="96" y="651"/>
                    <a:pt x="123" y="697"/>
                    <a:pt x="150" y="742"/>
                  </a:cubicBezTo>
                  <a:cubicBezTo>
                    <a:pt x="187" y="802"/>
                    <a:pt x="240" y="850"/>
                    <a:pt x="301" y="884"/>
                  </a:cubicBezTo>
                  <a:cubicBezTo>
                    <a:pt x="358" y="913"/>
                    <a:pt x="421" y="929"/>
                    <a:pt x="485" y="929"/>
                  </a:cubicBezTo>
                  <a:cubicBezTo>
                    <a:pt x="489" y="929"/>
                    <a:pt x="493" y="929"/>
                    <a:pt x="497" y="929"/>
                  </a:cubicBezTo>
                  <a:cubicBezTo>
                    <a:pt x="538" y="926"/>
                    <a:pt x="579" y="919"/>
                    <a:pt x="619" y="911"/>
                  </a:cubicBezTo>
                  <a:cubicBezTo>
                    <a:pt x="626" y="909"/>
                    <a:pt x="634" y="906"/>
                    <a:pt x="641" y="903"/>
                  </a:cubicBezTo>
                  <a:cubicBezTo>
                    <a:pt x="680" y="889"/>
                    <a:pt x="718" y="872"/>
                    <a:pt x="756" y="851"/>
                  </a:cubicBezTo>
                  <a:cubicBezTo>
                    <a:pt x="760" y="849"/>
                    <a:pt x="765" y="846"/>
                    <a:pt x="769" y="844"/>
                  </a:cubicBezTo>
                  <a:cubicBezTo>
                    <a:pt x="921" y="812"/>
                    <a:pt x="1044" y="698"/>
                    <a:pt x="1082" y="547"/>
                  </a:cubicBezTo>
                  <a:cubicBezTo>
                    <a:pt x="1086" y="513"/>
                    <a:pt x="1089" y="480"/>
                    <a:pt x="1092" y="446"/>
                  </a:cubicBezTo>
                  <a:cubicBezTo>
                    <a:pt x="1091" y="376"/>
                    <a:pt x="1071" y="308"/>
                    <a:pt x="1033" y="248"/>
                  </a:cubicBezTo>
                  <a:lnTo>
                    <a:pt x="966" y="166"/>
                  </a:lnTo>
                  <a:cubicBezTo>
                    <a:pt x="915" y="120"/>
                    <a:pt x="853" y="87"/>
                    <a:pt x="786" y="72"/>
                  </a:cubicBezTo>
                  <a:lnTo>
                    <a:pt x="716" y="57"/>
                  </a:lnTo>
                  <a:lnTo>
                    <a:pt x="705" y="53"/>
                  </a:lnTo>
                  <a:cubicBezTo>
                    <a:pt x="702" y="52"/>
                    <a:pt x="699" y="52"/>
                    <a:pt x="696" y="52"/>
                  </a:cubicBezTo>
                  <a:cubicBezTo>
                    <a:pt x="693" y="52"/>
                    <a:pt x="690" y="52"/>
                    <a:pt x="687" y="52"/>
                  </a:cubicBezTo>
                  <a:cubicBezTo>
                    <a:pt x="622" y="38"/>
                    <a:pt x="558" y="25"/>
                    <a:pt x="495" y="11"/>
                  </a:cubicBezTo>
                  <a:cubicBezTo>
                    <a:pt x="461" y="7"/>
                    <a:pt x="427" y="4"/>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0"/>
            <p:cNvSpPr/>
            <p:nvPr/>
          </p:nvSpPr>
          <p:spPr>
            <a:xfrm>
              <a:off x="4389275" y="1490450"/>
              <a:ext cx="21250" cy="21950"/>
            </a:xfrm>
            <a:custGeom>
              <a:avLst/>
              <a:gdLst/>
              <a:ahLst/>
              <a:cxnLst/>
              <a:rect l="l" t="t" r="r" b="b"/>
              <a:pathLst>
                <a:path w="850" h="878" extrusionOk="0">
                  <a:moveTo>
                    <a:pt x="392" y="0"/>
                  </a:moveTo>
                  <a:cubicBezTo>
                    <a:pt x="322" y="0"/>
                    <a:pt x="251" y="18"/>
                    <a:pt x="187" y="56"/>
                  </a:cubicBezTo>
                  <a:lnTo>
                    <a:pt x="105" y="123"/>
                  </a:lnTo>
                  <a:cubicBezTo>
                    <a:pt x="58" y="174"/>
                    <a:pt x="26" y="235"/>
                    <a:pt x="10" y="302"/>
                  </a:cubicBezTo>
                  <a:cubicBezTo>
                    <a:pt x="7" y="336"/>
                    <a:pt x="3" y="369"/>
                    <a:pt x="0" y="403"/>
                  </a:cubicBezTo>
                  <a:cubicBezTo>
                    <a:pt x="1" y="473"/>
                    <a:pt x="23" y="541"/>
                    <a:pt x="60" y="602"/>
                  </a:cubicBezTo>
                  <a:cubicBezTo>
                    <a:pt x="79" y="633"/>
                    <a:pt x="98" y="664"/>
                    <a:pt x="117" y="696"/>
                  </a:cubicBezTo>
                  <a:cubicBezTo>
                    <a:pt x="143" y="742"/>
                    <a:pt x="181" y="780"/>
                    <a:pt x="227" y="807"/>
                  </a:cubicBezTo>
                  <a:cubicBezTo>
                    <a:pt x="296" y="854"/>
                    <a:pt x="376" y="878"/>
                    <a:pt x="457" y="878"/>
                  </a:cubicBezTo>
                  <a:cubicBezTo>
                    <a:pt x="528" y="878"/>
                    <a:pt x="599" y="859"/>
                    <a:pt x="662" y="822"/>
                  </a:cubicBezTo>
                  <a:lnTo>
                    <a:pt x="745" y="755"/>
                  </a:lnTo>
                  <a:cubicBezTo>
                    <a:pt x="791" y="704"/>
                    <a:pt x="823" y="643"/>
                    <a:pt x="839" y="576"/>
                  </a:cubicBezTo>
                  <a:cubicBezTo>
                    <a:pt x="843" y="542"/>
                    <a:pt x="846" y="509"/>
                    <a:pt x="849" y="475"/>
                  </a:cubicBezTo>
                  <a:cubicBezTo>
                    <a:pt x="847" y="405"/>
                    <a:pt x="827" y="337"/>
                    <a:pt x="789" y="277"/>
                  </a:cubicBezTo>
                  <a:cubicBezTo>
                    <a:pt x="770" y="245"/>
                    <a:pt x="751" y="214"/>
                    <a:pt x="732" y="182"/>
                  </a:cubicBezTo>
                  <a:cubicBezTo>
                    <a:pt x="654" y="64"/>
                    <a:pt x="525"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0"/>
            <p:cNvSpPr/>
            <p:nvPr/>
          </p:nvSpPr>
          <p:spPr>
            <a:xfrm>
              <a:off x="4364600" y="1317100"/>
              <a:ext cx="29975" cy="21875"/>
            </a:xfrm>
            <a:custGeom>
              <a:avLst/>
              <a:gdLst/>
              <a:ahLst/>
              <a:cxnLst/>
              <a:rect l="l" t="t" r="r" b="b"/>
              <a:pathLst>
                <a:path w="1199" h="875" extrusionOk="0">
                  <a:moveTo>
                    <a:pt x="793" y="0"/>
                  </a:moveTo>
                  <a:cubicBezTo>
                    <a:pt x="756" y="0"/>
                    <a:pt x="718" y="6"/>
                    <a:pt x="681" y="16"/>
                  </a:cubicBezTo>
                  <a:cubicBezTo>
                    <a:pt x="663" y="23"/>
                    <a:pt x="643" y="28"/>
                    <a:pt x="624" y="32"/>
                  </a:cubicBezTo>
                  <a:lnTo>
                    <a:pt x="622" y="31"/>
                  </a:lnTo>
                  <a:cubicBezTo>
                    <a:pt x="599" y="25"/>
                    <a:pt x="578" y="20"/>
                    <a:pt x="554" y="16"/>
                  </a:cubicBezTo>
                  <a:cubicBezTo>
                    <a:pt x="511" y="10"/>
                    <a:pt x="466" y="5"/>
                    <a:pt x="422" y="2"/>
                  </a:cubicBezTo>
                  <a:cubicBezTo>
                    <a:pt x="415" y="2"/>
                    <a:pt x="409" y="1"/>
                    <a:pt x="403" y="1"/>
                  </a:cubicBezTo>
                  <a:cubicBezTo>
                    <a:pt x="397" y="1"/>
                    <a:pt x="391" y="2"/>
                    <a:pt x="385" y="2"/>
                  </a:cubicBezTo>
                  <a:lnTo>
                    <a:pt x="284" y="18"/>
                  </a:lnTo>
                  <a:cubicBezTo>
                    <a:pt x="232" y="31"/>
                    <a:pt x="183" y="57"/>
                    <a:pt x="145" y="95"/>
                  </a:cubicBezTo>
                  <a:cubicBezTo>
                    <a:pt x="116" y="114"/>
                    <a:pt x="91" y="141"/>
                    <a:pt x="75" y="171"/>
                  </a:cubicBezTo>
                  <a:cubicBezTo>
                    <a:pt x="42" y="211"/>
                    <a:pt x="20" y="257"/>
                    <a:pt x="10" y="308"/>
                  </a:cubicBezTo>
                  <a:cubicBezTo>
                    <a:pt x="7" y="342"/>
                    <a:pt x="4" y="375"/>
                    <a:pt x="1" y="409"/>
                  </a:cubicBezTo>
                  <a:cubicBezTo>
                    <a:pt x="5" y="443"/>
                    <a:pt x="11" y="477"/>
                    <a:pt x="17" y="510"/>
                  </a:cubicBezTo>
                  <a:cubicBezTo>
                    <a:pt x="30" y="562"/>
                    <a:pt x="57" y="609"/>
                    <a:pt x="95" y="648"/>
                  </a:cubicBezTo>
                  <a:cubicBezTo>
                    <a:pt x="124" y="692"/>
                    <a:pt x="165" y="726"/>
                    <a:pt x="212" y="748"/>
                  </a:cubicBezTo>
                  <a:cubicBezTo>
                    <a:pt x="273" y="776"/>
                    <a:pt x="337" y="798"/>
                    <a:pt x="401" y="813"/>
                  </a:cubicBezTo>
                  <a:cubicBezTo>
                    <a:pt x="417" y="816"/>
                    <a:pt x="432" y="817"/>
                    <a:pt x="448" y="819"/>
                  </a:cubicBezTo>
                  <a:cubicBezTo>
                    <a:pt x="468" y="831"/>
                    <a:pt x="489" y="840"/>
                    <a:pt x="512" y="846"/>
                  </a:cubicBezTo>
                  <a:cubicBezTo>
                    <a:pt x="552" y="865"/>
                    <a:pt x="596" y="875"/>
                    <a:pt x="641" y="875"/>
                  </a:cubicBezTo>
                  <a:cubicBezTo>
                    <a:pt x="647" y="875"/>
                    <a:pt x="653" y="875"/>
                    <a:pt x="660" y="874"/>
                  </a:cubicBezTo>
                  <a:cubicBezTo>
                    <a:pt x="750" y="868"/>
                    <a:pt x="838" y="833"/>
                    <a:pt x="908" y="776"/>
                  </a:cubicBezTo>
                  <a:cubicBezTo>
                    <a:pt x="960" y="763"/>
                    <a:pt x="1007" y="736"/>
                    <a:pt x="1044" y="699"/>
                  </a:cubicBezTo>
                  <a:cubicBezTo>
                    <a:pt x="1088" y="669"/>
                    <a:pt x="1122" y="629"/>
                    <a:pt x="1144" y="581"/>
                  </a:cubicBezTo>
                  <a:cubicBezTo>
                    <a:pt x="1188" y="488"/>
                    <a:pt x="1199" y="384"/>
                    <a:pt x="1174" y="284"/>
                  </a:cubicBezTo>
                  <a:lnTo>
                    <a:pt x="1130" y="187"/>
                  </a:lnTo>
                  <a:cubicBezTo>
                    <a:pt x="1093" y="128"/>
                    <a:pt x="1040" y="79"/>
                    <a:pt x="978" y="45"/>
                  </a:cubicBezTo>
                  <a:lnTo>
                    <a:pt x="883" y="11"/>
                  </a:lnTo>
                  <a:cubicBezTo>
                    <a:pt x="854" y="4"/>
                    <a:pt x="824"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0"/>
            <p:cNvSpPr/>
            <p:nvPr/>
          </p:nvSpPr>
          <p:spPr>
            <a:xfrm>
              <a:off x="4356900" y="1253750"/>
              <a:ext cx="29400" cy="23625"/>
            </a:xfrm>
            <a:custGeom>
              <a:avLst/>
              <a:gdLst/>
              <a:ahLst/>
              <a:cxnLst/>
              <a:rect l="l" t="t" r="r" b="b"/>
              <a:pathLst>
                <a:path w="1176" h="945" extrusionOk="0">
                  <a:moveTo>
                    <a:pt x="492" y="0"/>
                  </a:moveTo>
                  <a:cubicBezTo>
                    <a:pt x="486" y="0"/>
                    <a:pt x="478" y="0"/>
                    <a:pt x="473" y="1"/>
                  </a:cubicBezTo>
                  <a:cubicBezTo>
                    <a:pt x="434" y="7"/>
                    <a:pt x="395" y="12"/>
                    <a:pt x="356" y="20"/>
                  </a:cubicBezTo>
                  <a:cubicBezTo>
                    <a:pt x="344" y="23"/>
                    <a:pt x="331" y="26"/>
                    <a:pt x="319" y="31"/>
                  </a:cubicBezTo>
                  <a:cubicBezTo>
                    <a:pt x="283" y="45"/>
                    <a:pt x="246" y="63"/>
                    <a:pt x="210" y="79"/>
                  </a:cubicBezTo>
                  <a:cubicBezTo>
                    <a:pt x="204" y="82"/>
                    <a:pt x="197" y="86"/>
                    <a:pt x="191" y="89"/>
                  </a:cubicBezTo>
                  <a:cubicBezTo>
                    <a:pt x="164" y="112"/>
                    <a:pt x="137" y="134"/>
                    <a:pt x="110" y="157"/>
                  </a:cubicBezTo>
                  <a:cubicBezTo>
                    <a:pt x="73" y="194"/>
                    <a:pt x="46" y="238"/>
                    <a:pt x="32" y="288"/>
                  </a:cubicBezTo>
                  <a:cubicBezTo>
                    <a:pt x="17" y="318"/>
                    <a:pt x="9" y="351"/>
                    <a:pt x="10" y="386"/>
                  </a:cubicBezTo>
                  <a:cubicBezTo>
                    <a:pt x="1" y="437"/>
                    <a:pt x="4" y="489"/>
                    <a:pt x="21" y="538"/>
                  </a:cubicBezTo>
                  <a:cubicBezTo>
                    <a:pt x="35" y="585"/>
                    <a:pt x="56" y="629"/>
                    <a:pt x="82" y="671"/>
                  </a:cubicBezTo>
                  <a:cubicBezTo>
                    <a:pt x="96" y="692"/>
                    <a:pt x="111" y="711"/>
                    <a:pt x="128" y="730"/>
                  </a:cubicBezTo>
                  <a:cubicBezTo>
                    <a:pt x="142" y="749"/>
                    <a:pt x="158" y="767"/>
                    <a:pt x="176" y="785"/>
                  </a:cubicBezTo>
                  <a:cubicBezTo>
                    <a:pt x="180" y="790"/>
                    <a:pt x="186" y="794"/>
                    <a:pt x="192" y="799"/>
                  </a:cubicBezTo>
                  <a:cubicBezTo>
                    <a:pt x="224" y="824"/>
                    <a:pt x="257" y="846"/>
                    <a:pt x="291" y="868"/>
                  </a:cubicBezTo>
                  <a:cubicBezTo>
                    <a:pt x="298" y="872"/>
                    <a:pt x="304" y="875"/>
                    <a:pt x="311" y="879"/>
                  </a:cubicBezTo>
                  <a:cubicBezTo>
                    <a:pt x="347" y="895"/>
                    <a:pt x="385" y="908"/>
                    <a:pt x="423" y="921"/>
                  </a:cubicBezTo>
                  <a:cubicBezTo>
                    <a:pt x="437" y="926"/>
                    <a:pt x="451" y="930"/>
                    <a:pt x="466" y="932"/>
                  </a:cubicBezTo>
                  <a:cubicBezTo>
                    <a:pt x="505" y="938"/>
                    <a:pt x="546" y="941"/>
                    <a:pt x="586" y="945"/>
                  </a:cubicBezTo>
                  <a:lnTo>
                    <a:pt x="608" y="945"/>
                  </a:lnTo>
                  <a:cubicBezTo>
                    <a:pt x="615" y="945"/>
                    <a:pt x="623" y="945"/>
                    <a:pt x="631" y="944"/>
                  </a:cubicBezTo>
                  <a:cubicBezTo>
                    <a:pt x="671" y="938"/>
                    <a:pt x="712" y="932"/>
                    <a:pt x="752" y="923"/>
                  </a:cubicBezTo>
                  <a:cubicBezTo>
                    <a:pt x="782" y="914"/>
                    <a:pt x="812" y="904"/>
                    <a:pt x="840" y="888"/>
                  </a:cubicBezTo>
                  <a:cubicBezTo>
                    <a:pt x="863" y="879"/>
                    <a:pt x="886" y="868"/>
                    <a:pt x="907" y="856"/>
                  </a:cubicBezTo>
                  <a:cubicBezTo>
                    <a:pt x="912" y="854"/>
                    <a:pt x="914" y="852"/>
                    <a:pt x="917" y="850"/>
                  </a:cubicBezTo>
                  <a:cubicBezTo>
                    <a:pt x="948" y="827"/>
                    <a:pt x="977" y="801"/>
                    <a:pt x="1007" y="776"/>
                  </a:cubicBezTo>
                  <a:cubicBezTo>
                    <a:pt x="1013" y="771"/>
                    <a:pt x="1018" y="765"/>
                    <a:pt x="1024" y="760"/>
                  </a:cubicBezTo>
                  <a:cubicBezTo>
                    <a:pt x="1027" y="757"/>
                    <a:pt x="1030" y="753"/>
                    <a:pt x="1033" y="749"/>
                  </a:cubicBezTo>
                  <a:cubicBezTo>
                    <a:pt x="1055" y="720"/>
                    <a:pt x="1077" y="687"/>
                    <a:pt x="1098" y="657"/>
                  </a:cubicBezTo>
                  <a:cubicBezTo>
                    <a:pt x="1175" y="517"/>
                    <a:pt x="1156" y="343"/>
                    <a:pt x="1050" y="222"/>
                  </a:cubicBezTo>
                  <a:cubicBezTo>
                    <a:pt x="1021" y="179"/>
                    <a:pt x="980" y="144"/>
                    <a:pt x="932" y="122"/>
                  </a:cubicBezTo>
                  <a:cubicBezTo>
                    <a:pt x="901" y="110"/>
                    <a:pt x="869" y="99"/>
                    <a:pt x="838" y="87"/>
                  </a:cubicBezTo>
                  <a:cubicBezTo>
                    <a:pt x="835" y="87"/>
                    <a:pt x="833" y="87"/>
                    <a:pt x="830" y="86"/>
                  </a:cubicBezTo>
                  <a:cubicBezTo>
                    <a:pt x="828" y="86"/>
                    <a:pt x="826" y="83"/>
                    <a:pt x="824" y="81"/>
                  </a:cubicBezTo>
                  <a:cubicBezTo>
                    <a:pt x="813" y="75"/>
                    <a:pt x="801" y="68"/>
                    <a:pt x="789" y="64"/>
                  </a:cubicBezTo>
                  <a:cubicBezTo>
                    <a:pt x="748" y="46"/>
                    <a:pt x="706" y="29"/>
                    <a:pt x="664" y="18"/>
                  </a:cubicBezTo>
                  <a:cubicBezTo>
                    <a:pt x="635" y="11"/>
                    <a:pt x="607" y="8"/>
                    <a:pt x="578" y="6"/>
                  </a:cubicBezTo>
                  <a:cubicBezTo>
                    <a:pt x="550" y="2"/>
                    <a:pt x="520" y="0"/>
                    <a:pt x="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0"/>
            <p:cNvSpPr/>
            <p:nvPr/>
          </p:nvSpPr>
          <p:spPr>
            <a:xfrm>
              <a:off x="4287100" y="1337650"/>
              <a:ext cx="27800" cy="21975"/>
            </a:xfrm>
            <a:custGeom>
              <a:avLst/>
              <a:gdLst/>
              <a:ahLst/>
              <a:cxnLst/>
              <a:rect l="l" t="t" r="r" b="b"/>
              <a:pathLst>
                <a:path w="1112" h="879" extrusionOk="0">
                  <a:moveTo>
                    <a:pt x="545" y="0"/>
                  </a:moveTo>
                  <a:cubicBezTo>
                    <a:pt x="531" y="0"/>
                    <a:pt x="517" y="0"/>
                    <a:pt x="503" y="3"/>
                  </a:cubicBezTo>
                  <a:cubicBezTo>
                    <a:pt x="457" y="7"/>
                    <a:pt x="410" y="14"/>
                    <a:pt x="365" y="25"/>
                  </a:cubicBezTo>
                  <a:cubicBezTo>
                    <a:pt x="351" y="28"/>
                    <a:pt x="337" y="32"/>
                    <a:pt x="324" y="37"/>
                  </a:cubicBezTo>
                  <a:cubicBezTo>
                    <a:pt x="277" y="54"/>
                    <a:pt x="232" y="76"/>
                    <a:pt x="189" y="100"/>
                  </a:cubicBezTo>
                  <a:cubicBezTo>
                    <a:pt x="68" y="169"/>
                    <a:pt x="1" y="310"/>
                    <a:pt x="3" y="447"/>
                  </a:cubicBezTo>
                  <a:cubicBezTo>
                    <a:pt x="3" y="484"/>
                    <a:pt x="8" y="522"/>
                    <a:pt x="20" y="558"/>
                  </a:cubicBezTo>
                  <a:cubicBezTo>
                    <a:pt x="20" y="560"/>
                    <a:pt x="21" y="562"/>
                    <a:pt x="22" y="564"/>
                  </a:cubicBezTo>
                  <a:cubicBezTo>
                    <a:pt x="27" y="578"/>
                    <a:pt x="58" y="651"/>
                    <a:pt x="66" y="664"/>
                  </a:cubicBezTo>
                  <a:cubicBezTo>
                    <a:pt x="87" y="702"/>
                    <a:pt x="115" y="735"/>
                    <a:pt x="149" y="762"/>
                  </a:cubicBezTo>
                  <a:cubicBezTo>
                    <a:pt x="221" y="820"/>
                    <a:pt x="256" y="840"/>
                    <a:pt x="345" y="865"/>
                  </a:cubicBezTo>
                  <a:cubicBezTo>
                    <a:pt x="350" y="867"/>
                    <a:pt x="354" y="867"/>
                    <a:pt x="358" y="868"/>
                  </a:cubicBezTo>
                  <a:cubicBezTo>
                    <a:pt x="385" y="872"/>
                    <a:pt x="435" y="878"/>
                    <a:pt x="462" y="879"/>
                  </a:cubicBezTo>
                  <a:lnTo>
                    <a:pt x="470" y="879"/>
                  </a:lnTo>
                  <a:cubicBezTo>
                    <a:pt x="474" y="879"/>
                    <a:pt x="478" y="879"/>
                    <a:pt x="482" y="878"/>
                  </a:cubicBezTo>
                  <a:lnTo>
                    <a:pt x="583" y="862"/>
                  </a:lnTo>
                  <a:cubicBezTo>
                    <a:pt x="585" y="862"/>
                    <a:pt x="586" y="860"/>
                    <a:pt x="587" y="860"/>
                  </a:cubicBezTo>
                  <a:lnTo>
                    <a:pt x="594" y="859"/>
                  </a:lnTo>
                  <a:lnTo>
                    <a:pt x="599" y="857"/>
                  </a:lnTo>
                  <a:lnTo>
                    <a:pt x="602" y="856"/>
                  </a:lnTo>
                  <a:cubicBezTo>
                    <a:pt x="620" y="849"/>
                    <a:pt x="638" y="840"/>
                    <a:pt x="655" y="832"/>
                  </a:cubicBezTo>
                  <a:cubicBezTo>
                    <a:pt x="661" y="832"/>
                    <a:pt x="666" y="835"/>
                    <a:pt x="672" y="835"/>
                  </a:cubicBezTo>
                  <a:cubicBezTo>
                    <a:pt x="683" y="835"/>
                    <a:pt x="694" y="836"/>
                    <a:pt x="705" y="836"/>
                  </a:cubicBezTo>
                  <a:cubicBezTo>
                    <a:pt x="851" y="836"/>
                    <a:pt x="988" y="757"/>
                    <a:pt x="1062" y="628"/>
                  </a:cubicBezTo>
                  <a:cubicBezTo>
                    <a:pt x="1072" y="597"/>
                    <a:pt x="1084" y="564"/>
                    <a:pt x="1096" y="533"/>
                  </a:cubicBezTo>
                  <a:cubicBezTo>
                    <a:pt x="1111" y="466"/>
                    <a:pt x="1110" y="397"/>
                    <a:pt x="1091" y="331"/>
                  </a:cubicBezTo>
                  <a:cubicBezTo>
                    <a:pt x="1076" y="299"/>
                    <a:pt x="1062" y="266"/>
                    <a:pt x="1047" y="234"/>
                  </a:cubicBezTo>
                  <a:cubicBezTo>
                    <a:pt x="1010" y="174"/>
                    <a:pt x="957" y="126"/>
                    <a:pt x="895" y="93"/>
                  </a:cubicBezTo>
                  <a:cubicBezTo>
                    <a:pt x="882" y="85"/>
                    <a:pt x="870" y="78"/>
                    <a:pt x="856" y="72"/>
                  </a:cubicBezTo>
                  <a:cubicBezTo>
                    <a:pt x="851" y="70"/>
                    <a:pt x="844" y="66"/>
                    <a:pt x="837" y="64"/>
                  </a:cubicBezTo>
                  <a:cubicBezTo>
                    <a:pt x="801" y="50"/>
                    <a:pt x="765" y="35"/>
                    <a:pt x="727" y="23"/>
                  </a:cubicBezTo>
                  <a:cubicBezTo>
                    <a:pt x="713" y="19"/>
                    <a:pt x="698" y="15"/>
                    <a:pt x="683" y="14"/>
                  </a:cubicBezTo>
                  <a:cubicBezTo>
                    <a:pt x="646" y="8"/>
                    <a:pt x="607" y="6"/>
                    <a:pt x="568" y="1"/>
                  </a:cubicBezTo>
                  <a:cubicBezTo>
                    <a:pt x="560" y="1"/>
                    <a:pt x="553" y="0"/>
                    <a:pt x="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0"/>
            <p:cNvSpPr/>
            <p:nvPr/>
          </p:nvSpPr>
          <p:spPr>
            <a:xfrm>
              <a:off x="4233075" y="1371725"/>
              <a:ext cx="20950" cy="24800"/>
            </a:xfrm>
            <a:custGeom>
              <a:avLst/>
              <a:gdLst/>
              <a:ahLst/>
              <a:cxnLst/>
              <a:rect l="l" t="t" r="r" b="b"/>
              <a:pathLst>
                <a:path w="838" h="992" extrusionOk="0">
                  <a:moveTo>
                    <a:pt x="435" y="1"/>
                  </a:moveTo>
                  <a:cubicBezTo>
                    <a:pt x="433" y="1"/>
                    <a:pt x="431" y="1"/>
                    <a:pt x="428" y="1"/>
                  </a:cubicBezTo>
                  <a:cubicBezTo>
                    <a:pt x="394" y="6"/>
                    <a:pt x="360" y="12"/>
                    <a:pt x="327" y="17"/>
                  </a:cubicBezTo>
                  <a:cubicBezTo>
                    <a:pt x="259" y="38"/>
                    <a:pt x="197" y="77"/>
                    <a:pt x="149" y="128"/>
                  </a:cubicBezTo>
                  <a:cubicBezTo>
                    <a:pt x="144" y="133"/>
                    <a:pt x="141" y="136"/>
                    <a:pt x="138" y="139"/>
                  </a:cubicBezTo>
                  <a:lnTo>
                    <a:pt x="133" y="145"/>
                  </a:lnTo>
                  <a:cubicBezTo>
                    <a:pt x="112" y="173"/>
                    <a:pt x="91" y="204"/>
                    <a:pt x="72" y="232"/>
                  </a:cubicBezTo>
                  <a:cubicBezTo>
                    <a:pt x="66" y="241"/>
                    <a:pt x="61" y="248"/>
                    <a:pt x="58" y="258"/>
                  </a:cubicBezTo>
                  <a:cubicBezTo>
                    <a:pt x="39" y="296"/>
                    <a:pt x="24" y="337"/>
                    <a:pt x="15" y="378"/>
                  </a:cubicBezTo>
                  <a:cubicBezTo>
                    <a:pt x="14" y="382"/>
                    <a:pt x="12" y="388"/>
                    <a:pt x="11" y="393"/>
                  </a:cubicBezTo>
                  <a:cubicBezTo>
                    <a:pt x="7" y="427"/>
                    <a:pt x="4" y="465"/>
                    <a:pt x="1" y="499"/>
                  </a:cubicBezTo>
                  <a:cubicBezTo>
                    <a:pt x="1" y="501"/>
                    <a:pt x="1" y="503"/>
                    <a:pt x="1" y="507"/>
                  </a:cubicBezTo>
                  <a:cubicBezTo>
                    <a:pt x="1" y="516"/>
                    <a:pt x="1" y="526"/>
                    <a:pt x="3" y="535"/>
                  </a:cubicBezTo>
                  <a:cubicBezTo>
                    <a:pt x="7" y="566"/>
                    <a:pt x="11" y="623"/>
                    <a:pt x="25" y="662"/>
                  </a:cubicBezTo>
                  <a:cubicBezTo>
                    <a:pt x="39" y="704"/>
                    <a:pt x="58" y="745"/>
                    <a:pt x="79" y="783"/>
                  </a:cubicBezTo>
                  <a:cubicBezTo>
                    <a:pt x="83" y="788"/>
                    <a:pt x="85" y="792"/>
                    <a:pt x="88" y="795"/>
                  </a:cubicBezTo>
                  <a:cubicBezTo>
                    <a:pt x="110" y="824"/>
                    <a:pt x="135" y="853"/>
                    <a:pt x="158" y="881"/>
                  </a:cubicBezTo>
                  <a:lnTo>
                    <a:pt x="165" y="887"/>
                  </a:lnTo>
                  <a:cubicBezTo>
                    <a:pt x="243" y="954"/>
                    <a:pt x="341" y="991"/>
                    <a:pt x="444" y="992"/>
                  </a:cubicBezTo>
                  <a:cubicBezTo>
                    <a:pt x="446" y="992"/>
                    <a:pt x="448" y="992"/>
                    <a:pt x="450" y="992"/>
                  </a:cubicBezTo>
                  <a:cubicBezTo>
                    <a:pt x="500" y="992"/>
                    <a:pt x="550" y="979"/>
                    <a:pt x="594" y="954"/>
                  </a:cubicBezTo>
                  <a:cubicBezTo>
                    <a:pt x="645" y="937"/>
                    <a:pt x="689" y="905"/>
                    <a:pt x="723" y="864"/>
                  </a:cubicBezTo>
                  <a:cubicBezTo>
                    <a:pt x="744" y="836"/>
                    <a:pt x="763" y="808"/>
                    <a:pt x="783" y="781"/>
                  </a:cubicBezTo>
                  <a:cubicBezTo>
                    <a:pt x="814" y="721"/>
                    <a:pt x="830" y="653"/>
                    <a:pt x="828" y="584"/>
                  </a:cubicBezTo>
                  <a:cubicBezTo>
                    <a:pt x="824" y="560"/>
                    <a:pt x="821" y="534"/>
                    <a:pt x="816" y="508"/>
                  </a:cubicBezTo>
                  <a:cubicBezTo>
                    <a:pt x="831" y="469"/>
                    <a:pt x="838" y="428"/>
                    <a:pt x="836" y="386"/>
                  </a:cubicBezTo>
                  <a:cubicBezTo>
                    <a:pt x="828" y="281"/>
                    <a:pt x="783" y="181"/>
                    <a:pt x="708" y="106"/>
                  </a:cubicBezTo>
                  <a:lnTo>
                    <a:pt x="624" y="46"/>
                  </a:lnTo>
                  <a:cubicBezTo>
                    <a:pt x="566" y="16"/>
                    <a:pt x="501" y="1"/>
                    <a:pt x="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0"/>
            <p:cNvSpPr/>
            <p:nvPr/>
          </p:nvSpPr>
          <p:spPr>
            <a:xfrm>
              <a:off x="4297750" y="1412900"/>
              <a:ext cx="21800" cy="21725"/>
            </a:xfrm>
            <a:custGeom>
              <a:avLst/>
              <a:gdLst/>
              <a:ahLst/>
              <a:cxnLst/>
              <a:rect l="l" t="t" r="r" b="b"/>
              <a:pathLst>
                <a:path w="872" h="869" extrusionOk="0">
                  <a:moveTo>
                    <a:pt x="431" y="1"/>
                  </a:moveTo>
                  <a:cubicBezTo>
                    <a:pt x="361" y="3"/>
                    <a:pt x="292" y="23"/>
                    <a:pt x="233" y="60"/>
                  </a:cubicBezTo>
                  <a:lnTo>
                    <a:pt x="152" y="128"/>
                  </a:lnTo>
                  <a:cubicBezTo>
                    <a:pt x="104" y="178"/>
                    <a:pt x="72" y="239"/>
                    <a:pt x="56" y="306"/>
                  </a:cubicBezTo>
                  <a:lnTo>
                    <a:pt x="38" y="383"/>
                  </a:lnTo>
                  <a:cubicBezTo>
                    <a:pt x="0" y="540"/>
                    <a:pt x="64" y="704"/>
                    <a:pt x="198" y="794"/>
                  </a:cubicBezTo>
                  <a:lnTo>
                    <a:pt x="199" y="794"/>
                  </a:lnTo>
                  <a:cubicBezTo>
                    <a:pt x="238" y="826"/>
                    <a:pt x="286" y="849"/>
                    <a:pt x="335" y="859"/>
                  </a:cubicBezTo>
                  <a:cubicBezTo>
                    <a:pt x="370" y="862"/>
                    <a:pt x="403" y="865"/>
                    <a:pt x="437" y="868"/>
                  </a:cubicBezTo>
                  <a:cubicBezTo>
                    <a:pt x="507" y="867"/>
                    <a:pt x="575" y="847"/>
                    <a:pt x="635" y="809"/>
                  </a:cubicBezTo>
                  <a:cubicBezTo>
                    <a:pt x="662" y="786"/>
                    <a:pt x="689" y="764"/>
                    <a:pt x="716" y="742"/>
                  </a:cubicBezTo>
                  <a:cubicBezTo>
                    <a:pt x="762" y="691"/>
                    <a:pt x="794" y="630"/>
                    <a:pt x="811" y="563"/>
                  </a:cubicBezTo>
                  <a:cubicBezTo>
                    <a:pt x="816" y="537"/>
                    <a:pt x="821" y="512"/>
                    <a:pt x="828" y="486"/>
                  </a:cubicBezTo>
                  <a:cubicBezTo>
                    <a:pt x="871" y="274"/>
                    <a:pt x="740" y="66"/>
                    <a:pt x="532" y="10"/>
                  </a:cubicBezTo>
                  <a:cubicBezTo>
                    <a:pt x="498" y="7"/>
                    <a:pt x="464" y="4"/>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0"/>
            <p:cNvSpPr/>
            <p:nvPr/>
          </p:nvSpPr>
          <p:spPr>
            <a:xfrm>
              <a:off x="4264525" y="1484250"/>
              <a:ext cx="27475" cy="26275"/>
            </a:xfrm>
            <a:custGeom>
              <a:avLst/>
              <a:gdLst/>
              <a:ahLst/>
              <a:cxnLst/>
              <a:rect l="l" t="t" r="r" b="b"/>
              <a:pathLst>
                <a:path w="1099" h="1051" extrusionOk="0">
                  <a:moveTo>
                    <a:pt x="546" y="1"/>
                  </a:moveTo>
                  <a:cubicBezTo>
                    <a:pt x="542" y="1"/>
                    <a:pt x="538" y="1"/>
                    <a:pt x="534" y="1"/>
                  </a:cubicBezTo>
                  <a:cubicBezTo>
                    <a:pt x="488" y="5"/>
                    <a:pt x="442" y="12"/>
                    <a:pt x="397" y="23"/>
                  </a:cubicBezTo>
                  <a:cubicBezTo>
                    <a:pt x="351" y="34"/>
                    <a:pt x="301" y="61"/>
                    <a:pt x="264" y="79"/>
                  </a:cubicBezTo>
                  <a:cubicBezTo>
                    <a:pt x="252" y="85"/>
                    <a:pt x="241" y="91"/>
                    <a:pt x="232" y="100"/>
                  </a:cubicBezTo>
                  <a:cubicBezTo>
                    <a:pt x="204" y="120"/>
                    <a:pt x="173" y="146"/>
                    <a:pt x="147" y="170"/>
                  </a:cubicBezTo>
                  <a:cubicBezTo>
                    <a:pt x="145" y="172"/>
                    <a:pt x="142" y="174"/>
                    <a:pt x="140" y="176"/>
                  </a:cubicBezTo>
                  <a:cubicBezTo>
                    <a:pt x="134" y="182"/>
                    <a:pt x="130" y="187"/>
                    <a:pt x="126" y="193"/>
                  </a:cubicBezTo>
                  <a:cubicBezTo>
                    <a:pt x="102" y="224"/>
                    <a:pt x="69" y="262"/>
                    <a:pt x="52" y="302"/>
                  </a:cubicBezTo>
                  <a:cubicBezTo>
                    <a:pt x="10" y="400"/>
                    <a:pt x="9" y="416"/>
                    <a:pt x="1" y="521"/>
                  </a:cubicBezTo>
                  <a:cubicBezTo>
                    <a:pt x="0" y="530"/>
                    <a:pt x="0" y="538"/>
                    <a:pt x="1" y="547"/>
                  </a:cubicBezTo>
                  <a:cubicBezTo>
                    <a:pt x="4" y="590"/>
                    <a:pt x="11" y="632"/>
                    <a:pt x="23" y="673"/>
                  </a:cubicBezTo>
                  <a:cubicBezTo>
                    <a:pt x="38" y="716"/>
                    <a:pt x="55" y="756"/>
                    <a:pt x="77" y="793"/>
                  </a:cubicBezTo>
                  <a:cubicBezTo>
                    <a:pt x="98" y="830"/>
                    <a:pt x="140" y="874"/>
                    <a:pt x="161" y="898"/>
                  </a:cubicBezTo>
                  <a:cubicBezTo>
                    <a:pt x="194" y="937"/>
                    <a:pt x="241" y="966"/>
                    <a:pt x="283" y="991"/>
                  </a:cubicBezTo>
                  <a:cubicBezTo>
                    <a:pt x="355" y="1030"/>
                    <a:pt x="435" y="1051"/>
                    <a:pt x="516" y="1051"/>
                  </a:cubicBezTo>
                  <a:cubicBezTo>
                    <a:pt x="521" y="1051"/>
                    <a:pt x="525" y="1051"/>
                    <a:pt x="529" y="1051"/>
                  </a:cubicBezTo>
                  <a:cubicBezTo>
                    <a:pt x="572" y="1049"/>
                    <a:pt x="615" y="1043"/>
                    <a:pt x="656" y="1029"/>
                  </a:cubicBezTo>
                  <a:cubicBezTo>
                    <a:pt x="757" y="990"/>
                    <a:pt x="776" y="975"/>
                    <a:pt x="857" y="903"/>
                  </a:cubicBezTo>
                  <a:cubicBezTo>
                    <a:pt x="893" y="866"/>
                    <a:pt x="920" y="820"/>
                    <a:pt x="934" y="771"/>
                  </a:cubicBezTo>
                  <a:cubicBezTo>
                    <a:pt x="937" y="761"/>
                    <a:pt x="940" y="751"/>
                    <a:pt x="942" y="742"/>
                  </a:cubicBezTo>
                  <a:cubicBezTo>
                    <a:pt x="945" y="740"/>
                    <a:pt x="946" y="739"/>
                    <a:pt x="947" y="738"/>
                  </a:cubicBezTo>
                  <a:cubicBezTo>
                    <a:pt x="990" y="709"/>
                    <a:pt x="1025" y="668"/>
                    <a:pt x="1047" y="621"/>
                  </a:cubicBezTo>
                  <a:lnTo>
                    <a:pt x="1083" y="527"/>
                  </a:lnTo>
                  <a:cubicBezTo>
                    <a:pt x="1098" y="460"/>
                    <a:pt x="1096" y="389"/>
                    <a:pt x="1076" y="323"/>
                  </a:cubicBezTo>
                  <a:cubicBezTo>
                    <a:pt x="1062" y="292"/>
                    <a:pt x="1047" y="260"/>
                    <a:pt x="1033" y="227"/>
                  </a:cubicBezTo>
                  <a:cubicBezTo>
                    <a:pt x="995" y="168"/>
                    <a:pt x="944" y="119"/>
                    <a:pt x="882" y="86"/>
                  </a:cubicBezTo>
                  <a:cubicBezTo>
                    <a:pt x="870" y="79"/>
                    <a:pt x="858" y="73"/>
                    <a:pt x="846" y="67"/>
                  </a:cubicBezTo>
                  <a:cubicBezTo>
                    <a:pt x="802" y="48"/>
                    <a:pt x="758" y="32"/>
                    <a:pt x="712" y="19"/>
                  </a:cubicBezTo>
                  <a:cubicBezTo>
                    <a:pt x="667" y="10"/>
                    <a:pt x="620" y="5"/>
                    <a:pt x="574" y="2"/>
                  </a:cubicBezTo>
                  <a:cubicBezTo>
                    <a:pt x="565" y="2"/>
                    <a:pt x="555"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0"/>
            <p:cNvSpPr/>
            <p:nvPr/>
          </p:nvSpPr>
          <p:spPr>
            <a:xfrm>
              <a:off x="4333375" y="1534950"/>
              <a:ext cx="29300" cy="20400"/>
            </a:xfrm>
            <a:custGeom>
              <a:avLst/>
              <a:gdLst/>
              <a:ahLst/>
              <a:cxnLst/>
              <a:rect l="l" t="t" r="r" b="b"/>
              <a:pathLst>
                <a:path w="1172" h="816" extrusionOk="0">
                  <a:moveTo>
                    <a:pt x="598" y="0"/>
                  </a:moveTo>
                  <a:cubicBezTo>
                    <a:pt x="532" y="0"/>
                    <a:pt x="462" y="19"/>
                    <a:pt x="392" y="63"/>
                  </a:cubicBezTo>
                  <a:lnTo>
                    <a:pt x="362" y="81"/>
                  </a:lnTo>
                  <a:cubicBezTo>
                    <a:pt x="0" y="306"/>
                    <a:pt x="235" y="815"/>
                    <a:pt x="575" y="815"/>
                  </a:cubicBezTo>
                  <a:cubicBezTo>
                    <a:pt x="641" y="815"/>
                    <a:pt x="711" y="796"/>
                    <a:pt x="781" y="752"/>
                  </a:cubicBezTo>
                  <a:lnTo>
                    <a:pt x="810" y="735"/>
                  </a:lnTo>
                  <a:cubicBezTo>
                    <a:pt x="1172" y="509"/>
                    <a:pt x="938"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0"/>
            <p:cNvSpPr/>
            <p:nvPr/>
          </p:nvSpPr>
          <p:spPr>
            <a:xfrm>
              <a:off x="4210200" y="1441775"/>
              <a:ext cx="22150" cy="25475"/>
            </a:xfrm>
            <a:custGeom>
              <a:avLst/>
              <a:gdLst/>
              <a:ahLst/>
              <a:cxnLst/>
              <a:rect l="l" t="t" r="r" b="b"/>
              <a:pathLst>
                <a:path w="886" h="1019" extrusionOk="0">
                  <a:moveTo>
                    <a:pt x="430" y="1"/>
                  </a:moveTo>
                  <a:cubicBezTo>
                    <a:pt x="425" y="1"/>
                    <a:pt x="421" y="1"/>
                    <a:pt x="417" y="1"/>
                  </a:cubicBezTo>
                  <a:lnTo>
                    <a:pt x="316" y="17"/>
                  </a:lnTo>
                  <a:cubicBezTo>
                    <a:pt x="248" y="37"/>
                    <a:pt x="186" y="75"/>
                    <a:pt x="138" y="128"/>
                  </a:cubicBezTo>
                  <a:cubicBezTo>
                    <a:pt x="116" y="158"/>
                    <a:pt x="81" y="200"/>
                    <a:pt x="63" y="238"/>
                  </a:cubicBezTo>
                  <a:cubicBezTo>
                    <a:pt x="60" y="244"/>
                    <a:pt x="59" y="248"/>
                    <a:pt x="57" y="254"/>
                  </a:cubicBezTo>
                  <a:cubicBezTo>
                    <a:pt x="43" y="288"/>
                    <a:pt x="27" y="324"/>
                    <a:pt x="18" y="361"/>
                  </a:cubicBezTo>
                  <a:cubicBezTo>
                    <a:pt x="14" y="370"/>
                    <a:pt x="12" y="381"/>
                    <a:pt x="11" y="392"/>
                  </a:cubicBezTo>
                  <a:cubicBezTo>
                    <a:pt x="4" y="435"/>
                    <a:pt x="0" y="478"/>
                    <a:pt x="0" y="523"/>
                  </a:cubicBezTo>
                  <a:cubicBezTo>
                    <a:pt x="4" y="567"/>
                    <a:pt x="10" y="610"/>
                    <a:pt x="20" y="653"/>
                  </a:cubicBezTo>
                  <a:cubicBezTo>
                    <a:pt x="22" y="663"/>
                    <a:pt x="25" y="674"/>
                    <a:pt x="30" y="684"/>
                  </a:cubicBezTo>
                  <a:cubicBezTo>
                    <a:pt x="45" y="727"/>
                    <a:pt x="64" y="768"/>
                    <a:pt x="87" y="807"/>
                  </a:cubicBezTo>
                  <a:cubicBezTo>
                    <a:pt x="90" y="812"/>
                    <a:pt x="92" y="817"/>
                    <a:pt x="97" y="821"/>
                  </a:cubicBezTo>
                  <a:cubicBezTo>
                    <a:pt x="108" y="836"/>
                    <a:pt x="121" y="852"/>
                    <a:pt x="133" y="866"/>
                  </a:cubicBezTo>
                  <a:cubicBezTo>
                    <a:pt x="145" y="880"/>
                    <a:pt x="159" y="899"/>
                    <a:pt x="173" y="914"/>
                  </a:cubicBezTo>
                  <a:cubicBezTo>
                    <a:pt x="251" y="986"/>
                    <a:pt x="346" y="1019"/>
                    <a:pt x="439" y="1019"/>
                  </a:cubicBezTo>
                  <a:cubicBezTo>
                    <a:pt x="613" y="1019"/>
                    <a:pt x="782" y="904"/>
                    <a:pt x="827" y="712"/>
                  </a:cubicBezTo>
                  <a:cubicBezTo>
                    <a:pt x="840" y="666"/>
                    <a:pt x="854" y="621"/>
                    <a:pt x="867" y="576"/>
                  </a:cubicBezTo>
                  <a:cubicBezTo>
                    <a:pt x="885" y="473"/>
                    <a:pt x="868" y="367"/>
                    <a:pt x="817" y="277"/>
                  </a:cubicBezTo>
                  <a:cubicBezTo>
                    <a:pt x="809" y="263"/>
                    <a:pt x="798" y="249"/>
                    <a:pt x="787" y="237"/>
                  </a:cubicBezTo>
                  <a:cubicBezTo>
                    <a:pt x="787" y="237"/>
                    <a:pt x="787" y="236"/>
                    <a:pt x="787" y="235"/>
                  </a:cubicBezTo>
                  <a:cubicBezTo>
                    <a:pt x="769" y="186"/>
                    <a:pt x="738" y="140"/>
                    <a:pt x="697" y="106"/>
                  </a:cubicBezTo>
                  <a:cubicBezTo>
                    <a:pt x="669" y="86"/>
                    <a:pt x="641" y="66"/>
                    <a:pt x="613" y="46"/>
                  </a:cubicBezTo>
                  <a:cubicBezTo>
                    <a:pt x="556" y="17"/>
                    <a:pt x="493"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0"/>
            <p:cNvSpPr/>
            <p:nvPr/>
          </p:nvSpPr>
          <p:spPr>
            <a:xfrm>
              <a:off x="4273000" y="1276225"/>
              <a:ext cx="28600" cy="19950"/>
            </a:xfrm>
            <a:custGeom>
              <a:avLst/>
              <a:gdLst/>
              <a:ahLst/>
              <a:cxnLst/>
              <a:rect l="l" t="t" r="r" b="b"/>
              <a:pathLst>
                <a:path w="1144" h="798" extrusionOk="0">
                  <a:moveTo>
                    <a:pt x="569" y="0"/>
                  </a:moveTo>
                  <a:cubicBezTo>
                    <a:pt x="504" y="0"/>
                    <a:pt x="434" y="19"/>
                    <a:pt x="364" y="63"/>
                  </a:cubicBezTo>
                  <a:cubicBezTo>
                    <a:pt x="1" y="289"/>
                    <a:pt x="235" y="798"/>
                    <a:pt x="576" y="798"/>
                  </a:cubicBezTo>
                  <a:cubicBezTo>
                    <a:pt x="642" y="798"/>
                    <a:pt x="712" y="779"/>
                    <a:pt x="782"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0"/>
            <p:cNvSpPr/>
            <p:nvPr/>
          </p:nvSpPr>
          <p:spPr>
            <a:xfrm>
              <a:off x="4167500" y="1326350"/>
              <a:ext cx="27475" cy="22450"/>
            </a:xfrm>
            <a:custGeom>
              <a:avLst/>
              <a:gdLst/>
              <a:ahLst/>
              <a:cxnLst/>
              <a:rect l="l" t="t" r="r" b="b"/>
              <a:pathLst>
                <a:path w="1099" h="898" extrusionOk="0">
                  <a:moveTo>
                    <a:pt x="539" y="1"/>
                  </a:moveTo>
                  <a:cubicBezTo>
                    <a:pt x="513" y="1"/>
                    <a:pt x="486" y="2"/>
                    <a:pt x="461" y="5"/>
                  </a:cubicBezTo>
                  <a:cubicBezTo>
                    <a:pt x="401" y="12"/>
                    <a:pt x="342" y="22"/>
                    <a:pt x="283" y="37"/>
                  </a:cubicBezTo>
                  <a:cubicBezTo>
                    <a:pt x="215" y="58"/>
                    <a:pt x="152" y="97"/>
                    <a:pt x="105" y="149"/>
                  </a:cubicBezTo>
                  <a:cubicBezTo>
                    <a:pt x="38" y="228"/>
                    <a:pt x="1" y="326"/>
                    <a:pt x="0" y="429"/>
                  </a:cubicBezTo>
                  <a:cubicBezTo>
                    <a:pt x="2" y="499"/>
                    <a:pt x="23" y="567"/>
                    <a:pt x="59" y="627"/>
                  </a:cubicBezTo>
                  <a:cubicBezTo>
                    <a:pt x="89" y="664"/>
                    <a:pt x="117" y="705"/>
                    <a:pt x="154" y="737"/>
                  </a:cubicBezTo>
                  <a:cubicBezTo>
                    <a:pt x="188" y="767"/>
                    <a:pt x="227" y="794"/>
                    <a:pt x="267" y="818"/>
                  </a:cubicBezTo>
                  <a:cubicBezTo>
                    <a:pt x="279" y="825"/>
                    <a:pt x="291" y="831"/>
                    <a:pt x="304" y="836"/>
                  </a:cubicBezTo>
                  <a:cubicBezTo>
                    <a:pt x="385" y="875"/>
                    <a:pt x="474" y="896"/>
                    <a:pt x="565" y="896"/>
                  </a:cubicBezTo>
                  <a:cubicBezTo>
                    <a:pt x="567" y="896"/>
                    <a:pt x="569" y="896"/>
                    <a:pt x="572" y="896"/>
                  </a:cubicBezTo>
                  <a:cubicBezTo>
                    <a:pt x="577" y="897"/>
                    <a:pt x="583" y="897"/>
                    <a:pt x="589" y="897"/>
                  </a:cubicBezTo>
                  <a:cubicBezTo>
                    <a:pt x="598" y="897"/>
                    <a:pt x="606" y="897"/>
                    <a:pt x="615" y="895"/>
                  </a:cubicBezTo>
                  <a:cubicBezTo>
                    <a:pt x="654" y="891"/>
                    <a:pt x="694" y="885"/>
                    <a:pt x="732" y="877"/>
                  </a:cubicBezTo>
                  <a:cubicBezTo>
                    <a:pt x="738" y="876"/>
                    <a:pt x="745" y="874"/>
                    <a:pt x="751" y="873"/>
                  </a:cubicBezTo>
                  <a:cubicBezTo>
                    <a:pt x="797" y="856"/>
                    <a:pt x="842" y="837"/>
                    <a:pt x="884" y="813"/>
                  </a:cubicBezTo>
                  <a:cubicBezTo>
                    <a:pt x="980" y="735"/>
                    <a:pt x="1050" y="632"/>
                    <a:pt x="1089" y="515"/>
                  </a:cubicBezTo>
                  <a:cubicBezTo>
                    <a:pt x="1092" y="482"/>
                    <a:pt x="1096" y="447"/>
                    <a:pt x="1099" y="413"/>
                  </a:cubicBezTo>
                  <a:cubicBezTo>
                    <a:pt x="1097" y="343"/>
                    <a:pt x="1076" y="275"/>
                    <a:pt x="1040" y="216"/>
                  </a:cubicBezTo>
                  <a:cubicBezTo>
                    <a:pt x="1017" y="189"/>
                    <a:pt x="994" y="162"/>
                    <a:pt x="971" y="134"/>
                  </a:cubicBezTo>
                  <a:cubicBezTo>
                    <a:pt x="922" y="87"/>
                    <a:pt x="860" y="55"/>
                    <a:pt x="793" y="40"/>
                  </a:cubicBezTo>
                  <a:cubicBezTo>
                    <a:pt x="767" y="30"/>
                    <a:pt x="741" y="23"/>
                    <a:pt x="715" y="19"/>
                  </a:cubicBezTo>
                  <a:cubicBezTo>
                    <a:pt x="657" y="8"/>
                    <a:pt x="599" y="3"/>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0"/>
            <p:cNvSpPr/>
            <p:nvPr/>
          </p:nvSpPr>
          <p:spPr>
            <a:xfrm>
              <a:off x="4215550" y="1298675"/>
              <a:ext cx="23475" cy="20550"/>
            </a:xfrm>
            <a:custGeom>
              <a:avLst/>
              <a:gdLst/>
              <a:ahLst/>
              <a:cxnLst/>
              <a:rect l="l" t="t" r="r" b="b"/>
              <a:pathLst>
                <a:path w="939" h="822" extrusionOk="0">
                  <a:moveTo>
                    <a:pt x="482" y="0"/>
                  </a:moveTo>
                  <a:cubicBezTo>
                    <a:pt x="412" y="2"/>
                    <a:pt x="343" y="23"/>
                    <a:pt x="283" y="60"/>
                  </a:cubicBezTo>
                  <a:lnTo>
                    <a:pt x="237" y="89"/>
                  </a:lnTo>
                  <a:cubicBezTo>
                    <a:pt x="55" y="208"/>
                    <a:pt x="0" y="448"/>
                    <a:pt x="109" y="634"/>
                  </a:cubicBezTo>
                  <a:cubicBezTo>
                    <a:pt x="132" y="661"/>
                    <a:pt x="155" y="688"/>
                    <a:pt x="178" y="717"/>
                  </a:cubicBezTo>
                  <a:cubicBezTo>
                    <a:pt x="228" y="763"/>
                    <a:pt x="290" y="795"/>
                    <a:pt x="356" y="811"/>
                  </a:cubicBezTo>
                  <a:cubicBezTo>
                    <a:pt x="390" y="814"/>
                    <a:pt x="424" y="817"/>
                    <a:pt x="457" y="821"/>
                  </a:cubicBezTo>
                  <a:cubicBezTo>
                    <a:pt x="528" y="819"/>
                    <a:pt x="596" y="799"/>
                    <a:pt x="655" y="761"/>
                  </a:cubicBezTo>
                  <a:lnTo>
                    <a:pt x="703" y="732"/>
                  </a:lnTo>
                  <a:cubicBezTo>
                    <a:pt x="883" y="613"/>
                    <a:pt x="938" y="373"/>
                    <a:pt x="829" y="186"/>
                  </a:cubicBezTo>
                  <a:cubicBezTo>
                    <a:pt x="806" y="159"/>
                    <a:pt x="784" y="132"/>
                    <a:pt x="761" y="105"/>
                  </a:cubicBezTo>
                  <a:cubicBezTo>
                    <a:pt x="711" y="57"/>
                    <a:pt x="650" y="25"/>
                    <a:pt x="583" y="10"/>
                  </a:cubicBez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0"/>
            <p:cNvSpPr/>
            <p:nvPr/>
          </p:nvSpPr>
          <p:spPr>
            <a:xfrm>
              <a:off x="4144675" y="1396925"/>
              <a:ext cx="33675" cy="26675"/>
            </a:xfrm>
            <a:custGeom>
              <a:avLst/>
              <a:gdLst/>
              <a:ahLst/>
              <a:cxnLst/>
              <a:rect l="l" t="t" r="r" b="b"/>
              <a:pathLst>
                <a:path w="1347" h="1067" extrusionOk="0">
                  <a:moveTo>
                    <a:pt x="542" y="0"/>
                  </a:moveTo>
                  <a:cubicBezTo>
                    <a:pt x="486" y="0"/>
                    <a:pt x="431" y="8"/>
                    <a:pt x="379" y="29"/>
                  </a:cubicBezTo>
                  <a:cubicBezTo>
                    <a:pt x="335" y="48"/>
                    <a:pt x="286" y="65"/>
                    <a:pt x="246" y="94"/>
                  </a:cubicBezTo>
                  <a:cubicBezTo>
                    <a:pt x="214" y="119"/>
                    <a:pt x="182" y="146"/>
                    <a:pt x="151" y="174"/>
                  </a:cubicBezTo>
                  <a:cubicBezTo>
                    <a:pt x="145" y="180"/>
                    <a:pt x="138" y="188"/>
                    <a:pt x="133" y="194"/>
                  </a:cubicBezTo>
                  <a:cubicBezTo>
                    <a:pt x="108" y="227"/>
                    <a:pt x="84" y="259"/>
                    <a:pt x="64" y="294"/>
                  </a:cubicBezTo>
                  <a:cubicBezTo>
                    <a:pt x="59" y="300"/>
                    <a:pt x="56" y="307"/>
                    <a:pt x="54" y="313"/>
                  </a:cubicBezTo>
                  <a:cubicBezTo>
                    <a:pt x="19" y="386"/>
                    <a:pt x="1" y="466"/>
                    <a:pt x="0" y="546"/>
                  </a:cubicBezTo>
                  <a:cubicBezTo>
                    <a:pt x="0" y="554"/>
                    <a:pt x="0" y="562"/>
                    <a:pt x="1" y="569"/>
                  </a:cubicBezTo>
                  <a:cubicBezTo>
                    <a:pt x="3" y="608"/>
                    <a:pt x="11" y="647"/>
                    <a:pt x="21" y="684"/>
                  </a:cubicBezTo>
                  <a:cubicBezTo>
                    <a:pt x="27" y="703"/>
                    <a:pt x="40" y="727"/>
                    <a:pt x="45" y="741"/>
                  </a:cubicBezTo>
                  <a:cubicBezTo>
                    <a:pt x="54" y="761"/>
                    <a:pt x="63" y="780"/>
                    <a:pt x="72" y="799"/>
                  </a:cubicBezTo>
                  <a:cubicBezTo>
                    <a:pt x="95" y="835"/>
                    <a:pt x="123" y="870"/>
                    <a:pt x="155" y="899"/>
                  </a:cubicBezTo>
                  <a:cubicBezTo>
                    <a:pt x="233" y="975"/>
                    <a:pt x="340" y="1021"/>
                    <a:pt x="445" y="1045"/>
                  </a:cubicBezTo>
                  <a:cubicBezTo>
                    <a:pt x="511" y="1060"/>
                    <a:pt x="577" y="1067"/>
                    <a:pt x="644" y="1067"/>
                  </a:cubicBezTo>
                  <a:cubicBezTo>
                    <a:pt x="653" y="1067"/>
                    <a:pt x="663" y="1067"/>
                    <a:pt x="672" y="1066"/>
                  </a:cubicBezTo>
                  <a:cubicBezTo>
                    <a:pt x="728" y="1062"/>
                    <a:pt x="783" y="1055"/>
                    <a:pt x="840" y="1043"/>
                  </a:cubicBezTo>
                  <a:cubicBezTo>
                    <a:pt x="864" y="1037"/>
                    <a:pt x="889" y="1031"/>
                    <a:pt x="914" y="1022"/>
                  </a:cubicBezTo>
                  <a:cubicBezTo>
                    <a:pt x="992" y="995"/>
                    <a:pt x="1073" y="960"/>
                    <a:pt x="1140" y="910"/>
                  </a:cubicBezTo>
                  <a:cubicBezTo>
                    <a:pt x="1185" y="884"/>
                    <a:pt x="1224" y="846"/>
                    <a:pt x="1251" y="800"/>
                  </a:cubicBezTo>
                  <a:cubicBezTo>
                    <a:pt x="1340" y="670"/>
                    <a:pt x="1346" y="500"/>
                    <a:pt x="1266" y="364"/>
                  </a:cubicBezTo>
                  <a:cubicBezTo>
                    <a:pt x="1211" y="283"/>
                    <a:pt x="1131" y="215"/>
                    <a:pt x="1033" y="192"/>
                  </a:cubicBezTo>
                  <a:cubicBezTo>
                    <a:pt x="985" y="155"/>
                    <a:pt x="937" y="121"/>
                    <a:pt x="885" y="90"/>
                  </a:cubicBezTo>
                  <a:cubicBezTo>
                    <a:pt x="867" y="80"/>
                    <a:pt x="848" y="70"/>
                    <a:pt x="829" y="63"/>
                  </a:cubicBezTo>
                  <a:cubicBezTo>
                    <a:pt x="783" y="45"/>
                    <a:pt x="732" y="22"/>
                    <a:pt x="680" y="13"/>
                  </a:cubicBezTo>
                  <a:cubicBezTo>
                    <a:pt x="635" y="6"/>
                    <a:pt x="589"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0"/>
            <p:cNvSpPr/>
            <p:nvPr/>
          </p:nvSpPr>
          <p:spPr>
            <a:xfrm>
              <a:off x="4257175" y="1561600"/>
              <a:ext cx="30150" cy="25600"/>
            </a:xfrm>
            <a:custGeom>
              <a:avLst/>
              <a:gdLst/>
              <a:ahLst/>
              <a:cxnLst/>
              <a:rect l="l" t="t" r="r" b="b"/>
              <a:pathLst>
                <a:path w="1206" h="1024" extrusionOk="0">
                  <a:moveTo>
                    <a:pt x="586" y="1"/>
                  </a:moveTo>
                  <a:cubicBezTo>
                    <a:pt x="568" y="1"/>
                    <a:pt x="550" y="2"/>
                    <a:pt x="533" y="4"/>
                  </a:cubicBezTo>
                  <a:cubicBezTo>
                    <a:pt x="482" y="8"/>
                    <a:pt x="433" y="17"/>
                    <a:pt x="384" y="30"/>
                  </a:cubicBezTo>
                  <a:cubicBezTo>
                    <a:pt x="367" y="34"/>
                    <a:pt x="350" y="40"/>
                    <a:pt x="334" y="47"/>
                  </a:cubicBezTo>
                  <a:cubicBezTo>
                    <a:pt x="288" y="68"/>
                    <a:pt x="235" y="88"/>
                    <a:pt x="192" y="117"/>
                  </a:cubicBezTo>
                  <a:cubicBezTo>
                    <a:pt x="165" y="139"/>
                    <a:pt x="138" y="162"/>
                    <a:pt x="110" y="185"/>
                  </a:cubicBezTo>
                  <a:cubicBezTo>
                    <a:pt x="73" y="220"/>
                    <a:pt x="47" y="266"/>
                    <a:pt x="33" y="315"/>
                  </a:cubicBezTo>
                  <a:cubicBezTo>
                    <a:pt x="17" y="346"/>
                    <a:pt x="9" y="379"/>
                    <a:pt x="10" y="414"/>
                  </a:cubicBezTo>
                  <a:cubicBezTo>
                    <a:pt x="0" y="464"/>
                    <a:pt x="5" y="516"/>
                    <a:pt x="21" y="565"/>
                  </a:cubicBezTo>
                  <a:cubicBezTo>
                    <a:pt x="62" y="673"/>
                    <a:pt x="113" y="764"/>
                    <a:pt x="199" y="842"/>
                  </a:cubicBezTo>
                  <a:cubicBezTo>
                    <a:pt x="240" y="878"/>
                    <a:pt x="285" y="911"/>
                    <a:pt x="333" y="938"/>
                  </a:cubicBezTo>
                  <a:cubicBezTo>
                    <a:pt x="380" y="961"/>
                    <a:pt x="429" y="982"/>
                    <a:pt x="480" y="997"/>
                  </a:cubicBezTo>
                  <a:cubicBezTo>
                    <a:pt x="501" y="1004"/>
                    <a:pt x="520" y="1008"/>
                    <a:pt x="542" y="1011"/>
                  </a:cubicBezTo>
                  <a:cubicBezTo>
                    <a:pt x="582" y="1016"/>
                    <a:pt x="627" y="1024"/>
                    <a:pt x="671" y="1024"/>
                  </a:cubicBezTo>
                  <a:cubicBezTo>
                    <a:pt x="682" y="1024"/>
                    <a:pt x="693" y="1023"/>
                    <a:pt x="704" y="1022"/>
                  </a:cubicBezTo>
                  <a:cubicBezTo>
                    <a:pt x="816" y="1012"/>
                    <a:pt x="917" y="986"/>
                    <a:pt x="1014" y="925"/>
                  </a:cubicBezTo>
                  <a:cubicBezTo>
                    <a:pt x="1100" y="866"/>
                    <a:pt x="1163" y="779"/>
                    <a:pt x="1191" y="678"/>
                  </a:cubicBezTo>
                  <a:cubicBezTo>
                    <a:pt x="1204" y="629"/>
                    <a:pt x="1205" y="577"/>
                    <a:pt x="1192" y="527"/>
                  </a:cubicBezTo>
                  <a:cubicBezTo>
                    <a:pt x="1190" y="512"/>
                    <a:pt x="1188" y="498"/>
                    <a:pt x="1184" y="483"/>
                  </a:cubicBezTo>
                  <a:cubicBezTo>
                    <a:pt x="1188" y="436"/>
                    <a:pt x="1184" y="390"/>
                    <a:pt x="1171" y="346"/>
                  </a:cubicBezTo>
                  <a:cubicBezTo>
                    <a:pt x="1157" y="313"/>
                    <a:pt x="1142" y="281"/>
                    <a:pt x="1127" y="248"/>
                  </a:cubicBezTo>
                  <a:cubicBezTo>
                    <a:pt x="1091" y="189"/>
                    <a:pt x="1038" y="140"/>
                    <a:pt x="976" y="108"/>
                  </a:cubicBezTo>
                  <a:cubicBezTo>
                    <a:pt x="921" y="69"/>
                    <a:pt x="851" y="46"/>
                    <a:pt x="788" y="27"/>
                  </a:cubicBezTo>
                  <a:cubicBezTo>
                    <a:pt x="771" y="21"/>
                    <a:pt x="752" y="17"/>
                    <a:pt x="734" y="14"/>
                  </a:cubicBezTo>
                  <a:cubicBezTo>
                    <a:pt x="685" y="6"/>
                    <a:pt x="636" y="2"/>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0"/>
            <p:cNvSpPr/>
            <p:nvPr/>
          </p:nvSpPr>
          <p:spPr>
            <a:xfrm>
              <a:off x="4358175" y="1638425"/>
              <a:ext cx="40100" cy="32400"/>
            </a:xfrm>
            <a:custGeom>
              <a:avLst/>
              <a:gdLst/>
              <a:ahLst/>
              <a:cxnLst/>
              <a:rect l="l" t="t" r="r" b="b"/>
              <a:pathLst>
                <a:path w="1604" h="1296" extrusionOk="0">
                  <a:moveTo>
                    <a:pt x="644" y="1"/>
                  </a:moveTo>
                  <a:cubicBezTo>
                    <a:pt x="621" y="1"/>
                    <a:pt x="597" y="1"/>
                    <a:pt x="574" y="3"/>
                  </a:cubicBezTo>
                  <a:cubicBezTo>
                    <a:pt x="480" y="12"/>
                    <a:pt x="383" y="27"/>
                    <a:pt x="296" y="65"/>
                  </a:cubicBezTo>
                  <a:cubicBezTo>
                    <a:pt x="227" y="84"/>
                    <a:pt x="166" y="123"/>
                    <a:pt x="117" y="176"/>
                  </a:cubicBezTo>
                  <a:cubicBezTo>
                    <a:pt x="80" y="212"/>
                    <a:pt x="54" y="257"/>
                    <a:pt x="40" y="307"/>
                  </a:cubicBezTo>
                  <a:cubicBezTo>
                    <a:pt x="0" y="417"/>
                    <a:pt x="0" y="554"/>
                    <a:pt x="73" y="654"/>
                  </a:cubicBezTo>
                  <a:cubicBezTo>
                    <a:pt x="204" y="838"/>
                    <a:pt x="374" y="994"/>
                    <a:pt x="572" y="1107"/>
                  </a:cubicBezTo>
                  <a:cubicBezTo>
                    <a:pt x="669" y="1160"/>
                    <a:pt x="772" y="1204"/>
                    <a:pt x="879" y="1236"/>
                  </a:cubicBezTo>
                  <a:cubicBezTo>
                    <a:pt x="988" y="1272"/>
                    <a:pt x="1098" y="1283"/>
                    <a:pt x="1213" y="1294"/>
                  </a:cubicBezTo>
                  <a:cubicBezTo>
                    <a:pt x="1219" y="1295"/>
                    <a:pt x="1225" y="1295"/>
                    <a:pt x="1231" y="1295"/>
                  </a:cubicBezTo>
                  <a:cubicBezTo>
                    <a:pt x="1322" y="1295"/>
                    <a:pt x="1435" y="1230"/>
                    <a:pt x="1493" y="1167"/>
                  </a:cubicBezTo>
                  <a:cubicBezTo>
                    <a:pt x="1557" y="1098"/>
                    <a:pt x="1604" y="984"/>
                    <a:pt x="1597" y="888"/>
                  </a:cubicBezTo>
                  <a:cubicBezTo>
                    <a:pt x="1590" y="784"/>
                    <a:pt x="1552" y="676"/>
                    <a:pt x="1470" y="607"/>
                  </a:cubicBezTo>
                  <a:lnTo>
                    <a:pt x="1459" y="600"/>
                  </a:lnTo>
                  <a:cubicBezTo>
                    <a:pt x="1469" y="480"/>
                    <a:pt x="1423" y="362"/>
                    <a:pt x="1337" y="279"/>
                  </a:cubicBezTo>
                  <a:cubicBezTo>
                    <a:pt x="1202" y="147"/>
                    <a:pt x="1032" y="58"/>
                    <a:pt x="848" y="21"/>
                  </a:cubicBezTo>
                  <a:cubicBezTo>
                    <a:pt x="781" y="8"/>
                    <a:pt x="712"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0"/>
            <p:cNvSpPr/>
            <p:nvPr/>
          </p:nvSpPr>
          <p:spPr>
            <a:xfrm>
              <a:off x="4416325" y="1706425"/>
              <a:ext cx="31900" cy="26625"/>
            </a:xfrm>
            <a:custGeom>
              <a:avLst/>
              <a:gdLst/>
              <a:ahLst/>
              <a:cxnLst/>
              <a:rect l="l" t="t" r="r" b="b"/>
              <a:pathLst>
                <a:path w="1276" h="1065" extrusionOk="0">
                  <a:moveTo>
                    <a:pt x="463" y="1"/>
                  </a:moveTo>
                  <a:cubicBezTo>
                    <a:pt x="444" y="1"/>
                    <a:pt x="425" y="1"/>
                    <a:pt x="406" y="2"/>
                  </a:cubicBezTo>
                  <a:cubicBezTo>
                    <a:pt x="263" y="9"/>
                    <a:pt x="135" y="85"/>
                    <a:pt x="67" y="213"/>
                  </a:cubicBezTo>
                  <a:cubicBezTo>
                    <a:pt x="1" y="338"/>
                    <a:pt x="7" y="488"/>
                    <a:pt x="82" y="607"/>
                  </a:cubicBezTo>
                  <a:cubicBezTo>
                    <a:pt x="109" y="665"/>
                    <a:pt x="142" y="719"/>
                    <a:pt x="181" y="771"/>
                  </a:cubicBezTo>
                  <a:cubicBezTo>
                    <a:pt x="219" y="819"/>
                    <a:pt x="258" y="871"/>
                    <a:pt x="307" y="909"/>
                  </a:cubicBezTo>
                  <a:cubicBezTo>
                    <a:pt x="343" y="940"/>
                    <a:pt x="382" y="967"/>
                    <a:pt x="422" y="990"/>
                  </a:cubicBezTo>
                  <a:cubicBezTo>
                    <a:pt x="462" y="1010"/>
                    <a:pt x="504" y="1027"/>
                    <a:pt x="548" y="1040"/>
                  </a:cubicBezTo>
                  <a:cubicBezTo>
                    <a:pt x="602" y="1058"/>
                    <a:pt x="660" y="1061"/>
                    <a:pt x="715" y="1064"/>
                  </a:cubicBezTo>
                  <a:cubicBezTo>
                    <a:pt x="721" y="1064"/>
                    <a:pt x="728" y="1064"/>
                    <a:pt x="734" y="1064"/>
                  </a:cubicBezTo>
                  <a:cubicBezTo>
                    <a:pt x="784" y="1064"/>
                    <a:pt x="835" y="1057"/>
                    <a:pt x="884" y="1042"/>
                  </a:cubicBezTo>
                  <a:cubicBezTo>
                    <a:pt x="926" y="1031"/>
                    <a:pt x="978" y="1004"/>
                    <a:pt x="1010" y="988"/>
                  </a:cubicBezTo>
                  <a:cubicBezTo>
                    <a:pt x="1021" y="984"/>
                    <a:pt x="1030" y="977"/>
                    <a:pt x="1041" y="970"/>
                  </a:cubicBezTo>
                  <a:cubicBezTo>
                    <a:pt x="1118" y="914"/>
                    <a:pt x="1176" y="857"/>
                    <a:pt x="1222" y="771"/>
                  </a:cubicBezTo>
                  <a:cubicBezTo>
                    <a:pt x="1265" y="679"/>
                    <a:pt x="1276" y="573"/>
                    <a:pt x="1251" y="474"/>
                  </a:cubicBezTo>
                  <a:cubicBezTo>
                    <a:pt x="1244" y="453"/>
                    <a:pt x="1236" y="433"/>
                    <a:pt x="1226" y="413"/>
                  </a:cubicBezTo>
                  <a:cubicBezTo>
                    <a:pt x="1222" y="354"/>
                    <a:pt x="1203" y="298"/>
                    <a:pt x="1171" y="248"/>
                  </a:cubicBezTo>
                  <a:lnTo>
                    <a:pt x="1103" y="166"/>
                  </a:lnTo>
                  <a:cubicBezTo>
                    <a:pt x="1053" y="119"/>
                    <a:pt x="992" y="87"/>
                    <a:pt x="925" y="72"/>
                  </a:cubicBezTo>
                  <a:cubicBezTo>
                    <a:pt x="857" y="47"/>
                    <a:pt x="786" y="31"/>
                    <a:pt x="715" y="20"/>
                  </a:cubicBezTo>
                  <a:cubicBezTo>
                    <a:pt x="632" y="7"/>
                    <a:pt x="548" y="1"/>
                    <a:pt x="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0"/>
            <p:cNvSpPr/>
            <p:nvPr/>
          </p:nvSpPr>
          <p:spPr>
            <a:xfrm>
              <a:off x="4137675" y="1478575"/>
              <a:ext cx="35975" cy="31375"/>
            </a:xfrm>
            <a:custGeom>
              <a:avLst/>
              <a:gdLst/>
              <a:ahLst/>
              <a:cxnLst/>
              <a:rect l="l" t="t" r="r" b="b"/>
              <a:pathLst>
                <a:path w="1439" h="1255" extrusionOk="0">
                  <a:moveTo>
                    <a:pt x="429" y="0"/>
                  </a:moveTo>
                  <a:cubicBezTo>
                    <a:pt x="391" y="0"/>
                    <a:pt x="353" y="6"/>
                    <a:pt x="316" y="18"/>
                  </a:cubicBezTo>
                  <a:cubicBezTo>
                    <a:pt x="248" y="37"/>
                    <a:pt x="186" y="76"/>
                    <a:pt x="137" y="129"/>
                  </a:cubicBezTo>
                  <a:cubicBezTo>
                    <a:pt x="50" y="223"/>
                    <a:pt x="0" y="384"/>
                    <a:pt x="49" y="509"/>
                  </a:cubicBezTo>
                  <a:cubicBezTo>
                    <a:pt x="76" y="583"/>
                    <a:pt x="109" y="653"/>
                    <a:pt x="148" y="720"/>
                  </a:cubicBezTo>
                  <a:cubicBezTo>
                    <a:pt x="190" y="786"/>
                    <a:pt x="238" y="848"/>
                    <a:pt x="291" y="905"/>
                  </a:cubicBezTo>
                  <a:cubicBezTo>
                    <a:pt x="321" y="938"/>
                    <a:pt x="355" y="971"/>
                    <a:pt x="390" y="999"/>
                  </a:cubicBezTo>
                  <a:cubicBezTo>
                    <a:pt x="452" y="1049"/>
                    <a:pt x="517" y="1093"/>
                    <a:pt x="585" y="1131"/>
                  </a:cubicBezTo>
                  <a:cubicBezTo>
                    <a:pt x="693" y="1190"/>
                    <a:pt x="809" y="1229"/>
                    <a:pt x="931" y="1246"/>
                  </a:cubicBezTo>
                  <a:cubicBezTo>
                    <a:pt x="966" y="1251"/>
                    <a:pt x="1000" y="1254"/>
                    <a:pt x="1034" y="1254"/>
                  </a:cubicBezTo>
                  <a:cubicBezTo>
                    <a:pt x="1104" y="1254"/>
                    <a:pt x="1172" y="1241"/>
                    <a:pt x="1235" y="1198"/>
                  </a:cubicBezTo>
                  <a:cubicBezTo>
                    <a:pt x="1296" y="1158"/>
                    <a:pt x="1347" y="1104"/>
                    <a:pt x="1381" y="1040"/>
                  </a:cubicBezTo>
                  <a:cubicBezTo>
                    <a:pt x="1419" y="970"/>
                    <a:pt x="1438" y="890"/>
                    <a:pt x="1437" y="810"/>
                  </a:cubicBezTo>
                  <a:cubicBezTo>
                    <a:pt x="1434" y="682"/>
                    <a:pt x="1379" y="561"/>
                    <a:pt x="1286" y="475"/>
                  </a:cubicBezTo>
                  <a:cubicBezTo>
                    <a:pt x="1267" y="416"/>
                    <a:pt x="1232" y="365"/>
                    <a:pt x="1187" y="325"/>
                  </a:cubicBezTo>
                  <a:cubicBezTo>
                    <a:pt x="995" y="167"/>
                    <a:pt x="765" y="49"/>
                    <a:pt x="519" y="11"/>
                  </a:cubicBezTo>
                  <a:cubicBezTo>
                    <a:pt x="489" y="4"/>
                    <a:pt x="459"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0"/>
            <p:cNvSpPr/>
            <p:nvPr/>
          </p:nvSpPr>
          <p:spPr>
            <a:xfrm>
              <a:off x="4071775" y="1392225"/>
              <a:ext cx="26550" cy="23725"/>
            </a:xfrm>
            <a:custGeom>
              <a:avLst/>
              <a:gdLst/>
              <a:ahLst/>
              <a:cxnLst/>
              <a:rect l="l" t="t" r="r" b="b"/>
              <a:pathLst>
                <a:path w="1062" h="949" extrusionOk="0">
                  <a:moveTo>
                    <a:pt x="405" y="1"/>
                  </a:moveTo>
                  <a:cubicBezTo>
                    <a:pt x="367" y="1"/>
                    <a:pt x="329" y="6"/>
                    <a:pt x="293" y="17"/>
                  </a:cubicBezTo>
                  <a:cubicBezTo>
                    <a:pt x="260" y="31"/>
                    <a:pt x="229" y="46"/>
                    <a:pt x="195" y="61"/>
                  </a:cubicBezTo>
                  <a:cubicBezTo>
                    <a:pt x="136" y="97"/>
                    <a:pt x="87" y="150"/>
                    <a:pt x="55" y="212"/>
                  </a:cubicBezTo>
                  <a:cubicBezTo>
                    <a:pt x="16" y="304"/>
                    <a:pt x="5" y="341"/>
                    <a:pt x="2" y="442"/>
                  </a:cubicBezTo>
                  <a:cubicBezTo>
                    <a:pt x="1" y="478"/>
                    <a:pt x="17" y="550"/>
                    <a:pt x="18" y="559"/>
                  </a:cubicBezTo>
                  <a:cubicBezTo>
                    <a:pt x="19" y="564"/>
                    <a:pt x="21" y="569"/>
                    <a:pt x="23" y="575"/>
                  </a:cubicBezTo>
                  <a:cubicBezTo>
                    <a:pt x="36" y="614"/>
                    <a:pt x="54" y="650"/>
                    <a:pt x="72" y="685"/>
                  </a:cubicBezTo>
                  <a:cubicBezTo>
                    <a:pt x="75" y="690"/>
                    <a:pt x="79" y="696"/>
                    <a:pt x="83" y="700"/>
                  </a:cubicBezTo>
                  <a:cubicBezTo>
                    <a:pt x="107" y="734"/>
                    <a:pt x="133" y="765"/>
                    <a:pt x="161" y="794"/>
                  </a:cubicBezTo>
                  <a:cubicBezTo>
                    <a:pt x="166" y="800"/>
                    <a:pt x="170" y="804"/>
                    <a:pt x="176" y="808"/>
                  </a:cubicBezTo>
                  <a:cubicBezTo>
                    <a:pt x="210" y="838"/>
                    <a:pt x="249" y="864"/>
                    <a:pt x="290" y="887"/>
                  </a:cubicBezTo>
                  <a:cubicBezTo>
                    <a:pt x="331" y="908"/>
                    <a:pt x="376" y="923"/>
                    <a:pt x="421" y="935"/>
                  </a:cubicBezTo>
                  <a:cubicBezTo>
                    <a:pt x="427" y="936"/>
                    <a:pt x="433" y="937"/>
                    <a:pt x="438" y="938"/>
                  </a:cubicBezTo>
                  <a:cubicBezTo>
                    <a:pt x="473" y="943"/>
                    <a:pt x="511" y="947"/>
                    <a:pt x="545" y="949"/>
                  </a:cubicBezTo>
                  <a:lnTo>
                    <a:pt x="556" y="949"/>
                  </a:lnTo>
                  <a:cubicBezTo>
                    <a:pt x="562" y="949"/>
                    <a:pt x="567" y="949"/>
                    <a:pt x="573" y="948"/>
                  </a:cubicBezTo>
                  <a:cubicBezTo>
                    <a:pt x="592" y="947"/>
                    <a:pt x="616" y="941"/>
                    <a:pt x="628" y="939"/>
                  </a:cubicBezTo>
                  <a:cubicBezTo>
                    <a:pt x="639" y="937"/>
                    <a:pt x="664" y="935"/>
                    <a:pt x="683" y="930"/>
                  </a:cubicBezTo>
                  <a:cubicBezTo>
                    <a:pt x="685" y="930"/>
                    <a:pt x="688" y="929"/>
                    <a:pt x="691" y="928"/>
                  </a:cubicBezTo>
                  <a:cubicBezTo>
                    <a:pt x="785" y="901"/>
                    <a:pt x="831" y="863"/>
                    <a:pt x="902" y="801"/>
                  </a:cubicBezTo>
                  <a:cubicBezTo>
                    <a:pt x="906" y="796"/>
                    <a:pt x="911" y="792"/>
                    <a:pt x="915" y="787"/>
                  </a:cubicBezTo>
                  <a:cubicBezTo>
                    <a:pt x="942" y="756"/>
                    <a:pt x="966" y="722"/>
                    <a:pt x="985" y="685"/>
                  </a:cubicBezTo>
                  <a:cubicBezTo>
                    <a:pt x="1062" y="545"/>
                    <a:pt x="1042" y="371"/>
                    <a:pt x="937" y="251"/>
                  </a:cubicBezTo>
                  <a:cubicBezTo>
                    <a:pt x="907" y="207"/>
                    <a:pt x="866" y="173"/>
                    <a:pt x="819" y="150"/>
                  </a:cubicBezTo>
                  <a:lnTo>
                    <a:pt x="725" y="116"/>
                  </a:lnTo>
                  <a:cubicBezTo>
                    <a:pt x="709" y="112"/>
                    <a:pt x="691" y="110"/>
                    <a:pt x="675" y="110"/>
                  </a:cubicBezTo>
                  <a:cubicBezTo>
                    <a:pt x="650" y="84"/>
                    <a:pt x="622" y="63"/>
                    <a:pt x="590" y="46"/>
                  </a:cubicBezTo>
                  <a:lnTo>
                    <a:pt x="496" y="11"/>
                  </a:lnTo>
                  <a:cubicBezTo>
                    <a:pt x="466" y="4"/>
                    <a:pt x="435"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0"/>
            <p:cNvSpPr/>
            <p:nvPr/>
          </p:nvSpPr>
          <p:spPr>
            <a:xfrm>
              <a:off x="4118100" y="1546875"/>
              <a:ext cx="23650" cy="20625"/>
            </a:xfrm>
            <a:custGeom>
              <a:avLst/>
              <a:gdLst/>
              <a:ahLst/>
              <a:cxnLst/>
              <a:rect l="l" t="t" r="r" b="b"/>
              <a:pathLst>
                <a:path w="946" h="825" extrusionOk="0">
                  <a:moveTo>
                    <a:pt x="405" y="0"/>
                  </a:moveTo>
                  <a:cubicBezTo>
                    <a:pt x="224" y="0"/>
                    <a:pt x="59" y="122"/>
                    <a:pt x="12" y="305"/>
                  </a:cubicBezTo>
                  <a:lnTo>
                    <a:pt x="1" y="405"/>
                  </a:lnTo>
                  <a:cubicBezTo>
                    <a:pt x="3" y="475"/>
                    <a:pt x="24" y="545"/>
                    <a:pt x="61" y="604"/>
                  </a:cubicBezTo>
                  <a:cubicBezTo>
                    <a:pt x="83" y="631"/>
                    <a:pt x="107" y="658"/>
                    <a:pt x="128" y="685"/>
                  </a:cubicBezTo>
                  <a:cubicBezTo>
                    <a:pt x="179" y="731"/>
                    <a:pt x="241" y="765"/>
                    <a:pt x="308" y="780"/>
                  </a:cubicBezTo>
                  <a:lnTo>
                    <a:pt x="460" y="816"/>
                  </a:lnTo>
                  <a:cubicBezTo>
                    <a:pt x="488" y="821"/>
                    <a:pt x="515" y="824"/>
                    <a:pt x="542" y="824"/>
                  </a:cubicBezTo>
                  <a:cubicBezTo>
                    <a:pt x="723" y="824"/>
                    <a:pt x="888" y="702"/>
                    <a:pt x="936" y="520"/>
                  </a:cubicBezTo>
                  <a:cubicBezTo>
                    <a:pt x="939" y="486"/>
                    <a:pt x="942" y="453"/>
                    <a:pt x="945" y="419"/>
                  </a:cubicBezTo>
                  <a:cubicBezTo>
                    <a:pt x="943" y="349"/>
                    <a:pt x="923" y="281"/>
                    <a:pt x="886" y="221"/>
                  </a:cubicBezTo>
                  <a:cubicBezTo>
                    <a:pt x="863" y="193"/>
                    <a:pt x="840" y="166"/>
                    <a:pt x="818" y="139"/>
                  </a:cubicBezTo>
                  <a:cubicBezTo>
                    <a:pt x="768" y="93"/>
                    <a:pt x="706" y="59"/>
                    <a:pt x="639" y="44"/>
                  </a:cubicBezTo>
                  <a:cubicBezTo>
                    <a:pt x="589" y="32"/>
                    <a:pt x="538" y="20"/>
                    <a:pt x="487" y="9"/>
                  </a:cubicBezTo>
                  <a:cubicBezTo>
                    <a:pt x="460" y="3"/>
                    <a:pt x="432" y="0"/>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0"/>
            <p:cNvSpPr/>
            <p:nvPr/>
          </p:nvSpPr>
          <p:spPr>
            <a:xfrm>
              <a:off x="4193675" y="1571300"/>
              <a:ext cx="22700" cy="21500"/>
            </a:xfrm>
            <a:custGeom>
              <a:avLst/>
              <a:gdLst/>
              <a:ahLst/>
              <a:cxnLst/>
              <a:rect l="l" t="t" r="r" b="b"/>
              <a:pathLst>
                <a:path w="908" h="860" extrusionOk="0">
                  <a:moveTo>
                    <a:pt x="402" y="0"/>
                  </a:moveTo>
                  <a:cubicBezTo>
                    <a:pt x="312" y="0"/>
                    <a:pt x="222" y="32"/>
                    <a:pt x="151" y="95"/>
                  </a:cubicBezTo>
                  <a:cubicBezTo>
                    <a:pt x="108" y="125"/>
                    <a:pt x="74" y="165"/>
                    <a:pt x="51" y="213"/>
                  </a:cubicBezTo>
                  <a:cubicBezTo>
                    <a:pt x="39" y="245"/>
                    <a:pt x="27" y="276"/>
                    <a:pt x="15" y="308"/>
                  </a:cubicBezTo>
                  <a:cubicBezTo>
                    <a:pt x="0" y="375"/>
                    <a:pt x="2" y="444"/>
                    <a:pt x="22" y="510"/>
                  </a:cubicBezTo>
                  <a:cubicBezTo>
                    <a:pt x="36" y="542"/>
                    <a:pt x="51" y="575"/>
                    <a:pt x="65" y="607"/>
                  </a:cubicBezTo>
                  <a:cubicBezTo>
                    <a:pt x="103" y="666"/>
                    <a:pt x="155" y="715"/>
                    <a:pt x="217" y="747"/>
                  </a:cubicBezTo>
                  <a:lnTo>
                    <a:pt x="322" y="812"/>
                  </a:lnTo>
                  <a:cubicBezTo>
                    <a:pt x="380" y="844"/>
                    <a:pt x="443" y="859"/>
                    <a:pt x="506" y="859"/>
                  </a:cubicBezTo>
                  <a:cubicBezTo>
                    <a:pt x="596" y="859"/>
                    <a:pt x="686" y="827"/>
                    <a:pt x="758" y="765"/>
                  </a:cubicBezTo>
                  <a:cubicBezTo>
                    <a:pt x="801" y="734"/>
                    <a:pt x="835" y="695"/>
                    <a:pt x="857" y="647"/>
                  </a:cubicBezTo>
                  <a:cubicBezTo>
                    <a:pt x="869" y="616"/>
                    <a:pt x="881" y="583"/>
                    <a:pt x="893" y="552"/>
                  </a:cubicBezTo>
                  <a:cubicBezTo>
                    <a:pt x="908" y="485"/>
                    <a:pt x="907" y="416"/>
                    <a:pt x="886" y="350"/>
                  </a:cubicBezTo>
                  <a:cubicBezTo>
                    <a:pt x="872" y="317"/>
                    <a:pt x="858" y="285"/>
                    <a:pt x="843" y="253"/>
                  </a:cubicBezTo>
                  <a:cubicBezTo>
                    <a:pt x="806" y="193"/>
                    <a:pt x="753" y="145"/>
                    <a:pt x="692" y="112"/>
                  </a:cubicBezTo>
                  <a:cubicBezTo>
                    <a:pt x="656" y="91"/>
                    <a:pt x="621" y="69"/>
                    <a:pt x="586" y="47"/>
                  </a:cubicBezTo>
                  <a:cubicBezTo>
                    <a:pt x="528" y="16"/>
                    <a:pt x="465"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0"/>
            <p:cNvSpPr/>
            <p:nvPr/>
          </p:nvSpPr>
          <p:spPr>
            <a:xfrm>
              <a:off x="4210175" y="1507775"/>
              <a:ext cx="28600" cy="19975"/>
            </a:xfrm>
            <a:custGeom>
              <a:avLst/>
              <a:gdLst/>
              <a:ahLst/>
              <a:cxnLst/>
              <a:rect l="l" t="t" r="r" b="b"/>
              <a:pathLst>
                <a:path w="1144" h="799" extrusionOk="0">
                  <a:moveTo>
                    <a:pt x="569" y="0"/>
                  </a:moveTo>
                  <a:cubicBezTo>
                    <a:pt x="503" y="0"/>
                    <a:pt x="434" y="19"/>
                    <a:pt x="363" y="63"/>
                  </a:cubicBezTo>
                  <a:cubicBezTo>
                    <a:pt x="0" y="289"/>
                    <a:pt x="235" y="798"/>
                    <a:pt x="576" y="798"/>
                  </a:cubicBezTo>
                  <a:cubicBezTo>
                    <a:pt x="641" y="798"/>
                    <a:pt x="711" y="779"/>
                    <a:pt x="781"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0"/>
            <p:cNvSpPr/>
            <p:nvPr/>
          </p:nvSpPr>
          <p:spPr>
            <a:xfrm>
              <a:off x="4299750" y="1628050"/>
              <a:ext cx="28625" cy="19950"/>
            </a:xfrm>
            <a:custGeom>
              <a:avLst/>
              <a:gdLst/>
              <a:ahLst/>
              <a:cxnLst/>
              <a:rect l="l" t="t" r="r" b="b"/>
              <a:pathLst>
                <a:path w="1145" h="798" extrusionOk="0">
                  <a:moveTo>
                    <a:pt x="569" y="0"/>
                  </a:moveTo>
                  <a:cubicBezTo>
                    <a:pt x="503" y="0"/>
                    <a:pt x="433" y="19"/>
                    <a:pt x="363" y="63"/>
                  </a:cubicBezTo>
                  <a:cubicBezTo>
                    <a:pt x="0" y="289"/>
                    <a:pt x="237" y="797"/>
                    <a:pt x="577" y="797"/>
                  </a:cubicBezTo>
                  <a:cubicBezTo>
                    <a:pt x="643" y="797"/>
                    <a:pt x="713" y="778"/>
                    <a:pt x="783" y="735"/>
                  </a:cubicBezTo>
                  <a:cubicBezTo>
                    <a:pt x="1145"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0"/>
            <p:cNvSpPr/>
            <p:nvPr/>
          </p:nvSpPr>
          <p:spPr>
            <a:xfrm>
              <a:off x="4296425" y="1706875"/>
              <a:ext cx="37300" cy="33525"/>
            </a:xfrm>
            <a:custGeom>
              <a:avLst/>
              <a:gdLst/>
              <a:ahLst/>
              <a:cxnLst/>
              <a:rect l="l" t="t" r="r" b="b"/>
              <a:pathLst>
                <a:path w="1492" h="1341" extrusionOk="0">
                  <a:moveTo>
                    <a:pt x="560" y="1"/>
                  </a:moveTo>
                  <a:cubicBezTo>
                    <a:pt x="484" y="1"/>
                    <a:pt x="404" y="9"/>
                    <a:pt x="336" y="36"/>
                  </a:cubicBezTo>
                  <a:cubicBezTo>
                    <a:pt x="222" y="78"/>
                    <a:pt x="115" y="151"/>
                    <a:pt x="61" y="265"/>
                  </a:cubicBezTo>
                  <a:cubicBezTo>
                    <a:pt x="7" y="378"/>
                    <a:pt x="0" y="493"/>
                    <a:pt x="27" y="613"/>
                  </a:cubicBezTo>
                  <a:cubicBezTo>
                    <a:pt x="37" y="656"/>
                    <a:pt x="58" y="696"/>
                    <a:pt x="76" y="736"/>
                  </a:cubicBezTo>
                  <a:cubicBezTo>
                    <a:pt x="99" y="785"/>
                    <a:pt x="120" y="835"/>
                    <a:pt x="147" y="884"/>
                  </a:cubicBezTo>
                  <a:cubicBezTo>
                    <a:pt x="196" y="971"/>
                    <a:pt x="256" y="1051"/>
                    <a:pt x="328" y="1121"/>
                  </a:cubicBezTo>
                  <a:cubicBezTo>
                    <a:pt x="421" y="1213"/>
                    <a:pt x="528" y="1268"/>
                    <a:pt x="649" y="1309"/>
                  </a:cubicBezTo>
                  <a:cubicBezTo>
                    <a:pt x="708" y="1330"/>
                    <a:pt x="771" y="1334"/>
                    <a:pt x="833" y="1339"/>
                  </a:cubicBezTo>
                  <a:cubicBezTo>
                    <a:pt x="845" y="1340"/>
                    <a:pt x="856" y="1340"/>
                    <a:pt x="868" y="1340"/>
                  </a:cubicBezTo>
                  <a:cubicBezTo>
                    <a:pt x="919" y="1340"/>
                    <a:pt x="971" y="1331"/>
                    <a:pt x="1024" y="1320"/>
                  </a:cubicBezTo>
                  <a:cubicBezTo>
                    <a:pt x="1150" y="1293"/>
                    <a:pt x="1266" y="1225"/>
                    <a:pt x="1351" y="1127"/>
                  </a:cubicBezTo>
                  <a:cubicBezTo>
                    <a:pt x="1419" y="1050"/>
                    <a:pt x="1456" y="951"/>
                    <a:pt x="1456" y="847"/>
                  </a:cubicBezTo>
                  <a:cubicBezTo>
                    <a:pt x="1455" y="821"/>
                    <a:pt x="1450" y="795"/>
                    <a:pt x="1444" y="769"/>
                  </a:cubicBezTo>
                  <a:cubicBezTo>
                    <a:pt x="1476" y="712"/>
                    <a:pt x="1491" y="647"/>
                    <a:pt x="1488" y="582"/>
                  </a:cubicBezTo>
                  <a:cubicBezTo>
                    <a:pt x="1481" y="476"/>
                    <a:pt x="1442" y="375"/>
                    <a:pt x="1361" y="302"/>
                  </a:cubicBezTo>
                  <a:cubicBezTo>
                    <a:pt x="1224" y="180"/>
                    <a:pt x="1059" y="91"/>
                    <a:pt x="882" y="42"/>
                  </a:cubicBezTo>
                  <a:cubicBezTo>
                    <a:pt x="795" y="16"/>
                    <a:pt x="702" y="7"/>
                    <a:pt x="612" y="2"/>
                  </a:cubicBezTo>
                  <a:cubicBezTo>
                    <a:pt x="595" y="1"/>
                    <a:pt x="577"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0"/>
            <p:cNvSpPr/>
            <p:nvPr/>
          </p:nvSpPr>
          <p:spPr>
            <a:xfrm>
              <a:off x="4237225" y="1661175"/>
              <a:ext cx="28525" cy="25825"/>
            </a:xfrm>
            <a:custGeom>
              <a:avLst/>
              <a:gdLst/>
              <a:ahLst/>
              <a:cxnLst/>
              <a:rect l="l" t="t" r="r" b="b"/>
              <a:pathLst>
                <a:path w="1141" h="1033" extrusionOk="0">
                  <a:moveTo>
                    <a:pt x="477" y="1"/>
                  </a:moveTo>
                  <a:cubicBezTo>
                    <a:pt x="414" y="1"/>
                    <a:pt x="351" y="13"/>
                    <a:pt x="288" y="23"/>
                  </a:cubicBezTo>
                  <a:cubicBezTo>
                    <a:pt x="256" y="39"/>
                    <a:pt x="224" y="53"/>
                    <a:pt x="192" y="68"/>
                  </a:cubicBezTo>
                  <a:cubicBezTo>
                    <a:pt x="146" y="94"/>
                    <a:pt x="107" y="131"/>
                    <a:pt x="80" y="177"/>
                  </a:cubicBezTo>
                  <a:cubicBezTo>
                    <a:pt x="57" y="202"/>
                    <a:pt x="41" y="233"/>
                    <a:pt x="33" y="267"/>
                  </a:cubicBezTo>
                  <a:cubicBezTo>
                    <a:pt x="11" y="313"/>
                    <a:pt x="1" y="364"/>
                    <a:pt x="5" y="415"/>
                  </a:cubicBezTo>
                  <a:cubicBezTo>
                    <a:pt x="12" y="463"/>
                    <a:pt x="16" y="514"/>
                    <a:pt x="31" y="560"/>
                  </a:cubicBezTo>
                  <a:cubicBezTo>
                    <a:pt x="34" y="569"/>
                    <a:pt x="38" y="578"/>
                    <a:pt x="41" y="586"/>
                  </a:cubicBezTo>
                  <a:cubicBezTo>
                    <a:pt x="57" y="624"/>
                    <a:pt x="73" y="663"/>
                    <a:pt x="93" y="700"/>
                  </a:cubicBezTo>
                  <a:cubicBezTo>
                    <a:pt x="100" y="714"/>
                    <a:pt x="110" y="728"/>
                    <a:pt x="121" y="741"/>
                  </a:cubicBezTo>
                  <a:cubicBezTo>
                    <a:pt x="150" y="783"/>
                    <a:pt x="184" y="822"/>
                    <a:pt x="221" y="858"/>
                  </a:cubicBezTo>
                  <a:cubicBezTo>
                    <a:pt x="227" y="863"/>
                    <a:pt x="233" y="868"/>
                    <a:pt x="240" y="874"/>
                  </a:cubicBezTo>
                  <a:cubicBezTo>
                    <a:pt x="273" y="899"/>
                    <a:pt x="307" y="922"/>
                    <a:pt x="341" y="945"/>
                  </a:cubicBezTo>
                  <a:cubicBezTo>
                    <a:pt x="355" y="954"/>
                    <a:pt x="369" y="961"/>
                    <a:pt x="386" y="968"/>
                  </a:cubicBezTo>
                  <a:cubicBezTo>
                    <a:pt x="430" y="988"/>
                    <a:pt x="475" y="1005"/>
                    <a:pt x="523" y="1017"/>
                  </a:cubicBezTo>
                  <a:cubicBezTo>
                    <a:pt x="531" y="1019"/>
                    <a:pt x="539" y="1021"/>
                    <a:pt x="548" y="1021"/>
                  </a:cubicBezTo>
                  <a:cubicBezTo>
                    <a:pt x="589" y="1026"/>
                    <a:pt x="630" y="1032"/>
                    <a:pt x="672" y="1033"/>
                  </a:cubicBezTo>
                  <a:cubicBezTo>
                    <a:pt x="674" y="1033"/>
                    <a:pt x="676" y="1033"/>
                    <a:pt x="678" y="1033"/>
                  </a:cubicBezTo>
                  <a:cubicBezTo>
                    <a:pt x="728" y="1033"/>
                    <a:pt x="777" y="1020"/>
                    <a:pt x="821" y="995"/>
                  </a:cubicBezTo>
                  <a:cubicBezTo>
                    <a:pt x="919" y="956"/>
                    <a:pt x="995" y="875"/>
                    <a:pt x="1029" y="774"/>
                  </a:cubicBezTo>
                  <a:cubicBezTo>
                    <a:pt x="1036" y="756"/>
                    <a:pt x="1043" y="738"/>
                    <a:pt x="1046" y="718"/>
                  </a:cubicBezTo>
                  <a:cubicBezTo>
                    <a:pt x="1064" y="698"/>
                    <a:pt x="1078" y="675"/>
                    <a:pt x="1090" y="651"/>
                  </a:cubicBezTo>
                  <a:cubicBezTo>
                    <a:pt x="1102" y="619"/>
                    <a:pt x="1114" y="587"/>
                    <a:pt x="1126" y="556"/>
                  </a:cubicBezTo>
                  <a:cubicBezTo>
                    <a:pt x="1141" y="489"/>
                    <a:pt x="1139" y="419"/>
                    <a:pt x="1119" y="354"/>
                  </a:cubicBezTo>
                  <a:cubicBezTo>
                    <a:pt x="1105" y="322"/>
                    <a:pt x="1090" y="289"/>
                    <a:pt x="1076" y="257"/>
                  </a:cubicBezTo>
                  <a:cubicBezTo>
                    <a:pt x="1038" y="197"/>
                    <a:pt x="986" y="149"/>
                    <a:pt x="925" y="115"/>
                  </a:cubicBezTo>
                  <a:cubicBezTo>
                    <a:pt x="884" y="94"/>
                    <a:pt x="842" y="74"/>
                    <a:pt x="797" y="60"/>
                  </a:cubicBezTo>
                  <a:cubicBezTo>
                    <a:pt x="754" y="42"/>
                    <a:pt x="709" y="28"/>
                    <a:pt x="663" y="18"/>
                  </a:cubicBezTo>
                  <a:cubicBezTo>
                    <a:pt x="617" y="10"/>
                    <a:pt x="570" y="7"/>
                    <a:pt x="524" y="3"/>
                  </a:cubicBezTo>
                  <a:cubicBezTo>
                    <a:pt x="509" y="2"/>
                    <a:pt x="493" y="1"/>
                    <a:pt x="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0"/>
            <p:cNvSpPr/>
            <p:nvPr/>
          </p:nvSpPr>
          <p:spPr>
            <a:xfrm>
              <a:off x="4148100" y="1621975"/>
              <a:ext cx="29050" cy="26425"/>
            </a:xfrm>
            <a:custGeom>
              <a:avLst/>
              <a:gdLst/>
              <a:ahLst/>
              <a:cxnLst/>
              <a:rect l="l" t="t" r="r" b="b"/>
              <a:pathLst>
                <a:path w="1162" h="1057" extrusionOk="0">
                  <a:moveTo>
                    <a:pt x="481" y="0"/>
                  </a:moveTo>
                  <a:cubicBezTo>
                    <a:pt x="456" y="0"/>
                    <a:pt x="432" y="3"/>
                    <a:pt x="397" y="8"/>
                  </a:cubicBezTo>
                  <a:cubicBezTo>
                    <a:pt x="375" y="12"/>
                    <a:pt x="354" y="15"/>
                    <a:pt x="332" y="20"/>
                  </a:cubicBezTo>
                  <a:cubicBezTo>
                    <a:pt x="329" y="21"/>
                    <a:pt x="325" y="22"/>
                    <a:pt x="322" y="24"/>
                  </a:cubicBezTo>
                  <a:cubicBezTo>
                    <a:pt x="292" y="34"/>
                    <a:pt x="251" y="54"/>
                    <a:pt x="222" y="69"/>
                  </a:cubicBezTo>
                  <a:cubicBezTo>
                    <a:pt x="181" y="92"/>
                    <a:pt x="143" y="121"/>
                    <a:pt x="112" y="154"/>
                  </a:cubicBezTo>
                  <a:cubicBezTo>
                    <a:pt x="108" y="158"/>
                    <a:pt x="106" y="160"/>
                    <a:pt x="104" y="162"/>
                  </a:cubicBezTo>
                  <a:cubicBezTo>
                    <a:pt x="94" y="176"/>
                    <a:pt x="85" y="190"/>
                    <a:pt x="75" y="204"/>
                  </a:cubicBezTo>
                  <a:cubicBezTo>
                    <a:pt x="41" y="243"/>
                    <a:pt x="20" y="290"/>
                    <a:pt x="10" y="340"/>
                  </a:cubicBezTo>
                  <a:cubicBezTo>
                    <a:pt x="4" y="376"/>
                    <a:pt x="0" y="410"/>
                    <a:pt x="0" y="446"/>
                  </a:cubicBezTo>
                  <a:cubicBezTo>
                    <a:pt x="1" y="467"/>
                    <a:pt x="13" y="530"/>
                    <a:pt x="18" y="550"/>
                  </a:cubicBezTo>
                  <a:cubicBezTo>
                    <a:pt x="20" y="563"/>
                    <a:pt x="23" y="576"/>
                    <a:pt x="27" y="589"/>
                  </a:cubicBezTo>
                  <a:cubicBezTo>
                    <a:pt x="46" y="644"/>
                    <a:pt x="70" y="697"/>
                    <a:pt x="103" y="745"/>
                  </a:cubicBezTo>
                  <a:cubicBezTo>
                    <a:pt x="130" y="782"/>
                    <a:pt x="158" y="818"/>
                    <a:pt x="189" y="851"/>
                  </a:cubicBezTo>
                  <a:cubicBezTo>
                    <a:pt x="198" y="861"/>
                    <a:pt x="207" y="870"/>
                    <a:pt x="216" y="878"/>
                  </a:cubicBezTo>
                  <a:cubicBezTo>
                    <a:pt x="238" y="897"/>
                    <a:pt x="262" y="912"/>
                    <a:pt x="284" y="928"/>
                  </a:cubicBezTo>
                  <a:cubicBezTo>
                    <a:pt x="308" y="946"/>
                    <a:pt x="333" y="963"/>
                    <a:pt x="359" y="978"/>
                  </a:cubicBezTo>
                  <a:cubicBezTo>
                    <a:pt x="369" y="983"/>
                    <a:pt x="378" y="987"/>
                    <a:pt x="389" y="991"/>
                  </a:cubicBezTo>
                  <a:cubicBezTo>
                    <a:pt x="430" y="1009"/>
                    <a:pt x="474" y="1024"/>
                    <a:pt x="518" y="1037"/>
                  </a:cubicBezTo>
                  <a:cubicBezTo>
                    <a:pt x="531" y="1040"/>
                    <a:pt x="544" y="1042"/>
                    <a:pt x="557" y="1045"/>
                  </a:cubicBezTo>
                  <a:cubicBezTo>
                    <a:pt x="602" y="1052"/>
                    <a:pt x="649" y="1055"/>
                    <a:pt x="695" y="1057"/>
                  </a:cubicBezTo>
                  <a:cubicBezTo>
                    <a:pt x="741" y="1053"/>
                    <a:pt x="788" y="1047"/>
                    <a:pt x="833" y="1036"/>
                  </a:cubicBezTo>
                  <a:cubicBezTo>
                    <a:pt x="847" y="1033"/>
                    <a:pt x="861" y="1030"/>
                    <a:pt x="874" y="1024"/>
                  </a:cubicBezTo>
                  <a:cubicBezTo>
                    <a:pt x="974" y="990"/>
                    <a:pt x="1059" y="920"/>
                    <a:pt x="1112" y="830"/>
                  </a:cubicBezTo>
                  <a:cubicBezTo>
                    <a:pt x="1138" y="785"/>
                    <a:pt x="1152" y="735"/>
                    <a:pt x="1153" y="684"/>
                  </a:cubicBezTo>
                  <a:cubicBezTo>
                    <a:pt x="1162" y="633"/>
                    <a:pt x="1159" y="581"/>
                    <a:pt x="1141" y="532"/>
                  </a:cubicBezTo>
                  <a:cubicBezTo>
                    <a:pt x="1127" y="500"/>
                    <a:pt x="1113" y="468"/>
                    <a:pt x="1098" y="435"/>
                  </a:cubicBezTo>
                  <a:cubicBezTo>
                    <a:pt x="1061" y="376"/>
                    <a:pt x="1008" y="327"/>
                    <a:pt x="947" y="295"/>
                  </a:cubicBezTo>
                  <a:lnTo>
                    <a:pt x="937" y="290"/>
                  </a:lnTo>
                  <a:cubicBezTo>
                    <a:pt x="930" y="271"/>
                    <a:pt x="921" y="252"/>
                    <a:pt x="911" y="233"/>
                  </a:cubicBezTo>
                  <a:cubicBezTo>
                    <a:pt x="909" y="230"/>
                    <a:pt x="907" y="228"/>
                    <a:pt x="905" y="226"/>
                  </a:cubicBezTo>
                  <a:cubicBezTo>
                    <a:pt x="883" y="195"/>
                    <a:pt x="859" y="167"/>
                    <a:pt x="834" y="139"/>
                  </a:cubicBezTo>
                  <a:cubicBezTo>
                    <a:pt x="830" y="136"/>
                    <a:pt x="826" y="132"/>
                    <a:pt x="821" y="128"/>
                  </a:cubicBezTo>
                  <a:cubicBezTo>
                    <a:pt x="808" y="116"/>
                    <a:pt x="783" y="100"/>
                    <a:pt x="774" y="94"/>
                  </a:cubicBezTo>
                  <a:cubicBezTo>
                    <a:pt x="765" y="88"/>
                    <a:pt x="741" y="70"/>
                    <a:pt x="726" y="61"/>
                  </a:cubicBezTo>
                  <a:cubicBezTo>
                    <a:pt x="720" y="57"/>
                    <a:pt x="712" y="55"/>
                    <a:pt x="706" y="52"/>
                  </a:cubicBezTo>
                  <a:cubicBezTo>
                    <a:pt x="666" y="35"/>
                    <a:pt x="625" y="16"/>
                    <a:pt x="583" y="11"/>
                  </a:cubicBezTo>
                  <a:cubicBezTo>
                    <a:pt x="537" y="4"/>
                    <a:pt x="509"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0"/>
            <p:cNvSpPr/>
            <p:nvPr/>
          </p:nvSpPr>
          <p:spPr>
            <a:xfrm>
              <a:off x="4042250" y="1492800"/>
              <a:ext cx="32075" cy="30525"/>
            </a:xfrm>
            <a:custGeom>
              <a:avLst/>
              <a:gdLst/>
              <a:ahLst/>
              <a:cxnLst/>
              <a:rect l="l" t="t" r="r" b="b"/>
              <a:pathLst>
                <a:path w="1283" h="1221" extrusionOk="0">
                  <a:moveTo>
                    <a:pt x="421" y="0"/>
                  </a:moveTo>
                  <a:cubicBezTo>
                    <a:pt x="412" y="0"/>
                    <a:pt x="402" y="0"/>
                    <a:pt x="392" y="1"/>
                  </a:cubicBezTo>
                  <a:cubicBezTo>
                    <a:pt x="322" y="3"/>
                    <a:pt x="253" y="24"/>
                    <a:pt x="193" y="61"/>
                  </a:cubicBezTo>
                  <a:cubicBezTo>
                    <a:pt x="147" y="87"/>
                    <a:pt x="109" y="125"/>
                    <a:pt x="82" y="170"/>
                  </a:cubicBezTo>
                  <a:cubicBezTo>
                    <a:pt x="48" y="209"/>
                    <a:pt x="27" y="257"/>
                    <a:pt x="17" y="308"/>
                  </a:cubicBezTo>
                  <a:cubicBezTo>
                    <a:pt x="1" y="375"/>
                    <a:pt x="3" y="444"/>
                    <a:pt x="23" y="510"/>
                  </a:cubicBezTo>
                  <a:cubicBezTo>
                    <a:pt x="34" y="589"/>
                    <a:pt x="56" y="666"/>
                    <a:pt x="86" y="741"/>
                  </a:cubicBezTo>
                  <a:cubicBezTo>
                    <a:pt x="115" y="808"/>
                    <a:pt x="142" y="875"/>
                    <a:pt x="189" y="932"/>
                  </a:cubicBezTo>
                  <a:cubicBezTo>
                    <a:pt x="218" y="972"/>
                    <a:pt x="250" y="1010"/>
                    <a:pt x="286" y="1045"/>
                  </a:cubicBezTo>
                  <a:cubicBezTo>
                    <a:pt x="323" y="1076"/>
                    <a:pt x="362" y="1104"/>
                    <a:pt x="402" y="1129"/>
                  </a:cubicBezTo>
                  <a:cubicBezTo>
                    <a:pt x="454" y="1163"/>
                    <a:pt x="516" y="1183"/>
                    <a:pt x="575" y="1200"/>
                  </a:cubicBezTo>
                  <a:cubicBezTo>
                    <a:pt x="590" y="1205"/>
                    <a:pt x="606" y="1208"/>
                    <a:pt x="622" y="1209"/>
                  </a:cubicBezTo>
                  <a:cubicBezTo>
                    <a:pt x="666" y="1216"/>
                    <a:pt x="712" y="1221"/>
                    <a:pt x="758" y="1221"/>
                  </a:cubicBezTo>
                  <a:cubicBezTo>
                    <a:pt x="914" y="1215"/>
                    <a:pt x="1073" y="1149"/>
                    <a:pt x="1176" y="1029"/>
                  </a:cubicBezTo>
                  <a:cubicBezTo>
                    <a:pt x="1244" y="953"/>
                    <a:pt x="1282" y="853"/>
                    <a:pt x="1281" y="751"/>
                  </a:cubicBezTo>
                  <a:cubicBezTo>
                    <a:pt x="1282" y="698"/>
                    <a:pt x="1269" y="646"/>
                    <a:pt x="1243" y="601"/>
                  </a:cubicBezTo>
                  <a:cubicBezTo>
                    <a:pt x="1225" y="550"/>
                    <a:pt x="1195" y="505"/>
                    <a:pt x="1154" y="471"/>
                  </a:cubicBezTo>
                  <a:cubicBezTo>
                    <a:pt x="1127" y="448"/>
                    <a:pt x="1099" y="430"/>
                    <a:pt x="1068" y="414"/>
                  </a:cubicBezTo>
                  <a:cubicBezTo>
                    <a:pt x="1022" y="319"/>
                    <a:pt x="956" y="230"/>
                    <a:pt x="876" y="170"/>
                  </a:cubicBezTo>
                  <a:cubicBezTo>
                    <a:pt x="835" y="137"/>
                    <a:pt x="792" y="108"/>
                    <a:pt x="745" y="82"/>
                  </a:cubicBezTo>
                  <a:cubicBezTo>
                    <a:pt x="701" y="60"/>
                    <a:pt x="655" y="43"/>
                    <a:pt x="608" y="28"/>
                  </a:cubicBezTo>
                  <a:cubicBezTo>
                    <a:pt x="547" y="9"/>
                    <a:pt x="484" y="0"/>
                    <a:pt x="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 name="Google Shape;375;p10"/>
          <p:cNvGrpSpPr/>
          <p:nvPr/>
        </p:nvGrpSpPr>
        <p:grpSpPr>
          <a:xfrm>
            <a:off x="8157677" y="2377948"/>
            <a:ext cx="546184" cy="502678"/>
            <a:chOff x="-357900" y="2348840"/>
            <a:chExt cx="1101177" cy="1013464"/>
          </a:xfrm>
        </p:grpSpPr>
        <p:sp>
          <p:nvSpPr>
            <p:cNvPr id="376" name="Google Shape;376;p10"/>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0"/>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0"/>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0"/>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0"/>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0"/>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0"/>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0"/>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BIZ UDPGothic"/>
              <a:buNone/>
              <a:defRPr sz="3500">
                <a:solidFill>
                  <a:schemeClr val="dk1"/>
                </a:solidFill>
                <a:latin typeface="BIZ UDPGothic"/>
                <a:ea typeface="BIZ UDPGothic"/>
                <a:cs typeface="BIZ UDPGothic"/>
                <a:sym typeface="BIZ UDPGothic"/>
              </a:defRPr>
            </a:lvl1pPr>
            <a:lvl2pPr lvl="1" rtl="0">
              <a:spcBef>
                <a:spcPts val="0"/>
              </a:spcBef>
              <a:spcAft>
                <a:spcPts val="0"/>
              </a:spcAft>
              <a:buClr>
                <a:schemeClr val="dk1"/>
              </a:buClr>
              <a:buSzPts val="3500"/>
              <a:buFont typeface="BIZ UDPGothic"/>
              <a:buNone/>
              <a:defRPr sz="3500">
                <a:solidFill>
                  <a:schemeClr val="dk1"/>
                </a:solidFill>
                <a:latin typeface="BIZ UDPGothic"/>
                <a:ea typeface="BIZ UDPGothic"/>
                <a:cs typeface="BIZ UDPGothic"/>
                <a:sym typeface="BIZ UDPGothic"/>
              </a:defRPr>
            </a:lvl2pPr>
            <a:lvl3pPr lvl="2" rtl="0">
              <a:spcBef>
                <a:spcPts val="0"/>
              </a:spcBef>
              <a:spcAft>
                <a:spcPts val="0"/>
              </a:spcAft>
              <a:buClr>
                <a:schemeClr val="dk1"/>
              </a:buClr>
              <a:buSzPts val="3500"/>
              <a:buFont typeface="BIZ UDPGothic"/>
              <a:buNone/>
              <a:defRPr sz="3500">
                <a:solidFill>
                  <a:schemeClr val="dk1"/>
                </a:solidFill>
                <a:latin typeface="BIZ UDPGothic"/>
                <a:ea typeface="BIZ UDPGothic"/>
                <a:cs typeface="BIZ UDPGothic"/>
                <a:sym typeface="BIZ UDPGothic"/>
              </a:defRPr>
            </a:lvl3pPr>
            <a:lvl4pPr lvl="3" rtl="0">
              <a:spcBef>
                <a:spcPts val="0"/>
              </a:spcBef>
              <a:spcAft>
                <a:spcPts val="0"/>
              </a:spcAft>
              <a:buClr>
                <a:schemeClr val="dk1"/>
              </a:buClr>
              <a:buSzPts val="3500"/>
              <a:buFont typeface="BIZ UDPGothic"/>
              <a:buNone/>
              <a:defRPr sz="3500">
                <a:solidFill>
                  <a:schemeClr val="dk1"/>
                </a:solidFill>
                <a:latin typeface="BIZ UDPGothic"/>
                <a:ea typeface="BIZ UDPGothic"/>
                <a:cs typeface="BIZ UDPGothic"/>
                <a:sym typeface="BIZ UDPGothic"/>
              </a:defRPr>
            </a:lvl4pPr>
            <a:lvl5pPr lvl="4" rtl="0">
              <a:spcBef>
                <a:spcPts val="0"/>
              </a:spcBef>
              <a:spcAft>
                <a:spcPts val="0"/>
              </a:spcAft>
              <a:buClr>
                <a:schemeClr val="dk1"/>
              </a:buClr>
              <a:buSzPts val="3500"/>
              <a:buFont typeface="BIZ UDPGothic"/>
              <a:buNone/>
              <a:defRPr sz="3500">
                <a:solidFill>
                  <a:schemeClr val="dk1"/>
                </a:solidFill>
                <a:latin typeface="BIZ UDPGothic"/>
                <a:ea typeface="BIZ UDPGothic"/>
                <a:cs typeface="BIZ UDPGothic"/>
                <a:sym typeface="BIZ UDPGothic"/>
              </a:defRPr>
            </a:lvl5pPr>
            <a:lvl6pPr lvl="5" rtl="0">
              <a:spcBef>
                <a:spcPts val="0"/>
              </a:spcBef>
              <a:spcAft>
                <a:spcPts val="0"/>
              </a:spcAft>
              <a:buClr>
                <a:schemeClr val="dk1"/>
              </a:buClr>
              <a:buSzPts val="3500"/>
              <a:buFont typeface="BIZ UDPGothic"/>
              <a:buNone/>
              <a:defRPr sz="3500">
                <a:solidFill>
                  <a:schemeClr val="dk1"/>
                </a:solidFill>
                <a:latin typeface="BIZ UDPGothic"/>
                <a:ea typeface="BIZ UDPGothic"/>
                <a:cs typeface="BIZ UDPGothic"/>
                <a:sym typeface="BIZ UDPGothic"/>
              </a:defRPr>
            </a:lvl6pPr>
            <a:lvl7pPr lvl="6" rtl="0">
              <a:spcBef>
                <a:spcPts val="0"/>
              </a:spcBef>
              <a:spcAft>
                <a:spcPts val="0"/>
              </a:spcAft>
              <a:buClr>
                <a:schemeClr val="dk1"/>
              </a:buClr>
              <a:buSzPts val="3500"/>
              <a:buFont typeface="BIZ UDPGothic"/>
              <a:buNone/>
              <a:defRPr sz="3500">
                <a:solidFill>
                  <a:schemeClr val="dk1"/>
                </a:solidFill>
                <a:latin typeface="BIZ UDPGothic"/>
                <a:ea typeface="BIZ UDPGothic"/>
                <a:cs typeface="BIZ UDPGothic"/>
                <a:sym typeface="BIZ UDPGothic"/>
              </a:defRPr>
            </a:lvl7pPr>
            <a:lvl8pPr lvl="7" rtl="0">
              <a:spcBef>
                <a:spcPts val="0"/>
              </a:spcBef>
              <a:spcAft>
                <a:spcPts val="0"/>
              </a:spcAft>
              <a:buClr>
                <a:schemeClr val="dk1"/>
              </a:buClr>
              <a:buSzPts val="3500"/>
              <a:buFont typeface="BIZ UDPGothic"/>
              <a:buNone/>
              <a:defRPr sz="3500">
                <a:solidFill>
                  <a:schemeClr val="dk1"/>
                </a:solidFill>
                <a:latin typeface="BIZ UDPGothic"/>
                <a:ea typeface="BIZ UDPGothic"/>
                <a:cs typeface="BIZ UDPGothic"/>
                <a:sym typeface="BIZ UDPGothic"/>
              </a:defRPr>
            </a:lvl8pPr>
            <a:lvl9pPr lvl="8" rtl="0">
              <a:spcBef>
                <a:spcPts val="0"/>
              </a:spcBef>
              <a:spcAft>
                <a:spcPts val="0"/>
              </a:spcAft>
              <a:buClr>
                <a:schemeClr val="dk1"/>
              </a:buClr>
              <a:buSzPts val="3500"/>
              <a:buFont typeface="BIZ UDPGothic"/>
              <a:buNone/>
              <a:defRPr sz="3500">
                <a:solidFill>
                  <a:schemeClr val="dk1"/>
                </a:solidFill>
                <a:latin typeface="BIZ UDPGothic"/>
                <a:ea typeface="BIZ UDPGothic"/>
                <a:cs typeface="BIZ UDPGothic"/>
                <a:sym typeface="BIZ UDPGothic"/>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1pPr>
            <a:lvl2pPr marL="914400" lvl="1" indent="-317500">
              <a:lnSpc>
                <a:spcPct val="100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2pPr>
            <a:lvl3pPr marL="1371600" lvl="2" indent="-317500">
              <a:lnSpc>
                <a:spcPct val="100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3pPr>
            <a:lvl4pPr marL="1828800" lvl="3" indent="-317500">
              <a:lnSpc>
                <a:spcPct val="100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4pPr>
            <a:lvl5pPr marL="2286000" lvl="4" indent="-317500">
              <a:lnSpc>
                <a:spcPct val="100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5pPr>
            <a:lvl6pPr marL="2743200" lvl="5" indent="-317500">
              <a:lnSpc>
                <a:spcPct val="100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6pPr>
            <a:lvl7pPr marL="3200400" lvl="6" indent="-317500">
              <a:lnSpc>
                <a:spcPct val="100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7pPr>
            <a:lvl8pPr marL="3657600" lvl="7" indent="-317500">
              <a:lnSpc>
                <a:spcPct val="100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8pPr>
            <a:lvl9pPr marL="4114800" lvl="8" indent="-317500">
              <a:lnSpc>
                <a:spcPct val="100000"/>
              </a:lnSpc>
              <a:spcBef>
                <a:spcPts val="1600"/>
              </a:spcBef>
              <a:spcAft>
                <a:spcPts val="1600"/>
              </a:spcAft>
              <a:buClr>
                <a:schemeClr val="dk1"/>
              </a:buClr>
              <a:buSzPts val="1400"/>
              <a:buFont typeface="Raleway Medium"/>
              <a:buChar char="■"/>
              <a:defRPr>
                <a:solidFill>
                  <a:schemeClr val="dk1"/>
                </a:solidFill>
                <a:latin typeface="Raleway Medium"/>
                <a:ea typeface="Raleway Medium"/>
                <a:cs typeface="Raleway Medium"/>
                <a:sym typeface="Raleway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9"/>
        <p:cNvGrpSpPr/>
        <p:nvPr/>
      </p:nvGrpSpPr>
      <p:grpSpPr>
        <a:xfrm>
          <a:off x="0" y="0"/>
          <a:ext cx="0" cy="0"/>
          <a:chOff x="0" y="0"/>
          <a:chExt cx="0" cy="0"/>
        </a:xfrm>
      </p:grpSpPr>
      <p:sp>
        <p:nvSpPr>
          <p:cNvPr id="1570" name="Google Shape;1570;p43"/>
          <p:cNvSpPr txBox="1">
            <a:spLocks noGrp="1"/>
          </p:cNvSpPr>
          <p:nvPr>
            <p:ph type="ctrTitle"/>
          </p:nvPr>
        </p:nvSpPr>
        <p:spPr>
          <a:xfrm>
            <a:off x="713232" y="896112"/>
            <a:ext cx="4663500" cy="2311800"/>
          </a:xfrm>
          <a:prstGeom prst="rect">
            <a:avLst/>
          </a:prstGeom>
        </p:spPr>
        <p:txBody>
          <a:bodyPr spcFirstLastPara="1" wrap="square" lIns="91425" tIns="91425" rIns="91425" bIns="91425" anchor="b" anchorCtr="0">
            <a:noAutofit/>
          </a:bodyPr>
          <a:lstStyle/>
          <a:p>
            <a:pPr marL="0" lvl="0" indent="0" algn="l" rtl="0">
              <a:spcBef>
                <a:spcPts val="0"/>
              </a:spcBef>
              <a:spcAft>
                <a:spcPts val="200"/>
              </a:spcAft>
              <a:buNone/>
            </a:pPr>
            <a:r>
              <a:rPr lang="en"/>
              <a:t>السمنة المفرطة وزيادة الوزن</a:t>
            </a:r>
            <a:endParaRPr b="1">
              <a:latin typeface="Archivo Black"/>
              <a:ea typeface="Archivo Black"/>
              <a:cs typeface="Archivo Black"/>
              <a:sym typeface="Archivo Black"/>
            </a:endParaRPr>
          </a:p>
        </p:txBody>
      </p:sp>
      <p:sp>
        <p:nvSpPr>
          <p:cNvPr id="1571" name="Google Shape;1571;p43"/>
          <p:cNvSpPr txBox="1">
            <a:spLocks noGrp="1"/>
          </p:cNvSpPr>
          <p:nvPr>
            <p:ph type="subTitle" idx="1"/>
          </p:nvPr>
        </p:nvSpPr>
        <p:spPr>
          <a:xfrm>
            <a:off x="713225" y="3465575"/>
            <a:ext cx="4663500" cy="47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p:txBody>
      </p:sp>
      <p:sp>
        <p:nvSpPr>
          <p:cNvPr id="1572" name="Google Shape;1572;p43"/>
          <p:cNvSpPr/>
          <p:nvPr/>
        </p:nvSpPr>
        <p:spPr>
          <a:xfrm>
            <a:off x="781429" y="4620402"/>
            <a:ext cx="1877757" cy="1360990"/>
          </a:xfrm>
          <a:custGeom>
            <a:avLst/>
            <a:gdLst/>
            <a:ahLst/>
            <a:cxnLst/>
            <a:rect l="l" t="t" r="r" b="b"/>
            <a:pathLst>
              <a:path w="41947" h="30403" extrusionOk="0">
                <a:moveTo>
                  <a:pt x="22726" y="1"/>
                </a:moveTo>
                <a:cubicBezTo>
                  <a:pt x="10985" y="1"/>
                  <a:pt x="1" y="8093"/>
                  <a:pt x="10967" y="23336"/>
                </a:cubicBezTo>
                <a:cubicBezTo>
                  <a:pt x="14643" y="27664"/>
                  <a:pt x="20747" y="30403"/>
                  <a:pt x="26637" y="30403"/>
                </a:cubicBezTo>
                <a:cubicBezTo>
                  <a:pt x="30051" y="30403"/>
                  <a:pt x="33394" y="29482"/>
                  <a:pt x="36151" y="27418"/>
                </a:cubicBezTo>
                <a:cubicBezTo>
                  <a:pt x="40399" y="23634"/>
                  <a:pt x="41947" y="16980"/>
                  <a:pt x="41044" y="11460"/>
                </a:cubicBezTo>
                <a:cubicBezTo>
                  <a:pt x="38997" y="3723"/>
                  <a:pt x="30687" y="1"/>
                  <a:pt x="227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3"/>
          <p:cNvSpPr/>
          <p:nvPr/>
        </p:nvSpPr>
        <p:spPr>
          <a:xfrm rot="9681457">
            <a:off x="6718513" y="-817255"/>
            <a:ext cx="3195552" cy="1577385"/>
          </a:xfrm>
          <a:custGeom>
            <a:avLst/>
            <a:gdLst/>
            <a:ahLst/>
            <a:cxnLst/>
            <a:rect l="l" t="t" r="r" b="b"/>
            <a:pathLst>
              <a:path w="71383" h="35236" extrusionOk="0">
                <a:moveTo>
                  <a:pt x="13565" y="0"/>
                </a:moveTo>
                <a:cubicBezTo>
                  <a:pt x="12001" y="0"/>
                  <a:pt x="10428" y="68"/>
                  <a:pt x="8860" y="143"/>
                </a:cubicBezTo>
                <a:cubicBezTo>
                  <a:pt x="3820" y="382"/>
                  <a:pt x="644" y="5800"/>
                  <a:pt x="5" y="10476"/>
                </a:cubicBezTo>
                <a:cubicBezTo>
                  <a:pt x="1" y="25435"/>
                  <a:pt x="16985" y="34921"/>
                  <a:pt x="30670" y="35128"/>
                </a:cubicBezTo>
                <a:cubicBezTo>
                  <a:pt x="31173" y="35200"/>
                  <a:pt x="31739" y="35235"/>
                  <a:pt x="32361" y="35235"/>
                </a:cubicBezTo>
                <a:cubicBezTo>
                  <a:pt x="43330" y="35235"/>
                  <a:pt x="71383" y="24231"/>
                  <a:pt x="67336" y="12687"/>
                </a:cubicBezTo>
                <a:cubicBezTo>
                  <a:pt x="66159" y="10114"/>
                  <a:pt x="63153" y="8901"/>
                  <a:pt x="60344" y="8558"/>
                </a:cubicBezTo>
                <a:cubicBezTo>
                  <a:pt x="60268" y="8557"/>
                  <a:pt x="60192" y="8557"/>
                  <a:pt x="60116" y="8557"/>
                </a:cubicBezTo>
                <a:cubicBezTo>
                  <a:pt x="51295" y="8557"/>
                  <a:pt x="46835" y="9728"/>
                  <a:pt x="42719" y="9728"/>
                </a:cubicBezTo>
                <a:cubicBezTo>
                  <a:pt x="38107" y="9728"/>
                  <a:pt x="33926" y="8258"/>
                  <a:pt x="24526" y="2024"/>
                </a:cubicBezTo>
                <a:cubicBezTo>
                  <a:pt x="21031" y="392"/>
                  <a:pt x="17321" y="0"/>
                  <a:pt x="135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4" name="Google Shape;1574;p43"/>
          <p:cNvGrpSpPr/>
          <p:nvPr/>
        </p:nvGrpSpPr>
        <p:grpSpPr>
          <a:xfrm>
            <a:off x="5186527" y="1470110"/>
            <a:ext cx="546184" cy="502678"/>
            <a:chOff x="-357900" y="2348840"/>
            <a:chExt cx="1101177" cy="1013464"/>
          </a:xfrm>
        </p:grpSpPr>
        <p:sp>
          <p:nvSpPr>
            <p:cNvPr id="1575" name="Google Shape;1575;p43"/>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3"/>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3"/>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3"/>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3"/>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3"/>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3"/>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3"/>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3" name="Google Shape;1583;p43"/>
          <p:cNvSpPr/>
          <p:nvPr/>
        </p:nvSpPr>
        <p:spPr>
          <a:xfrm rot="2700000">
            <a:off x="6469538" y="-1741177"/>
            <a:ext cx="3597665" cy="2711795"/>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4" name="Google Shape;1584;p43"/>
          <p:cNvGrpSpPr/>
          <p:nvPr/>
        </p:nvGrpSpPr>
        <p:grpSpPr>
          <a:xfrm>
            <a:off x="857659" y="4420249"/>
            <a:ext cx="1365914" cy="890062"/>
            <a:chOff x="4042250" y="1243325"/>
            <a:chExt cx="762825" cy="497075"/>
          </a:xfrm>
        </p:grpSpPr>
        <p:sp>
          <p:nvSpPr>
            <p:cNvPr id="1585" name="Google Shape;1585;p43"/>
            <p:cNvSpPr/>
            <p:nvPr/>
          </p:nvSpPr>
          <p:spPr>
            <a:xfrm>
              <a:off x="4738250" y="1510075"/>
              <a:ext cx="35925" cy="38725"/>
            </a:xfrm>
            <a:custGeom>
              <a:avLst/>
              <a:gdLst/>
              <a:ahLst/>
              <a:cxnLst/>
              <a:rect l="l" t="t" r="r" b="b"/>
              <a:pathLst>
                <a:path w="1437" h="1549" extrusionOk="0">
                  <a:moveTo>
                    <a:pt x="759" y="1"/>
                  </a:moveTo>
                  <a:cubicBezTo>
                    <a:pt x="702" y="1"/>
                    <a:pt x="646" y="8"/>
                    <a:pt x="588" y="20"/>
                  </a:cubicBezTo>
                  <a:cubicBezTo>
                    <a:pt x="569" y="23"/>
                    <a:pt x="549" y="27"/>
                    <a:pt x="531" y="35"/>
                  </a:cubicBezTo>
                  <a:cubicBezTo>
                    <a:pt x="478" y="53"/>
                    <a:pt x="428" y="76"/>
                    <a:pt x="380" y="104"/>
                  </a:cubicBezTo>
                  <a:cubicBezTo>
                    <a:pt x="314" y="144"/>
                    <a:pt x="254" y="194"/>
                    <a:pt x="204" y="253"/>
                  </a:cubicBezTo>
                  <a:cubicBezTo>
                    <a:pt x="154" y="309"/>
                    <a:pt x="113" y="373"/>
                    <a:pt x="81" y="442"/>
                  </a:cubicBezTo>
                  <a:cubicBezTo>
                    <a:pt x="61" y="489"/>
                    <a:pt x="43" y="537"/>
                    <a:pt x="28" y="587"/>
                  </a:cubicBezTo>
                  <a:cubicBezTo>
                    <a:pt x="14" y="639"/>
                    <a:pt x="12" y="695"/>
                    <a:pt x="7" y="748"/>
                  </a:cubicBezTo>
                  <a:cubicBezTo>
                    <a:pt x="0" y="824"/>
                    <a:pt x="13" y="900"/>
                    <a:pt x="32" y="974"/>
                  </a:cubicBezTo>
                  <a:cubicBezTo>
                    <a:pt x="36" y="993"/>
                    <a:pt x="42" y="1012"/>
                    <a:pt x="50" y="1030"/>
                  </a:cubicBezTo>
                  <a:cubicBezTo>
                    <a:pt x="69" y="1082"/>
                    <a:pt x="93" y="1132"/>
                    <a:pt x="121" y="1180"/>
                  </a:cubicBezTo>
                  <a:cubicBezTo>
                    <a:pt x="196" y="1302"/>
                    <a:pt x="317" y="1422"/>
                    <a:pt x="450" y="1478"/>
                  </a:cubicBezTo>
                  <a:cubicBezTo>
                    <a:pt x="544" y="1521"/>
                    <a:pt x="645" y="1545"/>
                    <a:pt x="749" y="1549"/>
                  </a:cubicBezTo>
                  <a:cubicBezTo>
                    <a:pt x="786" y="1549"/>
                    <a:pt x="823" y="1545"/>
                    <a:pt x="858" y="1538"/>
                  </a:cubicBezTo>
                  <a:cubicBezTo>
                    <a:pt x="895" y="1534"/>
                    <a:pt x="931" y="1525"/>
                    <a:pt x="966" y="1513"/>
                  </a:cubicBezTo>
                  <a:cubicBezTo>
                    <a:pt x="1073" y="1470"/>
                    <a:pt x="1164" y="1417"/>
                    <a:pt x="1243" y="1330"/>
                  </a:cubicBezTo>
                  <a:cubicBezTo>
                    <a:pt x="1306" y="1260"/>
                    <a:pt x="1353" y="1179"/>
                    <a:pt x="1384" y="1091"/>
                  </a:cubicBezTo>
                  <a:cubicBezTo>
                    <a:pt x="1417" y="1005"/>
                    <a:pt x="1436" y="915"/>
                    <a:pt x="1428" y="821"/>
                  </a:cubicBezTo>
                  <a:cubicBezTo>
                    <a:pt x="1427" y="807"/>
                    <a:pt x="1424" y="792"/>
                    <a:pt x="1422" y="777"/>
                  </a:cubicBezTo>
                  <a:cubicBezTo>
                    <a:pt x="1425" y="752"/>
                    <a:pt x="1431" y="729"/>
                    <a:pt x="1432" y="703"/>
                  </a:cubicBezTo>
                  <a:cubicBezTo>
                    <a:pt x="1434" y="633"/>
                    <a:pt x="1424" y="564"/>
                    <a:pt x="1403" y="499"/>
                  </a:cubicBezTo>
                  <a:cubicBezTo>
                    <a:pt x="1385" y="451"/>
                    <a:pt x="1365" y="403"/>
                    <a:pt x="1340" y="358"/>
                  </a:cubicBezTo>
                  <a:cubicBezTo>
                    <a:pt x="1331" y="340"/>
                    <a:pt x="1321" y="323"/>
                    <a:pt x="1308" y="307"/>
                  </a:cubicBezTo>
                  <a:cubicBezTo>
                    <a:pt x="1277" y="266"/>
                    <a:pt x="1245" y="227"/>
                    <a:pt x="1210" y="190"/>
                  </a:cubicBezTo>
                  <a:cubicBezTo>
                    <a:pt x="1172" y="156"/>
                    <a:pt x="1129" y="125"/>
                    <a:pt x="1085" y="98"/>
                  </a:cubicBezTo>
                  <a:cubicBezTo>
                    <a:pt x="1028" y="61"/>
                    <a:pt x="963" y="33"/>
                    <a:pt x="896" y="18"/>
                  </a:cubicBezTo>
                  <a:cubicBezTo>
                    <a:pt x="849" y="6"/>
                    <a:pt x="804"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3"/>
            <p:cNvSpPr/>
            <p:nvPr/>
          </p:nvSpPr>
          <p:spPr>
            <a:xfrm>
              <a:off x="4662775" y="1512200"/>
              <a:ext cx="35550" cy="32650"/>
            </a:xfrm>
            <a:custGeom>
              <a:avLst/>
              <a:gdLst/>
              <a:ahLst/>
              <a:cxnLst/>
              <a:rect l="l" t="t" r="r" b="b"/>
              <a:pathLst>
                <a:path w="1422" h="1306" extrusionOk="0">
                  <a:moveTo>
                    <a:pt x="623" y="1"/>
                  </a:moveTo>
                  <a:cubicBezTo>
                    <a:pt x="609" y="1"/>
                    <a:pt x="595" y="1"/>
                    <a:pt x="582" y="3"/>
                  </a:cubicBezTo>
                  <a:cubicBezTo>
                    <a:pt x="534" y="7"/>
                    <a:pt x="488" y="15"/>
                    <a:pt x="442" y="27"/>
                  </a:cubicBezTo>
                  <a:cubicBezTo>
                    <a:pt x="413" y="35"/>
                    <a:pt x="385" y="47"/>
                    <a:pt x="358" y="61"/>
                  </a:cubicBezTo>
                  <a:cubicBezTo>
                    <a:pt x="329" y="72"/>
                    <a:pt x="301" y="86"/>
                    <a:pt x="275" y="103"/>
                  </a:cubicBezTo>
                  <a:cubicBezTo>
                    <a:pt x="237" y="130"/>
                    <a:pt x="201" y="159"/>
                    <a:pt x="168" y="192"/>
                  </a:cubicBezTo>
                  <a:cubicBezTo>
                    <a:pt x="136" y="226"/>
                    <a:pt x="108" y="265"/>
                    <a:pt x="86" y="305"/>
                  </a:cubicBezTo>
                  <a:cubicBezTo>
                    <a:pt x="55" y="356"/>
                    <a:pt x="33" y="410"/>
                    <a:pt x="20" y="467"/>
                  </a:cubicBezTo>
                  <a:cubicBezTo>
                    <a:pt x="6" y="523"/>
                    <a:pt x="0" y="580"/>
                    <a:pt x="2" y="638"/>
                  </a:cubicBezTo>
                  <a:cubicBezTo>
                    <a:pt x="5" y="666"/>
                    <a:pt x="8" y="695"/>
                    <a:pt x="13" y="724"/>
                  </a:cubicBezTo>
                  <a:cubicBezTo>
                    <a:pt x="18" y="754"/>
                    <a:pt x="23" y="783"/>
                    <a:pt x="31" y="812"/>
                  </a:cubicBezTo>
                  <a:cubicBezTo>
                    <a:pt x="34" y="824"/>
                    <a:pt x="37" y="835"/>
                    <a:pt x="42" y="847"/>
                  </a:cubicBezTo>
                  <a:cubicBezTo>
                    <a:pt x="60" y="890"/>
                    <a:pt x="79" y="933"/>
                    <a:pt x="102" y="975"/>
                  </a:cubicBezTo>
                  <a:cubicBezTo>
                    <a:pt x="108" y="987"/>
                    <a:pt x="116" y="998"/>
                    <a:pt x="123" y="1008"/>
                  </a:cubicBezTo>
                  <a:cubicBezTo>
                    <a:pt x="152" y="1047"/>
                    <a:pt x="182" y="1082"/>
                    <a:pt x="214" y="1118"/>
                  </a:cubicBezTo>
                  <a:cubicBezTo>
                    <a:pt x="253" y="1159"/>
                    <a:pt x="306" y="1192"/>
                    <a:pt x="354" y="1223"/>
                  </a:cubicBezTo>
                  <a:cubicBezTo>
                    <a:pt x="364" y="1229"/>
                    <a:pt x="376" y="1235"/>
                    <a:pt x="387" y="1240"/>
                  </a:cubicBezTo>
                  <a:cubicBezTo>
                    <a:pt x="429" y="1258"/>
                    <a:pt x="472" y="1275"/>
                    <a:pt x="517" y="1288"/>
                  </a:cubicBezTo>
                  <a:cubicBezTo>
                    <a:pt x="565" y="1299"/>
                    <a:pt x="615" y="1306"/>
                    <a:pt x="665" y="1306"/>
                  </a:cubicBezTo>
                  <a:cubicBezTo>
                    <a:pt x="676" y="1306"/>
                    <a:pt x="686" y="1305"/>
                    <a:pt x="696" y="1305"/>
                  </a:cubicBezTo>
                  <a:cubicBezTo>
                    <a:pt x="743" y="1302"/>
                    <a:pt x="789" y="1294"/>
                    <a:pt x="834" y="1284"/>
                  </a:cubicBezTo>
                  <a:cubicBezTo>
                    <a:pt x="850" y="1282"/>
                    <a:pt x="864" y="1278"/>
                    <a:pt x="879" y="1273"/>
                  </a:cubicBezTo>
                  <a:cubicBezTo>
                    <a:pt x="1006" y="1231"/>
                    <a:pt x="1120" y="1158"/>
                    <a:pt x="1209" y="1058"/>
                  </a:cubicBezTo>
                  <a:cubicBezTo>
                    <a:pt x="1254" y="1010"/>
                    <a:pt x="1290" y="955"/>
                    <a:pt x="1321" y="896"/>
                  </a:cubicBezTo>
                  <a:cubicBezTo>
                    <a:pt x="1341" y="852"/>
                    <a:pt x="1357" y="808"/>
                    <a:pt x="1373" y="761"/>
                  </a:cubicBezTo>
                  <a:cubicBezTo>
                    <a:pt x="1378" y="744"/>
                    <a:pt x="1381" y="727"/>
                    <a:pt x="1384" y="709"/>
                  </a:cubicBezTo>
                  <a:cubicBezTo>
                    <a:pt x="1421" y="518"/>
                    <a:pt x="1320" y="327"/>
                    <a:pt x="1141" y="251"/>
                  </a:cubicBezTo>
                  <a:cubicBezTo>
                    <a:pt x="1122" y="225"/>
                    <a:pt x="1100" y="199"/>
                    <a:pt x="1078" y="177"/>
                  </a:cubicBezTo>
                  <a:cubicBezTo>
                    <a:pt x="1045" y="143"/>
                    <a:pt x="1003" y="118"/>
                    <a:pt x="965" y="94"/>
                  </a:cubicBezTo>
                  <a:cubicBezTo>
                    <a:pt x="954" y="86"/>
                    <a:pt x="943" y="78"/>
                    <a:pt x="931" y="73"/>
                  </a:cubicBezTo>
                  <a:cubicBezTo>
                    <a:pt x="888" y="54"/>
                    <a:pt x="844" y="37"/>
                    <a:pt x="800" y="23"/>
                  </a:cubicBezTo>
                  <a:cubicBezTo>
                    <a:pt x="744" y="6"/>
                    <a:pt x="680" y="3"/>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3"/>
            <p:cNvSpPr/>
            <p:nvPr/>
          </p:nvSpPr>
          <p:spPr>
            <a:xfrm>
              <a:off x="4675500" y="1607700"/>
              <a:ext cx="31625" cy="31875"/>
            </a:xfrm>
            <a:custGeom>
              <a:avLst/>
              <a:gdLst/>
              <a:ahLst/>
              <a:cxnLst/>
              <a:rect l="l" t="t" r="r" b="b"/>
              <a:pathLst>
                <a:path w="1265" h="1275" extrusionOk="0">
                  <a:moveTo>
                    <a:pt x="583" y="1"/>
                  </a:moveTo>
                  <a:cubicBezTo>
                    <a:pt x="575" y="1"/>
                    <a:pt x="566" y="1"/>
                    <a:pt x="558" y="1"/>
                  </a:cubicBezTo>
                  <a:cubicBezTo>
                    <a:pt x="296" y="15"/>
                    <a:pt x="72" y="220"/>
                    <a:pt x="22" y="477"/>
                  </a:cubicBezTo>
                  <a:cubicBezTo>
                    <a:pt x="1" y="588"/>
                    <a:pt x="0" y="713"/>
                    <a:pt x="41" y="820"/>
                  </a:cubicBezTo>
                  <a:cubicBezTo>
                    <a:pt x="82" y="927"/>
                    <a:pt x="144" y="1034"/>
                    <a:pt x="238" y="1106"/>
                  </a:cubicBezTo>
                  <a:cubicBezTo>
                    <a:pt x="337" y="1180"/>
                    <a:pt x="443" y="1241"/>
                    <a:pt x="567" y="1261"/>
                  </a:cubicBezTo>
                  <a:cubicBezTo>
                    <a:pt x="619" y="1270"/>
                    <a:pt x="672" y="1274"/>
                    <a:pt x="724" y="1274"/>
                  </a:cubicBezTo>
                  <a:cubicBezTo>
                    <a:pt x="795" y="1274"/>
                    <a:pt x="866" y="1266"/>
                    <a:pt x="936" y="1249"/>
                  </a:cubicBezTo>
                  <a:cubicBezTo>
                    <a:pt x="1067" y="1220"/>
                    <a:pt x="1186" y="1089"/>
                    <a:pt x="1209" y="959"/>
                  </a:cubicBezTo>
                  <a:cubicBezTo>
                    <a:pt x="1221" y="893"/>
                    <a:pt x="1233" y="827"/>
                    <a:pt x="1245" y="762"/>
                  </a:cubicBezTo>
                  <a:cubicBezTo>
                    <a:pt x="1264" y="658"/>
                    <a:pt x="1251" y="554"/>
                    <a:pt x="1195" y="463"/>
                  </a:cubicBezTo>
                  <a:cubicBezTo>
                    <a:pt x="1173" y="424"/>
                    <a:pt x="1141" y="390"/>
                    <a:pt x="1103" y="364"/>
                  </a:cubicBezTo>
                  <a:cubicBezTo>
                    <a:pt x="1093" y="337"/>
                    <a:pt x="1080" y="310"/>
                    <a:pt x="1065" y="284"/>
                  </a:cubicBezTo>
                  <a:cubicBezTo>
                    <a:pt x="970" y="117"/>
                    <a:pt x="776"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3"/>
            <p:cNvSpPr/>
            <p:nvPr/>
          </p:nvSpPr>
          <p:spPr>
            <a:xfrm>
              <a:off x="4696975" y="1561575"/>
              <a:ext cx="28625" cy="19975"/>
            </a:xfrm>
            <a:custGeom>
              <a:avLst/>
              <a:gdLst/>
              <a:ahLst/>
              <a:cxnLst/>
              <a:rect l="l" t="t" r="r" b="b"/>
              <a:pathLst>
                <a:path w="1145" h="799" extrusionOk="0">
                  <a:moveTo>
                    <a:pt x="569" y="1"/>
                  </a:moveTo>
                  <a:cubicBezTo>
                    <a:pt x="503" y="1"/>
                    <a:pt x="433" y="20"/>
                    <a:pt x="363" y="64"/>
                  </a:cubicBezTo>
                  <a:cubicBezTo>
                    <a:pt x="0" y="290"/>
                    <a:pt x="236" y="798"/>
                    <a:pt x="577" y="798"/>
                  </a:cubicBezTo>
                  <a:cubicBezTo>
                    <a:pt x="642" y="798"/>
                    <a:pt x="712" y="779"/>
                    <a:pt x="783" y="736"/>
                  </a:cubicBezTo>
                  <a:cubicBezTo>
                    <a:pt x="1145" y="510"/>
                    <a:pt x="910"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3"/>
            <p:cNvSpPr/>
            <p:nvPr/>
          </p:nvSpPr>
          <p:spPr>
            <a:xfrm>
              <a:off x="4729300" y="1434075"/>
              <a:ext cx="35075" cy="28775"/>
            </a:xfrm>
            <a:custGeom>
              <a:avLst/>
              <a:gdLst/>
              <a:ahLst/>
              <a:cxnLst/>
              <a:rect l="l" t="t" r="r" b="b"/>
              <a:pathLst>
                <a:path w="1403" h="1151" extrusionOk="0">
                  <a:moveTo>
                    <a:pt x="641" y="0"/>
                  </a:moveTo>
                  <a:cubicBezTo>
                    <a:pt x="630" y="0"/>
                    <a:pt x="619" y="1"/>
                    <a:pt x="608" y="2"/>
                  </a:cubicBezTo>
                  <a:cubicBezTo>
                    <a:pt x="501" y="11"/>
                    <a:pt x="397" y="43"/>
                    <a:pt x="305" y="97"/>
                  </a:cubicBezTo>
                  <a:cubicBezTo>
                    <a:pt x="208" y="153"/>
                    <a:pt x="142" y="231"/>
                    <a:pt x="82" y="323"/>
                  </a:cubicBezTo>
                  <a:cubicBezTo>
                    <a:pt x="55" y="365"/>
                    <a:pt x="38" y="415"/>
                    <a:pt x="23" y="462"/>
                  </a:cubicBezTo>
                  <a:cubicBezTo>
                    <a:pt x="8" y="513"/>
                    <a:pt x="1" y="565"/>
                    <a:pt x="2" y="618"/>
                  </a:cubicBezTo>
                  <a:cubicBezTo>
                    <a:pt x="3" y="644"/>
                    <a:pt x="6" y="670"/>
                    <a:pt x="11" y="694"/>
                  </a:cubicBezTo>
                  <a:cubicBezTo>
                    <a:pt x="14" y="719"/>
                    <a:pt x="18" y="744"/>
                    <a:pt x="24" y="768"/>
                  </a:cubicBezTo>
                  <a:cubicBezTo>
                    <a:pt x="59" y="864"/>
                    <a:pt x="92" y="913"/>
                    <a:pt x="161" y="986"/>
                  </a:cubicBezTo>
                  <a:cubicBezTo>
                    <a:pt x="229" y="1061"/>
                    <a:pt x="325" y="1103"/>
                    <a:pt x="420" y="1132"/>
                  </a:cubicBezTo>
                  <a:cubicBezTo>
                    <a:pt x="466" y="1145"/>
                    <a:pt x="515" y="1151"/>
                    <a:pt x="563" y="1151"/>
                  </a:cubicBezTo>
                  <a:cubicBezTo>
                    <a:pt x="568" y="1151"/>
                    <a:pt x="572" y="1151"/>
                    <a:pt x="577" y="1150"/>
                  </a:cubicBezTo>
                  <a:cubicBezTo>
                    <a:pt x="618" y="1148"/>
                    <a:pt x="660" y="1142"/>
                    <a:pt x="701" y="1133"/>
                  </a:cubicBezTo>
                  <a:cubicBezTo>
                    <a:pt x="710" y="1131"/>
                    <a:pt x="720" y="1128"/>
                    <a:pt x="730" y="1125"/>
                  </a:cubicBezTo>
                  <a:cubicBezTo>
                    <a:pt x="811" y="1096"/>
                    <a:pt x="888" y="1054"/>
                    <a:pt x="946" y="989"/>
                  </a:cubicBezTo>
                  <a:cubicBezTo>
                    <a:pt x="953" y="983"/>
                    <a:pt x="957" y="975"/>
                    <a:pt x="963" y="968"/>
                  </a:cubicBezTo>
                  <a:cubicBezTo>
                    <a:pt x="978" y="970"/>
                    <a:pt x="994" y="971"/>
                    <a:pt x="1010" y="972"/>
                  </a:cubicBezTo>
                  <a:cubicBezTo>
                    <a:pt x="1115" y="964"/>
                    <a:pt x="1214" y="919"/>
                    <a:pt x="1290" y="844"/>
                  </a:cubicBezTo>
                  <a:cubicBezTo>
                    <a:pt x="1354" y="767"/>
                    <a:pt x="1402" y="667"/>
                    <a:pt x="1394" y="565"/>
                  </a:cubicBezTo>
                  <a:cubicBezTo>
                    <a:pt x="1389" y="458"/>
                    <a:pt x="1344" y="358"/>
                    <a:pt x="1267" y="285"/>
                  </a:cubicBezTo>
                  <a:cubicBezTo>
                    <a:pt x="1204" y="228"/>
                    <a:pt x="1137" y="176"/>
                    <a:pt x="1067" y="129"/>
                  </a:cubicBezTo>
                  <a:cubicBezTo>
                    <a:pt x="998" y="83"/>
                    <a:pt x="920" y="54"/>
                    <a:pt x="841" y="28"/>
                  </a:cubicBezTo>
                  <a:cubicBezTo>
                    <a:pt x="817" y="20"/>
                    <a:pt x="794" y="15"/>
                    <a:pt x="770" y="13"/>
                  </a:cubicBezTo>
                  <a:cubicBezTo>
                    <a:pt x="728" y="8"/>
                    <a:pt x="684" y="0"/>
                    <a:pt x="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3"/>
            <p:cNvSpPr/>
            <p:nvPr/>
          </p:nvSpPr>
          <p:spPr>
            <a:xfrm>
              <a:off x="4680575" y="1437325"/>
              <a:ext cx="21500" cy="24000"/>
            </a:xfrm>
            <a:custGeom>
              <a:avLst/>
              <a:gdLst/>
              <a:ahLst/>
              <a:cxnLst/>
              <a:rect l="l" t="t" r="r" b="b"/>
              <a:pathLst>
                <a:path w="860" h="960" extrusionOk="0">
                  <a:moveTo>
                    <a:pt x="411" y="0"/>
                  </a:moveTo>
                  <a:cubicBezTo>
                    <a:pt x="373" y="0"/>
                    <a:pt x="335" y="6"/>
                    <a:pt x="297" y="17"/>
                  </a:cubicBezTo>
                  <a:lnTo>
                    <a:pt x="200" y="60"/>
                  </a:lnTo>
                  <a:cubicBezTo>
                    <a:pt x="141" y="97"/>
                    <a:pt x="92" y="150"/>
                    <a:pt x="60" y="211"/>
                  </a:cubicBezTo>
                  <a:cubicBezTo>
                    <a:pt x="58" y="215"/>
                    <a:pt x="55" y="220"/>
                    <a:pt x="54" y="223"/>
                  </a:cubicBezTo>
                  <a:cubicBezTo>
                    <a:pt x="40" y="255"/>
                    <a:pt x="28" y="290"/>
                    <a:pt x="18" y="322"/>
                  </a:cubicBezTo>
                  <a:cubicBezTo>
                    <a:pt x="17" y="325"/>
                    <a:pt x="17" y="326"/>
                    <a:pt x="15" y="328"/>
                  </a:cubicBezTo>
                  <a:cubicBezTo>
                    <a:pt x="14" y="332"/>
                    <a:pt x="13" y="335"/>
                    <a:pt x="13" y="340"/>
                  </a:cubicBezTo>
                  <a:cubicBezTo>
                    <a:pt x="13" y="342"/>
                    <a:pt x="12" y="344"/>
                    <a:pt x="12" y="346"/>
                  </a:cubicBezTo>
                  <a:cubicBezTo>
                    <a:pt x="8" y="379"/>
                    <a:pt x="4" y="419"/>
                    <a:pt x="1" y="452"/>
                  </a:cubicBezTo>
                  <a:cubicBezTo>
                    <a:pt x="0" y="460"/>
                    <a:pt x="0" y="468"/>
                    <a:pt x="1" y="477"/>
                  </a:cubicBezTo>
                  <a:cubicBezTo>
                    <a:pt x="5" y="562"/>
                    <a:pt x="30" y="646"/>
                    <a:pt x="74" y="719"/>
                  </a:cubicBezTo>
                  <a:cubicBezTo>
                    <a:pt x="78" y="727"/>
                    <a:pt x="82" y="734"/>
                    <a:pt x="87" y="742"/>
                  </a:cubicBezTo>
                  <a:cubicBezTo>
                    <a:pt x="112" y="777"/>
                    <a:pt x="140" y="810"/>
                    <a:pt x="170" y="840"/>
                  </a:cubicBezTo>
                  <a:cubicBezTo>
                    <a:pt x="202" y="868"/>
                    <a:pt x="237" y="893"/>
                    <a:pt x="274" y="913"/>
                  </a:cubicBezTo>
                  <a:cubicBezTo>
                    <a:pt x="318" y="939"/>
                    <a:pt x="368" y="953"/>
                    <a:pt x="419" y="955"/>
                  </a:cubicBezTo>
                  <a:cubicBezTo>
                    <a:pt x="437" y="958"/>
                    <a:pt x="455" y="960"/>
                    <a:pt x="473" y="960"/>
                  </a:cubicBezTo>
                  <a:cubicBezTo>
                    <a:pt x="506" y="960"/>
                    <a:pt x="540" y="954"/>
                    <a:pt x="571" y="944"/>
                  </a:cubicBezTo>
                  <a:cubicBezTo>
                    <a:pt x="623" y="930"/>
                    <a:pt x="670" y="904"/>
                    <a:pt x="709" y="866"/>
                  </a:cubicBezTo>
                  <a:cubicBezTo>
                    <a:pt x="751" y="836"/>
                    <a:pt x="786" y="796"/>
                    <a:pt x="809" y="748"/>
                  </a:cubicBezTo>
                  <a:cubicBezTo>
                    <a:pt x="820" y="717"/>
                    <a:pt x="832" y="684"/>
                    <a:pt x="844" y="653"/>
                  </a:cubicBezTo>
                  <a:cubicBezTo>
                    <a:pt x="859" y="586"/>
                    <a:pt x="857" y="517"/>
                    <a:pt x="838" y="451"/>
                  </a:cubicBezTo>
                  <a:cubicBezTo>
                    <a:pt x="827" y="426"/>
                    <a:pt x="815" y="401"/>
                    <a:pt x="804" y="376"/>
                  </a:cubicBezTo>
                  <a:cubicBezTo>
                    <a:pt x="802" y="291"/>
                    <a:pt x="770" y="209"/>
                    <a:pt x="712" y="145"/>
                  </a:cubicBezTo>
                  <a:cubicBezTo>
                    <a:pt x="682" y="102"/>
                    <a:pt x="642" y="67"/>
                    <a:pt x="595" y="46"/>
                  </a:cubicBezTo>
                  <a:cubicBezTo>
                    <a:pt x="563" y="34"/>
                    <a:pt x="531" y="22"/>
                    <a:pt x="501" y="10"/>
                  </a:cubicBezTo>
                  <a:cubicBezTo>
                    <a:pt x="471" y="4"/>
                    <a:pt x="441" y="0"/>
                    <a:pt x="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3"/>
            <p:cNvSpPr/>
            <p:nvPr/>
          </p:nvSpPr>
          <p:spPr>
            <a:xfrm>
              <a:off x="4783050" y="1478250"/>
              <a:ext cx="22025" cy="23250"/>
            </a:xfrm>
            <a:custGeom>
              <a:avLst/>
              <a:gdLst/>
              <a:ahLst/>
              <a:cxnLst/>
              <a:rect l="l" t="t" r="r" b="b"/>
              <a:pathLst>
                <a:path w="881" h="930" extrusionOk="0">
                  <a:moveTo>
                    <a:pt x="404" y="0"/>
                  </a:moveTo>
                  <a:cubicBezTo>
                    <a:pt x="328" y="0"/>
                    <a:pt x="254" y="20"/>
                    <a:pt x="188" y="58"/>
                  </a:cubicBezTo>
                  <a:cubicBezTo>
                    <a:pt x="161" y="79"/>
                    <a:pt x="134" y="103"/>
                    <a:pt x="106" y="125"/>
                  </a:cubicBezTo>
                  <a:cubicBezTo>
                    <a:pt x="59" y="175"/>
                    <a:pt x="27" y="237"/>
                    <a:pt x="11" y="303"/>
                  </a:cubicBezTo>
                  <a:cubicBezTo>
                    <a:pt x="7" y="336"/>
                    <a:pt x="4" y="371"/>
                    <a:pt x="1" y="405"/>
                  </a:cubicBezTo>
                  <a:cubicBezTo>
                    <a:pt x="3" y="475"/>
                    <a:pt x="24" y="543"/>
                    <a:pt x="60" y="602"/>
                  </a:cubicBezTo>
                  <a:lnTo>
                    <a:pt x="149" y="744"/>
                  </a:lnTo>
                  <a:cubicBezTo>
                    <a:pt x="175" y="789"/>
                    <a:pt x="213" y="828"/>
                    <a:pt x="258" y="854"/>
                  </a:cubicBezTo>
                  <a:cubicBezTo>
                    <a:pt x="321" y="903"/>
                    <a:pt x="398" y="929"/>
                    <a:pt x="476" y="929"/>
                  </a:cubicBezTo>
                  <a:cubicBezTo>
                    <a:pt x="500" y="929"/>
                    <a:pt x="523" y="927"/>
                    <a:pt x="546" y="922"/>
                  </a:cubicBezTo>
                  <a:cubicBezTo>
                    <a:pt x="599" y="918"/>
                    <a:pt x="650" y="901"/>
                    <a:pt x="695" y="870"/>
                  </a:cubicBezTo>
                  <a:lnTo>
                    <a:pt x="776" y="802"/>
                  </a:lnTo>
                  <a:cubicBezTo>
                    <a:pt x="822" y="752"/>
                    <a:pt x="854" y="691"/>
                    <a:pt x="871" y="624"/>
                  </a:cubicBezTo>
                  <a:cubicBezTo>
                    <a:pt x="874" y="590"/>
                    <a:pt x="877" y="557"/>
                    <a:pt x="880" y="523"/>
                  </a:cubicBezTo>
                  <a:cubicBezTo>
                    <a:pt x="878" y="453"/>
                    <a:pt x="858" y="384"/>
                    <a:pt x="821" y="325"/>
                  </a:cubicBezTo>
                  <a:lnTo>
                    <a:pt x="733" y="184"/>
                  </a:lnTo>
                  <a:cubicBezTo>
                    <a:pt x="674" y="98"/>
                    <a:pt x="586" y="35"/>
                    <a:pt x="486" y="8"/>
                  </a:cubicBezTo>
                  <a:cubicBezTo>
                    <a:pt x="459" y="3"/>
                    <a:pt x="431" y="0"/>
                    <a:pt x="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3"/>
            <p:cNvSpPr/>
            <p:nvPr/>
          </p:nvSpPr>
          <p:spPr>
            <a:xfrm>
              <a:off x="4763525" y="1372300"/>
              <a:ext cx="34800" cy="33875"/>
            </a:xfrm>
            <a:custGeom>
              <a:avLst/>
              <a:gdLst/>
              <a:ahLst/>
              <a:cxnLst/>
              <a:rect l="l" t="t" r="r" b="b"/>
              <a:pathLst>
                <a:path w="1392" h="1355" extrusionOk="0">
                  <a:moveTo>
                    <a:pt x="600" y="1"/>
                  </a:moveTo>
                  <a:cubicBezTo>
                    <a:pt x="535" y="1"/>
                    <a:pt x="470" y="9"/>
                    <a:pt x="407" y="33"/>
                  </a:cubicBezTo>
                  <a:cubicBezTo>
                    <a:pt x="355" y="50"/>
                    <a:pt x="305" y="74"/>
                    <a:pt x="260" y="103"/>
                  </a:cubicBezTo>
                  <a:cubicBezTo>
                    <a:pt x="188" y="153"/>
                    <a:pt x="126" y="218"/>
                    <a:pt x="82" y="293"/>
                  </a:cubicBezTo>
                  <a:cubicBezTo>
                    <a:pt x="56" y="337"/>
                    <a:pt x="36" y="384"/>
                    <a:pt x="24" y="434"/>
                  </a:cubicBezTo>
                  <a:cubicBezTo>
                    <a:pt x="1" y="526"/>
                    <a:pt x="9" y="611"/>
                    <a:pt x="29" y="702"/>
                  </a:cubicBezTo>
                  <a:cubicBezTo>
                    <a:pt x="31" y="717"/>
                    <a:pt x="36" y="732"/>
                    <a:pt x="42" y="746"/>
                  </a:cubicBezTo>
                  <a:cubicBezTo>
                    <a:pt x="58" y="789"/>
                    <a:pt x="77" y="830"/>
                    <a:pt x="100" y="872"/>
                  </a:cubicBezTo>
                  <a:cubicBezTo>
                    <a:pt x="135" y="927"/>
                    <a:pt x="176" y="977"/>
                    <a:pt x="222" y="1024"/>
                  </a:cubicBezTo>
                  <a:cubicBezTo>
                    <a:pt x="285" y="1090"/>
                    <a:pt x="363" y="1144"/>
                    <a:pt x="439" y="1192"/>
                  </a:cubicBezTo>
                  <a:cubicBezTo>
                    <a:pt x="608" y="1301"/>
                    <a:pt x="809" y="1347"/>
                    <a:pt x="1007" y="1355"/>
                  </a:cubicBezTo>
                  <a:cubicBezTo>
                    <a:pt x="1009" y="1355"/>
                    <a:pt x="1011" y="1355"/>
                    <a:pt x="1013" y="1355"/>
                  </a:cubicBezTo>
                  <a:cubicBezTo>
                    <a:pt x="1064" y="1355"/>
                    <a:pt x="1113" y="1342"/>
                    <a:pt x="1157" y="1317"/>
                  </a:cubicBezTo>
                  <a:cubicBezTo>
                    <a:pt x="1208" y="1299"/>
                    <a:pt x="1252" y="1268"/>
                    <a:pt x="1286" y="1228"/>
                  </a:cubicBezTo>
                  <a:cubicBezTo>
                    <a:pt x="1354" y="1150"/>
                    <a:pt x="1391" y="1051"/>
                    <a:pt x="1391" y="948"/>
                  </a:cubicBezTo>
                  <a:cubicBezTo>
                    <a:pt x="1391" y="885"/>
                    <a:pt x="1391" y="822"/>
                    <a:pt x="1390" y="759"/>
                  </a:cubicBezTo>
                  <a:cubicBezTo>
                    <a:pt x="1390" y="663"/>
                    <a:pt x="1342" y="560"/>
                    <a:pt x="1275" y="492"/>
                  </a:cubicBezTo>
                  <a:cubicBezTo>
                    <a:pt x="1258" y="456"/>
                    <a:pt x="1241" y="419"/>
                    <a:pt x="1222" y="383"/>
                  </a:cubicBezTo>
                  <a:cubicBezTo>
                    <a:pt x="1205" y="354"/>
                    <a:pt x="1187" y="326"/>
                    <a:pt x="1166" y="300"/>
                  </a:cubicBezTo>
                  <a:cubicBezTo>
                    <a:pt x="1128" y="250"/>
                    <a:pt x="1088" y="197"/>
                    <a:pt x="1037" y="157"/>
                  </a:cubicBezTo>
                  <a:cubicBezTo>
                    <a:pt x="948" y="87"/>
                    <a:pt x="848" y="26"/>
                    <a:pt x="733" y="10"/>
                  </a:cubicBezTo>
                  <a:cubicBezTo>
                    <a:pt x="689" y="5"/>
                    <a:pt x="644" y="1"/>
                    <a:pt x="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3"/>
            <p:cNvSpPr/>
            <p:nvPr/>
          </p:nvSpPr>
          <p:spPr>
            <a:xfrm>
              <a:off x="4699450" y="1378250"/>
              <a:ext cx="22725" cy="23075"/>
            </a:xfrm>
            <a:custGeom>
              <a:avLst/>
              <a:gdLst/>
              <a:ahLst/>
              <a:cxnLst/>
              <a:rect l="l" t="t" r="r" b="b"/>
              <a:pathLst>
                <a:path w="909" h="923" extrusionOk="0">
                  <a:moveTo>
                    <a:pt x="485" y="1"/>
                  </a:moveTo>
                  <a:cubicBezTo>
                    <a:pt x="478" y="1"/>
                    <a:pt x="471" y="1"/>
                    <a:pt x="463" y="1"/>
                  </a:cubicBezTo>
                  <a:cubicBezTo>
                    <a:pt x="425" y="4"/>
                    <a:pt x="389" y="9"/>
                    <a:pt x="353" y="19"/>
                  </a:cubicBezTo>
                  <a:cubicBezTo>
                    <a:pt x="349" y="19"/>
                    <a:pt x="345" y="21"/>
                    <a:pt x="342" y="22"/>
                  </a:cubicBezTo>
                  <a:cubicBezTo>
                    <a:pt x="305" y="35"/>
                    <a:pt x="271" y="51"/>
                    <a:pt x="237" y="70"/>
                  </a:cubicBezTo>
                  <a:cubicBezTo>
                    <a:pt x="233" y="72"/>
                    <a:pt x="230" y="74"/>
                    <a:pt x="226" y="77"/>
                  </a:cubicBezTo>
                  <a:cubicBezTo>
                    <a:pt x="196" y="101"/>
                    <a:pt x="165" y="125"/>
                    <a:pt x="137" y="151"/>
                  </a:cubicBezTo>
                  <a:cubicBezTo>
                    <a:pt x="134" y="154"/>
                    <a:pt x="130" y="157"/>
                    <a:pt x="128" y="160"/>
                  </a:cubicBezTo>
                  <a:cubicBezTo>
                    <a:pt x="104" y="189"/>
                    <a:pt x="83" y="221"/>
                    <a:pt x="62" y="252"/>
                  </a:cubicBezTo>
                  <a:cubicBezTo>
                    <a:pt x="60" y="255"/>
                    <a:pt x="58" y="260"/>
                    <a:pt x="57" y="263"/>
                  </a:cubicBezTo>
                  <a:cubicBezTo>
                    <a:pt x="55" y="266"/>
                    <a:pt x="52" y="269"/>
                    <a:pt x="51" y="274"/>
                  </a:cubicBezTo>
                  <a:cubicBezTo>
                    <a:pt x="42" y="298"/>
                    <a:pt x="24" y="345"/>
                    <a:pt x="16" y="369"/>
                  </a:cubicBezTo>
                  <a:cubicBezTo>
                    <a:pt x="16" y="370"/>
                    <a:pt x="15" y="371"/>
                    <a:pt x="15" y="372"/>
                  </a:cubicBezTo>
                  <a:cubicBezTo>
                    <a:pt x="15" y="374"/>
                    <a:pt x="14" y="376"/>
                    <a:pt x="14" y="377"/>
                  </a:cubicBezTo>
                  <a:cubicBezTo>
                    <a:pt x="7" y="414"/>
                    <a:pt x="3" y="451"/>
                    <a:pt x="2" y="489"/>
                  </a:cubicBezTo>
                  <a:cubicBezTo>
                    <a:pt x="1" y="492"/>
                    <a:pt x="1" y="495"/>
                    <a:pt x="2" y="500"/>
                  </a:cubicBezTo>
                  <a:cubicBezTo>
                    <a:pt x="2" y="501"/>
                    <a:pt x="2" y="502"/>
                    <a:pt x="2" y="502"/>
                  </a:cubicBezTo>
                  <a:cubicBezTo>
                    <a:pt x="4" y="519"/>
                    <a:pt x="7" y="536"/>
                    <a:pt x="9" y="554"/>
                  </a:cubicBezTo>
                  <a:cubicBezTo>
                    <a:pt x="13" y="571"/>
                    <a:pt x="15" y="588"/>
                    <a:pt x="18" y="605"/>
                  </a:cubicBezTo>
                  <a:cubicBezTo>
                    <a:pt x="18" y="608"/>
                    <a:pt x="19" y="610"/>
                    <a:pt x="19" y="612"/>
                  </a:cubicBezTo>
                  <a:cubicBezTo>
                    <a:pt x="31" y="649"/>
                    <a:pt x="47" y="684"/>
                    <a:pt x="68" y="718"/>
                  </a:cubicBezTo>
                  <a:cubicBezTo>
                    <a:pt x="113" y="792"/>
                    <a:pt x="165" y="830"/>
                    <a:pt x="236" y="876"/>
                  </a:cubicBezTo>
                  <a:cubicBezTo>
                    <a:pt x="293" y="907"/>
                    <a:pt x="356" y="922"/>
                    <a:pt x="419" y="922"/>
                  </a:cubicBezTo>
                  <a:cubicBezTo>
                    <a:pt x="510" y="922"/>
                    <a:pt x="600" y="890"/>
                    <a:pt x="672" y="827"/>
                  </a:cubicBezTo>
                  <a:cubicBezTo>
                    <a:pt x="714" y="798"/>
                    <a:pt x="748" y="757"/>
                    <a:pt x="771" y="709"/>
                  </a:cubicBezTo>
                  <a:lnTo>
                    <a:pt x="772" y="708"/>
                  </a:lnTo>
                  <a:cubicBezTo>
                    <a:pt x="783" y="699"/>
                    <a:pt x="793" y="690"/>
                    <a:pt x="802" y="681"/>
                  </a:cubicBezTo>
                  <a:cubicBezTo>
                    <a:pt x="822" y="652"/>
                    <a:pt x="842" y="625"/>
                    <a:pt x="862" y="597"/>
                  </a:cubicBezTo>
                  <a:cubicBezTo>
                    <a:pt x="893" y="536"/>
                    <a:pt x="908" y="469"/>
                    <a:pt x="907" y="401"/>
                  </a:cubicBezTo>
                  <a:cubicBezTo>
                    <a:pt x="902" y="368"/>
                    <a:pt x="896" y="333"/>
                    <a:pt x="891" y="300"/>
                  </a:cubicBezTo>
                  <a:cubicBezTo>
                    <a:pt x="870" y="231"/>
                    <a:pt x="832" y="169"/>
                    <a:pt x="780" y="121"/>
                  </a:cubicBezTo>
                  <a:cubicBezTo>
                    <a:pt x="751" y="97"/>
                    <a:pt x="719" y="74"/>
                    <a:pt x="688" y="54"/>
                  </a:cubicBezTo>
                  <a:cubicBezTo>
                    <a:pt x="685" y="52"/>
                    <a:pt x="680" y="51"/>
                    <a:pt x="677" y="49"/>
                  </a:cubicBezTo>
                  <a:cubicBezTo>
                    <a:pt x="609" y="20"/>
                    <a:pt x="556" y="1"/>
                    <a:pt x="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3"/>
            <p:cNvSpPr/>
            <p:nvPr/>
          </p:nvSpPr>
          <p:spPr>
            <a:xfrm>
              <a:off x="4721850" y="1315175"/>
              <a:ext cx="24225" cy="22400"/>
            </a:xfrm>
            <a:custGeom>
              <a:avLst/>
              <a:gdLst/>
              <a:ahLst/>
              <a:cxnLst/>
              <a:rect l="l" t="t" r="r" b="b"/>
              <a:pathLst>
                <a:path w="969" h="896" extrusionOk="0">
                  <a:moveTo>
                    <a:pt x="414" y="1"/>
                  </a:moveTo>
                  <a:cubicBezTo>
                    <a:pt x="376" y="1"/>
                    <a:pt x="339" y="6"/>
                    <a:pt x="303" y="17"/>
                  </a:cubicBezTo>
                  <a:cubicBezTo>
                    <a:pt x="227" y="39"/>
                    <a:pt x="171" y="78"/>
                    <a:pt x="117" y="134"/>
                  </a:cubicBezTo>
                  <a:cubicBezTo>
                    <a:pt x="91" y="161"/>
                    <a:pt x="68" y="193"/>
                    <a:pt x="51" y="226"/>
                  </a:cubicBezTo>
                  <a:cubicBezTo>
                    <a:pt x="12" y="296"/>
                    <a:pt x="3" y="363"/>
                    <a:pt x="0" y="442"/>
                  </a:cubicBezTo>
                  <a:cubicBezTo>
                    <a:pt x="1" y="463"/>
                    <a:pt x="5" y="483"/>
                    <a:pt x="9" y="504"/>
                  </a:cubicBezTo>
                  <a:cubicBezTo>
                    <a:pt x="11" y="525"/>
                    <a:pt x="14" y="546"/>
                    <a:pt x="20" y="567"/>
                  </a:cubicBezTo>
                  <a:cubicBezTo>
                    <a:pt x="34" y="603"/>
                    <a:pt x="49" y="639"/>
                    <a:pt x="67" y="674"/>
                  </a:cubicBezTo>
                  <a:cubicBezTo>
                    <a:pt x="70" y="677"/>
                    <a:pt x="73" y="681"/>
                    <a:pt x="75" y="684"/>
                  </a:cubicBezTo>
                  <a:cubicBezTo>
                    <a:pt x="99" y="716"/>
                    <a:pt x="124" y="746"/>
                    <a:pt x="151" y="774"/>
                  </a:cubicBezTo>
                  <a:cubicBezTo>
                    <a:pt x="154" y="777"/>
                    <a:pt x="156" y="779"/>
                    <a:pt x="160" y="782"/>
                  </a:cubicBezTo>
                  <a:cubicBezTo>
                    <a:pt x="161" y="783"/>
                    <a:pt x="223" y="833"/>
                    <a:pt x="255" y="847"/>
                  </a:cubicBezTo>
                  <a:cubicBezTo>
                    <a:pt x="269" y="853"/>
                    <a:pt x="336" y="878"/>
                    <a:pt x="350" y="883"/>
                  </a:cubicBezTo>
                  <a:cubicBezTo>
                    <a:pt x="353" y="883"/>
                    <a:pt x="354" y="884"/>
                    <a:pt x="355" y="884"/>
                  </a:cubicBezTo>
                  <a:cubicBezTo>
                    <a:pt x="357" y="884"/>
                    <a:pt x="359" y="885"/>
                    <a:pt x="361" y="885"/>
                  </a:cubicBezTo>
                  <a:cubicBezTo>
                    <a:pt x="406" y="892"/>
                    <a:pt x="434" y="895"/>
                    <a:pt x="460" y="895"/>
                  </a:cubicBezTo>
                  <a:cubicBezTo>
                    <a:pt x="491" y="895"/>
                    <a:pt x="519" y="890"/>
                    <a:pt x="573" y="879"/>
                  </a:cubicBezTo>
                  <a:cubicBezTo>
                    <a:pt x="612" y="871"/>
                    <a:pt x="648" y="849"/>
                    <a:pt x="683" y="831"/>
                  </a:cubicBezTo>
                  <a:cubicBezTo>
                    <a:pt x="697" y="822"/>
                    <a:pt x="711" y="812"/>
                    <a:pt x="723" y="800"/>
                  </a:cubicBezTo>
                  <a:cubicBezTo>
                    <a:pt x="744" y="792"/>
                    <a:pt x="764" y="783"/>
                    <a:pt x="783" y="771"/>
                  </a:cubicBezTo>
                  <a:cubicBezTo>
                    <a:pt x="868" y="711"/>
                    <a:pt x="931" y="624"/>
                    <a:pt x="958" y="524"/>
                  </a:cubicBezTo>
                  <a:cubicBezTo>
                    <a:pt x="962" y="490"/>
                    <a:pt x="965" y="456"/>
                    <a:pt x="969" y="423"/>
                  </a:cubicBezTo>
                  <a:cubicBezTo>
                    <a:pt x="966" y="353"/>
                    <a:pt x="946" y="285"/>
                    <a:pt x="908" y="225"/>
                  </a:cubicBezTo>
                  <a:cubicBezTo>
                    <a:pt x="886" y="198"/>
                    <a:pt x="864" y="171"/>
                    <a:pt x="841" y="143"/>
                  </a:cubicBezTo>
                  <a:cubicBezTo>
                    <a:pt x="790" y="97"/>
                    <a:pt x="729" y="64"/>
                    <a:pt x="663" y="49"/>
                  </a:cubicBezTo>
                  <a:lnTo>
                    <a:pt x="555" y="22"/>
                  </a:lnTo>
                  <a:lnTo>
                    <a:pt x="530" y="17"/>
                  </a:lnTo>
                  <a:lnTo>
                    <a:pt x="516" y="13"/>
                  </a:lnTo>
                  <a:cubicBezTo>
                    <a:pt x="482" y="5"/>
                    <a:pt x="448"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3"/>
            <p:cNvSpPr/>
            <p:nvPr/>
          </p:nvSpPr>
          <p:spPr>
            <a:xfrm>
              <a:off x="4659725" y="1282000"/>
              <a:ext cx="29875" cy="23175"/>
            </a:xfrm>
            <a:custGeom>
              <a:avLst/>
              <a:gdLst/>
              <a:ahLst/>
              <a:cxnLst/>
              <a:rect l="l" t="t" r="r" b="b"/>
              <a:pathLst>
                <a:path w="1195" h="927" extrusionOk="0">
                  <a:moveTo>
                    <a:pt x="566" y="0"/>
                  </a:moveTo>
                  <a:cubicBezTo>
                    <a:pt x="540" y="0"/>
                    <a:pt x="514" y="2"/>
                    <a:pt x="489" y="5"/>
                  </a:cubicBezTo>
                  <a:cubicBezTo>
                    <a:pt x="421" y="12"/>
                    <a:pt x="354" y="25"/>
                    <a:pt x="289" y="44"/>
                  </a:cubicBezTo>
                  <a:cubicBezTo>
                    <a:pt x="237" y="57"/>
                    <a:pt x="189" y="84"/>
                    <a:pt x="150" y="122"/>
                  </a:cubicBezTo>
                  <a:cubicBezTo>
                    <a:pt x="107" y="151"/>
                    <a:pt x="73" y="192"/>
                    <a:pt x="51" y="239"/>
                  </a:cubicBezTo>
                  <a:cubicBezTo>
                    <a:pt x="39" y="271"/>
                    <a:pt x="27" y="302"/>
                    <a:pt x="15" y="333"/>
                  </a:cubicBezTo>
                  <a:cubicBezTo>
                    <a:pt x="0" y="400"/>
                    <a:pt x="2" y="471"/>
                    <a:pt x="22" y="536"/>
                  </a:cubicBezTo>
                  <a:cubicBezTo>
                    <a:pt x="37" y="574"/>
                    <a:pt x="54" y="614"/>
                    <a:pt x="74" y="651"/>
                  </a:cubicBezTo>
                  <a:cubicBezTo>
                    <a:pt x="78" y="659"/>
                    <a:pt x="82" y="665"/>
                    <a:pt x="87" y="671"/>
                  </a:cubicBezTo>
                  <a:cubicBezTo>
                    <a:pt x="115" y="713"/>
                    <a:pt x="147" y="750"/>
                    <a:pt x="184" y="785"/>
                  </a:cubicBezTo>
                  <a:cubicBezTo>
                    <a:pt x="215" y="810"/>
                    <a:pt x="248" y="834"/>
                    <a:pt x="281" y="854"/>
                  </a:cubicBezTo>
                  <a:cubicBezTo>
                    <a:pt x="288" y="859"/>
                    <a:pt x="295" y="864"/>
                    <a:pt x="303" y="868"/>
                  </a:cubicBezTo>
                  <a:cubicBezTo>
                    <a:pt x="346" y="891"/>
                    <a:pt x="392" y="908"/>
                    <a:pt x="440" y="919"/>
                  </a:cubicBezTo>
                  <a:cubicBezTo>
                    <a:pt x="467" y="924"/>
                    <a:pt x="495" y="927"/>
                    <a:pt x="522" y="927"/>
                  </a:cubicBezTo>
                  <a:cubicBezTo>
                    <a:pt x="597" y="927"/>
                    <a:pt x="672" y="907"/>
                    <a:pt x="738" y="869"/>
                  </a:cubicBezTo>
                  <a:cubicBezTo>
                    <a:pt x="755" y="858"/>
                    <a:pt x="772" y="847"/>
                    <a:pt x="787" y="834"/>
                  </a:cubicBezTo>
                  <a:cubicBezTo>
                    <a:pt x="795" y="834"/>
                    <a:pt x="804" y="835"/>
                    <a:pt x="812" y="835"/>
                  </a:cubicBezTo>
                  <a:cubicBezTo>
                    <a:pt x="844" y="835"/>
                    <a:pt x="875" y="830"/>
                    <a:pt x="905" y="820"/>
                  </a:cubicBezTo>
                  <a:cubicBezTo>
                    <a:pt x="958" y="807"/>
                    <a:pt x="1005" y="780"/>
                    <a:pt x="1043" y="742"/>
                  </a:cubicBezTo>
                  <a:cubicBezTo>
                    <a:pt x="1086" y="713"/>
                    <a:pt x="1121" y="673"/>
                    <a:pt x="1143" y="625"/>
                  </a:cubicBezTo>
                  <a:cubicBezTo>
                    <a:pt x="1155" y="593"/>
                    <a:pt x="1166" y="561"/>
                    <a:pt x="1178" y="530"/>
                  </a:cubicBezTo>
                  <a:cubicBezTo>
                    <a:pt x="1194" y="463"/>
                    <a:pt x="1192" y="394"/>
                    <a:pt x="1173" y="328"/>
                  </a:cubicBezTo>
                  <a:cubicBezTo>
                    <a:pt x="1157" y="295"/>
                    <a:pt x="1143" y="264"/>
                    <a:pt x="1128" y="231"/>
                  </a:cubicBezTo>
                  <a:cubicBezTo>
                    <a:pt x="1092" y="171"/>
                    <a:pt x="1040" y="123"/>
                    <a:pt x="977" y="90"/>
                  </a:cubicBezTo>
                  <a:cubicBezTo>
                    <a:pt x="916" y="63"/>
                    <a:pt x="853" y="40"/>
                    <a:pt x="788" y="24"/>
                  </a:cubicBezTo>
                  <a:cubicBezTo>
                    <a:pt x="772" y="21"/>
                    <a:pt x="755" y="18"/>
                    <a:pt x="738" y="16"/>
                  </a:cubicBezTo>
                  <a:cubicBezTo>
                    <a:pt x="688" y="9"/>
                    <a:pt x="639" y="4"/>
                    <a:pt x="590" y="0"/>
                  </a:cubicBezTo>
                  <a:cubicBezTo>
                    <a:pt x="582" y="0"/>
                    <a:pt x="574"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3"/>
            <p:cNvSpPr/>
            <p:nvPr/>
          </p:nvSpPr>
          <p:spPr>
            <a:xfrm>
              <a:off x="4622175" y="1365500"/>
              <a:ext cx="25175" cy="26225"/>
            </a:xfrm>
            <a:custGeom>
              <a:avLst/>
              <a:gdLst/>
              <a:ahLst/>
              <a:cxnLst/>
              <a:rect l="l" t="t" r="r" b="b"/>
              <a:pathLst>
                <a:path w="1007" h="1049" extrusionOk="0">
                  <a:moveTo>
                    <a:pt x="521" y="1"/>
                  </a:moveTo>
                  <a:cubicBezTo>
                    <a:pt x="515" y="1"/>
                    <a:pt x="509" y="2"/>
                    <a:pt x="503" y="3"/>
                  </a:cubicBezTo>
                  <a:cubicBezTo>
                    <a:pt x="470" y="7"/>
                    <a:pt x="430" y="13"/>
                    <a:pt x="399" y="19"/>
                  </a:cubicBezTo>
                  <a:lnTo>
                    <a:pt x="391" y="21"/>
                  </a:lnTo>
                  <a:cubicBezTo>
                    <a:pt x="387" y="21"/>
                    <a:pt x="384" y="22"/>
                    <a:pt x="381" y="24"/>
                  </a:cubicBezTo>
                  <a:cubicBezTo>
                    <a:pt x="340" y="38"/>
                    <a:pt x="300" y="55"/>
                    <a:pt x="262" y="77"/>
                  </a:cubicBezTo>
                  <a:cubicBezTo>
                    <a:pt x="254" y="80"/>
                    <a:pt x="247" y="85"/>
                    <a:pt x="240" y="90"/>
                  </a:cubicBezTo>
                  <a:cubicBezTo>
                    <a:pt x="210" y="114"/>
                    <a:pt x="180" y="139"/>
                    <a:pt x="150" y="164"/>
                  </a:cubicBezTo>
                  <a:cubicBezTo>
                    <a:pt x="147" y="168"/>
                    <a:pt x="144" y="171"/>
                    <a:pt x="140" y="174"/>
                  </a:cubicBezTo>
                  <a:cubicBezTo>
                    <a:pt x="114" y="206"/>
                    <a:pt x="90" y="239"/>
                    <a:pt x="68" y="275"/>
                  </a:cubicBezTo>
                  <a:cubicBezTo>
                    <a:pt x="63" y="282"/>
                    <a:pt x="59" y="290"/>
                    <a:pt x="54" y="299"/>
                  </a:cubicBezTo>
                  <a:cubicBezTo>
                    <a:pt x="41" y="332"/>
                    <a:pt x="27" y="369"/>
                    <a:pt x="16" y="402"/>
                  </a:cubicBezTo>
                  <a:cubicBezTo>
                    <a:pt x="15" y="407"/>
                    <a:pt x="13" y="411"/>
                    <a:pt x="13" y="414"/>
                  </a:cubicBezTo>
                  <a:cubicBezTo>
                    <a:pt x="12" y="419"/>
                    <a:pt x="11" y="423"/>
                    <a:pt x="11" y="427"/>
                  </a:cubicBezTo>
                  <a:cubicBezTo>
                    <a:pt x="7" y="459"/>
                    <a:pt x="2" y="500"/>
                    <a:pt x="0" y="530"/>
                  </a:cubicBezTo>
                  <a:lnTo>
                    <a:pt x="0" y="538"/>
                  </a:lnTo>
                  <a:cubicBezTo>
                    <a:pt x="0" y="635"/>
                    <a:pt x="29" y="701"/>
                    <a:pt x="72" y="784"/>
                  </a:cubicBezTo>
                  <a:cubicBezTo>
                    <a:pt x="75" y="791"/>
                    <a:pt x="79" y="799"/>
                    <a:pt x="85" y="806"/>
                  </a:cubicBezTo>
                  <a:cubicBezTo>
                    <a:pt x="109" y="841"/>
                    <a:pt x="138" y="875"/>
                    <a:pt x="169" y="906"/>
                  </a:cubicBezTo>
                  <a:cubicBezTo>
                    <a:pt x="200" y="933"/>
                    <a:pt x="235" y="958"/>
                    <a:pt x="271" y="979"/>
                  </a:cubicBezTo>
                  <a:cubicBezTo>
                    <a:pt x="279" y="985"/>
                    <a:pt x="288" y="989"/>
                    <a:pt x="297" y="993"/>
                  </a:cubicBezTo>
                  <a:cubicBezTo>
                    <a:pt x="336" y="1011"/>
                    <a:pt x="376" y="1025"/>
                    <a:pt x="417" y="1036"/>
                  </a:cubicBezTo>
                  <a:cubicBezTo>
                    <a:pt x="461" y="1044"/>
                    <a:pt x="504" y="1048"/>
                    <a:pt x="547" y="1048"/>
                  </a:cubicBezTo>
                  <a:cubicBezTo>
                    <a:pt x="642" y="1046"/>
                    <a:pt x="716" y="1019"/>
                    <a:pt x="798" y="975"/>
                  </a:cubicBezTo>
                  <a:cubicBezTo>
                    <a:pt x="935" y="893"/>
                    <a:pt x="1006" y="734"/>
                    <a:pt x="977" y="577"/>
                  </a:cubicBezTo>
                  <a:cubicBezTo>
                    <a:pt x="973" y="543"/>
                    <a:pt x="964" y="510"/>
                    <a:pt x="950" y="479"/>
                  </a:cubicBezTo>
                  <a:cubicBezTo>
                    <a:pt x="952" y="450"/>
                    <a:pt x="955" y="420"/>
                    <a:pt x="959" y="390"/>
                  </a:cubicBezTo>
                  <a:cubicBezTo>
                    <a:pt x="957" y="320"/>
                    <a:pt x="936" y="252"/>
                    <a:pt x="898" y="192"/>
                  </a:cubicBezTo>
                  <a:cubicBezTo>
                    <a:pt x="877" y="165"/>
                    <a:pt x="854" y="138"/>
                    <a:pt x="831" y="111"/>
                  </a:cubicBezTo>
                  <a:cubicBezTo>
                    <a:pt x="780" y="64"/>
                    <a:pt x="719" y="32"/>
                    <a:pt x="652" y="15"/>
                  </a:cubicBezTo>
                  <a:cubicBezTo>
                    <a:pt x="649" y="14"/>
                    <a:pt x="644" y="13"/>
                    <a:pt x="640" y="13"/>
                  </a:cubicBezTo>
                  <a:cubicBezTo>
                    <a:pt x="638" y="12"/>
                    <a:pt x="635" y="12"/>
                    <a:pt x="632" y="12"/>
                  </a:cubicBezTo>
                  <a:cubicBezTo>
                    <a:pt x="601" y="8"/>
                    <a:pt x="561" y="4"/>
                    <a:pt x="530" y="1"/>
                  </a:cubicBezTo>
                  <a:cubicBezTo>
                    <a:pt x="527" y="1"/>
                    <a:pt x="524"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3"/>
            <p:cNvSpPr/>
            <p:nvPr/>
          </p:nvSpPr>
          <p:spPr>
            <a:xfrm>
              <a:off x="4597125" y="1485000"/>
              <a:ext cx="26050" cy="24500"/>
            </a:xfrm>
            <a:custGeom>
              <a:avLst/>
              <a:gdLst/>
              <a:ahLst/>
              <a:cxnLst/>
              <a:rect l="l" t="t" r="r" b="b"/>
              <a:pathLst>
                <a:path w="1042" h="980" extrusionOk="0">
                  <a:moveTo>
                    <a:pt x="536" y="0"/>
                  </a:moveTo>
                  <a:cubicBezTo>
                    <a:pt x="528" y="0"/>
                    <a:pt x="519" y="1"/>
                    <a:pt x="512" y="2"/>
                  </a:cubicBezTo>
                  <a:cubicBezTo>
                    <a:pt x="467" y="5"/>
                    <a:pt x="423" y="12"/>
                    <a:pt x="380" y="24"/>
                  </a:cubicBezTo>
                  <a:cubicBezTo>
                    <a:pt x="358" y="33"/>
                    <a:pt x="338" y="42"/>
                    <a:pt x="317" y="51"/>
                  </a:cubicBezTo>
                  <a:cubicBezTo>
                    <a:pt x="298" y="60"/>
                    <a:pt x="274" y="70"/>
                    <a:pt x="255" y="81"/>
                  </a:cubicBezTo>
                  <a:cubicBezTo>
                    <a:pt x="249" y="83"/>
                    <a:pt x="245" y="86"/>
                    <a:pt x="241" y="89"/>
                  </a:cubicBezTo>
                  <a:cubicBezTo>
                    <a:pt x="224" y="101"/>
                    <a:pt x="207" y="116"/>
                    <a:pt x="193" y="128"/>
                  </a:cubicBezTo>
                  <a:cubicBezTo>
                    <a:pt x="179" y="140"/>
                    <a:pt x="162" y="153"/>
                    <a:pt x="147" y="167"/>
                  </a:cubicBezTo>
                  <a:cubicBezTo>
                    <a:pt x="142" y="170"/>
                    <a:pt x="139" y="175"/>
                    <a:pt x="136" y="179"/>
                  </a:cubicBezTo>
                  <a:cubicBezTo>
                    <a:pt x="111" y="209"/>
                    <a:pt x="87" y="242"/>
                    <a:pt x="67" y="275"/>
                  </a:cubicBezTo>
                  <a:cubicBezTo>
                    <a:pt x="1" y="400"/>
                    <a:pt x="6" y="549"/>
                    <a:pt x="81" y="669"/>
                  </a:cubicBezTo>
                  <a:cubicBezTo>
                    <a:pt x="105" y="712"/>
                    <a:pt x="131" y="754"/>
                    <a:pt x="156" y="796"/>
                  </a:cubicBezTo>
                  <a:cubicBezTo>
                    <a:pt x="182" y="842"/>
                    <a:pt x="220" y="881"/>
                    <a:pt x="266" y="908"/>
                  </a:cubicBezTo>
                  <a:cubicBezTo>
                    <a:pt x="335" y="955"/>
                    <a:pt x="416" y="979"/>
                    <a:pt x="496" y="979"/>
                  </a:cubicBezTo>
                  <a:cubicBezTo>
                    <a:pt x="567" y="979"/>
                    <a:pt x="638" y="961"/>
                    <a:pt x="702" y="923"/>
                  </a:cubicBezTo>
                  <a:cubicBezTo>
                    <a:pt x="729" y="901"/>
                    <a:pt x="756" y="878"/>
                    <a:pt x="784" y="855"/>
                  </a:cubicBezTo>
                  <a:cubicBezTo>
                    <a:pt x="808" y="830"/>
                    <a:pt x="827" y="801"/>
                    <a:pt x="843" y="771"/>
                  </a:cubicBezTo>
                  <a:cubicBezTo>
                    <a:pt x="878" y="754"/>
                    <a:pt x="909" y="730"/>
                    <a:pt x="935" y="701"/>
                  </a:cubicBezTo>
                  <a:cubicBezTo>
                    <a:pt x="955" y="673"/>
                    <a:pt x="974" y="645"/>
                    <a:pt x="995" y="616"/>
                  </a:cubicBezTo>
                  <a:cubicBezTo>
                    <a:pt x="1026" y="556"/>
                    <a:pt x="1041" y="489"/>
                    <a:pt x="1040" y="421"/>
                  </a:cubicBezTo>
                  <a:cubicBezTo>
                    <a:pt x="1035" y="387"/>
                    <a:pt x="1029" y="354"/>
                    <a:pt x="1024" y="319"/>
                  </a:cubicBezTo>
                  <a:cubicBezTo>
                    <a:pt x="1003" y="251"/>
                    <a:pt x="964" y="190"/>
                    <a:pt x="913" y="141"/>
                  </a:cubicBezTo>
                  <a:cubicBezTo>
                    <a:pt x="846" y="81"/>
                    <a:pt x="765" y="38"/>
                    <a:pt x="678" y="16"/>
                  </a:cubicBezTo>
                  <a:cubicBezTo>
                    <a:pt x="636" y="4"/>
                    <a:pt x="586" y="3"/>
                    <a:pt x="545" y="1"/>
                  </a:cubicBezTo>
                  <a:cubicBezTo>
                    <a:pt x="542" y="0"/>
                    <a:pt x="539"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3"/>
            <p:cNvSpPr/>
            <p:nvPr/>
          </p:nvSpPr>
          <p:spPr>
            <a:xfrm>
              <a:off x="4619675" y="1558825"/>
              <a:ext cx="20575" cy="20825"/>
            </a:xfrm>
            <a:custGeom>
              <a:avLst/>
              <a:gdLst/>
              <a:ahLst/>
              <a:cxnLst/>
              <a:rect l="l" t="t" r="r" b="b"/>
              <a:pathLst>
                <a:path w="823" h="833" extrusionOk="0">
                  <a:moveTo>
                    <a:pt x="393" y="1"/>
                  </a:moveTo>
                  <a:cubicBezTo>
                    <a:pt x="322" y="1"/>
                    <a:pt x="251" y="19"/>
                    <a:pt x="187" y="57"/>
                  </a:cubicBezTo>
                  <a:cubicBezTo>
                    <a:pt x="160" y="80"/>
                    <a:pt x="133" y="102"/>
                    <a:pt x="106" y="125"/>
                  </a:cubicBezTo>
                  <a:cubicBezTo>
                    <a:pt x="59" y="175"/>
                    <a:pt x="27" y="236"/>
                    <a:pt x="12" y="303"/>
                  </a:cubicBezTo>
                  <a:cubicBezTo>
                    <a:pt x="8" y="337"/>
                    <a:pt x="5" y="371"/>
                    <a:pt x="1" y="405"/>
                  </a:cubicBezTo>
                  <a:cubicBezTo>
                    <a:pt x="3" y="475"/>
                    <a:pt x="24" y="543"/>
                    <a:pt x="61" y="602"/>
                  </a:cubicBezTo>
                  <a:lnTo>
                    <a:pt x="91" y="649"/>
                  </a:lnTo>
                  <a:cubicBezTo>
                    <a:pt x="116" y="695"/>
                    <a:pt x="153" y="734"/>
                    <a:pt x="199" y="761"/>
                  </a:cubicBezTo>
                  <a:cubicBezTo>
                    <a:pt x="268" y="808"/>
                    <a:pt x="349" y="832"/>
                    <a:pt x="429" y="832"/>
                  </a:cubicBezTo>
                  <a:cubicBezTo>
                    <a:pt x="500" y="832"/>
                    <a:pt x="571" y="814"/>
                    <a:pt x="635" y="776"/>
                  </a:cubicBezTo>
                  <a:lnTo>
                    <a:pt x="717" y="708"/>
                  </a:lnTo>
                  <a:cubicBezTo>
                    <a:pt x="764" y="659"/>
                    <a:pt x="796" y="597"/>
                    <a:pt x="811" y="530"/>
                  </a:cubicBezTo>
                  <a:cubicBezTo>
                    <a:pt x="815" y="497"/>
                    <a:pt x="819" y="462"/>
                    <a:pt x="822" y="430"/>
                  </a:cubicBezTo>
                  <a:cubicBezTo>
                    <a:pt x="820" y="358"/>
                    <a:pt x="799" y="290"/>
                    <a:pt x="762" y="231"/>
                  </a:cubicBezTo>
                  <a:lnTo>
                    <a:pt x="732" y="184"/>
                  </a:lnTo>
                  <a:cubicBezTo>
                    <a:pt x="655" y="66"/>
                    <a:pt x="52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3"/>
            <p:cNvSpPr/>
            <p:nvPr/>
          </p:nvSpPr>
          <p:spPr>
            <a:xfrm>
              <a:off x="4600875" y="1648200"/>
              <a:ext cx="31475" cy="29275"/>
            </a:xfrm>
            <a:custGeom>
              <a:avLst/>
              <a:gdLst/>
              <a:ahLst/>
              <a:cxnLst/>
              <a:rect l="l" t="t" r="r" b="b"/>
              <a:pathLst>
                <a:path w="1259" h="1171" extrusionOk="0">
                  <a:moveTo>
                    <a:pt x="591" y="0"/>
                  </a:moveTo>
                  <a:cubicBezTo>
                    <a:pt x="575" y="0"/>
                    <a:pt x="560" y="1"/>
                    <a:pt x="544" y="3"/>
                  </a:cubicBezTo>
                  <a:cubicBezTo>
                    <a:pt x="499" y="8"/>
                    <a:pt x="455" y="15"/>
                    <a:pt x="410" y="26"/>
                  </a:cubicBezTo>
                  <a:cubicBezTo>
                    <a:pt x="382" y="36"/>
                    <a:pt x="355" y="46"/>
                    <a:pt x="329" y="59"/>
                  </a:cubicBezTo>
                  <a:cubicBezTo>
                    <a:pt x="303" y="70"/>
                    <a:pt x="277" y="83"/>
                    <a:pt x="253" y="97"/>
                  </a:cubicBezTo>
                  <a:cubicBezTo>
                    <a:pt x="247" y="100"/>
                    <a:pt x="243" y="104"/>
                    <a:pt x="237" y="107"/>
                  </a:cubicBezTo>
                  <a:cubicBezTo>
                    <a:pt x="205" y="132"/>
                    <a:pt x="173" y="158"/>
                    <a:pt x="142" y="186"/>
                  </a:cubicBezTo>
                  <a:cubicBezTo>
                    <a:pt x="134" y="193"/>
                    <a:pt x="126" y="202"/>
                    <a:pt x="119" y="212"/>
                  </a:cubicBezTo>
                  <a:cubicBezTo>
                    <a:pt x="95" y="241"/>
                    <a:pt x="72" y="274"/>
                    <a:pt x="52" y="306"/>
                  </a:cubicBezTo>
                  <a:cubicBezTo>
                    <a:pt x="49" y="309"/>
                    <a:pt x="47" y="312"/>
                    <a:pt x="46" y="314"/>
                  </a:cubicBezTo>
                  <a:cubicBezTo>
                    <a:pt x="34" y="347"/>
                    <a:pt x="22" y="378"/>
                    <a:pt x="11" y="409"/>
                  </a:cubicBezTo>
                  <a:cubicBezTo>
                    <a:pt x="7" y="443"/>
                    <a:pt x="4" y="476"/>
                    <a:pt x="1" y="510"/>
                  </a:cubicBezTo>
                  <a:cubicBezTo>
                    <a:pt x="3" y="568"/>
                    <a:pt x="16" y="627"/>
                    <a:pt x="39" y="681"/>
                  </a:cubicBezTo>
                  <a:cubicBezTo>
                    <a:pt x="60" y="735"/>
                    <a:pt x="83" y="792"/>
                    <a:pt x="116" y="842"/>
                  </a:cubicBezTo>
                  <a:cubicBezTo>
                    <a:pt x="123" y="853"/>
                    <a:pt x="130" y="862"/>
                    <a:pt x="138" y="872"/>
                  </a:cubicBezTo>
                  <a:cubicBezTo>
                    <a:pt x="167" y="910"/>
                    <a:pt x="197" y="945"/>
                    <a:pt x="230" y="980"/>
                  </a:cubicBezTo>
                  <a:cubicBezTo>
                    <a:pt x="272" y="1020"/>
                    <a:pt x="319" y="1055"/>
                    <a:pt x="369" y="1084"/>
                  </a:cubicBezTo>
                  <a:cubicBezTo>
                    <a:pt x="415" y="1114"/>
                    <a:pt x="474" y="1132"/>
                    <a:pt x="524" y="1149"/>
                  </a:cubicBezTo>
                  <a:cubicBezTo>
                    <a:pt x="574" y="1163"/>
                    <a:pt x="627" y="1170"/>
                    <a:pt x="681" y="1170"/>
                  </a:cubicBezTo>
                  <a:cubicBezTo>
                    <a:pt x="684" y="1170"/>
                    <a:pt x="688" y="1170"/>
                    <a:pt x="691" y="1170"/>
                  </a:cubicBezTo>
                  <a:cubicBezTo>
                    <a:pt x="702" y="1170"/>
                    <a:pt x="714" y="1170"/>
                    <a:pt x="726" y="1168"/>
                  </a:cubicBezTo>
                  <a:cubicBezTo>
                    <a:pt x="759" y="1165"/>
                    <a:pt x="819" y="1158"/>
                    <a:pt x="860" y="1144"/>
                  </a:cubicBezTo>
                  <a:cubicBezTo>
                    <a:pt x="959" y="1110"/>
                    <a:pt x="1008" y="1075"/>
                    <a:pt x="1086" y="1006"/>
                  </a:cubicBezTo>
                  <a:cubicBezTo>
                    <a:pt x="1126" y="970"/>
                    <a:pt x="1157" y="921"/>
                    <a:pt x="1183" y="874"/>
                  </a:cubicBezTo>
                  <a:cubicBezTo>
                    <a:pt x="1188" y="865"/>
                    <a:pt x="1193" y="856"/>
                    <a:pt x="1196" y="846"/>
                  </a:cubicBezTo>
                  <a:cubicBezTo>
                    <a:pt x="1214" y="806"/>
                    <a:pt x="1229" y="764"/>
                    <a:pt x="1241" y="722"/>
                  </a:cubicBezTo>
                  <a:cubicBezTo>
                    <a:pt x="1250" y="679"/>
                    <a:pt x="1255" y="634"/>
                    <a:pt x="1256" y="590"/>
                  </a:cubicBezTo>
                  <a:cubicBezTo>
                    <a:pt x="1259" y="577"/>
                    <a:pt x="1259" y="565"/>
                    <a:pt x="1257" y="552"/>
                  </a:cubicBezTo>
                  <a:cubicBezTo>
                    <a:pt x="1257" y="546"/>
                    <a:pt x="1256" y="539"/>
                    <a:pt x="1255" y="533"/>
                  </a:cubicBezTo>
                  <a:cubicBezTo>
                    <a:pt x="1251" y="495"/>
                    <a:pt x="1246" y="457"/>
                    <a:pt x="1237" y="419"/>
                  </a:cubicBezTo>
                  <a:cubicBezTo>
                    <a:pt x="1235" y="408"/>
                    <a:pt x="1232" y="398"/>
                    <a:pt x="1227" y="388"/>
                  </a:cubicBezTo>
                  <a:cubicBezTo>
                    <a:pt x="1215" y="358"/>
                    <a:pt x="1194" y="300"/>
                    <a:pt x="1168" y="266"/>
                  </a:cubicBezTo>
                  <a:cubicBezTo>
                    <a:pt x="1145" y="233"/>
                    <a:pt x="1120" y="203"/>
                    <a:pt x="1093" y="174"/>
                  </a:cubicBezTo>
                  <a:cubicBezTo>
                    <a:pt x="1089" y="171"/>
                    <a:pt x="1085" y="166"/>
                    <a:pt x="1080" y="162"/>
                  </a:cubicBezTo>
                  <a:cubicBezTo>
                    <a:pt x="1047" y="133"/>
                    <a:pt x="1011" y="108"/>
                    <a:pt x="972" y="89"/>
                  </a:cubicBezTo>
                  <a:cubicBezTo>
                    <a:pt x="937" y="72"/>
                    <a:pt x="901" y="59"/>
                    <a:pt x="864" y="49"/>
                  </a:cubicBezTo>
                  <a:cubicBezTo>
                    <a:pt x="858" y="46"/>
                    <a:pt x="850" y="45"/>
                    <a:pt x="845" y="44"/>
                  </a:cubicBezTo>
                  <a:cubicBezTo>
                    <a:pt x="829" y="41"/>
                    <a:pt x="813" y="39"/>
                    <a:pt x="798" y="38"/>
                  </a:cubicBezTo>
                  <a:cubicBezTo>
                    <a:pt x="783" y="32"/>
                    <a:pt x="768" y="25"/>
                    <a:pt x="753" y="21"/>
                  </a:cubicBezTo>
                  <a:cubicBezTo>
                    <a:pt x="740" y="16"/>
                    <a:pt x="727" y="14"/>
                    <a:pt x="713" y="12"/>
                  </a:cubicBezTo>
                  <a:cubicBezTo>
                    <a:pt x="673" y="6"/>
                    <a:pt x="632" y="0"/>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3"/>
            <p:cNvSpPr/>
            <p:nvPr/>
          </p:nvSpPr>
          <p:spPr>
            <a:xfrm>
              <a:off x="4562600" y="1580550"/>
              <a:ext cx="26775" cy="23800"/>
            </a:xfrm>
            <a:custGeom>
              <a:avLst/>
              <a:gdLst/>
              <a:ahLst/>
              <a:cxnLst/>
              <a:rect l="l" t="t" r="r" b="b"/>
              <a:pathLst>
                <a:path w="1071" h="952" extrusionOk="0">
                  <a:moveTo>
                    <a:pt x="546" y="1"/>
                  </a:moveTo>
                  <a:cubicBezTo>
                    <a:pt x="509" y="1"/>
                    <a:pt x="471" y="6"/>
                    <a:pt x="435" y="17"/>
                  </a:cubicBezTo>
                  <a:cubicBezTo>
                    <a:pt x="396" y="32"/>
                    <a:pt x="358" y="50"/>
                    <a:pt x="322" y="67"/>
                  </a:cubicBezTo>
                  <a:cubicBezTo>
                    <a:pt x="314" y="71"/>
                    <a:pt x="308" y="74"/>
                    <a:pt x="301" y="78"/>
                  </a:cubicBezTo>
                  <a:cubicBezTo>
                    <a:pt x="288" y="86"/>
                    <a:pt x="275" y="93"/>
                    <a:pt x="263" y="103"/>
                  </a:cubicBezTo>
                  <a:cubicBezTo>
                    <a:pt x="223" y="132"/>
                    <a:pt x="187" y="165"/>
                    <a:pt x="151" y="199"/>
                  </a:cubicBezTo>
                  <a:cubicBezTo>
                    <a:pt x="147" y="205"/>
                    <a:pt x="142" y="210"/>
                    <a:pt x="138" y="214"/>
                  </a:cubicBezTo>
                  <a:cubicBezTo>
                    <a:pt x="113" y="248"/>
                    <a:pt x="89" y="281"/>
                    <a:pt x="67" y="316"/>
                  </a:cubicBezTo>
                  <a:cubicBezTo>
                    <a:pt x="1" y="440"/>
                    <a:pt x="7" y="590"/>
                    <a:pt x="81" y="709"/>
                  </a:cubicBezTo>
                  <a:cubicBezTo>
                    <a:pt x="84" y="715"/>
                    <a:pt x="86" y="718"/>
                    <a:pt x="89" y="722"/>
                  </a:cubicBezTo>
                  <a:cubicBezTo>
                    <a:pt x="90" y="723"/>
                    <a:pt x="92" y="725"/>
                    <a:pt x="93" y="726"/>
                  </a:cubicBezTo>
                  <a:cubicBezTo>
                    <a:pt x="107" y="745"/>
                    <a:pt x="146" y="791"/>
                    <a:pt x="161" y="810"/>
                  </a:cubicBezTo>
                  <a:cubicBezTo>
                    <a:pt x="163" y="811"/>
                    <a:pt x="165" y="813"/>
                    <a:pt x="167" y="815"/>
                  </a:cubicBezTo>
                  <a:cubicBezTo>
                    <a:pt x="170" y="818"/>
                    <a:pt x="174" y="822"/>
                    <a:pt x="178" y="825"/>
                  </a:cubicBezTo>
                  <a:cubicBezTo>
                    <a:pt x="205" y="845"/>
                    <a:pt x="237" y="869"/>
                    <a:pt x="265" y="887"/>
                  </a:cubicBezTo>
                  <a:lnTo>
                    <a:pt x="272" y="891"/>
                  </a:lnTo>
                  <a:cubicBezTo>
                    <a:pt x="276" y="894"/>
                    <a:pt x="281" y="896"/>
                    <a:pt x="286" y="897"/>
                  </a:cubicBezTo>
                  <a:cubicBezTo>
                    <a:pt x="317" y="910"/>
                    <a:pt x="353" y="923"/>
                    <a:pt x="385" y="934"/>
                  </a:cubicBezTo>
                  <a:cubicBezTo>
                    <a:pt x="388" y="935"/>
                    <a:pt x="391" y="936"/>
                    <a:pt x="393" y="937"/>
                  </a:cubicBezTo>
                  <a:cubicBezTo>
                    <a:pt x="397" y="938"/>
                    <a:pt x="403" y="939"/>
                    <a:pt x="407" y="939"/>
                  </a:cubicBezTo>
                  <a:cubicBezTo>
                    <a:pt x="425" y="943"/>
                    <a:pt x="447" y="944"/>
                    <a:pt x="464" y="946"/>
                  </a:cubicBezTo>
                  <a:cubicBezTo>
                    <a:pt x="480" y="948"/>
                    <a:pt x="503" y="950"/>
                    <a:pt x="523" y="951"/>
                  </a:cubicBezTo>
                  <a:cubicBezTo>
                    <a:pt x="525" y="952"/>
                    <a:pt x="528" y="952"/>
                    <a:pt x="531" y="952"/>
                  </a:cubicBezTo>
                  <a:cubicBezTo>
                    <a:pt x="538" y="952"/>
                    <a:pt x="546" y="951"/>
                    <a:pt x="553" y="949"/>
                  </a:cubicBezTo>
                  <a:cubicBezTo>
                    <a:pt x="589" y="945"/>
                    <a:pt x="625" y="939"/>
                    <a:pt x="660" y="933"/>
                  </a:cubicBezTo>
                  <a:cubicBezTo>
                    <a:pt x="662" y="932"/>
                    <a:pt x="665" y="932"/>
                    <a:pt x="667" y="931"/>
                  </a:cubicBezTo>
                  <a:cubicBezTo>
                    <a:pt x="673" y="930"/>
                    <a:pt x="678" y="927"/>
                    <a:pt x="683" y="926"/>
                  </a:cubicBezTo>
                  <a:cubicBezTo>
                    <a:pt x="685" y="925"/>
                    <a:pt x="687" y="924"/>
                    <a:pt x="689" y="923"/>
                  </a:cubicBezTo>
                  <a:cubicBezTo>
                    <a:pt x="723" y="910"/>
                    <a:pt x="758" y="894"/>
                    <a:pt x="791" y="878"/>
                  </a:cubicBezTo>
                  <a:cubicBezTo>
                    <a:pt x="796" y="876"/>
                    <a:pt x="801" y="872"/>
                    <a:pt x="806" y="869"/>
                  </a:cubicBezTo>
                  <a:cubicBezTo>
                    <a:pt x="810" y="867"/>
                    <a:pt x="814" y="865"/>
                    <a:pt x="818" y="862"/>
                  </a:cubicBezTo>
                  <a:cubicBezTo>
                    <a:pt x="846" y="840"/>
                    <a:pt x="876" y="814"/>
                    <a:pt x="903" y="791"/>
                  </a:cubicBezTo>
                  <a:cubicBezTo>
                    <a:pt x="905" y="789"/>
                    <a:pt x="907" y="787"/>
                    <a:pt x="909" y="785"/>
                  </a:cubicBezTo>
                  <a:cubicBezTo>
                    <a:pt x="914" y="780"/>
                    <a:pt x="917" y="776"/>
                    <a:pt x="920" y="772"/>
                  </a:cubicBezTo>
                  <a:cubicBezTo>
                    <a:pt x="941" y="744"/>
                    <a:pt x="963" y="712"/>
                    <a:pt x="983" y="683"/>
                  </a:cubicBezTo>
                  <a:cubicBezTo>
                    <a:pt x="984" y="681"/>
                    <a:pt x="985" y="678"/>
                    <a:pt x="987" y="676"/>
                  </a:cubicBezTo>
                  <a:cubicBezTo>
                    <a:pt x="988" y="674"/>
                    <a:pt x="989" y="670"/>
                    <a:pt x="990" y="668"/>
                  </a:cubicBezTo>
                  <a:cubicBezTo>
                    <a:pt x="997" y="652"/>
                    <a:pt x="1006" y="627"/>
                    <a:pt x="1009" y="618"/>
                  </a:cubicBezTo>
                  <a:cubicBezTo>
                    <a:pt x="1014" y="604"/>
                    <a:pt x="1022" y="584"/>
                    <a:pt x="1028" y="567"/>
                  </a:cubicBezTo>
                  <a:cubicBezTo>
                    <a:pt x="1029" y="561"/>
                    <a:pt x="1030" y="555"/>
                    <a:pt x="1032" y="549"/>
                  </a:cubicBezTo>
                  <a:cubicBezTo>
                    <a:pt x="1070" y="393"/>
                    <a:pt x="1007" y="228"/>
                    <a:pt x="873" y="139"/>
                  </a:cubicBezTo>
                  <a:cubicBezTo>
                    <a:pt x="851" y="120"/>
                    <a:pt x="826" y="105"/>
                    <a:pt x="800" y="94"/>
                  </a:cubicBezTo>
                  <a:cubicBezTo>
                    <a:pt x="779" y="76"/>
                    <a:pt x="757" y="60"/>
                    <a:pt x="732" y="47"/>
                  </a:cubicBezTo>
                  <a:cubicBezTo>
                    <a:pt x="701" y="35"/>
                    <a:pt x="670" y="23"/>
                    <a:pt x="638" y="11"/>
                  </a:cubicBezTo>
                  <a:cubicBezTo>
                    <a:pt x="608" y="4"/>
                    <a:pt x="577"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3"/>
            <p:cNvSpPr/>
            <p:nvPr/>
          </p:nvSpPr>
          <p:spPr>
            <a:xfrm>
              <a:off x="4530375" y="1428375"/>
              <a:ext cx="26750" cy="20375"/>
            </a:xfrm>
            <a:custGeom>
              <a:avLst/>
              <a:gdLst/>
              <a:ahLst/>
              <a:cxnLst/>
              <a:rect l="l" t="t" r="r" b="b"/>
              <a:pathLst>
                <a:path w="1070" h="815" extrusionOk="0">
                  <a:moveTo>
                    <a:pt x="379" y="1"/>
                  </a:moveTo>
                  <a:cubicBezTo>
                    <a:pt x="330" y="1"/>
                    <a:pt x="280" y="14"/>
                    <a:pt x="236" y="39"/>
                  </a:cubicBezTo>
                  <a:cubicBezTo>
                    <a:pt x="185" y="56"/>
                    <a:pt x="140" y="87"/>
                    <a:pt x="106" y="128"/>
                  </a:cubicBezTo>
                  <a:cubicBezTo>
                    <a:pt x="40" y="206"/>
                    <a:pt x="3" y="306"/>
                    <a:pt x="1" y="407"/>
                  </a:cubicBezTo>
                  <a:cubicBezTo>
                    <a:pt x="6" y="442"/>
                    <a:pt x="11" y="475"/>
                    <a:pt x="17" y="509"/>
                  </a:cubicBezTo>
                  <a:cubicBezTo>
                    <a:pt x="37" y="578"/>
                    <a:pt x="76" y="639"/>
                    <a:pt x="128" y="688"/>
                  </a:cubicBezTo>
                  <a:lnTo>
                    <a:pt x="212" y="746"/>
                  </a:lnTo>
                  <a:cubicBezTo>
                    <a:pt x="269" y="777"/>
                    <a:pt x="332" y="792"/>
                    <a:pt x="395" y="792"/>
                  </a:cubicBezTo>
                  <a:cubicBezTo>
                    <a:pt x="400" y="792"/>
                    <a:pt x="404" y="792"/>
                    <a:pt x="408" y="792"/>
                  </a:cubicBezTo>
                  <a:lnTo>
                    <a:pt x="684" y="814"/>
                  </a:lnTo>
                  <a:cubicBezTo>
                    <a:pt x="686" y="814"/>
                    <a:pt x="688" y="814"/>
                    <a:pt x="690" y="814"/>
                  </a:cubicBezTo>
                  <a:cubicBezTo>
                    <a:pt x="741" y="814"/>
                    <a:pt x="790" y="802"/>
                    <a:pt x="834" y="777"/>
                  </a:cubicBezTo>
                  <a:cubicBezTo>
                    <a:pt x="977" y="710"/>
                    <a:pt x="1069" y="566"/>
                    <a:pt x="1069" y="408"/>
                  </a:cubicBezTo>
                  <a:cubicBezTo>
                    <a:pt x="1063" y="374"/>
                    <a:pt x="1059" y="340"/>
                    <a:pt x="1053" y="307"/>
                  </a:cubicBezTo>
                  <a:cubicBezTo>
                    <a:pt x="1033" y="237"/>
                    <a:pt x="994" y="176"/>
                    <a:pt x="941" y="127"/>
                  </a:cubicBezTo>
                  <a:cubicBezTo>
                    <a:pt x="914" y="108"/>
                    <a:pt x="886" y="88"/>
                    <a:pt x="858" y="69"/>
                  </a:cubicBezTo>
                  <a:cubicBezTo>
                    <a:pt x="801" y="38"/>
                    <a:pt x="738" y="23"/>
                    <a:pt x="675" y="23"/>
                  </a:cubicBezTo>
                  <a:cubicBezTo>
                    <a:pt x="670" y="23"/>
                    <a:pt x="666" y="23"/>
                    <a:pt x="662" y="23"/>
                  </a:cubicBezTo>
                  <a:lnTo>
                    <a:pt x="385" y="1"/>
                  </a:lnTo>
                  <a:cubicBezTo>
                    <a:pt x="383" y="1"/>
                    <a:pt x="381"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3"/>
            <p:cNvSpPr/>
            <p:nvPr/>
          </p:nvSpPr>
          <p:spPr>
            <a:xfrm>
              <a:off x="4610375" y="1413000"/>
              <a:ext cx="20550" cy="20825"/>
            </a:xfrm>
            <a:custGeom>
              <a:avLst/>
              <a:gdLst/>
              <a:ahLst/>
              <a:cxnLst/>
              <a:rect l="l" t="t" r="r" b="b"/>
              <a:pathLst>
                <a:path w="822" h="833" extrusionOk="0">
                  <a:moveTo>
                    <a:pt x="402" y="1"/>
                  </a:moveTo>
                  <a:cubicBezTo>
                    <a:pt x="327" y="1"/>
                    <a:pt x="252" y="20"/>
                    <a:pt x="186" y="57"/>
                  </a:cubicBezTo>
                  <a:cubicBezTo>
                    <a:pt x="159" y="80"/>
                    <a:pt x="132" y="103"/>
                    <a:pt x="105" y="125"/>
                  </a:cubicBezTo>
                  <a:cubicBezTo>
                    <a:pt x="58" y="175"/>
                    <a:pt x="26" y="237"/>
                    <a:pt x="10" y="304"/>
                  </a:cubicBezTo>
                  <a:cubicBezTo>
                    <a:pt x="7" y="337"/>
                    <a:pt x="3" y="372"/>
                    <a:pt x="0" y="405"/>
                  </a:cubicBezTo>
                  <a:cubicBezTo>
                    <a:pt x="2" y="475"/>
                    <a:pt x="23" y="543"/>
                    <a:pt x="60" y="603"/>
                  </a:cubicBezTo>
                  <a:lnTo>
                    <a:pt x="89" y="650"/>
                  </a:lnTo>
                  <a:cubicBezTo>
                    <a:pt x="115" y="696"/>
                    <a:pt x="152" y="735"/>
                    <a:pt x="198" y="761"/>
                  </a:cubicBezTo>
                  <a:cubicBezTo>
                    <a:pt x="267" y="808"/>
                    <a:pt x="347" y="832"/>
                    <a:pt x="428" y="832"/>
                  </a:cubicBezTo>
                  <a:cubicBezTo>
                    <a:pt x="499" y="832"/>
                    <a:pt x="570" y="813"/>
                    <a:pt x="634" y="776"/>
                  </a:cubicBezTo>
                  <a:cubicBezTo>
                    <a:pt x="661" y="753"/>
                    <a:pt x="688" y="731"/>
                    <a:pt x="716" y="709"/>
                  </a:cubicBezTo>
                  <a:cubicBezTo>
                    <a:pt x="763" y="658"/>
                    <a:pt x="795" y="596"/>
                    <a:pt x="810" y="529"/>
                  </a:cubicBezTo>
                  <a:cubicBezTo>
                    <a:pt x="814" y="496"/>
                    <a:pt x="818" y="462"/>
                    <a:pt x="821" y="429"/>
                  </a:cubicBezTo>
                  <a:cubicBezTo>
                    <a:pt x="819" y="359"/>
                    <a:pt x="799" y="291"/>
                    <a:pt x="761" y="231"/>
                  </a:cubicBezTo>
                  <a:lnTo>
                    <a:pt x="732" y="184"/>
                  </a:lnTo>
                  <a:cubicBezTo>
                    <a:pt x="673" y="98"/>
                    <a:pt x="586" y="36"/>
                    <a:pt x="485" y="9"/>
                  </a:cubicBezTo>
                  <a:cubicBezTo>
                    <a:pt x="458" y="3"/>
                    <a:pt x="430"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3"/>
            <p:cNvSpPr/>
            <p:nvPr/>
          </p:nvSpPr>
          <p:spPr>
            <a:xfrm>
              <a:off x="4583750" y="1254275"/>
              <a:ext cx="30700" cy="25050"/>
            </a:xfrm>
            <a:custGeom>
              <a:avLst/>
              <a:gdLst/>
              <a:ahLst/>
              <a:cxnLst/>
              <a:rect l="l" t="t" r="r" b="b"/>
              <a:pathLst>
                <a:path w="1228" h="1002" extrusionOk="0">
                  <a:moveTo>
                    <a:pt x="490" y="0"/>
                  </a:moveTo>
                  <a:cubicBezTo>
                    <a:pt x="482" y="0"/>
                    <a:pt x="475" y="1"/>
                    <a:pt x="468" y="2"/>
                  </a:cubicBezTo>
                  <a:cubicBezTo>
                    <a:pt x="428" y="5"/>
                    <a:pt x="389" y="13"/>
                    <a:pt x="350" y="20"/>
                  </a:cubicBezTo>
                  <a:cubicBezTo>
                    <a:pt x="342" y="21"/>
                    <a:pt x="335" y="24"/>
                    <a:pt x="327" y="26"/>
                  </a:cubicBezTo>
                  <a:cubicBezTo>
                    <a:pt x="320" y="28"/>
                    <a:pt x="312" y="30"/>
                    <a:pt x="304" y="33"/>
                  </a:cubicBezTo>
                  <a:cubicBezTo>
                    <a:pt x="267" y="50"/>
                    <a:pt x="228" y="66"/>
                    <a:pt x="191" y="85"/>
                  </a:cubicBezTo>
                  <a:cubicBezTo>
                    <a:pt x="164" y="108"/>
                    <a:pt x="137" y="131"/>
                    <a:pt x="110" y="153"/>
                  </a:cubicBezTo>
                  <a:cubicBezTo>
                    <a:pt x="73" y="190"/>
                    <a:pt x="46" y="234"/>
                    <a:pt x="33" y="284"/>
                  </a:cubicBezTo>
                  <a:cubicBezTo>
                    <a:pt x="17" y="314"/>
                    <a:pt x="9" y="348"/>
                    <a:pt x="11" y="382"/>
                  </a:cubicBezTo>
                  <a:cubicBezTo>
                    <a:pt x="1" y="433"/>
                    <a:pt x="4" y="485"/>
                    <a:pt x="21" y="534"/>
                  </a:cubicBezTo>
                  <a:cubicBezTo>
                    <a:pt x="56" y="641"/>
                    <a:pt x="117" y="738"/>
                    <a:pt x="199" y="816"/>
                  </a:cubicBezTo>
                  <a:cubicBezTo>
                    <a:pt x="240" y="851"/>
                    <a:pt x="283" y="883"/>
                    <a:pt x="330" y="910"/>
                  </a:cubicBezTo>
                  <a:cubicBezTo>
                    <a:pt x="376" y="938"/>
                    <a:pt x="432" y="955"/>
                    <a:pt x="481" y="972"/>
                  </a:cubicBezTo>
                  <a:cubicBezTo>
                    <a:pt x="501" y="980"/>
                    <a:pt x="523" y="985"/>
                    <a:pt x="545" y="987"/>
                  </a:cubicBezTo>
                  <a:cubicBezTo>
                    <a:pt x="589" y="994"/>
                    <a:pt x="636" y="1001"/>
                    <a:pt x="682" y="1001"/>
                  </a:cubicBezTo>
                  <a:cubicBezTo>
                    <a:pt x="690" y="1001"/>
                    <a:pt x="697" y="1001"/>
                    <a:pt x="705" y="1000"/>
                  </a:cubicBezTo>
                  <a:cubicBezTo>
                    <a:pt x="815" y="995"/>
                    <a:pt x="924" y="961"/>
                    <a:pt x="1020" y="904"/>
                  </a:cubicBezTo>
                  <a:cubicBezTo>
                    <a:pt x="1156" y="822"/>
                    <a:pt x="1227" y="663"/>
                    <a:pt x="1197" y="507"/>
                  </a:cubicBezTo>
                  <a:cubicBezTo>
                    <a:pt x="1194" y="454"/>
                    <a:pt x="1176" y="403"/>
                    <a:pt x="1146" y="359"/>
                  </a:cubicBezTo>
                  <a:cubicBezTo>
                    <a:pt x="1123" y="332"/>
                    <a:pt x="1101" y="305"/>
                    <a:pt x="1078" y="276"/>
                  </a:cubicBezTo>
                  <a:cubicBezTo>
                    <a:pt x="1045" y="247"/>
                    <a:pt x="1007" y="223"/>
                    <a:pt x="966" y="207"/>
                  </a:cubicBezTo>
                  <a:cubicBezTo>
                    <a:pt x="957" y="196"/>
                    <a:pt x="949" y="187"/>
                    <a:pt x="941" y="177"/>
                  </a:cubicBezTo>
                  <a:cubicBezTo>
                    <a:pt x="930" y="166"/>
                    <a:pt x="919" y="156"/>
                    <a:pt x="907" y="148"/>
                  </a:cubicBezTo>
                  <a:cubicBezTo>
                    <a:pt x="872" y="122"/>
                    <a:pt x="828" y="87"/>
                    <a:pt x="785" y="68"/>
                  </a:cubicBezTo>
                  <a:cubicBezTo>
                    <a:pt x="750" y="52"/>
                    <a:pt x="712" y="40"/>
                    <a:pt x="675" y="26"/>
                  </a:cubicBezTo>
                  <a:cubicBezTo>
                    <a:pt x="667" y="24"/>
                    <a:pt x="660" y="20"/>
                    <a:pt x="652" y="19"/>
                  </a:cubicBezTo>
                  <a:cubicBezTo>
                    <a:pt x="606" y="8"/>
                    <a:pt x="559" y="3"/>
                    <a:pt x="512" y="2"/>
                  </a:cubicBezTo>
                  <a:cubicBezTo>
                    <a:pt x="504" y="1"/>
                    <a:pt x="497" y="0"/>
                    <a:pt x="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3"/>
            <p:cNvSpPr/>
            <p:nvPr/>
          </p:nvSpPr>
          <p:spPr>
            <a:xfrm>
              <a:off x="4632875" y="1318700"/>
              <a:ext cx="32775" cy="22400"/>
            </a:xfrm>
            <a:custGeom>
              <a:avLst/>
              <a:gdLst/>
              <a:ahLst/>
              <a:cxnLst/>
              <a:rect l="l" t="t" r="r" b="b"/>
              <a:pathLst>
                <a:path w="1311" h="896" extrusionOk="0">
                  <a:moveTo>
                    <a:pt x="607" y="0"/>
                  </a:moveTo>
                  <a:cubicBezTo>
                    <a:pt x="601" y="0"/>
                    <a:pt x="596" y="1"/>
                    <a:pt x="590" y="1"/>
                  </a:cubicBezTo>
                  <a:cubicBezTo>
                    <a:pt x="520" y="3"/>
                    <a:pt x="450" y="14"/>
                    <a:pt x="382" y="31"/>
                  </a:cubicBezTo>
                  <a:cubicBezTo>
                    <a:pt x="88" y="119"/>
                    <a:pt x="0" y="494"/>
                    <a:pt x="226" y="702"/>
                  </a:cubicBezTo>
                  <a:cubicBezTo>
                    <a:pt x="236" y="712"/>
                    <a:pt x="247" y="721"/>
                    <a:pt x="257" y="729"/>
                  </a:cubicBezTo>
                  <a:cubicBezTo>
                    <a:pt x="295" y="758"/>
                    <a:pt x="334" y="785"/>
                    <a:pt x="374" y="809"/>
                  </a:cubicBezTo>
                  <a:cubicBezTo>
                    <a:pt x="386" y="816"/>
                    <a:pt x="399" y="821"/>
                    <a:pt x="412" y="826"/>
                  </a:cubicBezTo>
                  <a:cubicBezTo>
                    <a:pt x="454" y="845"/>
                    <a:pt x="498" y="861"/>
                    <a:pt x="544" y="874"/>
                  </a:cubicBezTo>
                  <a:cubicBezTo>
                    <a:pt x="602" y="888"/>
                    <a:pt x="661" y="896"/>
                    <a:pt x="721" y="896"/>
                  </a:cubicBezTo>
                  <a:cubicBezTo>
                    <a:pt x="773" y="896"/>
                    <a:pt x="825" y="889"/>
                    <a:pt x="874" y="876"/>
                  </a:cubicBezTo>
                  <a:cubicBezTo>
                    <a:pt x="892" y="879"/>
                    <a:pt x="910" y="881"/>
                    <a:pt x="928" y="881"/>
                  </a:cubicBezTo>
                  <a:cubicBezTo>
                    <a:pt x="960" y="881"/>
                    <a:pt x="992" y="876"/>
                    <a:pt x="1022" y="865"/>
                  </a:cubicBezTo>
                  <a:cubicBezTo>
                    <a:pt x="1074" y="852"/>
                    <a:pt x="1122" y="825"/>
                    <a:pt x="1160" y="788"/>
                  </a:cubicBezTo>
                  <a:cubicBezTo>
                    <a:pt x="1203" y="758"/>
                    <a:pt x="1237" y="717"/>
                    <a:pt x="1260" y="670"/>
                  </a:cubicBezTo>
                  <a:lnTo>
                    <a:pt x="1295" y="575"/>
                  </a:lnTo>
                  <a:cubicBezTo>
                    <a:pt x="1311" y="508"/>
                    <a:pt x="1309" y="439"/>
                    <a:pt x="1289" y="373"/>
                  </a:cubicBezTo>
                  <a:lnTo>
                    <a:pt x="1245" y="275"/>
                  </a:lnTo>
                  <a:cubicBezTo>
                    <a:pt x="1208" y="216"/>
                    <a:pt x="1156" y="167"/>
                    <a:pt x="1094" y="135"/>
                  </a:cubicBezTo>
                  <a:cubicBezTo>
                    <a:pt x="1062" y="113"/>
                    <a:pt x="1029" y="96"/>
                    <a:pt x="994" y="82"/>
                  </a:cubicBezTo>
                  <a:cubicBezTo>
                    <a:pt x="930" y="57"/>
                    <a:pt x="865" y="30"/>
                    <a:pt x="797" y="18"/>
                  </a:cubicBezTo>
                  <a:cubicBezTo>
                    <a:pt x="748" y="10"/>
                    <a:pt x="697" y="6"/>
                    <a:pt x="647" y="2"/>
                  </a:cubicBezTo>
                  <a:cubicBezTo>
                    <a:pt x="634" y="1"/>
                    <a:pt x="620"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3"/>
            <p:cNvSpPr/>
            <p:nvPr/>
          </p:nvSpPr>
          <p:spPr>
            <a:xfrm>
              <a:off x="4662600" y="1387000"/>
              <a:ext cx="20550" cy="20800"/>
            </a:xfrm>
            <a:custGeom>
              <a:avLst/>
              <a:gdLst/>
              <a:ahLst/>
              <a:cxnLst/>
              <a:rect l="l" t="t" r="r" b="b"/>
              <a:pathLst>
                <a:path w="822" h="832" extrusionOk="0">
                  <a:moveTo>
                    <a:pt x="394" y="0"/>
                  </a:moveTo>
                  <a:cubicBezTo>
                    <a:pt x="323" y="0"/>
                    <a:pt x="252" y="19"/>
                    <a:pt x="188" y="56"/>
                  </a:cubicBezTo>
                  <a:lnTo>
                    <a:pt x="106" y="124"/>
                  </a:lnTo>
                  <a:cubicBezTo>
                    <a:pt x="59" y="173"/>
                    <a:pt x="27" y="235"/>
                    <a:pt x="11" y="302"/>
                  </a:cubicBezTo>
                  <a:cubicBezTo>
                    <a:pt x="7" y="335"/>
                    <a:pt x="4" y="370"/>
                    <a:pt x="1" y="402"/>
                  </a:cubicBezTo>
                  <a:cubicBezTo>
                    <a:pt x="3" y="473"/>
                    <a:pt x="24" y="542"/>
                    <a:pt x="61" y="601"/>
                  </a:cubicBezTo>
                  <a:lnTo>
                    <a:pt x="89" y="648"/>
                  </a:lnTo>
                  <a:cubicBezTo>
                    <a:pt x="116" y="694"/>
                    <a:pt x="154" y="733"/>
                    <a:pt x="200" y="759"/>
                  </a:cubicBezTo>
                  <a:cubicBezTo>
                    <a:pt x="239" y="792"/>
                    <a:pt x="286" y="815"/>
                    <a:pt x="337" y="824"/>
                  </a:cubicBezTo>
                  <a:cubicBezTo>
                    <a:pt x="364" y="829"/>
                    <a:pt x="392" y="832"/>
                    <a:pt x="419" y="832"/>
                  </a:cubicBezTo>
                  <a:cubicBezTo>
                    <a:pt x="494" y="832"/>
                    <a:pt x="569" y="812"/>
                    <a:pt x="635" y="775"/>
                  </a:cubicBezTo>
                  <a:cubicBezTo>
                    <a:pt x="662" y="752"/>
                    <a:pt x="689" y="730"/>
                    <a:pt x="717" y="707"/>
                  </a:cubicBezTo>
                  <a:cubicBezTo>
                    <a:pt x="764" y="656"/>
                    <a:pt x="796" y="595"/>
                    <a:pt x="812" y="528"/>
                  </a:cubicBezTo>
                  <a:lnTo>
                    <a:pt x="822" y="427"/>
                  </a:lnTo>
                  <a:cubicBezTo>
                    <a:pt x="820" y="357"/>
                    <a:pt x="799" y="289"/>
                    <a:pt x="763" y="230"/>
                  </a:cubicBezTo>
                  <a:lnTo>
                    <a:pt x="733" y="182"/>
                  </a:lnTo>
                  <a:cubicBezTo>
                    <a:pt x="707" y="137"/>
                    <a:pt x="670" y="98"/>
                    <a:pt x="623" y="71"/>
                  </a:cubicBezTo>
                  <a:cubicBezTo>
                    <a:pt x="554" y="24"/>
                    <a:pt x="474"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3"/>
            <p:cNvSpPr/>
            <p:nvPr/>
          </p:nvSpPr>
          <p:spPr>
            <a:xfrm>
              <a:off x="4552025" y="1481700"/>
              <a:ext cx="23050" cy="28075"/>
            </a:xfrm>
            <a:custGeom>
              <a:avLst/>
              <a:gdLst/>
              <a:ahLst/>
              <a:cxnLst/>
              <a:rect l="l" t="t" r="r" b="b"/>
              <a:pathLst>
                <a:path w="922" h="1123" extrusionOk="0">
                  <a:moveTo>
                    <a:pt x="456" y="1"/>
                  </a:moveTo>
                  <a:cubicBezTo>
                    <a:pt x="386" y="3"/>
                    <a:pt x="318" y="23"/>
                    <a:pt x="258" y="60"/>
                  </a:cubicBezTo>
                  <a:cubicBezTo>
                    <a:pt x="216" y="90"/>
                    <a:pt x="171" y="123"/>
                    <a:pt x="140" y="165"/>
                  </a:cubicBezTo>
                  <a:cubicBezTo>
                    <a:pt x="84" y="228"/>
                    <a:pt x="44" y="303"/>
                    <a:pt x="24" y="385"/>
                  </a:cubicBezTo>
                  <a:cubicBezTo>
                    <a:pt x="8" y="433"/>
                    <a:pt x="7" y="489"/>
                    <a:pt x="3" y="537"/>
                  </a:cubicBezTo>
                  <a:cubicBezTo>
                    <a:pt x="0" y="586"/>
                    <a:pt x="14" y="645"/>
                    <a:pt x="23" y="690"/>
                  </a:cubicBezTo>
                  <a:cubicBezTo>
                    <a:pt x="26" y="708"/>
                    <a:pt x="32" y="727"/>
                    <a:pt x="39" y="744"/>
                  </a:cubicBezTo>
                  <a:cubicBezTo>
                    <a:pt x="57" y="788"/>
                    <a:pt x="77" y="844"/>
                    <a:pt x="109" y="885"/>
                  </a:cubicBezTo>
                  <a:cubicBezTo>
                    <a:pt x="134" y="919"/>
                    <a:pt x="162" y="953"/>
                    <a:pt x="193" y="984"/>
                  </a:cubicBezTo>
                  <a:cubicBezTo>
                    <a:pt x="224" y="1011"/>
                    <a:pt x="258" y="1036"/>
                    <a:pt x="294" y="1057"/>
                  </a:cubicBezTo>
                  <a:cubicBezTo>
                    <a:pt x="302" y="1063"/>
                    <a:pt x="310" y="1067"/>
                    <a:pt x="318" y="1072"/>
                  </a:cubicBezTo>
                  <a:cubicBezTo>
                    <a:pt x="357" y="1089"/>
                    <a:pt x="396" y="1103"/>
                    <a:pt x="437" y="1115"/>
                  </a:cubicBezTo>
                  <a:cubicBezTo>
                    <a:pt x="464" y="1120"/>
                    <a:pt x="490" y="1123"/>
                    <a:pt x="517" y="1123"/>
                  </a:cubicBezTo>
                  <a:cubicBezTo>
                    <a:pt x="699" y="1123"/>
                    <a:pt x="864" y="1001"/>
                    <a:pt x="911" y="819"/>
                  </a:cubicBezTo>
                  <a:cubicBezTo>
                    <a:pt x="915" y="784"/>
                    <a:pt x="919" y="751"/>
                    <a:pt x="922" y="717"/>
                  </a:cubicBezTo>
                  <a:cubicBezTo>
                    <a:pt x="920" y="647"/>
                    <a:pt x="899" y="579"/>
                    <a:pt x="861" y="519"/>
                  </a:cubicBezTo>
                  <a:lnTo>
                    <a:pt x="848" y="502"/>
                  </a:lnTo>
                  <a:cubicBezTo>
                    <a:pt x="849" y="497"/>
                    <a:pt x="852" y="492"/>
                    <a:pt x="853" y="486"/>
                  </a:cubicBezTo>
                  <a:cubicBezTo>
                    <a:pt x="872" y="384"/>
                    <a:pt x="855" y="278"/>
                    <a:pt x="804" y="188"/>
                  </a:cubicBezTo>
                  <a:cubicBezTo>
                    <a:pt x="780" y="161"/>
                    <a:pt x="759" y="134"/>
                    <a:pt x="736" y="106"/>
                  </a:cubicBezTo>
                  <a:cubicBezTo>
                    <a:pt x="685" y="59"/>
                    <a:pt x="624" y="27"/>
                    <a:pt x="558" y="12"/>
                  </a:cubicBezTo>
                  <a:cubicBezTo>
                    <a:pt x="524" y="7"/>
                    <a:pt x="490" y="4"/>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3"/>
            <p:cNvSpPr/>
            <p:nvPr/>
          </p:nvSpPr>
          <p:spPr>
            <a:xfrm>
              <a:off x="4562300" y="1359600"/>
              <a:ext cx="27650" cy="23675"/>
            </a:xfrm>
            <a:custGeom>
              <a:avLst/>
              <a:gdLst/>
              <a:ahLst/>
              <a:cxnLst/>
              <a:rect l="l" t="t" r="r" b="b"/>
              <a:pathLst>
                <a:path w="1106" h="947" extrusionOk="0">
                  <a:moveTo>
                    <a:pt x="543" y="1"/>
                  </a:moveTo>
                  <a:cubicBezTo>
                    <a:pt x="494" y="3"/>
                    <a:pt x="446" y="11"/>
                    <a:pt x="398" y="22"/>
                  </a:cubicBezTo>
                  <a:cubicBezTo>
                    <a:pt x="351" y="33"/>
                    <a:pt x="298" y="61"/>
                    <a:pt x="260" y="80"/>
                  </a:cubicBezTo>
                  <a:cubicBezTo>
                    <a:pt x="246" y="86"/>
                    <a:pt x="233" y="95"/>
                    <a:pt x="221" y="105"/>
                  </a:cubicBezTo>
                  <a:cubicBezTo>
                    <a:pt x="187" y="132"/>
                    <a:pt x="137" y="165"/>
                    <a:pt x="109" y="205"/>
                  </a:cubicBezTo>
                  <a:cubicBezTo>
                    <a:pt x="72" y="242"/>
                    <a:pt x="45" y="287"/>
                    <a:pt x="31" y="337"/>
                  </a:cubicBezTo>
                  <a:cubicBezTo>
                    <a:pt x="10" y="383"/>
                    <a:pt x="1" y="434"/>
                    <a:pt x="4" y="485"/>
                  </a:cubicBezTo>
                  <a:cubicBezTo>
                    <a:pt x="10" y="518"/>
                    <a:pt x="15" y="553"/>
                    <a:pt x="20" y="586"/>
                  </a:cubicBezTo>
                  <a:cubicBezTo>
                    <a:pt x="41" y="656"/>
                    <a:pt x="80" y="717"/>
                    <a:pt x="132" y="766"/>
                  </a:cubicBezTo>
                  <a:cubicBezTo>
                    <a:pt x="141" y="776"/>
                    <a:pt x="152" y="785"/>
                    <a:pt x="163" y="794"/>
                  </a:cubicBezTo>
                  <a:cubicBezTo>
                    <a:pt x="194" y="817"/>
                    <a:pt x="227" y="840"/>
                    <a:pt x="259" y="861"/>
                  </a:cubicBezTo>
                  <a:cubicBezTo>
                    <a:pt x="265" y="864"/>
                    <a:pt x="270" y="867"/>
                    <a:pt x="275" y="871"/>
                  </a:cubicBezTo>
                  <a:lnTo>
                    <a:pt x="294" y="880"/>
                  </a:lnTo>
                  <a:cubicBezTo>
                    <a:pt x="329" y="895"/>
                    <a:pt x="367" y="908"/>
                    <a:pt x="405" y="921"/>
                  </a:cubicBezTo>
                  <a:cubicBezTo>
                    <a:pt x="417" y="926"/>
                    <a:pt x="430" y="929"/>
                    <a:pt x="443" y="932"/>
                  </a:cubicBezTo>
                  <a:cubicBezTo>
                    <a:pt x="488" y="940"/>
                    <a:pt x="534" y="944"/>
                    <a:pt x="579" y="946"/>
                  </a:cubicBezTo>
                  <a:cubicBezTo>
                    <a:pt x="593" y="946"/>
                    <a:pt x="606" y="946"/>
                    <a:pt x="619" y="944"/>
                  </a:cubicBezTo>
                  <a:cubicBezTo>
                    <a:pt x="664" y="940"/>
                    <a:pt x="711" y="932"/>
                    <a:pt x="755" y="921"/>
                  </a:cubicBezTo>
                  <a:cubicBezTo>
                    <a:pt x="762" y="919"/>
                    <a:pt x="767" y="917"/>
                    <a:pt x="773" y="915"/>
                  </a:cubicBezTo>
                  <a:cubicBezTo>
                    <a:pt x="812" y="901"/>
                    <a:pt x="850" y="881"/>
                    <a:pt x="887" y="864"/>
                  </a:cubicBezTo>
                  <a:cubicBezTo>
                    <a:pt x="958" y="816"/>
                    <a:pt x="1013" y="747"/>
                    <a:pt x="1047" y="669"/>
                  </a:cubicBezTo>
                  <a:cubicBezTo>
                    <a:pt x="1068" y="633"/>
                    <a:pt x="1085" y="595"/>
                    <a:pt x="1094" y="556"/>
                  </a:cubicBezTo>
                  <a:cubicBezTo>
                    <a:pt x="1098" y="523"/>
                    <a:pt x="1101" y="488"/>
                    <a:pt x="1105" y="456"/>
                  </a:cubicBezTo>
                  <a:cubicBezTo>
                    <a:pt x="1103" y="385"/>
                    <a:pt x="1082" y="316"/>
                    <a:pt x="1045" y="257"/>
                  </a:cubicBezTo>
                  <a:cubicBezTo>
                    <a:pt x="1017" y="221"/>
                    <a:pt x="985" y="175"/>
                    <a:pt x="946" y="145"/>
                  </a:cubicBezTo>
                  <a:cubicBezTo>
                    <a:pt x="911" y="118"/>
                    <a:pt x="870" y="83"/>
                    <a:pt x="825" y="63"/>
                  </a:cubicBezTo>
                  <a:cubicBezTo>
                    <a:pt x="781" y="43"/>
                    <a:pt x="736" y="27"/>
                    <a:pt x="689" y="16"/>
                  </a:cubicBezTo>
                  <a:cubicBezTo>
                    <a:pt x="649" y="9"/>
                    <a:pt x="608" y="5"/>
                    <a:pt x="568" y="2"/>
                  </a:cubicBezTo>
                  <a:cubicBezTo>
                    <a:pt x="559" y="2"/>
                    <a:pt x="551" y="1"/>
                    <a:pt x="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3"/>
            <p:cNvSpPr/>
            <p:nvPr/>
          </p:nvSpPr>
          <p:spPr>
            <a:xfrm>
              <a:off x="4556925" y="1314325"/>
              <a:ext cx="24825" cy="20075"/>
            </a:xfrm>
            <a:custGeom>
              <a:avLst/>
              <a:gdLst/>
              <a:ahLst/>
              <a:cxnLst/>
              <a:rect l="l" t="t" r="r" b="b"/>
              <a:pathLst>
                <a:path w="993" h="803" extrusionOk="0">
                  <a:moveTo>
                    <a:pt x="380" y="1"/>
                  </a:moveTo>
                  <a:cubicBezTo>
                    <a:pt x="330" y="1"/>
                    <a:pt x="280" y="14"/>
                    <a:pt x="236" y="39"/>
                  </a:cubicBezTo>
                  <a:cubicBezTo>
                    <a:pt x="186" y="56"/>
                    <a:pt x="140" y="87"/>
                    <a:pt x="106" y="128"/>
                  </a:cubicBezTo>
                  <a:cubicBezTo>
                    <a:pt x="40" y="206"/>
                    <a:pt x="3" y="306"/>
                    <a:pt x="1" y="408"/>
                  </a:cubicBezTo>
                  <a:cubicBezTo>
                    <a:pt x="6" y="442"/>
                    <a:pt x="12" y="475"/>
                    <a:pt x="17" y="510"/>
                  </a:cubicBezTo>
                  <a:cubicBezTo>
                    <a:pt x="38" y="578"/>
                    <a:pt x="76" y="639"/>
                    <a:pt x="128" y="688"/>
                  </a:cubicBezTo>
                  <a:cubicBezTo>
                    <a:pt x="156" y="708"/>
                    <a:pt x="185" y="727"/>
                    <a:pt x="213" y="748"/>
                  </a:cubicBezTo>
                  <a:cubicBezTo>
                    <a:pt x="271" y="778"/>
                    <a:pt x="336" y="793"/>
                    <a:pt x="401" y="793"/>
                  </a:cubicBezTo>
                  <a:cubicBezTo>
                    <a:pt x="404" y="793"/>
                    <a:pt x="406" y="793"/>
                    <a:pt x="408" y="793"/>
                  </a:cubicBezTo>
                  <a:cubicBezTo>
                    <a:pt x="474" y="796"/>
                    <a:pt x="541" y="799"/>
                    <a:pt x="607" y="803"/>
                  </a:cubicBezTo>
                  <a:cubicBezTo>
                    <a:pt x="609" y="803"/>
                    <a:pt x="611" y="803"/>
                    <a:pt x="613" y="803"/>
                  </a:cubicBezTo>
                  <a:cubicBezTo>
                    <a:pt x="664" y="803"/>
                    <a:pt x="713" y="789"/>
                    <a:pt x="757" y="765"/>
                  </a:cubicBezTo>
                  <a:cubicBezTo>
                    <a:pt x="901" y="698"/>
                    <a:pt x="993" y="554"/>
                    <a:pt x="993" y="395"/>
                  </a:cubicBezTo>
                  <a:cubicBezTo>
                    <a:pt x="986" y="362"/>
                    <a:pt x="982" y="328"/>
                    <a:pt x="975" y="294"/>
                  </a:cubicBezTo>
                  <a:cubicBezTo>
                    <a:pt x="956" y="226"/>
                    <a:pt x="917" y="164"/>
                    <a:pt x="864" y="115"/>
                  </a:cubicBezTo>
                  <a:cubicBezTo>
                    <a:pt x="837" y="96"/>
                    <a:pt x="809" y="75"/>
                    <a:pt x="781" y="56"/>
                  </a:cubicBezTo>
                  <a:cubicBezTo>
                    <a:pt x="724" y="26"/>
                    <a:pt x="661" y="10"/>
                    <a:pt x="597" y="10"/>
                  </a:cubicBezTo>
                  <a:cubicBezTo>
                    <a:pt x="593" y="10"/>
                    <a:pt x="589" y="10"/>
                    <a:pt x="585" y="11"/>
                  </a:cubicBezTo>
                  <a:cubicBezTo>
                    <a:pt x="518" y="7"/>
                    <a:pt x="452" y="4"/>
                    <a:pt x="386" y="1"/>
                  </a:cubicBezTo>
                  <a:cubicBezTo>
                    <a:pt x="384" y="1"/>
                    <a:pt x="382"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3"/>
            <p:cNvSpPr/>
            <p:nvPr/>
          </p:nvSpPr>
          <p:spPr>
            <a:xfrm>
              <a:off x="4525200" y="1546825"/>
              <a:ext cx="24300" cy="23725"/>
            </a:xfrm>
            <a:custGeom>
              <a:avLst/>
              <a:gdLst/>
              <a:ahLst/>
              <a:cxnLst/>
              <a:rect l="l" t="t" r="r" b="b"/>
              <a:pathLst>
                <a:path w="972" h="949" extrusionOk="0">
                  <a:moveTo>
                    <a:pt x="469" y="0"/>
                  </a:moveTo>
                  <a:cubicBezTo>
                    <a:pt x="465" y="0"/>
                    <a:pt x="461" y="0"/>
                    <a:pt x="456" y="1"/>
                  </a:cubicBezTo>
                  <a:cubicBezTo>
                    <a:pt x="418" y="4"/>
                    <a:pt x="381" y="11"/>
                    <a:pt x="343" y="18"/>
                  </a:cubicBezTo>
                  <a:cubicBezTo>
                    <a:pt x="338" y="19"/>
                    <a:pt x="334" y="20"/>
                    <a:pt x="330" y="21"/>
                  </a:cubicBezTo>
                  <a:cubicBezTo>
                    <a:pt x="246" y="48"/>
                    <a:pt x="170" y="95"/>
                    <a:pt x="109" y="159"/>
                  </a:cubicBezTo>
                  <a:cubicBezTo>
                    <a:pt x="65" y="204"/>
                    <a:pt x="21" y="281"/>
                    <a:pt x="11" y="344"/>
                  </a:cubicBezTo>
                  <a:cubicBezTo>
                    <a:pt x="6" y="380"/>
                    <a:pt x="2" y="417"/>
                    <a:pt x="0" y="453"/>
                  </a:cubicBezTo>
                  <a:cubicBezTo>
                    <a:pt x="0" y="457"/>
                    <a:pt x="0" y="461"/>
                    <a:pt x="0" y="464"/>
                  </a:cubicBezTo>
                  <a:cubicBezTo>
                    <a:pt x="2" y="483"/>
                    <a:pt x="7" y="505"/>
                    <a:pt x="9" y="518"/>
                  </a:cubicBezTo>
                  <a:cubicBezTo>
                    <a:pt x="11" y="532"/>
                    <a:pt x="14" y="557"/>
                    <a:pt x="19" y="575"/>
                  </a:cubicBezTo>
                  <a:cubicBezTo>
                    <a:pt x="26" y="611"/>
                    <a:pt x="64" y="682"/>
                    <a:pt x="67" y="689"/>
                  </a:cubicBezTo>
                  <a:cubicBezTo>
                    <a:pt x="70" y="697"/>
                    <a:pt x="75" y="703"/>
                    <a:pt x="79" y="710"/>
                  </a:cubicBezTo>
                  <a:cubicBezTo>
                    <a:pt x="104" y="744"/>
                    <a:pt x="131" y="778"/>
                    <a:pt x="161" y="808"/>
                  </a:cubicBezTo>
                  <a:cubicBezTo>
                    <a:pt x="193" y="835"/>
                    <a:pt x="226" y="860"/>
                    <a:pt x="262" y="881"/>
                  </a:cubicBezTo>
                  <a:cubicBezTo>
                    <a:pt x="268" y="885"/>
                    <a:pt x="275" y="889"/>
                    <a:pt x="281" y="892"/>
                  </a:cubicBezTo>
                  <a:cubicBezTo>
                    <a:pt x="318" y="910"/>
                    <a:pt x="357" y="924"/>
                    <a:pt x="397" y="934"/>
                  </a:cubicBezTo>
                  <a:cubicBezTo>
                    <a:pt x="401" y="936"/>
                    <a:pt x="405" y="937"/>
                    <a:pt x="409" y="937"/>
                  </a:cubicBezTo>
                  <a:cubicBezTo>
                    <a:pt x="446" y="943"/>
                    <a:pt x="483" y="946"/>
                    <a:pt x="521" y="948"/>
                  </a:cubicBezTo>
                  <a:cubicBezTo>
                    <a:pt x="524" y="949"/>
                    <a:pt x="527" y="949"/>
                    <a:pt x="530" y="949"/>
                  </a:cubicBezTo>
                  <a:cubicBezTo>
                    <a:pt x="569" y="949"/>
                    <a:pt x="617" y="936"/>
                    <a:pt x="645" y="931"/>
                  </a:cubicBezTo>
                  <a:cubicBezTo>
                    <a:pt x="684" y="924"/>
                    <a:pt x="745" y="890"/>
                    <a:pt x="764" y="880"/>
                  </a:cubicBezTo>
                  <a:cubicBezTo>
                    <a:pt x="802" y="862"/>
                    <a:pt x="840" y="822"/>
                    <a:pt x="866" y="799"/>
                  </a:cubicBezTo>
                  <a:cubicBezTo>
                    <a:pt x="932" y="722"/>
                    <a:pt x="968" y="622"/>
                    <a:pt x="971" y="521"/>
                  </a:cubicBezTo>
                  <a:cubicBezTo>
                    <a:pt x="969" y="508"/>
                    <a:pt x="968" y="496"/>
                    <a:pt x="966" y="484"/>
                  </a:cubicBezTo>
                  <a:cubicBezTo>
                    <a:pt x="967" y="467"/>
                    <a:pt x="969" y="449"/>
                    <a:pt x="972" y="432"/>
                  </a:cubicBezTo>
                  <a:cubicBezTo>
                    <a:pt x="969" y="362"/>
                    <a:pt x="949" y="293"/>
                    <a:pt x="911" y="233"/>
                  </a:cubicBezTo>
                  <a:cubicBezTo>
                    <a:pt x="865" y="161"/>
                    <a:pt x="800" y="101"/>
                    <a:pt x="724" y="60"/>
                  </a:cubicBezTo>
                  <a:cubicBezTo>
                    <a:pt x="686" y="41"/>
                    <a:pt x="647" y="27"/>
                    <a:pt x="607" y="16"/>
                  </a:cubicBezTo>
                  <a:cubicBezTo>
                    <a:pt x="571" y="4"/>
                    <a:pt x="506" y="2"/>
                    <a:pt x="481" y="1"/>
                  </a:cubicBezTo>
                  <a:cubicBezTo>
                    <a:pt x="477" y="0"/>
                    <a:pt x="473"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3"/>
            <p:cNvSpPr/>
            <p:nvPr/>
          </p:nvSpPr>
          <p:spPr>
            <a:xfrm>
              <a:off x="4538550" y="1639725"/>
              <a:ext cx="25975" cy="23850"/>
            </a:xfrm>
            <a:custGeom>
              <a:avLst/>
              <a:gdLst/>
              <a:ahLst/>
              <a:cxnLst/>
              <a:rect l="l" t="t" r="r" b="b"/>
              <a:pathLst>
                <a:path w="1039" h="954" extrusionOk="0">
                  <a:moveTo>
                    <a:pt x="637" y="1"/>
                  </a:moveTo>
                  <a:cubicBezTo>
                    <a:pt x="599" y="1"/>
                    <a:pt x="562" y="6"/>
                    <a:pt x="525" y="17"/>
                  </a:cubicBezTo>
                  <a:cubicBezTo>
                    <a:pt x="484" y="25"/>
                    <a:pt x="442" y="31"/>
                    <a:pt x="400" y="39"/>
                  </a:cubicBezTo>
                  <a:cubicBezTo>
                    <a:pt x="379" y="42"/>
                    <a:pt x="358" y="45"/>
                    <a:pt x="337" y="48"/>
                  </a:cubicBezTo>
                  <a:lnTo>
                    <a:pt x="307" y="54"/>
                  </a:lnTo>
                  <a:cubicBezTo>
                    <a:pt x="305" y="54"/>
                    <a:pt x="303" y="54"/>
                    <a:pt x="300" y="55"/>
                  </a:cubicBezTo>
                  <a:lnTo>
                    <a:pt x="204" y="99"/>
                  </a:lnTo>
                  <a:lnTo>
                    <a:pt x="123" y="166"/>
                  </a:lnTo>
                  <a:cubicBezTo>
                    <a:pt x="121" y="168"/>
                    <a:pt x="119" y="170"/>
                    <a:pt x="117" y="173"/>
                  </a:cubicBezTo>
                  <a:cubicBezTo>
                    <a:pt x="116" y="174"/>
                    <a:pt x="115" y="175"/>
                    <a:pt x="115" y="176"/>
                  </a:cubicBezTo>
                  <a:cubicBezTo>
                    <a:pt x="107" y="184"/>
                    <a:pt x="61" y="251"/>
                    <a:pt x="54" y="260"/>
                  </a:cubicBezTo>
                  <a:cubicBezTo>
                    <a:pt x="53" y="262"/>
                    <a:pt x="52" y="264"/>
                    <a:pt x="51" y="267"/>
                  </a:cubicBezTo>
                  <a:lnTo>
                    <a:pt x="49" y="271"/>
                  </a:lnTo>
                  <a:cubicBezTo>
                    <a:pt x="44" y="282"/>
                    <a:pt x="17" y="355"/>
                    <a:pt x="14" y="366"/>
                  </a:cubicBezTo>
                  <a:cubicBezTo>
                    <a:pt x="13" y="369"/>
                    <a:pt x="12" y="371"/>
                    <a:pt x="11" y="375"/>
                  </a:cubicBezTo>
                  <a:cubicBezTo>
                    <a:pt x="11" y="377"/>
                    <a:pt x="11" y="379"/>
                    <a:pt x="10" y="381"/>
                  </a:cubicBezTo>
                  <a:cubicBezTo>
                    <a:pt x="6" y="404"/>
                    <a:pt x="0" y="462"/>
                    <a:pt x="0" y="485"/>
                  </a:cubicBezTo>
                  <a:lnTo>
                    <a:pt x="0" y="487"/>
                  </a:lnTo>
                  <a:cubicBezTo>
                    <a:pt x="0" y="490"/>
                    <a:pt x="0" y="492"/>
                    <a:pt x="0" y="495"/>
                  </a:cubicBezTo>
                  <a:lnTo>
                    <a:pt x="0" y="499"/>
                  </a:lnTo>
                  <a:cubicBezTo>
                    <a:pt x="2" y="527"/>
                    <a:pt x="11" y="575"/>
                    <a:pt x="16" y="603"/>
                  </a:cubicBezTo>
                  <a:cubicBezTo>
                    <a:pt x="17" y="607"/>
                    <a:pt x="18" y="612"/>
                    <a:pt x="19" y="617"/>
                  </a:cubicBezTo>
                  <a:cubicBezTo>
                    <a:pt x="21" y="619"/>
                    <a:pt x="22" y="622"/>
                    <a:pt x="23" y="624"/>
                  </a:cubicBezTo>
                  <a:cubicBezTo>
                    <a:pt x="30" y="643"/>
                    <a:pt x="57" y="703"/>
                    <a:pt x="67" y="721"/>
                  </a:cubicBezTo>
                  <a:lnTo>
                    <a:pt x="69" y="727"/>
                  </a:lnTo>
                  <a:cubicBezTo>
                    <a:pt x="71" y="731"/>
                    <a:pt x="73" y="736"/>
                    <a:pt x="77" y="740"/>
                  </a:cubicBezTo>
                  <a:cubicBezTo>
                    <a:pt x="99" y="773"/>
                    <a:pt x="125" y="804"/>
                    <a:pt x="153" y="833"/>
                  </a:cubicBezTo>
                  <a:cubicBezTo>
                    <a:pt x="184" y="859"/>
                    <a:pt x="215" y="880"/>
                    <a:pt x="250" y="900"/>
                  </a:cubicBezTo>
                  <a:cubicBezTo>
                    <a:pt x="252" y="902"/>
                    <a:pt x="254" y="903"/>
                    <a:pt x="256" y="904"/>
                  </a:cubicBezTo>
                  <a:cubicBezTo>
                    <a:pt x="259" y="905"/>
                    <a:pt x="259" y="905"/>
                    <a:pt x="260" y="905"/>
                  </a:cubicBezTo>
                  <a:cubicBezTo>
                    <a:pt x="283" y="915"/>
                    <a:pt x="334" y="934"/>
                    <a:pt x="358" y="941"/>
                  </a:cubicBezTo>
                  <a:cubicBezTo>
                    <a:pt x="360" y="942"/>
                    <a:pt x="363" y="943"/>
                    <a:pt x="366" y="944"/>
                  </a:cubicBezTo>
                  <a:lnTo>
                    <a:pt x="370" y="944"/>
                  </a:lnTo>
                  <a:cubicBezTo>
                    <a:pt x="403" y="947"/>
                    <a:pt x="437" y="951"/>
                    <a:pt x="470" y="954"/>
                  </a:cubicBezTo>
                  <a:lnTo>
                    <a:pt x="473" y="954"/>
                  </a:lnTo>
                  <a:cubicBezTo>
                    <a:pt x="512" y="953"/>
                    <a:pt x="552" y="947"/>
                    <a:pt x="590" y="936"/>
                  </a:cubicBezTo>
                  <a:cubicBezTo>
                    <a:pt x="642" y="924"/>
                    <a:pt x="689" y="897"/>
                    <a:pt x="728" y="859"/>
                  </a:cubicBezTo>
                  <a:cubicBezTo>
                    <a:pt x="769" y="831"/>
                    <a:pt x="803" y="792"/>
                    <a:pt x="824" y="747"/>
                  </a:cubicBezTo>
                  <a:cubicBezTo>
                    <a:pt x="848" y="734"/>
                    <a:pt x="869" y="718"/>
                    <a:pt x="888" y="699"/>
                  </a:cubicBezTo>
                  <a:cubicBezTo>
                    <a:pt x="971" y="636"/>
                    <a:pt x="1023" y="540"/>
                    <a:pt x="1029" y="436"/>
                  </a:cubicBezTo>
                  <a:cubicBezTo>
                    <a:pt x="1038" y="385"/>
                    <a:pt x="1034" y="334"/>
                    <a:pt x="1018" y="285"/>
                  </a:cubicBezTo>
                  <a:cubicBezTo>
                    <a:pt x="1004" y="253"/>
                    <a:pt x="989" y="220"/>
                    <a:pt x="975" y="188"/>
                  </a:cubicBezTo>
                  <a:cubicBezTo>
                    <a:pt x="937" y="128"/>
                    <a:pt x="885" y="80"/>
                    <a:pt x="822" y="46"/>
                  </a:cubicBezTo>
                  <a:cubicBezTo>
                    <a:pt x="791" y="34"/>
                    <a:pt x="760" y="22"/>
                    <a:pt x="728" y="12"/>
                  </a:cubicBezTo>
                  <a:cubicBezTo>
                    <a:pt x="698" y="4"/>
                    <a:pt x="668" y="1"/>
                    <a:pt x="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3"/>
            <p:cNvSpPr/>
            <p:nvPr/>
          </p:nvSpPr>
          <p:spPr>
            <a:xfrm>
              <a:off x="4613475" y="1598575"/>
              <a:ext cx="20525" cy="20800"/>
            </a:xfrm>
            <a:custGeom>
              <a:avLst/>
              <a:gdLst/>
              <a:ahLst/>
              <a:cxnLst/>
              <a:rect l="l" t="t" r="r" b="b"/>
              <a:pathLst>
                <a:path w="821" h="832" extrusionOk="0">
                  <a:moveTo>
                    <a:pt x="392" y="1"/>
                  </a:moveTo>
                  <a:cubicBezTo>
                    <a:pt x="322" y="1"/>
                    <a:pt x="251" y="19"/>
                    <a:pt x="186" y="57"/>
                  </a:cubicBezTo>
                  <a:lnTo>
                    <a:pt x="105" y="124"/>
                  </a:lnTo>
                  <a:cubicBezTo>
                    <a:pt x="59" y="175"/>
                    <a:pt x="26" y="237"/>
                    <a:pt x="11" y="304"/>
                  </a:cubicBezTo>
                  <a:cubicBezTo>
                    <a:pt x="8" y="337"/>
                    <a:pt x="4" y="371"/>
                    <a:pt x="0" y="404"/>
                  </a:cubicBezTo>
                  <a:cubicBezTo>
                    <a:pt x="3" y="474"/>
                    <a:pt x="23" y="542"/>
                    <a:pt x="61" y="603"/>
                  </a:cubicBezTo>
                  <a:lnTo>
                    <a:pt x="90" y="649"/>
                  </a:lnTo>
                  <a:cubicBezTo>
                    <a:pt x="115" y="696"/>
                    <a:pt x="153" y="734"/>
                    <a:pt x="198" y="761"/>
                  </a:cubicBezTo>
                  <a:cubicBezTo>
                    <a:pt x="268" y="808"/>
                    <a:pt x="348" y="832"/>
                    <a:pt x="429" y="832"/>
                  </a:cubicBezTo>
                  <a:cubicBezTo>
                    <a:pt x="500" y="832"/>
                    <a:pt x="571" y="813"/>
                    <a:pt x="635" y="776"/>
                  </a:cubicBezTo>
                  <a:lnTo>
                    <a:pt x="716" y="709"/>
                  </a:lnTo>
                  <a:cubicBezTo>
                    <a:pt x="762" y="658"/>
                    <a:pt x="796" y="597"/>
                    <a:pt x="811" y="530"/>
                  </a:cubicBezTo>
                  <a:cubicBezTo>
                    <a:pt x="814" y="496"/>
                    <a:pt x="817" y="463"/>
                    <a:pt x="820" y="429"/>
                  </a:cubicBezTo>
                  <a:cubicBezTo>
                    <a:pt x="819" y="359"/>
                    <a:pt x="799" y="291"/>
                    <a:pt x="761" y="231"/>
                  </a:cubicBezTo>
                  <a:lnTo>
                    <a:pt x="732" y="184"/>
                  </a:lnTo>
                  <a:cubicBezTo>
                    <a:pt x="654" y="66"/>
                    <a:pt x="525" y="1"/>
                    <a:pt x="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3"/>
            <p:cNvSpPr/>
            <p:nvPr/>
          </p:nvSpPr>
          <p:spPr>
            <a:xfrm>
              <a:off x="4477250" y="1495825"/>
              <a:ext cx="25250" cy="21875"/>
            </a:xfrm>
            <a:custGeom>
              <a:avLst/>
              <a:gdLst/>
              <a:ahLst/>
              <a:cxnLst/>
              <a:rect l="l" t="t" r="r" b="b"/>
              <a:pathLst>
                <a:path w="1010" h="875" extrusionOk="0">
                  <a:moveTo>
                    <a:pt x="612" y="1"/>
                  </a:moveTo>
                  <a:cubicBezTo>
                    <a:pt x="607" y="1"/>
                    <a:pt x="603" y="1"/>
                    <a:pt x="599" y="1"/>
                  </a:cubicBezTo>
                  <a:cubicBezTo>
                    <a:pt x="546" y="3"/>
                    <a:pt x="494" y="11"/>
                    <a:pt x="442" y="21"/>
                  </a:cubicBezTo>
                  <a:cubicBezTo>
                    <a:pt x="424" y="25"/>
                    <a:pt x="406" y="30"/>
                    <a:pt x="387" y="37"/>
                  </a:cubicBezTo>
                  <a:cubicBezTo>
                    <a:pt x="336" y="55"/>
                    <a:pt x="288" y="76"/>
                    <a:pt x="241" y="101"/>
                  </a:cubicBezTo>
                  <a:cubicBezTo>
                    <a:pt x="224" y="111"/>
                    <a:pt x="207" y="122"/>
                    <a:pt x="192" y="135"/>
                  </a:cubicBezTo>
                  <a:lnTo>
                    <a:pt x="109" y="202"/>
                  </a:lnTo>
                  <a:cubicBezTo>
                    <a:pt x="90" y="230"/>
                    <a:pt x="71" y="258"/>
                    <a:pt x="51" y="286"/>
                  </a:cubicBezTo>
                  <a:cubicBezTo>
                    <a:pt x="39" y="317"/>
                    <a:pt x="27" y="349"/>
                    <a:pt x="15" y="380"/>
                  </a:cubicBezTo>
                  <a:cubicBezTo>
                    <a:pt x="1" y="430"/>
                    <a:pt x="0" y="482"/>
                    <a:pt x="13" y="532"/>
                  </a:cubicBezTo>
                  <a:cubicBezTo>
                    <a:pt x="24" y="602"/>
                    <a:pt x="54" y="666"/>
                    <a:pt x="99" y="720"/>
                  </a:cubicBezTo>
                  <a:lnTo>
                    <a:pt x="99" y="722"/>
                  </a:lnTo>
                  <a:cubicBezTo>
                    <a:pt x="117" y="752"/>
                    <a:pt x="144" y="776"/>
                    <a:pt x="174" y="793"/>
                  </a:cubicBezTo>
                  <a:cubicBezTo>
                    <a:pt x="214" y="825"/>
                    <a:pt x="261" y="848"/>
                    <a:pt x="312" y="857"/>
                  </a:cubicBezTo>
                  <a:cubicBezTo>
                    <a:pt x="319" y="860"/>
                    <a:pt x="327" y="862"/>
                    <a:pt x="334" y="863"/>
                  </a:cubicBezTo>
                  <a:cubicBezTo>
                    <a:pt x="375" y="871"/>
                    <a:pt x="415" y="874"/>
                    <a:pt x="456" y="875"/>
                  </a:cubicBezTo>
                  <a:cubicBezTo>
                    <a:pt x="497" y="872"/>
                    <a:pt x="538" y="866"/>
                    <a:pt x="578" y="857"/>
                  </a:cubicBezTo>
                  <a:cubicBezTo>
                    <a:pt x="587" y="856"/>
                    <a:pt x="595" y="853"/>
                    <a:pt x="602" y="851"/>
                  </a:cubicBezTo>
                  <a:cubicBezTo>
                    <a:pt x="642" y="837"/>
                    <a:pt x="681" y="819"/>
                    <a:pt x="718" y="799"/>
                  </a:cubicBezTo>
                  <a:cubicBezTo>
                    <a:pt x="725" y="795"/>
                    <a:pt x="732" y="791"/>
                    <a:pt x="738" y="785"/>
                  </a:cubicBezTo>
                  <a:cubicBezTo>
                    <a:pt x="756" y="773"/>
                    <a:pt x="774" y="758"/>
                    <a:pt x="791" y="744"/>
                  </a:cubicBezTo>
                  <a:cubicBezTo>
                    <a:pt x="881" y="703"/>
                    <a:pt x="949" y="628"/>
                    <a:pt x="978" y="534"/>
                  </a:cubicBezTo>
                  <a:cubicBezTo>
                    <a:pt x="1000" y="487"/>
                    <a:pt x="1010" y="436"/>
                    <a:pt x="1006" y="386"/>
                  </a:cubicBezTo>
                  <a:cubicBezTo>
                    <a:pt x="1001" y="351"/>
                    <a:pt x="995" y="317"/>
                    <a:pt x="990" y="284"/>
                  </a:cubicBezTo>
                  <a:cubicBezTo>
                    <a:pt x="970" y="215"/>
                    <a:pt x="931" y="153"/>
                    <a:pt x="879" y="105"/>
                  </a:cubicBezTo>
                  <a:lnTo>
                    <a:pt x="795" y="46"/>
                  </a:lnTo>
                  <a:cubicBezTo>
                    <a:pt x="739" y="16"/>
                    <a:pt x="675" y="1"/>
                    <a:pt x="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3"/>
            <p:cNvSpPr/>
            <p:nvPr/>
          </p:nvSpPr>
          <p:spPr>
            <a:xfrm>
              <a:off x="4567325" y="1531450"/>
              <a:ext cx="28625" cy="19975"/>
            </a:xfrm>
            <a:custGeom>
              <a:avLst/>
              <a:gdLst/>
              <a:ahLst/>
              <a:cxnLst/>
              <a:rect l="l" t="t" r="r" b="b"/>
              <a:pathLst>
                <a:path w="1145" h="799" extrusionOk="0">
                  <a:moveTo>
                    <a:pt x="570" y="1"/>
                  </a:moveTo>
                  <a:cubicBezTo>
                    <a:pt x="504" y="1"/>
                    <a:pt x="434" y="20"/>
                    <a:pt x="364" y="64"/>
                  </a:cubicBezTo>
                  <a:cubicBezTo>
                    <a:pt x="1" y="290"/>
                    <a:pt x="236" y="799"/>
                    <a:pt x="576" y="799"/>
                  </a:cubicBezTo>
                  <a:cubicBezTo>
                    <a:pt x="642" y="799"/>
                    <a:pt x="712" y="780"/>
                    <a:pt x="782" y="736"/>
                  </a:cubicBezTo>
                  <a:cubicBezTo>
                    <a:pt x="1144" y="509"/>
                    <a:pt x="910"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3"/>
            <p:cNvSpPr/>
            <p:nvPr/>
          </p:nvSpPr>
          <p:spPr>
            <a:xfrm>
              <a:off x="4479375" y="1602325"/>
              <a:ext cx="31100" cy="27650"/>
            </a:xfrm>
            <a:custGeom>
              <a:avLst/>
              <a:gdLst/>
              <a:ahLst/>
              <a:cxnLst/>
              <a:rect l="l" t="t" r="r" b="b"/>
              <a:pathLst>
                <a:path w="1244" h="1106" extrusionOk="0">
                  <a:moveTo>
                    <a:pt x="455" y="1"/>
                  </a:moveTo>
                  <a:cubicBezTo>
                    <a:pt x="399" y="1"/>
                    <a:pt x="345" y="12"/>
                    <a:pt x="287" y="22"/>
                  </a:cubicBezTo>
                  <a:lnTo>
                    <a:pt x="190" y="65"/>
                  </a:lnTo>
                  <a:cubicBezTo>
                    <a:pt x="144" y="91"/>
                    <a:pt x="105" y="129"/>
                    <a:pt x="78" y="174"/>
                  </a:cubicBezTo>
                  <a:cubicBezTo>
                    <a:pt x="56" y="200"/>
                    <a:pt x="40" y="230"/>
                    <a:pt x="31" y="264"/>
                  </a:cubicBezTo>
                  <a:cubicBezTo>
                    <a:pt x="10" y="310"/>
                    <a:pt x="1" y="361"/>
                    <a:pt x="4" y="413"/>
                  </a:cubicBezTo>
                  <a:cubicBezTo>
                    <a:pt x="14" y="471"/>
                    <a:pt x="18" y="534"/>
                    <a:pt x="42" y="590"/>
                  </a:cubicBezTo>
                  <a:cubicBezTo>
                    <a:pt x="64" y="646"/>
                    <a:pt x="88" y="707"/>
                    <a:pt x="123" y="757"/>
                  </a:cubicBezTo>
                  <a:cubicBezTo>
                    <a:pt x="148" y="794"/>
                    <a:pt x="179" y="829"/>
                    <a:pt x="209" y="865"/>
                  </a:cubicBezTo>
                  <a:cubicBezTo>
                    <a:pt x="219" y="877"/>
                    <a:pt x="229" y="887"/>
                    <a:pt x="241" y="898"/>
                  </a:cubicBezTo>
                  <a:cubicBezTo>
                    <a:pt x="285" y="938"/>
                    <a:pt x="332" y="974"/>
                    <a:pt x="384" y="1005"/>
                  </a:cubicBezTo>
                  <a:cubicBezTo>
                    <a:pt x="435" y="1036"/>
                    <a:pt x="494" y="1055"/>
                    <a:pt x="551" y="1075"/>
                  </a:cubicBezTo>
                  <a:cubicBezTo>
                    <a:pt x="593" y="1088"/>
                    <a:pt x="636" y="1097"/>
                    <a:pt x="680" y="1099"/>
                  </a:cubicBezTo>
                  <a:cubicBezTo>
                    <a:pt x="708" y="1103"/>
                    <a:pt x="738" y="1106"/>
                    <a:pt x="766" y="1106"/>
                  </a:cubicBezTo>
                  <a:cubicBezTo>
                    <a:pt x="801" y="1102"/>
                    <a:pt x="837" y="1097"/>
                    <a:pt x="873" y="1089"/>
                  </a:cubicBezTo>
                  <a:cubicBezTo>
                    <a:pt x="875" y="1089"/>
                    <a:pt x="877" y="1088"/>
                    <a:pt x="879" y="1088"/>
                  </a:cubicBezTo>
                  <a:cubicBezTo>
                    <a:pt x="902" y="1081"/>
                    <a:pt x="923" y="1071"/>
                    <a:pt x="944" y="1061"/>
                  </a:cubicBezTo>
                  <a:cubicBezTo>
                    <a:pt x="970" y="1052"/>
                    <a:pt x="995" y="1039"/>
                    <a:pt x="1017" y="1024"/>
                  </a:cubicBezTo>
                  <a:cubicBezTo>
                    <a:pt x="1050" y="1000"/>
                    <a:pt x="1080" y="975"/>
                    <a:pt x="1109" y="947"/>
                  </a:cubicBezTo>
                  <a:cubicBezTo>
                    <a:pt x="1114" y="942"/>
                    <a:pt x="1118" y="937"/>
                    <a:pt x="1122" y="933"/>
                  </a:cubicBezTo>
                  <a:cubicBezTo>
                    <a:pt x="1146" y="902"/>
                    <a:pt x="1168" y="871"/>
                    <a:pt x="1188" y="839"/>
                  </a:cubicBezTo>
                  <a:cubicBezTo>
                    <a:pt x="1190" y="834"/>
                    <a:pt x="1192" y="829"/>
                    <a:pt x="1195" y="824"/>
                  </a:cubicBezTo>
                  <a:cubicBezTo>
                    <a:pt x="1211" y="790"/>
                    <a:pt x="1223" y="754"/>
                    <a:pt x="1232" y="718"/>
                  </a:cubicBezTo>
                  <a:cubicBezTo>
                    <a:pt x="1235" y="709"/>
                    <a:pt x="1243" y="624"/>
                    <a:pt x="1243" y="615"/>
                  </a:cubicBezTo>
                  <a:lnTo>
                    <a:pt x="1243" y="608"/>
                  </a:lnTo>
                  <a:cubicBezTo>
                    <a:pt x="1243" y="600"/>
                    <a:pt x="1228" y="511"/>
                    <a:pt x="1227" y="505"/>
                  </a:cubicBezTo>
                  <a:cubicBezTo>
                    <a:pt x="1220" y="479"/>
                    <a:pt x="1170" y="391"/>
                    <a:pt x="1172" y="391"/>
                  </a:cubicBezTo>
                  <a:lnTo>
                    <a:pt x="1172" y="391"/>
                  </a:lnTo>
                  <a:cubicBezTo>
                    <a:pt x="1173" y="391"/>
                    <a:pt x="1173" y="391"/>
                    <a:pt x="1173" y="391"/>
                  </a:cubicBezTo>
                  <a:cubicBezTo>
                    <a:pt x="1157" y="371"/>
                    <a:pt x="1118" y="323"/>
                    <a:pt x="1109" y="316"/>
                  </a:cubicBezTo>
                  <a:cubicBezTo>
                    <a:pt x="1095" y="304"/>
                    <a:pt x="1080" y="293"/>
                    <a:pt x="1064" y="283"/>
                  </a:cubicBezTo>
                  <a:cubicBezTo>
                    <a:pt x="1049" y="271"/>
                    <a:pt x="1039" y="265"/>
                    <a:pt x="1029" y="258"/>
                  </a:cubicBezTo>
                  <a:cubicBezTo>
                    <a:pt x="1019" y="243"/>
                    <a:pt x="1007" y="229"/>
                    <a:pt x="995" y="215"/>
                  </a:cubicBezTo>
                  <a:cubicBezTo>
                    <a:pt x="902" y="122"/>
                    <a:pt x="788" y="68"/>
                    <a:pt x="665" y="28"/>
                  </a:cubicBezTo>
                  <a:cubicBezTo>
                    <a:pt x="606" y="10"/>
                    <a:pt x="541" y="6"/>
                    <a:pt x="480" y="1"/>
                  </a:cubicBezTo>
                  <a:cubicBezTo>
                    <a:pt x="472" y="1"/>
                    <a:pt x="464"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3"/>
            <p:cNvSpPr/>
            <p:nvPr/>
          </p:nvSpPr>
          <p:spPr>
            <a:xfrm>
              <a:off x="4508650" y="1612075"/>
              <a:ext cx="100" cy="100"/>
            </a:xfrm>
            <a:custGeom>
              <a:avLst/>
              <a:gdLst/>
              <a:ahLst/>
              <a:cxnLst/>
              <a:rect l="l" t="t" r="r" b="b"/>
              <a:pathLst>
                <a:path w="4" h="4" extrusionOk="0">
                  <a:moveTo>
                    <a:pt x="1" y="0"/>
                  </a:moveTo>
                  <a:cubicBezTo>
                    <a:pt x="1" y="1"/>
                    <a:pt x="2" y="2"/>
                    <a:pt x="3" y="4"/>
                  </a:cubicBezTo>
                  <a:cubicBezTo>
                    <a:pt x="2" y="2"/>
                    <a:pt x="2" y="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3"/>
            <p:cNvSpPr/>
            <p:nvPr/>
          </p:nvSpPr>
          <p:spPr>
            <a:xfrm>
              <a:off x="4508725" y="1612150"/>
              <a:ext cx="175" cy="275"/>
            </a:xfrm>
            <a:custGeom>
              <a:avLst/>
              <a:gdLst/>
              <a:ahLst/>
              <a:cxnLst/>
              <a:rect l="l" t="t" r="r" b="b"/>
              <a:pathLst>
                <a:path w="7" h="11" extrusionOk="0">
                  <a:moveTo>
                    <a:pt x="0" y="1"/>
                  </a:moveTo>
                  <a:cubicBezTo>
                    <a:pt x="1" y="2"/>
                    <a:pt x="1" y="3"/>
                    <a:pt x="3" y="4"/>
                  </a:cubicBezTo>
                  <a:lnTo>
                    <a:pt x="3" y="4"/>
                  </a:lnTo>
                  <a:lnTo>
                    <a:pt x="0" y="1"/>
                  </a:lnTo>
                  <a:close/>
                  <a:moveTo>
                    <a:pt x="3" y="4"/>
                  </a:moveTo>
                  <a:lnTo>
                    <a:pt x="4" y="7"/>
                  </a:lnTo>
                  <a:cubicBezTo>
                    <a:pt x="5" y="7"/>
                    <a:pt x="5" y="7"/>
                    <a:pt x="5" y="8"/>
                  </a:cubicBezTo>
                  <a:lnTo>
                    <a:pt x="5" y="8"/>
                  </a:lnTo>
                  <a:cubicBezTo>
                    <a:pt x="4" y="6"/>
                    <a:pt x="3" y="5"/>
                    <a:pt x="3" y="4"/>
                  </a:cubicBezTo>
                  <a:close/>
                  <a:moveTo>
                    <a:pt x="5" y="8"/>
                  </a:moveTo>
                  <a:cubicBezTo>
                    <a:pt x="5" y="8"/>
                    <a:pt x="5" y="8"/>
                    <a:pt x="5" y="8"/>
                  </a:cubicBezTo>
                  <a:lnTo>
                    <a:pt x="5" y="8"/>
                  </a:lnTo>
                  <a:cubicBezTo>
                    <a:pt x="5" y="8"/>
                    <a:pt x="5" y="8"/>
                    <a:pt x="5" y="8"/>
                  </a:cubicBezTo>
                  <a:close/>
                  <a:moveTo>
                    <a:pt x="5" y="8"/>
                  </a:moveTo>
                  <a:cubicBezTo>
                    <a:pt x="6" y="9"/>
                    <a:pt x="6" y="9"/>
                    <a:pt x="7" y="10"/>
                  </a:cubicBezTo>
                  <a:cubicBezTo>
                    <a:pt x="6" y="9"/>
                    <a:pt x="6" y="9"/>
                    <a:pt x="5" y="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3"/>
            <p:cNvSpPr/>
            <p:nvPr/>
          </p:nvSpPr>
          <p:spPr>
            <a:xfrm>
              <a:off x="4498125" y="1689500"/>
              <a:ext cx="36650" cy="28975"/>
            </a:xfrm>
            <a:custGeom>
              <a:avLst/>
              <a:gdLst/>
              <a:ahLst/>
              <a:cxnLst/>
              <a:rect l="l" t="t" r="r" b="b"/>
              <a:pathLst>
                <a:path w="1466" h="1159" extrusionOk="0">
                  <a:moveTo>
                    <a:pt x="623" y="1"/>
                  </a:moveTo>
                  <a:cubicBezTo>
                    <a:pt x="559" y="1"/>
                    <a:pt x="495" y="9"/>
                    <a:pt x="433" y="24"/>
                  </a:cubicBezTo>
                  <a:cubicBezTo>
                    <a:pt x="375" y="37"/>
                    <a:pt x="321" y="65"/>
                    <a:pt x="270" y="91"/>
                  </a:cubicBezTo>
                  <a:cubicBezTo>
                    <a:pt x="218" y="117"/>
                    <a:pt x="172" y="161"/>
                    <a:pt x="128" y="198"/>
                  </a:cubicBezTo>
                  <a:cubicBezTo>
                    <a:pt x="34" y="300"/>
                    <a:pt x="1" y="444"/>
                    <a:pt x="39" y="578"/>
                  </a:cubicBezTo>
                  <a:cubicBezTo>
                    <a:pt x="82" y="702"/>
                    <a:pt x="151" y="816"/>
                    <a:pt x="243" y="909"/>
                  </a:cubicBezTo>
                  <a:cubicBezTo>
                    <a:pt x="288" y="956"/>
                    <a:pt x="345" y="993"/>
                    <a:pt x="398" y="1029"/>
                  </a:cubicBezTo>
                  <a:cubicBezTo>
                    <a:pt x="425" y="1047"/>
                    <a:pt x="453" y="1062"/>
                    <a:pt x="484" y="1075"/>
                  </a:cubicBezTo>
                  <a:cubicBezTo>
                    <a:pt x="600" y="1128"/>
                    <a:pt x="726" y="1156"/>
                    <a:pt x="854" y="1158"/>
                  </a:cubicBezTo>
                  <a:cubicBezTo>
                    <a:pt x="859" y="1159"/>
                    <a:pt x="864" y="1159"/>
                    <a:pt x="868" y="1159"/>
                  </a:cubicBezTo>
                  <a:cubicBezTo>
                    <a:pt x="928" y="1159"/>
                    <a:pt x="987" y="1147"/>
                    <a:pt x="1044" y="1136"/>
                  </a:cubicBezTo>
                  <a:cubicBezTo>
                    <a:pt x="1110" y="1122"/>
                    <a:pt x="1170" y="1090"/>
                    <a:pt x="1230" y="1063"/>
                  </a:cubicBezTo>
                  <a:cubicBezTo>
                    <a:pt x="1411" y="943"/>
                    <a:pt x="1466" y="704"/>
                    <a:pt x="1357" y="518"/>
                  </a:cubicBezTo>
                  <a:cubicBezTo>
                    <a:pt x="1336" y="488"/>
                    <a:pt x="1313" y="463"/>
                    <a:pt x="1287" y="439"/>
                  </a:cubicBezTo>
                  <a:cubicBezTo>
                    <a:pt x="1278" y="404"/>
                    <a:pt x="1265" y="371"/>
                    <a:pt x="1246" y="339"/>
                  </a:cubicBezTo>
                  <a:cubicBezTo>
                    <a:pt x="1240" y="329"/>
                    <a:pt x="1233" y="319"/>
                    <a:pt x="1226" y="309"/>
                  </a:cubicBezTo>
                  <a:cubicBezTo>
                    <a:pt x="1199" y="272"/>
                    <a:pt x="1170" y="238"/>
                    <a:pt x="1138" y="204"/>
                  </a:cubicBezTo>
                  <a:cubicBezTo>
                    <a:pt x="1098" y="163"/>
                    <a:pt x="1048" y="131"/>
                    <a:pt x="1000" y="101"/>
                  </a:cubicBezTo>
                  <a:cubicBezTo>
                    <a:pt x="965" y="80"/>
                    <a:pt x="928" y="63"/>
                    <a:pt x="889" y="51"/>
                  </a:cubicBezTo>
                  <a:cubicBezTo>
                    <a:pt x="851" y="35"/>
                    <a:pt x="810" y="22"/>
                    <a:pt x="769" y="14"/>
                  </a:cubicBezTo>
                  <a:cubicBezTo>
                    <a:pt x="721" y="5"/>
                    <a:pt x="672"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3"/>
            <p:cNvSpPr/>
            <p:nvPr/>
          </p:nvSpPr>
          <p:spPr>
            <a:xfrm>
              <a:off x="4463925" y="1406125"/>
              <a:ext cx="39450" cy="29900"/>
            </a:xfrm>
            <a:custGeom>
              <a:avLst/>
              <a:gdLst/>
              <a:ahLst/>
              <a:cxnLst/>
              <a:rect l="l" t="t" r="r" b="b"/>
              <a:pathLst>
                <a:path w="1578" h="1196" extrusionOk="0">
                  <a:moveTo>
                    <a:pt x="389" y="1"/>
                  </a:moveTo>
                  <a:cubicBezTo>
                    <a:pt x="258" y="1"/>
                    <a:pt x="127" y="103"/>
                    <a:pt x="68" y="213"/>
                  </a:cubicBezTo>
                  <a:cubicBezTo>
                    <a:pt x="1" y="340"/>
                    <a:pt x="13" y="485"/>
                    <a:pt x="83" y="607"/>
                  </a:cubicBezTo>
                  <a:cubicBezTo>
                    <a:pt x="284" y="960"/>
                    <a:pt x="695" y="1196"/>
                    <a:pt x="1102" y="1196"/>
                  </a:cubicBezTo>
                  <a:cubicBezTo>
                    <a:pt x="1130" y="1196"/>
                    <a:pt x="1159" y="1195"/>
                    <a:pt x="1187" y="1192"/>
                  </a:cubicBezTo>
                  <a:cubicBezTo>
                    <a:pt x="1316" y="1181"/>
                    <a:pt x="1422" y="1130"/>
                    <a:pt x="1496" y="1023"/>
                  </a:cubicBezTo>
                  <a:cubicBezTo>
                    <a:pt x="1530" y="984"/>
                    <a:pt x="1551" y="936"/>
                    <a:pt x="1561" y="885"/>
                  </a:cubicBezTo>
                  <a:cubicBezTo>
                    <a:pt x="1577" y="818"/>
                    <a:pt x="1575" y="749"/>
                    <a:pt x="1555" y="683"/>
                  </a:cubicBezTo>
                  <a:cubicBezTo>
                    <a:pt x="1547" y="635"/>
                    <a:pt x="1538" y="585"/>
                    <a:pt x="1530" y="536"/>
                  </a:cubicBezTo>
                  <a:cubicBezTo>
                    <a:pt x="1513" y="441"/>
                    <a:pt x="1416" y="341"/>
                    <a:pt x="1335" y="299"/>
                  </a:cubicBezTo>
                  <a:cubicBezTo>
                    <a:pt x="1275" y="268"/>
                    <a:pt x="1210" y="253"/>
                    <a:pt x="1143" y="253"/>
                  </a:cubicBezTo>
                  <a:cubicBezTo>
                    <a:pt x="1131" y="253"/>
                    <a:pt x="1119" y="253"/>
                    <a:pt x="1107" y="254"/>
                  </a:cubicBezTo>
                  <a:cubicBezTo>
                    <a:pt x="1039" y="201"/>
                    <a:pt x="966" y="156"/>
                    <a:pt x="887" y="119"/>
                  </a:cubicBezTo>
                  <a:cubicBezTo>
                    <a:pt x="812" y="85"/>
                    <a:pt x="735" y="57"/>
                    <a:pt x="657" y="36"/>
                  </a:cubicBezTo>
                  <a:cubicBezTo>
                    <a:pt x="574" y="17"/>
                    <a:pt x="491" y="6"/>
                    <a:pt x="407" y="2"/>
                  </a:cubicBezTo>
                  <a:cubicBezTo>
                    <a:pt x="401" y="1"/>
                    <a:pt x="39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3"/>
            <p:cNvSpPr/>
            <p:nvPr/>
          </p:nvSpPr>
          <p:spPr>
            <a:xfrm>
              <a:off x="4478050" y="1317300"/>
              <a:ext cx="36075" cy="28225"/>
            </a:xfrm>
            <a:custGeom>
              <a:avLst/>
              <a:gdLst/>
              <a:ahLst/>
              <a:cxnLst/>
              <a:rect l="l" t="t" r="r" b="b"/>
              <a:pathLst>
                <a:path w="1443" h="1129" extrusionOk="0">
                  <a:moveTo>
                    <a:pt x="737" y="0"/>
                  </a:moveTo>
                  <a:cubicBezTo>
                    <a:pt x="716" y="0"/>
                    <a:pt x="696" y="1"/>
                    <a:pt x="675" y="3"/>
                  </a:cubicBezTo>
                  <a:cubicBezTo>
                    <a:pt x="592" y="9"/>
                    <a:pt x="511" y="24"/>
                    <a:pt x="432" y="48"/>
                  </a:cubicBezTo>
                  <a:cubicBezTo>
                    <a:pt x="377" y="66"/>
                    <a:pt x="324" y="88"/>
                    <a:pt x="272" y="115"/>
                  </a:cubicBezTo>
                  <a:cubicBezTo>
                    <a:pt x="190" y="158"/>
                    <a:pt x="126" y="232"/>
                    <a:pt x="80" y="310"/>
                  </a:cubicBezTo>
                  <a:cubicBezTo>
                    <a:pt x="14" y="420"/>
                    <a:pt x="1" y="572"/>
                    <a:pt x="43" y="693"/>
                  </a:cubicBezTo>
                  <a:cubicBezTo>
                    <a:pt x="58" y="743"/>
                    <a:pt x="82" y="791"/>
                    <a:pt x="112" y="833"/>
                  </a:cubicBezTo>
                  <a:cubicBezTo>
                    <a:pt x="147" y="876"/>
                    <a:pt x="179" y="921"/>
                    <a:pt x="222" y="955"/>
                  </a:cubicBezTo>
                  <a:cubicBezTo>
                    <a:pt x="262" y="987"/>
                    <a:pt x="304" y="1016"/>
                    <a:pt x="350" y="1040"/>
                  </a:cubicBezTo>
                  <a:cubicBezTo>
                    <a:pt x="399" y="1064"/>
                    <a:pt x="451" y="1082"/>
                    <a:pt x="504" y="1097"/>
                  </a:cubicBezTo>
                  <a:cubicBezTo>
                    <a:pt x="583" y="1117"/>
                    <a:pt x="664" y="1128"/>
                    <a:pt x="746" y="1129"/>
                  </a:cubicBezTo>
                  <a:cubicBezTo>
                    <a:pt x="833" y="1129"/>
                    <a:pt x="920" y="1118"/>
                    <a:pt x="1005" y="1095"/>
                  </a:cubicBezTo>
                  <a:cubicBezTo>
                    <a:pt x="1093" y="1073"/>
                    <a:pt x="1177" y="1037"/>
                    <a:pt x="1256" y="990"/>
                  </a:cubicBezTo>
                  <a:cubicBezTo>
                    <a:pt x="1342" y="931"/>
                    <a:pt x="1403" y="845"/>
                    <a:pt x="1431" y="744"/>
                  </a:cubicBezTo>
                  <a:cubicBezTo>
                    <a:pt x="1435" y="711"/>
                    <a:pt x="1438" y="676"/>
                    <a:pt x="1442" y="643"/>
                  </a:cubicBezTo>
                  <a:cubicBezTo>
                    <a:pt x="1440" y="572"/>
                    <a:pt x="1418" y="504"/>
                    <a:pt x="1382" y="445"/>
                  </a:cubicBezTo>
                  <a:lnTo>
                    <a:pt x="1374" y="432"/>
                  </a:lnTo>
                  <a:cubicBezTo>
                    <a:pt x="1376" y="358"/>
                    <a:pt x="1357" y="287"/>
                    <a:pt x="1317" y="225"/>
                  </a:cubicBezTo>
                  <a:cubicBezTo>
                    <a:pt x="1294" y="198"/>
                    <a:pt x="1271" y="171"/>
                    <a:pt x="1250" y="144"/>
                  </a:cubicBezTo>
                  <a:cubicBezTo>
                    <a:pt x="1199" y="98"/>
                    <a:pt x="1137" y="64"/>
                    <a:pt x="1070" y="49"/>
                  </a:cubicBezTo>
                  <a:cubicBezTo>
                    <a:pt x="1023" y="33"/>
                    <a:pt x="973" y="21"/>
                    <a:pt x="923" y="15"/>
                  </a:cubicBezTo>
                  <a:cubicBezTo>
                    <a:pt x="861" y="7"/>
                    <a:pt x="799" y="0"/>
                    <a:pt x="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3"/>
            <p:cNvSpPr/>
            <p:nvPr/>
          </p:nvSpPr>
          <p:spPr>
            <a:xfrm>
              <a:off x="4490250" y="1243325"/>
              <a:ext cx="34525" cy="25375"/>
            </a:xfrm>
            <a:custGeom>
              <a:avLst/>
              <a:gdLst/>
              <a:ahLst/>
              <a:cxnLst/>
              <a:rect l="l" t="t" r="r" b="b"/>
              <a:pathLst>
                <a:path w="1381" h="1015" extrusionOk="0">
                  <a:moveTo>
                    <a:pt x="925" y="0"/>
                  </a:moveTo>
                  <a:cubicBezTo>
                    <a:pt x="874" y="0"/>
                    <a:pt x="823" y="9"/>
                    <a:pt x="775" y="27"/>
                  </a:cubicBezTo>
                  <a:cubicBezTo>
                    <a:pt x="646" y="36"/>
                    <a:pt x="519" y="44"/>
                    <a:pt x="390" y="54"/>
                  </a:cubicBezTo>
                  <a:cubicBezTo>
                    <a:pt x="320" y="55"/>
                    <a:pt x="252" y="77"/>
                    <a:pt x="191" y="114"/>
                  </a:cubicBezTo>
                  <a:cubicBezTo>
                    <a:pt x="106" y="172"/>
                    <a:pt x="43" y="260"/>
                    <a:pt x="15" y="360"/>
                  </a:cubicBezTo>
                  <a:cubicBezTo>
                    <a:pt x="0" y="427"/>
                    <a:pt x="1" y="497"/>
                    <a:pt x="22" y="563"/>
                  </a:cubicBezTo>
                  <a:cubicBezTo>
                    <a:pt x="39" y="610"/>
                    <a:pt x="61" y="655"/>
                    <a:pt x="85" y="698"/>
                  </a:cubicBezTo>
                  <a:cubicBezTo>
                    <a:pt x="112" y="738"/>
                    <a:pt x="143" y="776"/>
                    <a:pt x="176" y="811"/>
                  </a:cubicBezTo>
                  <a:cubicBezTo>
                    <a:pt x="218" y="859"/>
                    <a:pt x="277" y="897"/>
                    <a:pt x="330" y="928"/>
                  </a:cubicBezTo>
                  <a:cubicBezTo>
                    <a:pt x="385" y="960"/>
                    <a:pt x="443" y="983"/>
                    <a:pt x="506" y="996"/>
                  </a:cubicBezTo>
                  <a:cubicBezTo>
                    <a:pt x="550" y="1006"/>
                    <a:pt x="595" y="1012"/>
                    <a:pt x="642" y="1013"/>
                  </a:cubicBezTo>
                  <a:cubicBezTo>
                    <a:pt x="651" y="1014"/>
                    <a:pt x="659" y="1014"/>
                    <a:pt x="667" y="1014"/>
                  </a:cubicBezTo>
                  <a:cubicBezTo>
                    <a:pt x="676" y="1014"/>
                    <a:pt x="684" y="1014"/>
                    <a:pt x="693" y="1013"/>
                  </a:cubicBezTo>
                  <a:cubicBezTo>
                    <a:pt x="740" y="1009"/>
                    <a:pt x="787" y="1001"/>
                    <a:pt x="833" y="990"/>
                  </a:cubicBezTo>
                  <a:cubicBezTo>
                    <a:pt x="880" y="975"/>
                    <a:pt x="925" y="955"/>
                    <a:pt x="968" y="933"/>
                  </a:cubicBezTo>
                  <a:cubicBezTo>
                    <a:pt x="1027" y="906"/>
                    <a:pt x="1076" y="860"/>
                    <a:pt x="1124" y="818"/>
                  </a:cubicBezTo>
                  <a:cubicBezTo>
                    <a:pt x="1148" y="797"/>
                    <a:pt x="1168" y="772"/>
                    <a:pt x="1188" y="746"/>
                  </a:cubicBezTo>
                  <a:cubicBezTo>
                    <a:pt x="1220" y="727"/>
                    <a:pt x="1250" y="705"/>
                    <a:pt x="1276" y="678"/>
                  </a:cubicBezTo>
                  <a:cubicBezTo>
                    <a:pt x="1343" y="599"/>
                    <a:pt x="1380" y="500"/>
                    <a:pt x="1381" y="398"/>
                  </a:cubicBezTo>
                  <a:cubicBezTo>
                    <a:pt x="1373" y="294"/>
                    <a:pt x="1336" y="186"/>
                    <a:pt x="1253" y="118"/>
                  </a:cubicBezTo>
                  <a:cubicBezTo>
                    <a:pt x="1192" y="63"/>
                    <a:pt x="1115" y="28"/>
                    <a:pt x="1034" y="16"/>
                  </a:cubicBezTo>
                  <a:cubicBezTo>
                    <a:pt x="1027" y="13"/>
                    <a:pt x="1019" y="11"/>
                    <a:pt x="1011" y="9"/>
                  </a:cubicBezTo>
                  <a:cubicBezTo>
                    <a:pt x="983" y="3"/>
                    <a:pt x="954" y="0"/>
                    <a:pt x="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3"/>
            <p:cNvSpPr/>
            <p:nvPr/>
          </p:nvSpPr>
          <p:spPr>
            <a:xfrm>
              <a:off x="4437250" y="1262575"/>
              <a:ext cx="20900" cy="20725"/>
            </a:xfrm>
            <a:custGeom>
              <a:avLst/>
              <a:gdLst/>
              <a:ahLst/>
              <a:cxnLst/>
              <a:rect l="l" t="t" r="r" b="b"/>
              <a:pathLst>
                <a:path w="836" h="829" extrusionOk="0">
                  <a:moveTo>
                    <a:pt x="433" y="1"/>
                  </a:moveTo>
                  <a:cubicBezTo>
                    <a:pt x="355" y="1"/>
                    <a:pt x="277" y="25"/>
                    <a:pt x="211" y="74"/>
                  </a:cubicBezTo>
                  <a:cubicBezTo>
                    <a:pt x="172" y="95"/>
                    <a:pt x="136" y="121"/>
                    <a:pt x="106" y="152"/>
                  </a:cubicBezTo>
                  <a:cubicBezTo>
                    <a:pt x="87" y="180"/>
                    <a:pt x="66" y="208"/>
                    <a:pt x="47" y="236"/>
                  </a:cubicBezTo>
                  <a:cubicBezTo>
                    <a:pt x="15" y="297"/>
                    <a:pt x="0" y="364"/>
                    <a:pt x="1" y="432"/>
                  </a:cubicBezTo>
                  <a:cubicBezTo>
                    <a:pt x="1" y="433"/>
                    <a:pt x="1" y="433"/>
                    <a:pt x="1" y="434"/>
                  </a:cubicBezTo>
                  <a:lnTo>
                    <a:pt x="1" y="435"/>
                  </a:lnTo>
                  <a:cubicBezTo>
                    <a:pt x="1" y="436"/>
                    <a:pt x="17" y="535"/>
                    <a:pt x="17" y="537"/>
                  </a:cubicBezTo>
                  <a:lnTo>
                    <a:pt x="17" y="538"/>
                  </a:lnTo>
                  <a:cubicBezTo>
                    <a:pt x="17" y="538"/>
                    <a:pt x="17" y="539"/>
                    <a:pt x="17" y="540"/>
                  </a:cubicBezTo>
                  <a:cubicBezTo>
                    <a:pt x="30" y="573"/>
                    <a:pt x="44" y="606"/>
                    <a:pt x="62" y="638"/>
                  </a:cubicBezTo>
                  <a:cubicBezTo>
                    <a:pt x="69" y="638"/>
                    <a:pt x="69" y="639"/>
                    <a:pt x="69" y="639"/>
                  </a:cubicBezTo>
                  <a:cubicBezTo>
                    <a:pt x="70" y="640"/>
                    <a:pt x="136" y="720"/>
                    <a:pt x="137" y="721"/>
                  </a:cubicBezTo>
                  <a:cubicBezTo>
                    <a:pt x="162" y="746"/>
                    <a:pt x="191" y="767"/>
                    <a:pt x="224" y="782"/>
                  </a:cubicBezTo>
                  <a:lnTo>
                    <a:pt x="319" y="817"/>
                  </a:lnTo>
                  <a:lnTo>
                    <a:pt x="321" y="817"/>
                  </a:lnTo>
                  <a:cubicBezTo>
                    <a:pt x="321" y="817"/>
                    <a:pt x="421" y="828"/>
                    <a:pt x="423" y="828"/>
                  </a:cubicBezTo>
                  <a:lnTo>
                    <a:pt x="424" y="828"/>
                  </a:lnTo>
                  <a:cubicBezTo>
                    <a:pt x="459" y="825"/>
                    <a:pt x="494" y="820"/>
                    <a:pt x="530" y="811"/>
                  </a:cubicBezTo>
                  <a:cubicBezTo>
                    <a:pt x="531" y="811"/>
                    <a:pt x="532" y="811"/>
                    <a:pt x="533" y="810"/>
                  </a:cubicBezTo>
                  <a:cubicBezTo>
                    <a:pt x="567" y="797"/>
                    <a:pt x="601" y="782"/>
                    <a:pt x="633" y="765"/>
                  </a:cubicBezTo>
                  <a:lnTo>
                    <a:pt x="638" y="763"/>
                  </a:lnTo>
                  <a:cubicBezTo>
                    <a:pt x="639" y="762"/>
                    <a:pt x="640" y="761"/>
                    <a:pt x="641" y="760"/>
                  </a:cubicBezTo>
                  <a:cubicBezTo>
                    <a:pt x="642" y="760"/>
                    <a:pt x="642" y="759"/>
                    <a:pt x="643" y="759"/>
                  </a:cubicBezTo>
                  <a:cubicBezTo>
                    <a:pt x="653" y="750"/>
                    <a:pt x="715" y="700"/>
                    <a:pt x="725" y="691"/>
                  </a:cubicBezTo>
                  <a:cubicBezTo>
                    <a:pt x="726" y="690"/>
                    <a:pt x="727" y="689"/>
                    <a:pt x="728" y="688"/>
                  </a:cubicBezTo>
                  <a:lnTo>
                    <a:pt x="729" y="687"/>
                  </a:lnTo>
                  <a:cubicBezTo>
                    <a:pt x="732" y="682"/>
                    <a:pt x="786" y="606"/>
                    <a:pt x="788" y="602"/>
                  </a:cubicBezTo>
                  <a:cubicBezTo>
                    <a:pt x="788" y="602"/>
                    <a:pt x="788" y="601"/>
                    <a:pt x="788" y="601"/>
                  </a:cubicBezTo>
                  <a:cubicBezTo>
                    <a:pt x="789" y="600"/>
                    <a:pt x="790" y="599"/>
                    <a:pt x="790" y="598"/>
                  </a:cubicBezTo>
                  <a:cubicBezTo>
                    <a:pt x="791" y="595"/>
                    <a:pt x="825" y="506"/>
                    <a:pt x="826" y="503"/>
                  </a:cubicBezTo>
                  <a:lnTo>
                    <a:pt x="826" y="502"/>
                  </a:lnTo>
                  <a:lnTo>
                    <a:pt x="826" y="500"/>
                  </a:lnTo>
                  <a:cubicBezTo>
                    <a:pt x="826" y="499"/>
                    <a:pt x="835" y="400"/>
                    <a:pt x="835" y="399"/>
                  </a:cubicBezTo>
                  <a:lnTo>
                    <a:pt x="835" y="398"/>
                  </a:lnTo>
                  <a:cubicBezTo>
                    <a:pt x="834" y="364"/>
                    <a:pt x="828" y="329"/>
                    <a:pt x="819" y="296"/>
                  </a:cubicBezTo>
                  <a:cubicBezTo>
                    <a:pt x="809" y="260"/>
                    <a:pt x="794" y="226"/>
                    <a:pt x="775" y="195"/>
                  </a:cubicBezTo>
                  <a:cubicBezTo>
                    <a:pt x="755" y="164"/>
                    <a:pt x="732" y="135"/>
                    <a:pt x="705" y="111"/>
                  </a:cubicBezTo>
                  <a:cubicBezTo>
                    <a:pt x="678" y="88"/>
                    <a:pt x="648" y="69"/>
                    <a:pt x="618" y="50"/>
                  </a:cubicBezTo>
                  <a:cubicBezTo>
                    <a:pt x="618" y="49"/>
                    <a:pt x="617" y="49"/>
                    <a:pt x="616" y="48"/>
                  </a:cubicBezTo>
                  <a:cubicBezTo>
                    <a:pt x="559" y="16"/>
                    <a:pt x="496" y="1"/>
                    <a:pt x="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3"/>
            <p:cNvSpPr/>
            <p:nvPr/>
          </p:nvSpPr>
          <p:spPr>
            <a:xfrm>
              <a:off x="4414825" y="1360850"/>
              <a:ext cx="22725" cy="20550"/>
            </a:xfrm>
            <a:custGeom>
              <a:avLst/>
              <a:gdLst/>
              <a:ahLst/>
              <a:cxnLst/>
              <a:rect l="l" t="t" r="r" b="b"/>
              <a:pathLst>
                <a:path w="909" h="822" extrusionOk="0">
                  <a:moveTo>
                    <a:pt x="452" y="1"/>
                  </a:moveTo>
                  <a:cubicBezTo>
                    <a:pt x="382" y="3"/>
                    <a:pt x="314" y="23"/>
                    <a:pt x="254" y="60"/>
                  </a:cubicBezTo>
                  <a:lnTo>
                    <a:pt x="207" y="89"/>
                  </a:lnTo>
                  <a:cubicBezTo>
                    <a:pt x="161" y="115"/>
                    <a:pt x="122" y="153"/>
                    <a:pt x="95" y="199"/>
                  </a:cubicBezTo>
                  <a:cubicBezTo>
                    <a:pt x="7" y="329"/>
                    <a:pt x="0" y="499"/>
                    <a:pt x="80" y="635"/>
                  </a:cubicBezTo>
                  <a:cubicBezTo>
                    <a:pt x="103" y="662"/>
                    <a:pt x="126" y="690"/>
                    <a:pt x="147" y="717"/>
                  </a:cubicBezTo>
                  <a:cubicBezTo>
                    <a:pt x="198" y="763"/>
                    <a:pt x="260" y="796"/>
                    <a:pt x="327" y="812"/>
                  </a:cubicBezTo>
                  <a:lnTo>
                    <a:pt x="427" y="822"/>
                  </a:lnTo>
                  <a:cubicBezTo>
                    <a:pt x="497" y="820"/>
                    <a:pt x="566" y="799"/>
                    <a:pt x="626" y="762"/>
                  </a:cubicBezTo>
                  <a:lnTo>
                    <a:pt x="672" y="732"/>
                  </a:lnTo>
                  <a:cubicBezTo>
                    <a:pt x="853" y="613"/>
                    <a:pt x="909" y="373"/>
                    <a:pt x="799" y="187"/>
                  </a:cubicBezTo>
                  <a:cubicBezTo>
                    <a:pt x="777" y="160"/>
                    <a:pt x="754" y="133"/>
                    <a:pt x="732" y="105"/>
                  </a:cubicBezTo>
                  <a:cubicBezTo>
                    <a:pt x="681" y="59"/>
                    <a:pt x="619" y="26"/>
                    <a:pt x="553" y="10"/>
                  </a:cubicBezTo>
                  <a:cubicBezTo>
                    <a:pt x="519" y="7"/>
                    <a:pt x="485" y="4"/>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3"/>
            <p:cNvSpPr/>
            <p:nvPr/>
          </p:nvSpPr>
          <p:spPr>
            <a:xfrm>
              <a:off x="4416275" y="1452550"/>
              <a:ext cx="23625" cy="20675"/>
            </a:xfrm>
            <a:custGeom>
              <a:avLst/>
              <a:gdLst/>
              <a:ahLst/>
              <a:cxnLst/>
              <a:rect l="l" t="t" r="r" b="b"/>
              <a:pathLst>
                <a:path w="945" h="827" extrusionOk="0">
                  <a:moveTo>
                    <a:pt x="408" y="1"/>
                  </a:moveTo>
                  <a:cubicBezTo>
                    <a:pt x="384" y="1"/>
                    <a:pt x="359" y="4"/>
                    <a:pt x="336" y="10"/>
                  </a:cubicBezTo>
                  <a:cubicBezTo>
                    <a:pt x="178" y="38"/>
                    <a:pt x="51" y="153"/>
                    <a:pt x="11" y="308"/>
                  </a:cubicBezTo>
                  <a:cubicBezTo>
                    <a:pt x="8" y="341"/>
                    <a:pt x="4" y="376"/>
                    <a:pt x="1" y="409"/>
                  </a:cubicBezTo>
                  <a:cubicBezTo>
                    <a:pt x="3" y="478"/>
                    <a:pt x="23" y="548"/>
                    <a:pt x="61" y="607"/>
                  </a:cubicBezTo>
                  <a:lnTo>
                    <a:pt x="128" y="688"/>
                  </a:lnTo>
                  <a:cubicBezTo>
                    <a:pt x="179" y="735"/>
                    <a:pt x="240" y="767"/>
                    <a:pt x="307" y="782"/>
                  </a:cubicBezTo>
                  <a:lnTo>
                    <a:pt x="460" y="818"/>
                  </a:lnTo>
                  <a:cubicBezTo>
                    <a:pt x="487" y="823"/>
                    <a:pt x="515" y="826"/>
                    <a:pt x="542" y="826"/>
                  </a:cubicBezTo>
                  <a:cubicBezTo>
                    <a:pt x="723" y="826"/>
                    <a:pt x="888" y="704"/>
                    <a:pt x="935" y="522"/>
                  </a:cubicBezTo>
                  <a:cubicBezTo>
                    <a:pt x="938" y="488"/>
                    <a:pt x="942" y="455"/>
                    <a:pt x="945" y="421"/>
                  </a:cubicBezTo>
                  <a:cubicBezTo>
                    <a:pt x="944" y="351"/>
                    <a:pt x="922" y="283"/>
                    <a:pt x="886" y="222"/>
                  </a:cubicBezTo>
                  <a:cubicBezTo>
                    <a:pt x="863" y="195"/>
                    <a:pt x="840" y="168"/>
                    <a:pt x="819" y="141"/>
                  </a:cubicBezTo>
                  <a:cubicBezTo>
                    <a:pt x="768" y="95"/>
                    <a:pt x="706" y="62"/>
                    <a:pt x="639" y="47"/>
                  </a:cubicBezTo>
                  <a:cubicBezTo>
                    <a:pt x="588" y="35"/>
                    <a:pt x="538" y="24"/>
                    <a:pt x="487" y="12"/>
                  </a:cubicBezTo>
                  <a:cubicBezTo>
                    <a:pt x="461" y="4"/>
                    <a:pt x="434" y="1"/>
                    <a:pt x="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3"/>
            <p:cNvSpPr/>
            <p:nvPr/>
          </p:nvSpPr>
          <p:spPr>
            <a:xfrm>
              <a:off x="4421725" y="1533350"/>
              <a:ext cx="29125" cy="26175"/>
            </a:xfrm>
            <a:custGeom>
              <a:avLst/>
              <a:gdLst/>
              <a:ahLst/>
              <a:cxnLst/>
              <a:rect l="l" t="t" r="r" b="b"/>
              <a:pathLst>
                <a:path w="1165" h="1047" extrusionOk="0">
                  <a:moveTo>
                    <a:pt x="490" y="1"/>
                  </a:moveTo>
                  <a:cubicBezTo>
                    <a:pt x="473" y="1"/>
                    <a:pt x="455" y="2"/>
                    <a:pt x="437" y="5"/>
                  </a:cubicBezTo>
                  <a:cubicBezTo>
                    <a:pt x="388" y="10"/>
                    <a:pt x="338" y="19"/>
                    <a:pt x="290" y="32"/>
                  </a:cubicBezTo>
                  <a:cubicBezTo>
                    <a:pt x="238" y="45"/>
                    <a:pt x="190" y="72"/>
                    <a:pt x="152" y="110"/>
                  </a:cubicBezTo>
                  <a:cubicBezTo>
                    <a:pt x="109" y="139"/>
                    <a:pt x="74" y="180"/>
                    <a:pt x="52" y="228"/>
                  </a:cubicBezTo>
                  <a:lnTo>
                    <a:pt x="17" y="322"/>
                  </a:lnTo>
                  <a:cubicBezTo>
                    <a:pt x="1" y="389"/>
                    <a:pt x="3" y="458"/>
                    <a:pt x="22" y="524"/>
                  </a:cubicBezTo>
                  <a:cubicBezTo>
                    <a:pt x="30" y="547"/>
                    <a:pt x="38" y="570"/>
                    <a:pt x="47" y="593"/>
                  </a:cubicBezTo>
                  <a:cubicBezTo>
                    <a:pt x="57" y="619"/>
                    <a:pt x="69" y="645"/>
                    <a:pt x="81" y="670"/>
                  </a:cubicBezTo>
                  <a:cubicBezTo>
                    <a:pt x="93" y="695"/>
                    <a:pt x="102" y="721"/>
                    <a:pt x="116" y="745"/>
                  </a:cubicBezTo>
                  <a:cubicBezTo>
                    <a:pt x="145" y="796"/>
                    <a:pt x="185" y="840"/>
                    <a:pt x="221" y="881"/>
                  </a:cubicBezTo>
                  <a:cubicBezTo>
                    <a:pt x="229" y="890"/>
                    <a:pt x="236" y="896"/>
                    <a:pt x="244" y="903"/>
                  </a:cubicBezTo>
                  <a:cubicBezTo>
                    <a:pt x="260" y="917"/>
                    <a:pt x="280" y="929"/>
                    <a:pt x="296" y="940"/>
                  </a:cubicBezTo>
                  <a:cubicBezTo>
                    <a:pt x="312" y="952"/>
                    <a:pt x="329" y="966"/>
                    <a:pt x="348" y="976"/>
                  </a:cubicBezTo>
                  <a:cubicBezTo>
                    <a:pt x="355" y="981"/>
                    <a:pt x="363" y="984"/>
                    <a:pt x="371" y="987"/>
                  </a:cubicBezTo>
                  <a:cubicBezTo>
                    <a:pt x="404" y="1001"/>
                    <a:pt x="441" y="1014"/>
                    <a:pt x="475" y="1026"/>
                  </a:cubicBezTo>
                  <a:cubicBezTo>
                    <a:pt x="480" y="1028"/>
                    <a:pt x="484" y="1029"/>
                    <a:pt x="488" y="1030"/>
                  </a:cubicBezTo>
                  <a:cubicBezTo>
                    <a:pt x="529" y="1041"/>
                    <a:pt x="571" y="1046"/>
                    <a:pt x="614" y="1046"/>
                  </a:cubicBezTo>
                  <a:cubicBezTo>
                    <a:pt x="622" y="1046"/>
                    <a:pt x="630" y="1046"/>
                    <a:pt x="638" y="1046"/>
                  </a:cubicBezTo>
                  <a:cubicBezTo>
                    <a:pt x="775" y="1038"/>
                    <a:pt x="908" y="984"/>
                    <a:pt x="1000" y="880"/>
                  </a:cubicBezTo>
                  <a:cubicBezTo>
                    <a:pt x="1036" y="843"/>
                    <a:pt x="1063" y="799"/>
                    <a:pt x="1076" y="749"/>
                  </a:cubicBezTo>
                  <a:cubicBezTo>
                    <a:pt x="1090" y="730"/>
                    <a:pt x="1104" y="711"/>
                    <a:pt x="1118" y="691"/>
                  </a:cubicBezTo>
                  <a:cubicBezTo>
                    <a:pt x="1149" y="631"/>
                    <a:pt x="1165" y="563"/>
                    <a:pt x="1164" y="494"/>
                  </a:cubicBezTo>
                  <a:cubicBezTo>
                    <a:pt x="1158" y="461"/>
                    <a:pt x="1153" y="427"/>
                    <a:pt x="1147" y="394"/>
                  </a:cubicBezTo>
                  <a:cubicBezTo>
                    <a:pt x="1127" y="325"/>
                    <a:pt x="1088" y="263"/>
                    <a:pt x="1036" y="215"/>
                  </a:cubicBezTo>
                  <a:cubicBezTo>
                    <a:pt x="1024" y="202"/>
                    <a:pt x="1011" y="191"/>
                    <a:pt x="997" y="180"/>
                  </a:cubicBezTo>
                  <a:cubicBezTo>
                    <a:pt x="957" y="149"/>
                    <a:pt x="916" y="120"/>
                    <a:pt x="873" y="95"/>
                  </a:cubicBezTo>
                  <a:cubicBezTo>
                    <a:pt x="859" y="86"/>
                    <a:pt x="844" y="78"/>
                    <a:pt x="829" y="73"/>
                  </a:cubicBezTo>
                  <a:cubicBezTo>
                    <a:pt x="782" y="53"/>
                    <a:pt x="736" y="36"/>
                    <a:pt x="688" y="22"/>
                  </a:cubicBezTo>
                  <a:cubicBezTo>
                    <a:pt x="672" y="18"/>
                    <a:pt x="656" y="15"/>
                    <a:pt x="638" y="14"/>
                  </a:cubicBezTo>
                  <a:cubicBezTo>
                    <a:pt x="590" y="5"/>
                    <a:pt x="540"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3"/>
            <p:cNvSpPr/>
            <p:nvPr/>
          </p:nvSpPr>
          <p:spPr>
            <a:xfrm>
              <a:off x="4425625" y="1628050"/>
              <a:ext cx="28925" cy="24300"/>
            </a:xfrm>
            <a:custGeom>
              <a:avLst/>
              <a:gdLst/>
              <a:ahLst/>
              <a:cxnLst/>
              <a:rect l="l" t="t" r="r" b="b"/>
              <a:pathLst>
                <a:path w="1157" h="972" extrusionOk="0">
                  <a:moveTo>
                    <a:pt x="607" y="0"/>
                  </a:moveTo>
                  <a:cubicBezTo>
                    <a:pt x="594" y="0"/>
                    <a:pt x="581" y="1"/>
                    <a:pt x="568" y="1"/>
                  </a:cubicBezTo>
                  <a:cubicBezTo>
                    <a:pt x="505" y="5"/>
                    <a:pt x="442" y="14"/>
                    <a:pt x="381" y="27"/>
                  </a:cubicBezTo>
                  <a:cubicBezTo>
                    <a:pt x="349" y="32"/>
                    <a:pt x="318" y="40"/>
                    <a:pt x="288" y="50"/>
                  </a:cubicBezTo>
                  <a:lnTo>
                    <a:pt x="192" y="94"/>
                  </a:lnTo>
                  <a:cubicBezTo>
                    <a:pt x="145" y="120"/>
                    <a:pt x="106" y="158"/>
                    <a:pt x="79" y="203"/>
                  </a:cubicBezTo>
                  <a:cubicBezTo>
                    <a:pt x="57" y="229"/>
                    <a:pt x="40" y="259"/>
                    <a:pt x="33" y="293"/>
                  </a:cubicBezTo>
                  <a:cubicBezTo>
                    <a:pt x="10" y="339"/>
                    <a:pt x="0" y="390"/>
                    <a:pt x="5" y="442"/>
                  </a:cubicBezTo>
                  <a:cubicBezTo>
                    <a:pt x="9" y="482"/>
                    <a:pt x="16" y="523"/>
                    <a:pt x="24" y="562"/>
                  </a:cubicBezTo>
                  <a:cubicBezTo>
                    <a:pt x="26" y="569"/>
                    <a:pt x="29" y="576"/>
                    <a:pt x="32" y="582"/>
                  </a:cubicBezTo>
                  <a:cubicBezTo>
                    <a:pt x="48" y="622"/>
                    <a:pt x="67" y="677"/>
                    <a:pt x="97" y="714"/>
                  </a:cubicBezTo>
                  <a:cubicBezTo>
                    <a:pt x="124" y="748"/>
                    <a:pt x="156" y="794"/>
                    <a:pt x="193" y="823"/>
                  </a:cubicBezTo>
                  <a:cubicBezTo>
                    <a:pt x="224" y="849"/>
                    <a:pt x="258" y="872"/>
                    <a:pt x="292" y="893"/>
                  </a:cubicBezTo>
                  <a:cubicBezTo>
                    <a:pt x="299" y="898"/>
                    <a:pt x="304" y="902"/>
                    <a:pt x="312" y="905"/>
                  </a:cubicBezTo>
                  <a:cubicBezTo>
                    <a:pt x="354" y="926"/>
                    <a:pt x="398" y="942"/>
                    <a:pt x="443" y="954"/>
                  </a:cubicBezTo>
                  <a:cubicBezTo>
                    <a:pt x="450" y="956"/>
                    <a:pt x="458" y="957"/>
                    <a:pt x="464" y="958"/>
                  </a:cubicBezTo>
                  <a:cubicBezTo>
                    <a:pt x="504" y="965"/>
                    <a:pt x="544" y="969"/>
                    <a:pt x="585" y="971"/>
                  </a:cubicBezTo>
                  <a:cubicBezTo>
                    <a:pt x="592" y="971"/>
                    <a:pt x="599" y="970"/>
                    <a:pt x="607" y="970"/>
                  </a:cubicBezTo>
                  <a:cubicBezTo>
                    <a:pt x="646" y="966"/>
                    <a:pt x="686" y="959"/>
                    <a:pt x="724" y="951"/>
                  </a:cubicBezTo>
                  <a:cubicBezTo>
                    <a:pt x="773" y="941"/>
                    <a:pt x="819" y="915"/>
                    <a:pt x="862" y="892"/>
                  </a:cubicBezTo>
                  <a:cubicBezTo>
                    <a:pt x="908" y="866"/>
                    <a:pt x="947" y="829"/>
                    <a:pt x="973" y="782"/>
                  </a:cubicBezTo>
                  <a:cubicBezTo>
                    <a:pt x="1001" y="728"/>
                    <a:pt x="1038" y="680"/>
                    <a:pt x="1081" y="637"/>
                  </a:cubicBezTo>
                  <a:cubicBezTo>
                    <a:pt x="1114" y="599"/>
                    <a:pt x="1137" y="551"/>
                    <a:pt x="1146" y="501"/>
                  </a:cubicBezTo>
                  <a:lnTo>
                    <a:pt x="1157" y="400"/>
                  </a:lnTo>
                  <a:cubicBezTo>
                    <a:pt x="1154" y="331"/>
                    <a:pt x="1134" y="261"/>
                    <a:pt x="1096" y="202"/>
                  </a:cubicBezTo>
                  <a:cubicBezTo>
                    <a:pt x="1073" y="175"/>
                    <a:pt x="1052" y="148"/>
                    <a:pt x="1029" y="120"/>
                  </a:cubicBezTo>
                  <a:cubicBezTo>
                    <a:pt x="978" y="73"/>
                    <a:pt x="917" y="41"/>
                    <a:pt x="850" y="26"/>
                  </a:cubicBezTo>
                  <a:cubicBezTo>
                    <a:pt x="788" y="14"/>
                    <a:pt x="724" y="6"/>
                    <a:pt x="661" y="2"/>
                  </a:cubicBezTo>
                  <a:cubicBezTo>
                    <a:pt x="643" y="1"/>
                    <a:pt x="625"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3"/>
            <p:cNvSpPr/>
            <p:nvPr/>
          </p:nvSpPr>
          <p:spPr>
            <a:xfrm>
              <a:off x="4364600" y="1581700"/>
              <a:ext cx="24700" cy="21300"/>
            </a:xfrm>
            <a:custGeom>
              <a:avLst/>
              <a:gdLst/>
              <a:ahLst/>
              <a:cxnLst/>
              <a:rect l="l" t="t" r="r" b="b"/>
              <a:pathLst>
                <a:path w="988" h="852" extrusionOk="0">
                  <a:moveTo>
                    <a:pt x="530" y="1"/>
                  </a:moveTo>
                  <a:cubicBezTo>
                    <a:pt x="460" y="3"/>
                    <a:pt x="392" y="24"/>
                    <a:pt x="331" y="60"/>
                  </a:cubicBezTo>
                  <a:lnTo>
                    <a:pt x="237" y="120"/>
                  </a:lnTo>
                  <a:cubicBezTo>
                    <a:pt x="57" y="239"/>
                    <a:pt x="1" y="478"/>
                    <a:pt x="111" y="664"/>
                  </a:cubicBezTo>
                  <a:cubicBezTo>
                    <a:pt x="133" y="691"/>
                    <a:pt x="155" y="719"/>
                    <a:pt x="178" y="746"/>
                  </a:cubicBezTo>
                  <a:cubicBezTo>
                    <a:pt x="229" y="793"/>
                    <a:pt x="290" y="825"/>
                    <a:pt x="357" y="841"/>
                  </a:cubicBezTo>
                  <a:lnTo>
                    <a:pt x="458" y="851"/>
                  </a:lnTo>
                  <a:cubicBezTo>
                    <a:pt x="528" y="849"/>
                    <a:pt x="596" y="828"/>
                    <a:pt x="655" y="792"/>
                  </a:cubicBezTo>
                  <a:lnTo>
                    <a:pt x="750" y="733"/>
                  </a:lnTo>
                  <a:cubicBezTo>
                    <a:pt x="931" y="615"/>
                    <a:pt x="987" y="375"/>
                    <a:pt x="877" y="188"/>
                  </a:cubicBezTo>
                  <a:cubicBezTo>
                    <a:pt x="854" y="161"/>
                    <a:pt x="831" y="133"/>
                    <a:pt x="810" y="106"/>
                  </a:cubicBezTo>
                  <a:cubicBezTo>
                    <a:pt x="759" y="59"/>
                    <a:pt x="698" y="27"/>
                    <a:pt x="631" y="12"/>
                  </a:cubicBezTo>
                  <a:lnTo>
                    <a:pt x="5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3"/>
            <p:cNvSpPr/>
            <p:nvPr/>
          </p:nvSpPr>
          <p:spPr>
            <a:xfrm>
              <a:off x="4328100" y="1465425"/>
              <a:ext cx="35975" cy="26225"/>
            </a:xfrm>
            <a:custGeom>
              <a:avLst/>
              <a:gdLst/>
              <a:ahLst/>
              <a:cxnLst/>
              <a:rect l="l" t="t" r="r" b="b"/>
              <a:pathLst>
                <a:path w="1439" h="1049" extrusionOk="0">
                  <a:moveTo>
                    <a:pt x="539" y="0"/>
                  </a:moveTo>
                  <a:cubicBezTo>
                    <a:pt x="521" y="0"/>
                    <a:pt x="503" y="1"/>
                    <a:pt x="486" y="3"/>
                  </a:cubicBezTo>
                  <a:cubicBezTo>
                    <a:pt x="443" y="9"/>
                    <a:pt x="396" y="12"/>
                    <a:pt x="355" y="28"/>
                  </a:cubicBezTo>
                  <a:cubicBezTo>
                    <a:pt x="270" y="63"/>
                    <a:pt x="222" y="86"/>
                    <a:pt x="157" y="153"/>
                  </a:cubicBezTo>
                  <a:cubicBezTo>
                    <a:pt x="152" y="158"/>
                    <a:pt x="148" y="163"/>
                    <a:pt x="142" y="170"/>
                  </a:cubicBezTo>
                  <a:cubicBezTo>
                    <a:pt x="120" y="198"/>
                    <a:pt x="99" y="227"/>
                    <a:pt x="81" y="258"/>
                  </a:cubicBezTo>
                  <a:cubicBezTo>
                    <a:pt x="60" y="296"/>
                    <a:pt x="45" y="337"/>
                    <a:pt x="36" y="379"/>
                  </a:cubicBezTo>
                  <a:cubicBezTo>
                    <a:pt x="1" y="556"/>
                    <a:pt x="63" y="719"/>
                    <a:pt x="188" y="842"/>
                  </a:cubicBezTo>
                  <a:cubicBezTo>
                    <a:pt x="270" y="923"/>
                    <a:pt x="368" y="964"/>
                    <a:pt x="474" y="1001"/>
                  </a:cubicBezTo>
                  <a:cubicBezTo>
                    <a:pt x="527" y="1018"/>
                    <a:pt x="581" y="1029"/>
                    <a:pt x="635" y="1034"/>
                  </a:cubicBezTo>
                  <a:cubicBezTo>
                    <a:pt x="693" y="1043"/>
                    <a:pt x="753" y="1047"/>
                    <a:pt x="812" y="1048"/>
                  </a:cubicBezTo>
                  <a:cubicBezTo>
                    <a:pt x="825" y="1048"/>
                    <a:pt x="839" y="1046"/>
                    <a:pt x="853" y="1044"/>
                  </a:cubicBezTo>
                  <a:cubicBezTo>
                    <a:pt x="902" y="1040"/>
                    <a:pt x="949" y="1031"/>
                    <a:pt x="996" y="1019"/>
                  </a:cubicBezTo>
                  <a:cubicBezTo>
                    <a:pt x="1023" y="1009"/>
                    <a:pt x="1050" y="999"/>
                    <a:pt x="1076" y="986"/>
                  </a:cubicBezTo>
                  <a:cubicBezTo>
                    <a:pt x="1096" y="976"/>
                    <a:pt x="1118" y="967"/>
                    <a:pt x="1139" y="955"/>
                  </a:cubicBezTo>
                  <a:cubicBezTo>
                    <a:pt x="1222" y="918"/>
                    <a:pt x="1291" y="855"/>
                    <a:pt x="1336" y="776"/>
                  </a:cubicBezTo>
                  <a:cubicBezTo>
                    <a:pt x="1341" y="768"/>
                    <a:pt x="1343" y="761"/>
                    <a:pt x="1346" y="753"/>
                  </a:cubicBezTo>
                  <a:cubicBezTo>
                    <a:pt x="1376" y="705"/>
                    <a:pt x="1400" y="651"/>
                    <a:pt x="1416" y="596"/>
                  </a:cubicBezTo>
                  <a:cubicBezTo>
                    <a:pt x="1434" y="540"/>
                    <a:pt x="1439" y="482"/>
                    <a:pt x="1431" y="425"/>
                  </a:cubicBezTo>
                  <a:cubicBezTo>
                    <a:pt x="1432" y="373"/>
                    <a:pt x="1420" y="321"/>
                    <a:pt x="1394" y="276"/>
                  </a:cubicBezTo>
                  <a:cubicBezTo>
                    <a:pt x="1327" y="132"/>
                    <a:pt x="1183" y="40"/>
                    <a:pt x="1025" y="40"/>
                  </a:cubicBezTo>
                  <a:cubicBezTo>
                    <a:pt x="968" y="44"/>
                    <a:pt x="913" y="59"/>
                    <a:pt x="861" y="82"/>
                  </a:cubicBezTo>
                  <a:cubicBezTo>
                    <a:pt x="825" y="68"/>
                    <a:pt x="789" y="54"/>
                    <a:pt x="752" y="41"/>
                  </a:cubicBezTo>
                  <a:cubicBezTo>
                    <a:pt x="684" y="18"/>
                    <a:pt x="611"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3"/>
            <p:cNvSpPr/>
            <p:nvPr/>
          </p:nvSpPr>
          <p:spPr>
            <a:xfrm>
              <a:off x="4357300" y="1404575"/>
              <a:ext cx="27325" cy="23250"/>
            </a:xfrm>
            <a:custGeom>
              <a:avLst/>
              <a:gdLst/>
              <a:ahLst/>
              <a:cxnLst/>
              <a:rect l="l" t="t" r="r" b="b"/>
              <a:pathLst>
                <a:path w="1093" h="930" extrusionOk="0">
                  <a:moveTo>
                    <a:pt x="394" y="1"/>
                  </a:moveTo>
                  <a:lnTo>
                    <a:pt x="293" y="17"/>
                  </a:lnTo>
                  <a:lnTo>
                    <a:pt x="195" y="60"/>
                  </a:lnTo>
                  <a:cubicBezTo>
                    <a:pt x="149" y="86"/>
                    <a:pt x="111" y="124"/>
                    <a:pt x="84" y="169"/>
                  </a:cubicBezTo>
                  <a:cubicBezTo>
                    <a:pt x="25" y="254"/>
                    <a:pt x="1" y="356"/>
                    <a:pt x="17" y="458"/>
                  </a:cubicBezTo>
                  <a:cubicBezTo>
                    <a:pt x="20" y="511"/>
                    <a:pt x="39" y="562"/>
                    <a:pt x="69" y="606"/>
                  </a:cubicBezTo>
                  <a:cubicBezTo>
                    <a:pt x="96" y="651"/>
                    <a:pt x="123" y="697"/>
                    <a:pt x="150" y="742"/>
                  </a:cubicBezTo>
                  <a:cubicBezTo>
                    <a:pt x="187" y="802"/>
                    <a:pt x="240" y="850"/>
                    <a:pt x="301" y="884"/>
                  </a:cubicBezTo>
                  <a:cubicBezTo>
                    <a:pt x="358" y="913"/>
                    <a:pt x="421" y="929"/>
                    <a:pt x="485" y="929"/>
                  </a:cubicBezTo>
                  <a:cubicBezTo>
                    <a:pt x="489" y="929"/>
                    <a:pt x="493" y="929"/>
                    <a:pt x="497" y="929"/>
                  </a:cubicBezTo>
                  <a:cubicBezTo>
                    <a:pt x="538" y="926"/>
                    <a:pt x="579" y="919"/>
                    <a:pt x="619" y="911"/>
                  </a:cubicBezTo>
                  <a:cubicBezTo>
                    <a:pt x="626" y="909"/>
                    <a:pt x="634" y="906"/>
                    <a:pt x="641" y="903"/>
                  </a:cubicBezTo>
                  <a:cubicBezTo>
                    <a:pt x="680" y="889"/>
                    <a:pt x="718" y="872"/>
                    <a:pt x="756" y="851"/>
                  </a:cubicBezTo>
                  <a:cubicBezTo>
                    <a:pt x="760" y="849"/>
                    <a:pt x="765" y="846"/>
                    <a:pt x="769" y="844"/>
                  </a:cubicBezTo>
                  <a:cubicBezTo>
                    <a:pt x="921" y="812"/>
                    <a:pt x="1044" y="698"/>
                    <a:pt x="1082" y="547"/>
                  </a:cubicBezTo>
                  <a:cubicBezTo>
                    <a:pt x="1086" y="513"/>
                    <a:pt x="1089" y="480"/>
                    <a:pt x="1092" y="446"/>
                  </a:cubicBezTo>
                  <a:cubicBezTo>
                    <a:pt x="1091" y="376"/>
                    <a:pt x="1071" y="308"/>
                    <a:pt x="1033" y="248"/>
                  </a:cubicBezTo>
                  <a:lnTo>
                    <a:pt x="966" y="166"/>
                  </a:lnTo>
                  <a:cubicBezTo>
                    <a:pt x="915" y="120"/>
                    <a:pt x="853" y="87"/>
                    <a:pt x="786" y="72"/>
                  </a:cubicBezTo>
                  <a:lnTo>
                    <a:pt x="716" y="57"/>
                  </a:lnTo>
                  <a:lnTo>
                    <a:pt x="705" y="53"/>
                  </a:lnTo>
                  <a:cubicBezTo>
                    <a:pt x="702" y="52"/>
                    <a:pt x="699" y="52"/>
                    <a:pt x="696" y="52"/>
                  </a:cubicBezTo>
                  <a:cubicBezTo>
                    <a:pt x="693" y="52"/>
                    <a:pt x="690" y="52"/>
                    <a:pt x="687" y="52"/>
                  </a:cubicBezTo>
                  <a:cubicBezTo>
                    <a:pt x="622" y="38"/>
                    <a:pt x="558" y="25"/>
                    <a:pt x="495" y="11"/>
                  </a:cubicBezTo>
                  <a:cubicBezTo>
                    <a:pt x="461" y="7"/>
                    <a:pt x="427" y="4"/>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3"/>
            <p:cNvSpPr/>
            <p:nvPr/>
          </p:nvSpPr>
          <p:spPr>
            <a:xfrm>
              <a:off x="4389275" y="1490450"/>
              <a:ext cx="21250" cy="21950"/>
            </a:xfrm>
            <a:custGeom>
              <a:avLst/>
              <a:gdLst/>
              <a:ahLst/>
              <a:cxnLst/>
              <a:rect l="l" t="t" r="r" b="b"/>
              <a:pathLst>
                <a:path w="850" h="878" extrusionOk="0">
                  <a:moveTo>
                    <a:pt x="392" y="0"/>
                  </a:moveTo>
                  <a:cubicBezTo>
                    <a:pt x="322" y="0"/>
                    <a:pt x="251" y="18"/>
                    <a:pt x="187" y="56"/>
                  </a:cubicBezTo>
                  <a:lnTo>
                    <a:pt x="105" y="123"/>
                  </a:lnTo>
                  <a:cubicBezTo>
                    <a:pt x="58" y="174"/>
                    <a:pt x="26" y="235"/>
                    <a:pt x="10" y="302"/>
                  </a:cubicBezTo>
                  <a:cubicBezTo>
                    <a:pt x="7" y="336"/>
                    <a:pt x="3" y="369"/>
                    <a:pt x="0" y="403"/>
                  </a:cubicBezTo>
                  <a:cubicBezTo>
                    <a:pt x="1" y="473"/>
                    <a:pt x="23" y="541"/>
                    <a:pt x="60" y="602"/>
                  </a:cubicBezTo>
                  <a:cubicBezTo>
                    <a:pt x="79" y="633"/>
                    <a:pt x="98" y="664"/>
                    <a:pt x="117" y="696"/>
                  </a:cubicBezTo>
                  <a:cubicBezTo>
                    <a:pt x="143" y="742"/>
                    <a:pt x="181" y="780"/>
                    <a:pt x="227" y="807"/>
                  </a:cubicBezTo>
                  <a:cubicBezTo>
                    <a:pt x="296" y="854"/>
                    <a:pt x="376" y="878"/>
                    <a:pt x="457" y="878"/>
                  </a:cubicBezTo>
                  <a:cubicBezTo>
                    <a:pt x="528" y="878"/>
                    <a:pt x="599" y="859"/>
                    <a:pt x="662" y="822"/>
                  </a:cubicBezTo>
                  <a:lnTo>
                    <a:pt x="745" y="755"/>
                  </a:lnTo>
                  <a:cubicBezTo>
                    <a:pt x="791" y="704"/>
                    <a:pt x="823" y="643"/>
                    <a:pt x="839" y="576"/>
                  </a:cubicBezTo>
                  <a:cubicBezTo>
                    <a:pt x="843" y="542"/>
                    <a:pt x="846" y="509"/>
                    <a:pt x="849" y="475"/>
                  </a:cubicBezTo>
                  <a:cubicBezTo>
                    <a:pt x="847" y="405"/>
                    <a:pt x="827" y="337"/>
                    <a:pt x="789" y="277"/>
                  </a:cubicBezTo>
                  <a:cubicBezTo>
                    <a:pt x="770" y="245"/>
                    <a:pt x="751" y="214"/>
                    <a:pt x="732" y="182"/>
                  </a:cubicBezTo>
                  <a:cubicBezTo>
                    <a:pt x="654" y="64"/>
                    <a:pt x="525"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3"/>
            <p:cNvSpPr/>
            <p:nvPr/>
          </p:nvSpPr>
          <p:spPr>
            <a:xfrm>
              <a:off x="4364600" y="1317100"/>
              <a:ext cx="29975" cy="21875"/>
            </a:xfrm>
            <a:custGeom>
              <a:avLst/>
              <a:gdLst/>
              <a:ahLst/>
              <a:cxnLst/>
              <a:rect l="l" t="t" r="r" b="b"/>
              <a:pathLst>
                <a:path w="1199" h="875" extrusionOk="0">
                  <a:moveTo>
                    <a:pt x="793" y="0"/>
                  </a:moveTo>
                  <a:cubicBezTo>
                    <a:pt x="756" y="0"/>
                    <a:pt x="718" y="6"/>
                    <a:pt x="681" y="16"/>
                  </a:cubicBezTo>
                  <a:cubicBezTo>
                    <a:pt x="663" y="23"/>
                    <a:pt x="643" y="28"/>
                    <a:pt x="624" y="32"/>
                  </a:cubicBezTo>
                  <a:lnTo>
                    <a:pt x="622" y="31"/>
                  </a:lnTo>
                  <a:cubicBezTo>
                    <a:pt x="599" y="25"/>
                    <a:pt x="578" y="20"/>
                    <a:pt x="554" y="16"/>
                  </a:cubicBezTo>
                  <a:cubicBezTo>
                    <a:pt x="511" y="10"/>
                    <a:pt x="466" y="5"/>
                    <a:pt x="422" y="2"/>
                  </a:cubicBezTo>
                  <a:cubicBezTo>
                    <a:pt x="415" y="2"/>
                    <a:pt x="409" y="1"/>
                    <a:pt x="403" y="1"/>
                  </a:cubicBezTo>
                  <a:cubicBezTo>
                    <a:pt x="397" y="1"/>
                    <a:pt x="391" y="2"/>
                    <a:pt x="385" y="2"/>
                  </a:cubicBezTo>
                  <a:lnTo>
                    <a:pt x="284" y="18"/>
                  </a:lnTo>
                  <a:cubicBezTo>
                    <a:pt x="232" y="31"/>
                    <a:pt x="183" y="57"/>
                    <a:pt x="145" y="95"/>
                  </a:cubicBezTo>
                  <a:cubicBezTo>
                    <a:pt x="116" y="114"/>
                    <a:pt x="91" y="141"/>
                    <a:pt x="75" y="171"/>
                  </a:cubicBezTo>
                  <a:cubicBezTo>
                    <a:pt x="42" y="211"/>
                    <a:pt x="20" y="257"/>
                    <a:pt x="10" y="308"/>
                  </a:cubicBezTo>
                  <a:cubicBezTo>
                    <a:pt x="7" y="342"/>
                    <a:pt x="4" y="375"/>
                    <a:pt x="1" y="409"/>
                  </a:cubicBezTo>
                  <a:cubicBezTo>
                    <a:pt x="5" y="443"/>
                    <a:pt x="11" y="477"/>
                    <a:pt x="17" y="510"/>
                  </a:cubicBezTo>
                  <a:cubicBezTo>
                    <a:pt x="30" y="562"/>
                    <a:pt x="57" y="609"/>
                    <a:pt x="95" y="648"/>
                  </a:cubicBezTo>
                  <a:cubicBezTo>
                    <a:pt x="124" y="692"/>
                    <a:pt x="165" y="726"/>
                    <a:pt x="212" y="748"/>
                  </a:cubicBezTo>
                  <a:cubicBezTo>
                    <a:pt x="273" y="776"/>
                    <a:pt x="337" y="798"/>
                    <a:pt x="401" y="813"/>
                  </a:cubicBezTo>
                  <a:cubicBezTo>
                    <a:pt x="417" y="816"/>
                    <a:pt x="432" y="817"/>
                    <a:pt x="448" y="819"/>
                  </a:cubicBezTo>
                  <a:cubicBezTo>
                    <a:pt x="468" y="831"/>
                    <a:pt x="489" y="840"/>
                    <a:pt x="512" y="846"/>
                  </a:cubicBezTo>
                  <a:cubicBezTo>
                    <a:pt x="552" y="865"/>
                    <a:pt x="596" y="875"/>
                    <a:pt x="641" y="875"/>
                  </a:cubicBezTo>
                  <a:cubicBezTo>
                    <a:pt x="647" y="875"/>
                    <a:pt x="653" y="875"/>
                    <a:pt x="660" y="874"/>
                  </a:cubicBezTo>
                  <a:cubicBezTo>
                    <a:pt x="750" y="868"/>
                    <a:pt x="838" y="833"/>
                    <a:pt x="908" y="776"/>
                  </a:cubicBezTo>
                  <a:cubicBezTo>
                    <a:pt x="960" y="763"/>
                    <a:pt x="1007" y="736"/>
                    <a:pt x="1044" y="699"/>
                  </a:cubicBezTo>
                  <a:cubicBezTo>
                    <a:pt x="1088" y="669"/>
                    <a:pt x="1122" y="629"/>
                    <a:pt x="1144" y="581"/>
                  </a:cubicBezTo>
                  <a:cubicBezTo>
                    <a:pt x="1188" y="488"/>
                    <a:pt x="1199" y="384"/>
                    <a:pt x="1174" y="284"/>
                  </a:cubicBezTo>
                  <a:lnTo>
                    <a:pt x="1130" y="187"/>
                  </a:lnTo>
                  <a:cubicBezTo>
                    <a:pt x="1093" y="128"/>
                    <a:pt x="1040" y="79"/>
                    <a:pt x="978" y="45"/>
                  </a:cubicBezTo>
                  <a:lnTo>
                    <a:pt x="883" y="11"/>
                  </a:lnTo>
                  <a:cubicBezTo>
                    <a:pt x="854" y="4"/>
                    <a:pt x="824"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3"/>
            <p:cNvSpPr/>
            <p:nvPr/>
          </p:nvSpPr>
          <p:spPr>
            <a:xfrm>
              <a:off x="4356900" y="1253750"/>
              <a:ext cx="29400" cy="23625"/>
            </a:xfrm>
            <a:custGeom>
              <a:avLst/>
              <a:gdLst/>
              <a:ahLst/>
              <a:cxnLst/>
              <a:rect l="l" t="t" r="r" b="b"/>
              <a:pathLst>
                <a:path w="1176" h="945" extrusionOk="0">
                  <a:moveTo>
                    <a:pt x="492" y="0"/>
                  </a:moveTo>
                  <a:cubicBezTo>
                    <a:pt x="486" y="0"/>
                    <a:pt x="478" y="0"/>
                    <a:pt x="473" y="1"/>
                  </a:cubicBezTo>
                  <a:cubicBezTo>
                    <a:pt x="434" y="7"/>
                    <a:pt x="395" y="12"/>
                    <a:pt x="356" y="20"/>
                  </a:cubicBezTo>
                  <a:cubicBezTo>
                    <a:pt x="344" y="23"/>
                    <a:pt x="331" y="26"/>
                    <a:pt x="319" y="31"/>
                  </a:cubicBezTo>
                  <a:cubicBezTo>
                    <a:pt x="283" y="45"/>
                    <a:pt x="246" y="63"/>
                    <a:pt x="210" y="79"/>
                  </a:cubicBezTo>
                  <a:cubicBezTo>
                    <a:pt x="204" y="82"/>
                    <a:pt x="197" y="86"/>
                    <a:pt x="191" y="89"/>
                  </a:cubicBezTo>
                  <a:cubicBezTo>
                    <a:pt x="164" y="112"/>
                    <a:pt x="137" y="134"/>
                    <a:pt x="110" y="157"/>
                  </a:cubicBezTo>
                  <a:cubicBezTo>
                    <a:pt x="73" y="194"/>
                    <a:pt x="46" y="238"/>
                    <a:pt x="32" y="288"/>
                  </a:cubicBezTo>
                  <a:cubicBezTo>
                    <a:pt x="17" y="318"/>
                    <a:pt x="9" y="351"/>
                    <a:pt x="10" y="386"/>
                  </a:cubicBezTo>
                  <a:cubicBezTo>
                    <a:pt x="1" y="437"/>
                    <a:pt x="4" y="489"/>
                    <a:pt x="21" y="538"/>
                  </a:cubicBezTo>
                  <a:cubicBezTo>
                    <a:pt x="35" y="585"/>
                    <a:pt x="56" y="629"/>
                    <a:pt x="82" y="671"/>
                  </a:cubicBezTo>
                  <a:cubicBezTo>
                    <a:pt x="96" y="692"/>
                    <a:pt x="111" y="711"/>
                    <a:pt x="128" y="730"/>
                  </a:cubicBezTo>
                  <a:cubicBezTo>
                    <a:pt x="142" y="749"/>
                    <a:pt x="158" y="767"/>
                    <a:pt x="176" y="785"/>
                  </a:cubicBezTo>
                  <a:cubicBezTo>
                    <a:pt x="180" y="790"/>
                    <a:pt x="186" y="794"/>
                    <a:pt x="192" y="799"/>
                  </a:cubicBezTo>
                  <a:cubicBezTo>
                    <a:pt x="224" y="824"/>
                    <a:pt x="257" y="846"/>
                    <a:pt x="291" y="868"/>
                  </a:cubicBezTo>
                  <a:cubicBezTo>
                    <a:pt x="298" y="872"/>
                    <a:pt x="304" y="875"/>
                    <a:pt x="311" y="879"/>
                  </a:cubicBezTo>
                  <a:cubicBezTo>
                    <a:pt x="347" y="895"/>
                    <a:pt x="385" y="908"/>
                    <a:pt x="423" y="921"/>
                  </a:cubicBezTo>
                  <a:cubicBezTo>
                    <a:pt x="437" y="926"/>
                    <a:pt x="451" y="930"/>
                    <a:pt x="466" y="932"/>
                  </a:cubicBezTo>
                  <a:cubicBezTo>
                    <a:pt x="505" y="938"/>
                    <a:pt x="546" y="941"/>
                    <a:pt x="586" y="945"/>
                  </a:cubicBezTo>
                  <a:lnTo>
                    <a:pt x="608" y="945"/>
                  </a:lnTo>
                  <a:cubicBezTo>
                    <a:pt x="615" y="945"/>
                    <a:pt x="623" y="945"/>
                    <a:pt x="631" y="944"/>
                  </a:cubicBezTo>
                  <a:cubicBezTo>
                    <a:pt x="671" y="938"/>
                    <a:pt x="712" y="932"/>
                    <a:pt x="752" y="923"/>
                  </a:cubicBezTo>
                  <a:cubicBezTo>
                    <a:pt x="782" y="914"/>
                    <a:pt x="812" y="904"/>
                    <a:pt x="840" y="888"/>
                  </a:cubicBezTo>
                  <a:cubicBezTo>
                    <a:pt x="863" y="879"/>
                    <a:pt x="886" y="868"/>
                    <a:pt x="907" y="856"/>
                  </a:cubicBezTo>
                  <a:cubicBezTo>
                    <a:pt x="912" y="854"/>
                    <a:pt x="914" y="852"/>
                    <a:pt x="917" y="850"/>
                  </a:cubicBezTo>
                  <a:cubicBezTo>
                    <a:pt x="948" y="827"/>
                    <a:pt x="977" y="801"/>
                    <a:pt x="1007" y="776"/>
                  </a:cubicBezTo>
                  <a:cubicBezTo>
                    <a:pt x="1013" y="771"/>
                    <a:pt x="1018" y="765"/>
                    <a:pt x="1024" y="760"/>
                  </a:cubicBezTo>
                  <a:cubicBezTo>
                    <a:pt x="1027" y="757"/>
                    <a:pt x="1030" y="753"/>
                    <a:pt x="1033" y="749"/>
                  </a:cubicBezTo>
                  <a:cubicBezTo>
                    <a:pt x="1055" y="720"/>
                    <a:pt x="1077" y="687"/>
                    <a:pt x="1098" y="657"/>
                  </a:cubicBezTo>
                  <a:cubicBezTo>
                    <a:pt x="1175" y="517"/>
                    <a:pt x="1156" y="343"/>
                    <a:pt x="1050" y="222"/>
                  </a:cubicBezTo>
                  <a:cubicBezTo>
                    <a:pt x="1021" y="179"/>
                    <a:pt x="980" y="144"/>
                    <a:pt x="932" y="122"/>
                  </a:cubicBezTo>
                  <a:cubicBezTo>
                    <a:pt x="901" y="110"/>
                    <a:pt x="869" y="99"/>
                    <a:pt x="838" y="87"/>
                  </a:cubicBezTo>
                  <a:cubicBezTo>
                    <a:pt x="835" y="87"/>
                    <a:pt x="833" y="87"/>
                    <a:pt x="830" y="86"/>
                  </a:cubicBezTo>
                  <a:cubicBezTo>
                    <a:pt x="828" y="86"/>
                    <a:pt x="826" y="83"/>
                    <a:pt x="824" y="81"/>
                  </a:cubicBezTo>
                  <a:cubicBezTo>
                    <a:pt x="813" y="75"/>
                    <a:pt x="801" y="68"/>
                    <a:pt x="789" y="64"/>
                  </a:cubicBezTo>
                  <a:cubicBezTo>
                    <a:pt x="748" y="46"/>
                    <a:pt x="706" y="29"/>
                    <a:pt x="664" y="18"/>
                  </a:cubicBezTo>
                  <a:cubicBezTo>
                    <a:pt x="635" y="11"/>
                    <a:pt x="607" y="8"/>
                    <a:pt x="578" y="6"/>
                  </a:cubicBezTo>
                  <a:cubicBezTo>
                    <a:pt x="550" y="2"/>
                    <a:pt x="520" y="0"/>
                    <a:pt x="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3"/>
            <p:cNvSpPr/>
            <p:nvPr/>
          </p:nvSpPr>
          <p:spPr>
            <a:xfrm>
              <a:off x="4287100" y="1337650"/>
              <a:ext cx="27800" cy="21975"/>
            </a:xfrm>
            <a:custGeom>
              <a:avLst/>
              <a:gdLst/>
              <a:ahLst/>
              <a:cxnLst/>
              <a:rect l="l" t="t" r="r" b="b"/>
              <a:pathLst>
                <a:path w="1112" h="879" extrusionOk="0">
                  <a:moveTo>
                    <a:pt x="545" y="0"/>
                  </a:moveTo>
                  <a:cubicBezTo>
                    <a:pt x="531" y="0"/>
                    <a:pt x="517" y="0"/>
                    <a:pt x="503" y="3"/>
                  </a:cubicBezTo>
                  <a:cubicBezTo>
                    <a:pt x="457" y="7"/>
                    <a:pt x="410" y="14"/>
                    <a:pt x="365" y="25"/>
                  </a:cubicBezTo>
                  <a:cubicBezTo>
                    <a:pt x="351" y="28"/>
                    <a:pt x="337" y="32"/>
                    <a:pt x="324" y="37"/>
                  </a:cubicBezTo>
                  <a:cubicBezTo>
                    <a:pt x="277" y="54"/>
                    <a:pt x="232" y="76"/>
                    <a:pt x="189" y="100"/>
                  </a:cubicBezTo>
                  <a:cubicBezTo>
                    <a:pt x="68" y="169"/>
                    <a:pt x="1" y="310"/>
                    <a:pt x="3" y="447"/>
                  </a:cubicBezTo>
                  <a:cubicBezTo>
                    <a:pt x="3" y="484"/>
                    <a:pt x="8" y="522"/>
                    <a:pt x="20" y="558"/>
                  </a:cubicBezTo>
                  <a:cubicBezTo>
                    <a:pt x="20" y="560"/>
                    <a:pt x="21" y="562"/>
                    <a:pt x="22" y="564"/>
                  </a:cubicBezTo>
                  <a:cubicBezTo>
                    <a:pt x="27" y="578"/>
                    <a:pt x="58" y="651"/>
                    <a:pt x="66" y="664"/>
                  </a:cubicBezTo>
                  <a:cubicBezTo>
                    <a:pt x="87" y="702"/>
                    <a:pt x="115" y="735"/>
                    <a:pt x="149" y="762"/>
                  </a:cubicBezTo>
                  <a:cubicBezTo>
                    <a:pt x="221" y="820"/>
                    <a:pt x="256" y="840"/>
                    <a:pt x="345" y="865"/>
                  </a:cubicBezTo>
                  <a:cubicBezTo>
                    <a:pt x="350" y="867"/>
                    <a:pt x="354" y="867"/>
                    <a:pt x="358" y="868"/>
                  </a:cubicBezTo>
                  <a:cubicBezTo>
                    <a:pt x="385" y="872"/>
                    <a:pt x="435" y="878"/>
                    <a:pt x="462" y="879"/>
                  </a:cubicBezTo>
                  <a:lnTo>
                    <a:pt x="470" y="879"/>
                  </a:lnTo>
                  <a:cubicBezTo>
                    <a:pt x="474" y="879"/>
                    <a:pt x="478" y="879"/>
                    <a:pt x="482" y="878"/>
                  </a:cubicBezTo>
                  <a:lnTo>
                    <a:pt x="583" y="862"/>
                  </a:lnTo>
                  <a:cubicBezTo>
                    <a:pt x="585" y="862"/>
                    <a:pt x="586" y="860"/>
                    <a:pt x="587" y="860"/>
                  </a:cubicBezTo>
                  <a:lnTo>
                    <a:pt x="594" y="859"/>
                  </a:lnTo>
                  <a:lnTo>
                    <a:pt x="599" y="857"/>
                  </a:lnTo>
                  <a:lnTo>
                    <a:pt x="602" y="856"/>
                  </a:lnTo>
                  <a:cubicBezTo>
                    <a:pt x="620" y="849"/>
                    <a:pt x="638" y="840"/>
                    <a:pt x="655" y="832"/>
                  </a:cubicBezTo>
                  <a:cubicBezTo>
                    <a:pt x="661" y="832"/>
                    <a:pt x="666" y="835"/>
                    <a:pt x="672" y="835"/>
                  </a:cubicBezTo>
                  <a:cubicBezTo>
                    <a:pt x="683" y="835"/>
                    <a:pt x="694" y="836"/>
                    <a:pt x="705" y="836"/>
                  </a:cubicBezTo>
                  <a:cubicBezTo>
                    <a:pt x="851" y="836"/>
                    <a:pt x="988" y="757"/>
                    <a:pt x="1062" y="628"/>
                  </a:cubicBezTo>
                  <a:cubicBezTo>
                    <a:pt x="1072" y="597"/>
                    <a:pt x="1084" y="564"/>
                    <a:pt x="1096" y="533"/>
                  </a:cubicBezTo>
                  <a:cubicBezTo>
                    <a:pt x="1111" y="466"/>
                    <a:pt x="1110" y="397"/>
                    <a:pt x="1091" y="331"/>
                  </a:cubicBezTo>
                  <a:cubicBezTo>
                    <a:pt x="1076" y="299"/>
                    <a:pt x="1062" y="266"/>
                    <a:pt x="1047" y="234"/>
                  </a:cubicBezTo>
                  <a:cubicBezTo>
                    <a:pt x="1010" y="174"/>
                    <a:pt x="957" y="126"/>
                    <a:pt x="895" y="93"/>
                  </a:cubicBezTo>
                  <a:cubicBezTo>
                    <a:pt x="882" y="85"/>
                    <a:pt x="870" y="78"/>
                    <a:pt x="856" y="72"/>
                  </a:cubicBezTo>
                  <a:cubicBezTo>
                    <a:pt x="851" y="70"/>
                    <a:pt x="844" y="66"/>
                    <a:pt x="837" y="64"/>
                  </a:cubicBezTo>
                  <a:cubicBezTo>
                    <a:pt x="801" y="50"/>
                    <a:pt x="765" y="35"/>
                    <a:pt x="727" y="23"/>
                  </a:cubicBezTo>
                  <a:cubicBezTo>
                    <a:pt x="713" y="19"/>
                    <a:pt x="698" y="15"/>
                    <a:pt x="683" y="14"/>
                  </a:cubicBezTo>
                  <a:cubicBezTo>
                    <a:pt x="646" y="8"/>
                    <a:pt x="607" y="6"/>
                    <a:pt x="568" y="1"/>
                  </a:cubicBezTo>
                  <a:cubicBezTo>
                    <a:pt x="560" y="1"/>
                    <a:pt x="553" y="0"/>
                    <a:pt x="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3"/>
            <p:cNvSpPr/>
            <p:nvPr/>
          </p:nvSpPr>
          <p:spPr>
            <a:xfrm>
              <a:off x="4233075" y="1371725"/>
              <a:ext cx="20950" cy="24800"/>
            </a:xfrm>
            <a:custGeom>
              <a:avLst/>
              <a:gdLst/>
              <a:ahLst/>
              <a:cxnLst/>
              <a:rect l="l" t="t" r="r" b="b"/>
              <a:pathLst>
                <a:path w="838" h="992" extrusionOk="0">
                  <a:moveTo>
                    <a:pt x="435" y="1"/>
                  </a:moveTo>
                  <a:cubicBezTo>
                    <a:pt x="433" y="1"/>
                    <a:pt x="431" y="1"/>
                    <a:pt x="428" y="1"/>
                  </a:cubicBezTo>
                  <a:cubicBezTo>
                    <a:pt x="394" y="6"/>
                    <a:pt x="360" y="12"/>
                    <a:pt x="327" y="17"/>
                  </a:cubicBezTo>
                  <a:cubicBezTo>
                    <a:pt x="259" y="38"/>
                    <a:pt x="197" y="77"/>
                    <a:pt x="149" y="128"/>
                  </a:cubicBezTo>
                  <a:cubicBezTo>
                    <a:pt x="144" y="133"/>
                    <a:pt x="141" y="136"/>
                    <a:pt x="138" y="139"/>
                  </a:cubicBezTo>
                  <a:lnTo>
                    <a:pt x="133" y="145"/>
                  </a:lnTo>
                  <a:cubicBezTo>
                    <a:pt x="112" y="173"/>
                    <a:pt x="91" y="204"/>
                    <a:pt x="72" y="232"/>
                  </a:cubicBezTo>
                  <a:cubicBezTo>
                    <a:pt x="66" y="241"/>
                    <a:pt x="61" y="248"/>
                    <a:pt x="58" y="258"/>
                  </a:cubicBezTo>
                  <a:cubicBezTo>
                    <a:pt x="39" y="296"/>
                    <a:pt x="24" y="337"/>
                    <a:pt x="15" y="378"/>
                  </a:cubicBezTo>
                  <a:cubicBezTo>
                    <a:pt x="14" y="382"/>
                    <a:pt x="12" y="388"/>
                    <a:pt x="11" y="393"/>
                  </a:cubicBezTo>
                  <a:cubicBezTo>
                    <a:pt x="7" y="427"/>
                    <a:pt x="4" y="465"/>
                    <a:pt x="1" y="499"/>
                  </a:cubicBezTo>
                  <a:cubicBezTo>
                    <a:pt x="1" y="501"/>
                    <a:pt x="1" y="503"/>
                    <a:pt x="1" y="507"/>
                  </a:cubicBezTo>
                  <a:cubicBezTo>
                    <a:pt x="1" y="516"/>
                    <a:pt x="1" y="526"/>
                    <a:pt x="3" y="535"/>
                  </a:cubicBezTo>
                  <a:cubicBezTo>
                    <a:pt x="7" y="566"/>
                    <a:pt x="11" y="623"/>
                    <a:pt x="25" y="662"/>
                  </a:cubicBezTo>
                  <a:cubicBezTo>
                    <a:pt x="39" y="704"/>
                    <a:pt x="58" y="745"/>
                    <a:pt x="79" y="783"/>
                  </a:cubicBezTo>
                  <a:cubicBezTo>
                    <a:pt x="83" y="788"/>
                    <a:pt x="85" y="792"/>
                    <a:pt x="88" y="795"/>
                  </a:cubicBezTo>
                  <a:cubicBezTo>
                    <a:pt x="110" y="824"/>
                    <a:pt x="135" y="853"/>
                    <a:pt x="158" y="881"/>
                  </a:cubicBezTo>
                  <a:lnTo>
                    <a:pt x="165" y="887"/>
                  </a:lnTo>
                  <a:cubicBezTo>
                    <a:pt x="243" y="954"/>
                    <a:pt x="341" y="991"/>
                    <a:pt x="444" y="992"/>
                  </a:cubicBezTo>
                  <a:cubicBezTo>
                    <a:pt x="446" y="992"/>
                    <a:pt x="448" y="992"/>
                    <a:pt x="450" y="992"/>
                  </a:cubicBezTo>
                  <a:cubicBezTo>
                    <a:pt x="500" y="992"/>
                    <a:pt x="550" y="979"/>
                    <a:pt x="594" y="954"/>
                  </a:cubicBezTo>
                  <a:cubicBezTo>
                    <a:pt x="645" y="937"/>
                    <a:pt x="689" y="905"/>
                    <a:pt x="723" y="864"/>
                  </a:cubicBezTo>
                  <a:cubicBezTo>
                    <a:pt x="744" y="836"/>
                    <a:pt x="763" y="808"/>
                    <a:pt x="783" y="781"/>
                  </a:cubicBezTo>
                  <a:cubicBezTo>
                    <a:pt x="814" y="721"/>
                    <a:pt x="830" y="653"/>
                    <a:pt x="828" y="584"/>
                  </a:cubicBezTo>
                  <a:cubicBezTo>
                    <a:pt x="824" y="560"/>
                    <a:pt x="821" y="534"/>
                    <a:pt x="816" y="508"/>
                  </a:cubicBezTo>
                  <a:cubicBezTo>
                    <a:pt x="831" y="469"/>
                    <a:pt x="838" y="428"/>
                    <a:pt x="836" y="386"/>
                  </a:cubicBezTo>
                  <a:cubicBezTo>
                    <a:pt x="828" y="281"/>
                    <a:pt x="783" y="181"/>
                    <a:pt x="708" y="106"/>
                  </a:cubicBezTo>
                  <a:lnTo>
                    <a:pt x="624" y="46"/>
                  </a:lnTo>
                  <a:cubicBezTo>
                    <a:pt x="566" y="16"/>
                    <a:pt x="501" y="1"/>
                    <a:pt x="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3"/>
            <p:cNvSpPr/>
            <p:nvPr/>
          </p:nvSpPr>
          <p:spPr>
            <a:xfrm>
              <a:off x="4297750" y="1412900"/>
              <a:ext cx="21800" cy="21725"/>
            </a:xfrm>
            <a:custGeom>
              <a:avLst/>
              <a:gdLst/>
              <a:ahLst/>
              <a:cxnLst/>
              <a:rect l="l" t="t" r="r" b="b"/>
              <a:pathLst>
                <a:path w="872" h="869" extrusionOk="0">
                  <a:moveTo>
                    <a:pt x="431" y="1"/>
                  </a:moveTo>
                  <a:cubicBezTo>
                    <a:pt x="361" y="3"/>
                    <a:pt x="292" y="23"/>
                    <a:pt x="233" y="60"/>
                  </a:cubicBezTo>
                  <a:lnTo>
                    <a:pt x="152" y="128"/>
                  </a:lnTo>
                  <a:cubicBezTo>
                    <a:pt x="104" y="178"/>
                    <a:pt x="72" y="239"/>
                    <a:pt x="56" y="306"/>
                  </a:cubicBezTo>
                  <a:lnTo>
                    <a:pt x="38" y="383"/>
                  </a:lnTo>
                  <a:cubicBezTo>
                    <a:pt x="0" y="540"/>
                    <a:pt x="64" y="704"/>
                    <a:pt x="198" y="794"/>
                  </a:cubicBezTo>
                  <a:lnTo>
                    <a:pt x="199" y="794"/>
                  </a:lnTo>
                  <a:cubicBezTo>
                    <a:pt x="238" y="826"/>
                    <a:pt x="286" y="849"/>
                    <a:pt x="335" y="859"/>
                  </a:cubicBezTo>
                  <a:cubicBezTo>
                    <a:pt x="370" y="862"/>
                    <a:pt x="403" y="865"/>
                    <a:pt x="437" y="868"/>
                  </a:cubicBezTo>
                  <a:cubicBezTo>
                    <a:pt x="507" y="867"/>
                    <a:pt x="575" y="847"/>
                    <a:pt x="635" y="809"/>
                  </a:cubicBezTo>
                  <a:cubicBezTo>
                    <a:pt x="662" y="786"/>
                    <a:pt x="689" y="764"/>
                    <a:pt x="716" y="742"/>
                  </a:cubicBezTo>
                  <a:cubicBezTo>
                    <a:pt x="762" y="691"/>
                    <a:pt x="794" y="630"/>
                    <a:pt x="811" y="563"/>
                  </a:cubicBezTo>
                  <a:cubicBezTo>
                    <a:pt x="816" y="537"/>
                    <a:pt x="821" y="512"/>
                    <a:pt x="828" y="486"/>
                  </a:cubicBezTo>
                  <a:cubicBezTo>
                    <a:pt x="871" y="274"/>
                    <a:pt x="740" y="66"/>
                    <a:pt x="532" y="10"/>
                  </a:cubicBezTo>
                  <a:cubicBezTo>
                    <a:pt x="498" y="7"/>
                    <a:pt x="464" y="4"/>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3"/>
            <p:cNvSpPr/>
            <p:nvPr/>
          </p:nvSpPr>
          <p:spPr>
            <a:xfrm>
              <a:off x="4264525" y="1484250"/>
              <a:ext cx="27475" cy="26275"/>
            </a:xfrm>
            <a:custGeom>
              <a:avLst/>
              <a:gdLst/>
              <a:ahLst/>
              <a:cxnLst/>
              <a:rect l="l" t="t" r="r" b="b"/>
              <a:pathLst>
                <a:path w="1099" h="1051" extrusionOk="0">
                  <a:moveTo>
                    <a:pt x="546" y="1"/>
                  </a:moveTo>
                  <a:cubicBezTo>
                    <a:pt x="542" y="1"/>
                    <a:pt x="538" y="1"/>
                    <a:pt x="534" y="1"/>
                  </a:cubicBezTo>
                  <a:cubicBezTo>
                    <a:pt x="488" y="5"/>
                    <a:pt x="442" y="12"/>
                    <a:pt x="397" y="23"/>
                  </a:cubicBezTo>
                  <a:cubicBezTo>
                    <a:pt x="351" y="34"/>
                    <a:pt x="301" y="61"/>
                    <a:pt x="264" y="79"/>
                  </a:cubicBezTo>
                  <a:cubicBezTo>
                    <a:pt x="252" y="85"/>
                    <a:pt x="241" y="91"/>
                    <a:pt x="232" y="100"/>
                  </a:cubicBezTo>
                  <a:cubicBezTo>
                    <a:pt x="204" y="120"/>
                    <a:pt x="173" y="146"/>
                    <a:pt x="147" y="170"/>
                  </a:cubicBezTo>
                  <a:cubicBezTo>
                    <a:pt x="145" y="172"/>
                    <a:pt x="142" y="174"/>
                    <a:pt x="140" y="176"/>
                  </a:cubicBezTo>
                  <a:cubicBezTo>
                    <a:pt x="134" y="182"/>
                    <a:pt x="130" y="187"/>
                    <a:pt x="126" y="193"/>
                  </a:cubicBezTo>
                  <a:cubicBezTo>
                    <a:pt x="102" y="224"/>
                    <a:pt x="69" y="262"/>
                    <a:pt x="52" y="302"/>
                  </a:cubicBezTo>
                  <a:cubicBezTo>
                    <a:pt x="10" y="400"/>
                    <a:pt x="9" y="416"/>
                    <a:pt x="1" y="521"/>
                  </a:cubicBezTo>
                  <a:cubicBezTo>
                    <a:pt x="0" y="530"/>
                    <a:pt x="0" y="538"/>
                    <a:pt x="1" y="547"/>
                  </a:cubicBezTo>
                  <a:cubicBezTo>
                    <a:pt x="4" y="590"/>
                    <a:pt x="11" y="632"/>
                    <a:pt x="23" y="673"/>
                  </a:cubicBezTo>
                  <a:cubicBezTo>
                    <a:pt x="38" y="716"/>
                    <a:pt x="55" y="756"/>
                    <a:pt x="77" y="793"/>
                  </a:cubicBezTo>
                  <a:cubicBezTo>
                    <a:pt x="98" y="830"/>
                    <a:pt x="140" y="874"/>
                    <a:pt x="161" y="898"/>
                  </a:cubicBezTo>
                  <a:cubicBezTo>
                    <a:pt x="194" y="937"/>
                    <a:pt x="241" y="966"/>
                    <a:pt x="283" y="991"/>
                  </a:cubicBezTo>
                  <a:cubicBezTo>
                    <a:pt x="355" y="1030"/>
                    <a:pt x="435" y="1051"/>
                    <a:pt x="516" y="1051"/>
                  </a:cubicBezTo>
                  <a:cubicBezTo>
                    <a:pt x="521" y="1051"/>
                    <a:pt x="525" y="1051"/>
                    <a:pt x="529" y="1051"/>
                  </a:cubicBezTo>
                  <a:cubicBezTo>
                    <a:pt x="572" y="1049"/>
                    <a:pt x="615" y="1043"/>
                    <a:pt x="656" y="1029"/>
                  </a:cubicBezTo>
                  <a:cubicBezTo>
                    <a:pt x="757" y="990"/>
                    <a:pt x="776" y="975"/>
                    <a:pt x="857" y="903"/>
                  </a:cubicBezTo>
                  <a:cubicBezTo>
                    <a:pt x="893" y="866"/>
                    <a:pt x="920" y="820"/>
                    <a:pt x="934" y="771"/>
                  </a:cubicBezTo>
                  <a:cubicBezTo>
                    <a:pt x="937" y="761"/>
                    <a:pt x="940" y="751"/>
                    <a:pt x="942" y="742"/>
                  </a:cubicBezTo>
                  <a:cubicBezTo>
                    <a:pt x="945" y="740"/>
                    <a:pt x="946" y="739"/>
                    <a:pt x="947" y="738"/>
                  </a:cubicBezTo>
                  <a:cubicBezTo>
                    <a:pt x="990" y="709"/>
                    <a:pt x="1025" y="668"/>
                    <a:pt x="1047" y="621"/>
                  </a:cubicBezTo>
                  <a:lnTo>
                    <a:pt x="1083" y="527"/>
                  </a:lnTo>
                  <a:cubicBezTo>
                    <a:pt x="1098" y="460"/>
                    <a:pt x="1096" y="389"/>
                    <a:pt x="1076" y="323"/>
                  </a:cubicBezTo>
                  <a:cubicBezTo>
                    <a:pt x="1062" y="292"/>
                    <a:pt x="1047" y="260"/>
                    <a:pt x="1033" y="227"/>
                  </a:cubicBezTo>
                  <a:cubicBezTo>
                    <a:pt x="995" y="168"/>
                    <a:pt x="944" y="119"/>
                    <a:pt x="882" y="86"/>
                  </a:cubicBezTo>
                  <a:cubicBezTo>
                    <a:pt x="870" y="79"/>
                    <a:pt x="858" y="73"/>
                    <a:pt x="846" y="67"/>
                  </a:cubicBezTo>
                  <a:cubicBezTo>
                    <a:pt x="802" y="48"/>
                    <a:pt x="758" y="32"/>
                    <a:pt x="712" y="19"/>
                  </a:cubicBezTo>
                  <a:cubicBezTo>
                    <a:pt x="667" y="10"/>
                    <a:pt x="620" y="5"/>
                    <a:pt x="574" y="2"/>
                  </a:cubicBezTo>
                  <a:cubicBezTo>
                    <a:pt x="565" y="2"/>
                    <a:pt x="555"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3"/>
            <p:cNvSpPr/>
            <p:nvPr/>
          </p:nvSpPr>
          <p:spPr>
            <a:xfrm>
              <a:off x="4333375" y="1534950"/>
              <a:ext cx="29300" cy="20400"/>
            </a:xfrm>
            <a:custGeom>
              <a:avLst/>
              <a:gdLst/>
              <a:ahLst/>
              <a:cxnLst/>
              <a:rect l="l" t="t" r="r" b="b"/>
              <a:pathLst>
                <a:path w="1172" h="816" extrusionOk="0">
                  <a:moveTo>
                    <a:pt x="598" y="0"/>
                  </a:moveTo>
                  <a:cubicBezTo>
                    <a:pt x="532" y="0"/>
                    <a:pt x="462" y="19"/>
                    <a:pt x="392" y="63"/>
                  </a:cubicBezTo>
                  <a:lnTo>
                    <a:pt x="362" y="81"/>
                  </a:lnTo>
                  <a:cubicBezTo>
                    <a:pt x="0" y="306"/>
                    <a:pt x="235" y="815"/>
                    <a:pt x="575" y="815"/>
                  </a:cubicBezTo>
                  <a:cubicBezTo>
                    <a:pt x="641" y="815"/>
                    <a:pt x="711" y="796"/>
                    <a:pt x="781" y="752"/>
                  </a:cubicBezTo>
                  <a:lnTo>
                    <a:pt x="810" y="735"/>
                  </a:lnTo>
                  <a:cubicBezTo>
                    <a:pt x="1172" y="509"/>
                    <a:pt x="938"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3"/>
            <p:cNvSpPr/>
            <p:nvPr/>
          </p:nvSpPr>
          <p:spPr>
            <a:xfrm>
              <a:off x="4210200" y="1441775"/>
              <a:ext cx="22150" cy="25475"/>
            </a:xfrm>
            <a:custGeom>
              <a:avLst/>
              <a:gdLst/>
              <a:ahLst/>
              <a:cxnLst/>
              <a:rect l="l" t="t" r="r" b="b"/>
              <a:pathLst>
                <a:path w="886" h="1019" extrusionOk="0">
                  <a:moveTo>
                    <a:pt x="430" y="1"/>
                  </a:moveTo>
                  <a:cubicBezTo>
                    <a:pt x="425" y="1"/>
                    <a:pt x="421" y="1"/>
                    <a:pt x="417" y="1"/>
                  </a:cubicBezTo>
                  <a:lnTo>
                    <a:pt x="316" y="17"/>
                  </a:lnTo>
                  <a:cubicBezTo>
                    <a:pt x="248" y="37"/>
                    <a:pt x="186" y="75"/>
                    <a:pt x="138" y="128"/>
                  </a:cubicBezTo>
                  <a:cubicBezTo>
                    <a:pt x="116" y="158"/>
                    <a:pt x="81" y="200"/>
                    <a:pt x="63" y="238"/>
                  </a:cubicBezTo>
                  <a:cubicBezTo>
                    <a:pt x="60" y="244"/>
                    <a:pt x="59" y="248"/>
                    <a:pt x="57" y="254"/>
                  </a:cubicBezTo>
                  <a:cubicBezTo>
                    <a:pt x="43" y="288"/>
                    <a:pt x="27" y="324"/>
                    <a:pt x="18" y="361"/>
                  </a:cubicBezTo>
                  <a:cubicBezTo>
                    <a:pt x="14" y="370"/>
                    <a:pt x="12" y="381"/>
                    <a:pt x="11" y="392"/>
                  </a:cubicBezTo>
                  <a:cubicBezTo>
                    <a:pt x="4" y="435"/>
                    <a:pt x="0" y="478"/>
                    <a:pt x="0" y="523"/>
                  </a:cubicBezTo>
                  <a:cubicBezTo>
                    <a:pt x="4" y="567"/>
                    <a:pt x="10" y="610"/>
                    <a:pt x="20" y="653"/>
                  </a:cubicBezTo>
                  <a:cubicBezTo>
                    <a:pt x="22" y="663"/>
                    <a:pt x="25" y="674"/>
                    <a:pt x="30" y="684"/>
                  </a:cubicBezTo>
                  <a:cubicBezTo>
                    <a:pt x="45" y="727"/>
                    <a:pt x="64" y="768"/>
                    <a:pt x="87" y="807"/>
                  </a:cubicBezTo>
                  <a:cubicBezTo>
                    <a:pt x="90" y="812"/>
                    <a:pt x="92" y="817"/>
                    <a:pt x="97" y="821"/>
                  </a:cubicBezTo>
                  <a:cubicBezTo>
                    <a:pt x="108" y="836"/>
                    <a:pt x="121" y="852"/>
                    <a:pt x="133" y="866"/>
                  </a:cubicBezTo>
                  <a:cubicBezTo>
                    <a:pt x="145" y="880"/>
                    <a:pt x="159" y="899"/>
                    <a:pt x="173" y="914"/>
                  </a:cubicBezTo>
                  <a:cubicBezTo>
                    <a:pt x="251" y="986"/>
                    <a:pt x="346" y="1019"/>
                    <a:pt x="439" y="1019"/>
                  </a:cubicBezTo>
                  <a:cubicBezTo>
                    <a:pt x="613" y="1019"/>
                    <a:pt x="782" y="904"/>
                    <a:pt x="827" y="712"/>
                  </a:cubicBezTo>
                  <a:cubicBezTo>
                    <a:pt x="840" y="666"/>
                    <a:pt x="854" y="621"/>
                    <a:pt x="867" y="576"/>
                  </a:cubicBezTo>
                  <a:cubicBezTo>
                    <a:pt x="885" y="473"/>
                    <a:pt x="868" y="367"/>
                    <a:pt x="817" y="277"/>
                  </a:cubicBezTo>
                  <a:cubicBezTo>
                    <a:pt x="809" y="263"/>
                    <a:pt x="798" y="249"/>
                    <a:pt x="787" y="237"/>
                  </a:cubicBezTo>
                  <a:cubicBezTo>
                    <a:pt x="787" y="237"/>
                    <a:pt x="787" y="236"/>
                    <a:pt x="787" y="235"/>
                  </a:cubicBezTo>
                  <a:cubicBezTo>
                    <a:pt x="769" y="186"/>
                    <a:pt x="738" y="140"/>
                    <a:pt x="697" y="106"/>
                  </a:cubicBezTo>
                  <a:cubicBezTo>
                    <a:pt x="669" y="86"/>
                    <a:pt x="641" y="66"/>
                    <a:pt x="613" y="46"/>
                  </a:cubicBezTo>
                  <a:cubicBezTo>
                    <a:pt x="556" y="17"/>
                    <a:pt x="493"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3"/>
            <p:cNvSpPr/>
            <p:nvPr/>
          </p:nvSpPr>
          <p:spPr>
            <a:xfrm>
              <a:off x="4273000" y="1276225"/>
              <a:ext cx="28600" cy="19950"/>
            </a:xfrm>
            <a:custGeom>
              <a:avLst/>
              <a:gdLst/>
              <a:ahLst/>
              <a:cxnLst/>
              <a:rect l="l" t="t" r="r" b="b"/>
              <a:pathLst>
                <a:path w="1144" h="798" extrusionOk="0">
                  <a:moveTo>
                    <a:pt x="569" y="0"/>
                  </a:moveTo>
                  <a:cubicBezTo>
                    <a:pt x="504" y="0"/>
                    <a:pt x="434" y="19"/>
                    <a:pt x="364" y="63"/>
                  </a:cubicBezTo>
                  <a:cubicBezTo>
                    <a:pt x="1" y="289"/>
                    <a:pt x="235" y="798"/>
                    <a:pt x="576" y="798"/>
                  </a:cubicBezTo>
                  <a:cubicBezTo>
                    <a:pt x="642" y="798"/>
                    <a:pt x="712" y="779"/>
                    <a:pt x="782"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3"/>
            <p:cNvSpPr/>
            <p:nvPr/>
          </p:nvSpPr>
          <p:spPr>
            <a:xfrm>
              <a:off x="4167500" y="1326350"/>
              <a:ext cx="27475" cy="22450"/>
            </a:xfrm>
            <a:custGeom>
              <a:avLst/>
              <a:gdLst/>
              <a:ahLst/>
              <a:cxnLst/>
              <a:rect l="l" t="t" r="r" b="b"/>
              <a:pathLst>
                <a:path w="1099" h="898" extrusionOk="0">
                  <a:moveTo>
                    <a:pt x="539" y="1"/>
                  </a:moveTo>
                  <a:cubicBezTo>
                    <a:pt x="513" y="1"/>
                    <a:pt x="486" y="2"/>
                    <a:pt x="461" y="5"/>
                  </a:cubicBezTo>
                  <a:cubicBezTo>
                    <a:pt x="401" y="12"/>
                    <a:pt x="342" y="22"/>
                    <a:pt x="283" y="37"/>
                  </a:cubicBezTo>
                  <a:cubicBezTo>
                    <a:pt x="215" y="58"/>
                    <a:pt x="152" y="97"/>
                    <a:pt x="105" y="149"/>
                  </a:cubicBezTo>
                  <a:cubicBezTo>
                    <a:pt x="38" y="228"/>
                    <a:pt x="1" y="326"/>
                    <a:pt x="0" y="429"/>
                  </a:cubicBezTo>
                  <a:cubicBezTo>
                    <a:pt x="2" y="499"/>
                    <a:pt x="23" y="567"/>
                    <a:pt x="59" y="627"/>
                  </a:cubicBezTo>
                  <a:cubicBezTo>
                    <a:pt x="89" y="664"/>
                    <a:pt x="117" y="705"/>
                    <a:pt x="154" y="737"/>
                  </a:cubicBezTo>
                  <a:cubicBezTo>
                    <a:pt x="188" y="767"/>
                    <a:pt x="227" y="794"/>
                    <a:pt x="267" y="818"/>
                  </a:cubicBezTo>
                  <a:cubicBezTo>
                    <a:pt x="279" y="825"/>
                    <a:pt x="291" y="831"/>
                    <a:pt x="304" y="836"/>
                  </a:cubicBezTo>
                  <a:cubicBezTo>
                    <a:pt x="385" y="875"/>
                    <a:pt x="474" y="896"/>
                    <a:pt x="565" y="896"/>
                  </a:cubicBezTo>
                  <a:cubicBezTo>
                    <a:pt x="567" y="896"/>
                    <a:pt x="569" y="896"/>
                    <a:pt x="572" y="896"/>
                  </a:cubicBezTo>
                  <a:cubicBezTo>
                    <a:pt x="577" y="897"/>
                    <a:pt x="583" y="897"/>
                    <a:pt x="589" y="897"/>
                  </a:cubicBezTo>
                  <a:cubicBezTo>
                    <a:pt x="598" y="897"/>
                    <a:pt x="606" y="897"/>
                    <a:pt x="615" y="895"/>
                  </a:cubicBezTo>
                  <a:cubicBezTo>
                    <a:pt x="654" y="891"/>
                    <a:pt x="694" y="885"/>
                    <a:pt x="732" y="877"/>
                  </a:cubicBezTo>
                  <a:cubicBezTo>
                    <a:pt x="738" y="876"/>
                    <a:pt x="745" y="874"/>
                    <a:pt x="751" y="873"/>
                  </a:cubicBezTo>
                  <a:cubicBezTo>
                    <a:pt x="797" y="856"/>
                    <a:pt x="842" y="837"/>
                    <a:pt x="884" y="813"/>
                  </a:cubicBezTo>
                  <a:cubicBezTo>
                    <a:pt x="980" y="735"/>
                    <a:pt x="1050" y="632"/>
                    <a:pt x="1089" y="515"/>
                  </a:cubicBezTo>
                  <a:cubicBezTo>
                    <a:pt x="1092" y="482"/>
                    <a:pt x="1096" y="447"/>
                    <a:pt x="1099" y="413"/>
                  </a:cubicBezTo>
                  <a:cubicBezTo>
                    <a:pt x="1097" y="343"/>
                    <a:pt x="1076" y="275"/>
                    <a:pt x="1040" y="216"/>
                  </a:cubicBezTo>
                  <a:cubicBezTo>
                    <a:pt x="1017" y="189"/>
                    <a:pt x="994" y="162"/>
                    <a:pt x="971" y="134"/>
                  </a:cubicBezTo>
                  <a:cubicBezTo>
                    <a:pt x="922" y="87"/>
                    <a:pt x="860" y="55"/>
                    <a:pt x="793" y="40"/>
                  </a:cubicBezTo>
                  <a:cubicBezTo>
                    <a:pt x="767" y="30"/>
                    <a:pt x="741" y="23"/>
                    <a:pt x="715" y="19"/>
                  </a:cubicBezTo>
                  <a:cubicBezTo>
                    <a:pt x="657" y="8"/>
                    <a:pt x="599" y="3"/>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3"/>
            <p:cNvSpPr/>
            <p:nvPr/>
          </p:nvSpPr>
          <p:spPr>
            <a:xfrm>
              <a:off x="4215550" y="1298675"/>
              <a:ext cx="23475" cy="20550"/>
            </a:xfrm>
            <a:custGeom>
              <a:avLst/>
              <a:gdLst/>
              <a:ahLst/>
              <a:cxnLst/>
              <a:rect l="l" t="t" r="r" b="b"/>
              <a:pathLst>
                <a:path w="939" h="822" extrusionOk="0">
                  <a:moveTo>
                    <a:pt x="482" y="0"/>
                  </a:moveTo>
                  <a:cubicBezTo>
                    <a:pt x="412" y="2"/>
                    <a:pt x="343" y="23"/>
                    <a:pt x="283" y="60"/>
                  </a:cubicBezTo>
                  <a:lnTo>
                    <a:pt x="237" y="89"/>
                  </a:lnTo>
                  <a:cubicBezTo>
                    <a:pt x="55" y="208"/>
                    <a:pt x="0" y="448"/>
                    <a:pt x="109" y="634"/>
                  </a:cubicBezTo>
                  <a:cubicBezTo>
                    <a:pt x="132" y="661"/>
                    <a:pt x="155" y="688"/>
                    <a:pt x="178" y="717"/>
                  </a:cubicBezTo>
                  <a:cubicBezTo>
                    <a:pt x="228" y="763"/>
                    <a:pt x="290" y="795"/>
                    <a:pt x="356" y="811"/>
                  </a:cubicBezTo>
                  <a:cubicBezTo>
                    <a:pt x="390" y="814"/>
                    <a:pt x="424" y="817"/>
                    <a:pt x="457" y="821"/>
                  </a:cubicBezTo>
                  <a:cubicBezTo>
                    <a:pt x="528" y="819"/>
                    <a:pt x="596" y="799"/>
                    <a:pt x="655" y="761"/>
                  </a:cubicBezTo>
                  <a:lnTo>
                    <a:pt x="703" y="732"/>
                  </a:lnTo>
                  <a:cubicBezTo>
                    <a:pt x="883" y="613"/>
                    <a:pt x="938" y="373"/>
                    <a:pt x="829" y="186"/>
                  </a:cubicBezTo>
                  <a:cubicBezTo>
                    <a:pt x="806" y="159"/>
                    <a:pt x="784" y="132"/>
                    <a:pt x="761" y="105"/>
                  </a:cubicBezTo>
                  <a:cubicBezTo>
                    <a:pt x="711" y="57"/>
                    <a:pt x="650" y="25"/>
                    <a:pt x="583" y="10"/>
                  </a:cubicBez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3"/>
            <p:cNvSpPr/>
            <p:nvPr/>
          </p:nvSpPr>
          <p:spPr>
            <a:xfrm>
              <a:off x="4144675" y="1396925"/>
              <a:ext cx="33675" cy="26675"/>
            </a:xfrm>
            <a:custGeom>
              <a:avLst/>
              <a:gdLst/>
              <a:ahLst/>
              <a:cxnLst/>
              <a:rect l="l" t="t" r="r" b="b"/>
              <a:pathLst>
                <a:path w="1347" h="1067" extrusionOk="0">
                  <a:moveTo>
                    <a:pt x="542" y="0"/>
                  </a:moveTo>
                  <a:cubicBezTo>
                    <a:pt x="486" y="0"/>
                    <a:pt x="431" y="8"/>
                    <a:pt x="379" y="29"/>
                  </a:cubicBezTo>
                  <a:cubicBezTo>
                    <a:pt x="335" y="48"/>
                    <a:pt x="286" y="65"/>
                    <a:pt x="246" y="94"/>
                  </a:cubicBezTo>
                  <a:cubicBezTo>
                    <a:pt x="214" y="119"/>
                    <a:pt x="182" y="146"/>
                    <a:pt x="151" y="174"/>
                  </a:cubicBezTo>
                  <a:cubicBezTo>
                    <a:pt x="145" y="180"/>
                    <a:pt x="138" y="188"/>
                    <a:pt x="133" y="194"/>
                  </a:cubicBezTo>
                  <a:cubicBezTo>
                    <a:pt x="108" y="227"/>
                    <a:pt x="84" y="259"/>
                    <a:pt x="64" y="294"/>
                  </a:cubicBezTo>
                  <a:cubicBezTo>
                    <a:pt x="59" y="300"/>
                    <a:pt x="56" y="307"/>
                    <a:pt x="54" y="313"/>
                  </a:cubicBezTo>
                  <a:cubicBezTo>
                    <a:pt x="19" y="386"/>
                    <a:pt x="1" y="466"/>
                    <a:pt x="0" y="546"/>
                  </a:cubicBezTo>
                  <a:cubicBezTo>
                    <a:pt x="0" y="554"/>
                    <a:pt x="0" y="562"/>
                    <a:pt x="1" y="569"/>
                  </a:cubicBezTo>
                  <a:cubicBezTo>
                    <a:pt x="3" y="608"/>
                    <a:pt x="11" y="647"/>
                    <a:pt x="21" y="684"/>
                  </a:cubicBezTo>
                  <a:cubicBezTo>
                    <a:pt x="27" y="703"/>
                    <a:pt x="40" y="727"/>
                    <a:pt x="45" y="741"/>
                  </a:cubicBezTo>
                  <a:cubicBezTo>
                    <a:pt x="54" y="761"/>
                    <a:pt x="63" y="780"/>
                    <a:pt x="72" y="799"/>
                  </a:cubicBezTo>
                  <a:cubicBezTo>
                    <a:pt x="95" y="835"/>
                    <a:pt x="123" y="870"/>
                    <a:pt x="155" y="899"/>
                  </a:cubicBezTo>
                  <a:cubicBezTo>
                    <a:pt x="233" y="975"/>
                    <a:pt x="340" y="1021"/>
                    <a:pt x="445" y="1045"/>
                  </a:cubicBezTo>
                  <a:cubicBezTo>
                    <a:pt x="511" y="1060"/>
                    <a:pt x="577" y="1067"/>
                    <a:pt x="644" y="1067"/>
                  </a:cubicBezTo>
                  <a:cubicBezTo>
                    <a:pt x="653" y="1067"/>
                    <a:pt x="663" y="1067"/>
                    <a:pt x="672" y="1066"/>
                  </a:cubicBezTo>
                  <a:cubicBezTo>
                    <a:pt x="728" y="1062"/>
                    <a:pt x="783" y="1055"/>
                    <a:pt x="840" y="1043"/>
                  </a:cubicBezTo>
                  <a:cubicBezTo>
                    <a:pt x="864" y="1037"/>
                    <a:pt x="889" y="1031"/>
                    <a:pt x="914" y="1022"/>
                  </a:cubicBezTo>
                  <a:cubicBezTo>
                    <a:pt x="992" y="995"/>
                    <a:pt x="1073" y="960"/>
                    <a:pt x="1140" y="910"/>
                  </a:cubicBezTo>
                  <a:cubicBezTo>
                    <a:pt x="1185" y="884"/>
                    <a:pt x="1224" y="846"/>
                    <a:pt x="1251" y="800"/>
                  </a:cubicBezTo>
                  <a:cubicBezTo>
                    <a:pt x="1340" y="670"/>
                    <a:pt x="1346" y="500"/>
                    <a:pt x="1266" y="364"/>
                  </a:cubicBezTo>
                  <a:cubicBezTo>
                    <a:pt x="1211" y="283"/>
                    <a:pt x="1131" y="215"/>
                    <a:pt x="1033" y="192"/>
                  </a:cubicBezTo>
                  <a:cubicBezTo>
                    <a:pt x="985" y="155"/>
                    <a:pt x="937" y="121"/>
                    <a:pt x="885" y="90"/>
                  </a:cubicBezTo>
                  <a:cubicBezTo>
                    <a:pt x="867" y="80"/>
                    <a:pt x="848" y="70"/>
                    <a:pt x="829" y="63"/>
                  </a:cubicBezTo>
                  <a:cubicBezTo>
                    <a:pt x="783" y="45"/>
                    <a:pt x="732" y="22"/>
                    <a:pt x="680" y="13"/>
                  </a:cubicBezTo>
                  <a:cubicBezTo>
                    <a:pt x="635" y="6"/>
                    <a:pt x="589"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3"/>
            <p:cNvSpPr/>
            <p:nvPr/>
          </p:nvSpPr>
          <p:spPr>
            <a:xfrm>
              <a:off x="4257175" y="1561600"/>
              <a:ext cx="30150" cy="25600"/>
            </a:xfrm>
            <a:custGeom>
              <a:avLst/>
              <a:gdLst/>
              <a:ahLst/>
              <a:cxnLst/>
              <a:rect l="l" t="t" r="r" b="b"/>
              <a:pathLst>
                <a:path w="1206" h="1024" extrusionOk="0">
                  <a:moveTo>
                    <a:pt x="586" y="1"/>
                  </a:moveTo>
                  <a:cubicBezTo>
                    <a:pt x="568" y="1"/>
                    <a:pt x="550" y="2"/>
                    <a:pt x="533" y="4"/>
                  </a:cubicBezTo>
                  <a:cubicBezTo>
                    <a:pt x="482" y="8"/>
                    <a:pt x="433" y="17"/>
                    <a:pt x="384" y="30"/>
                  </a:cubicBezTo>
                  <a:cubicBezTo>
                    <a:pt x="367" y="34"/>
                    <a:pt x="350" y="40"/>
                    <a:pt x="334" y="47"/>
                  </a:cubicBezTo>
                  <a:cubicBezTo>
                    <a:pt x="288" y="68"/>
                    <a:pt x="235" y="88"/>
                    <a:pt x="192" y="117"/>
                  </a:cubicBezTo>
                  <a:cubicBezTo>
                    <a:pt x="165" y="139"/>
                    <a:pt x="138" y="162"/>
                    <a:pt x="110" y="185"/>
                  </a:cubicBezTo>
                  <a:cubicBezTo>
                    <a:pt x="73" y="220"/>
                    <a:pt x="47" y="266"/>
                    <a:pt x="33" y="315"/>
                  </a:cubicBezTo>
                  <a:cubicBezTo>
                    <a:pt x="17" y="346"/>
                    <a:pt x="9" y="379"/>
                    <a:pt x="10" y="414"/>
                  </a:cubicBezTo>
                  <a:cubicBezTo>
                    <a:pt x="0" y="464"/>
                    <a:pt x="5" y="516"/>
                    <a:pt x="21" y="565"/>
                  </a:cubicBezTo>
                  <a:cubicBezTo>
                    <a:pt x="62" y="673"/>
                    <a:pt x="113" y="764"/>
                    <a:pt x="199" y="842"/>
                  </a:cubicBezTo>
                  <a:cubicBezTo>
                    <a:pt x="240" y="878"/>
                    <a:pt x="285" y="911"/>
                    <a:pt x="333" y="938"/>
                  </a:cubicBezTo>
                  <a:cubicBezTo>
                    <a:pt x="380" y="961"/>
                    <a:pt x="429" y="982"/>
                    <a:pt x="480" y="997"/>
                  </a:cubicBezTo>
                  <a:cubicBezTo>
                    <a:pt x="501" y="1004"/>
                    <a:pt x="520" y="1008"/>
                    <a:pt x="542" y="1011"/>
                  </a:cubicBezTo>
                  <a:cubicBezTo>
                    <a:pt x="582" y="1016"/>
                    <a:pt x="627" y="1024"/>
                    <a:pt x="671" y="1024"/>
                  </a:cubicBezTo>
                  <a:cubicBezTo>
                    <a:pt x="682" y="1024"/>
                    <a:pt x="693" y="1023"/>
                    <a:pt x="704" y="1022"/>
                  </a:cubicBezTo>
                  <a:cubicBezTo>
                    <a:pt x="816" y="1012"/>
                    <a:pt x="917" y="986"/>
                    <a:pt x="1014" y="925"/>
                  </a:cubicBezTo>
                  <a:cubicBezTo>
                    <a:pt x="1100" y="866"/>
                    <a:pt x="1163" y="779"/>
                    <a:pt x="1191" y="678"/>
                  </a:cubicBezTo>
                  <a:cubicBezTo>
                    <a:pt x="1204" y="629"/>
                    <a:pt x="1205" y="577"/>
                    <a:pt x="1192" y="527"/>
                  </a:cubicBezTo>
                  <a:cubicBezTo>
                    <a:pt x="1190" y="512"/>
                    <a:pt x="1188" y="498"/>
                    <a:pt x="1184" y="483"/>
                  </a:cubicBezTo>
                  <a:cubicBezTo>
                    <a:pt x="1188" y="436"/>
                    <a:pt x="1184" y="390"/>
                    <a:pt x="1171" y="346"/>
                  </a:cubicBezTo>
                  <a:cubicBezTo>
                    <a:pt x="1157" y="313"/>
                    <a:pt x="1142" y="281"/>
                    <a:pt x="1127" y="248"/>
                  </a:cubicBezTo>
                  <a:cubicBezTo>
                    <a:pt x="1091" y="189"/>
                    <a:pt x="1038" y="140"/>
                    <a:pt x="976" y="108"/>
                  </a:cubicBezTo>
                  <a:cubicBezTo>
                    <a:pt x="921" y="69"/>
                    <a:pt x="851" y="46"/>
                    <a:pt x="788" y="27"/>
                  </a:cubicBezTo>
                  <a:cubicBezTo>
                    <a:pt x="771" y="21"/>
                    <a:pt x="752" y="17"/>
                    <a:pt x="734" y="14"/>
                  </a:cubicBezTo>
                  <a:cubicBezTo>
                    <a:pt x="685" y="6"/>
                    <a:pt x="636" y="2"/>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3"/>
            <p:cNvSpPr/>
            <p:nvPr/>
          </p:nvSpPr>
          <p:spPr>
            <a:xfrm>
              <a:off x="4358175" y="1638425"/>
              <a:ext cx="40100" cy="32400"/>
            </a:xfrm>
            <a:custGeom>
              <a:avLst/>
              <a:gdLst/>
              <a:ahLst/>
              <a:cxnLst/>
              <a:rect l="l" t="t" r="r" b="b"/>
              <a:pathLst>
                <a:path w="1604" h="1296" extrusionOk="0">
                  <a:moveTo>
                    <a:pt x="644" y="1"/>
                  </a:moveTo>
                  <a:cubicBezTo>
                    <a:pt x="621" y="1"/>
                    <a:pt x="597" y="1"/>
                    <a:pt x="574" y="3"/>
                  </a:cubicBezTo>
                  <a:cubicBezTo>
                    <a:pt x="480" y="12"/>
                    <a:pt x="383" y="27"/>
                    <a:pt x="296" y="65"/>
                  </a:cubicBezTo>
                  <a:cubicBezTo>
                    <a:pt x="227" y="84"/>
                    <a:pt x="166" y="123"/>
                    <a:pt x="117" y="176"/>
                  </a:cubicBezTo>
                  <a:cubicBezTo>
                    <a:pt x="80" y="212"/>
                    <a:pt x="54" y="257"/>
                    <a:pt x="40" y="307"/>
                  </a:cubicBezTo>
                  <a:cubicBezTo>
                    <a:pt x="0" y="417"/>
                    <a:pt x="0" y="554"/>
                    <a:pt x="73" y="654"/>
                  </a:cubicBezTo>
                  <a:cubicBezTo>
                    <a:pt x="204" y="838"/>
                    <a:pt x="374" y="994"/>
                    <a:pt x="572" y="1107"/>
                  </a:cubicBezTo>
                  <a:cubicBezTo>
                    <a:pt x="669" y="1160"/>
                    <a:pt x="772" y="1204"/>
                    <a:pt x="879" y="1236"/>
                  </a:cubicBezTo>
                  <a:cubicBezTo>
                    <a:pt x="988" y="1272"/>
                    <a:pt x="1098" y="1283"/>
                    <a:pt x="1213" y="1294"/>
                  </a:cubicBezTo>
                  <a:cubicBezTo>
                    <a:pt x="1219" y="1295"/>
                    <a:pt x="1225" y="1295"/>
                    <a:pt x="1231" y="1295"/>
                  </a:cubicBezTo>
                  <a:cubicBezTo>
                    <a:pt x="1322" y="1295"/>
                    <a:pt x="1435" y="1230"/>
                    <a:pt x="1493" y="1167"/>
                  </a:cubicBezTo>
                  <a:cubicBezTo>
                    <a:pt x="1557" y="1098"/>
                    <a:pt x="1604" y="984"/>
                    <a:pt x="1597" y="888"/>
                  </a:cubicBezTo>
                  <a:cubicBezTo>
                    <a:pt x="1590" y="784"/>
                    <a:pt x="1552" y="676"/>
                    <a:pt x="1470" y="607"/>
                  </a:cubicBezTo>
                  <a:lnTo>
                    <a:pt x="1459" y="600"/>
                  </a:lnTo>
                  <a:cubicBezTo>
                    <a:pt x="1469" y="480"/>
                    <a:pt x="1423" y="362"/>
                    <a:pt x="1337" y="279"/>
                  </a:cubicBezTo>
                  <a:cubicBezTo>
                    <a:pt x="1202" y="147"/>
                    <a:pt x="1032" y="58"/>
                    <a:pt x="848" y="21"/>
                  </a:cubicBezTo>
                  <a:cubicBezTo>
                    <a:pt x="781" y="8"/>
                    <a:pt x="712"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3"/>
            <p:cNvSpPr/>
            <p:nvPr/>
          </p:nvSpPr>
          <p:spPr>
            <a:xfrm>
              <a:off x="4416325" y="1706425"/>
              <a:ext cx="31900" cy="26625"/>
            </a:xfrm>
            <a:custGeom>
              <a:avLst/>
              <a:gdLst/>
              <a:ahLst/>
              <a:cxnLst/>
              <a:rect l="l" t="t" r="r" b="b"/>
              <a:pathLst>
                <a:path w="1276" h="1065" extrusionOk="0">
                  <a:moveTo>
                    <a:pt x="463" y="1"/>
                  </a:moveTo>
                  <a:cubicBezTo>
                    <a:pt x="444" y="1"/>
                    <a:pt x="425" y="1"/>
                    <a:pt x="406" y="2"/>
                  </a:cubicBezTo>
                  <a:cubicBezTo>
                    <a:pt x="263" y="9"/>
                    <a:pt x="135" y="85"/>
                    <a:pt x="67" y="213"/>
                  </a:cubicBezTo>
                  <a:cubicBezTo>
                    <a:pt x="1" y="338"/>
                    <a:pt x="7" y="488"/>
                    <a:pt x="82" y="607"/>
                  </a:cubicBezTo>
                  <a:cubicBezTo>
                    <a:pt x="109" y="665"/>
                    <a:pt x="142" y="719"/>
                    <a:pt x="181" y="771"/>
                  </a:cubicBezTo>
                  <a:cubicBezTo>
                    <a:pt x="219" y="819"/>
                    <a:pt x="258" y="871"/>
                    <a:pt x="307" y="909"/>
                  </a:cubicBezTo>
                  <a:cubicBezTo>
                    <a:pt x="343" y="940"/>
                    <a:pt x="382" y="967"/>
                    <a:pt x="422" y="990"/>
                  </a:cubicBezTo>
                  <a:cubicBezTo>
                    <a:pt x="462" y="1010"/>
                    <a:pt x="504" y="1027"/>
                    <a:pt x="548" y="1040"/>
                  </a:cubicBezTo>
                  <a:cubicBezTo>
                    <a:pt x="602" y="1058"/>
                    <a:pt x="660" y="1061"/>
                    <a:pt x="715" y="1064"/>
                  </a:cubicBezTo>
                  <a:cubicBezTo>
                    <a:pt x="721" y="1064"/>
                    <a:pt x="728" y="1064"/>
                    <a:pt x="734" y="1064"/>
                  </a:cubicBezTo>
                  <a:cubicBezTo>
                    <a:pt x="784" y="1064"/>
                    <a:pt x="835" y="1057"/>
                    <a:pt x="884" y="1042"/>
                  </a:cubicBezTo>
                  <a:cubicBezTo>
                    <a:pt x="926" y="1031"/>
                    <a:pt x="978" y="1004"/>
                    <a:pt x="1010" y="988"/>
                  </a:cubicBezTo>
                  <a:cubicBezTo>
                    <a:pt x="1021" y="984"/>
                    <a:pt x="1030" y="977"/>
                    <a:pt x="1041" y="970"/>
                  </a:cubicBezTo>
                  <a:cubicBezTo>
                    <a:pt x="1118" y="914"/>
                    <a:pt x="1176" y="857"/>
                    <a:pt x="1222" y="771"/>
                  </a:cubicBezTo>
                  <a:cubicBezTo>
                    <a:pt x="1265" y="679"/>
                    <a:pt x="1276" y="573"/>
                    <a:pt x="1251" y="474"/>
                  </a:cubicBezTo>
                  <a:cubicBezTo>
                    <a:pt x="1244" y="453"/>
                    <a:pt x="1236" y="433"/>
                    <a:pt x="1226" y="413"/>
                  </a:cubicBezTo>
                  <a:cubicBezTo>
                    <a:pt x="1222" y="354"/>
                    <a:pt x="1203" y="298"/>
                    <a:pt x="1171" y="248"/>
                  </a:cubicBezTo>
                  <a:lnTo>
                    <a:pt x="1103" y="166"/>
                  </a:lnTo>
                  <a:cubicBezTo>
                    <a:pt x="1053" y="119"/>
                    <a:pt x="992" y="87"/>
                    <a:pt x="925" y="72"/>
                  </a:cubicBezTo>
                  <a:cubicBezTo>
                    <a:pt x="857" y="47"/>
                    <a:pt x="786" y="31"/>
                    <a:pt x="715" y="20"/>
                  </a:cubicBezTo>
                  <a:cubicBezTo>
                    <a:pt x="632" y="7"/>
                    <a:pt x="548" y="1"/>
                    <a:pt x="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3"/>
            <p:cNvSpPr/>
            <p:nvPr/>
          </p:nvSpPr>
          <p:spPr>
            <a:xfrm>
              <a:off x="4137675" y="1478575"/>
              <a:ext cx="35975" cy="31375"/>
            </a:xfrm>
            <a:custGeom>
              <a:avLst/>
              <a:gdLst/>
              <a:ahLst/>
              <a:cxnLst/>
              <a:rect l="l" t="t" r="r" b="b"/>
              <a:pathLst>
                <a:path w="1439" h="1255" extrusionOk="0">
                  <a:moveTo>
                    <a:pt x="429" y="0"/>
                  </a:moveTo>
                  <a:cubicBezTo>
                    <a:pt x="391" y="0"/>
                    <a:pt x="353" y="6"/>
                    <a:pt x="316" y="18"/>
                  </a:cubicBezTo>
                  <a:cubicBezTo>
                    <a:pt x="248" y="37"/>
                    <a:pt x="186" y="76"/>
                    <a:pt x="137" y="129"/>
                  </a:cubicBezTo>
                  <a:cubicBezTo>
                    <a:pt x="50" y="223"/>
                    <a:pt x="0" y="384"/>
                    <a:pt x="49" y="509"/>
                  </a:cubicBezTo>
                  <a:cubicBezTo>
                    <a:pt x="76" y="583"/>
                    <a:pt x="109" y="653"/>
                    <a:pt x="148" y="720"/>
                  </a:cubicBezTo>
                  <a:cubicBezTo>
                    <a:pt x="190" y="786"/>
                    <a:pt x="238" y="848"/>
                    <a:pt x="291" y="905"/>
                  </a:cubicBezTo>
                  <a:cubicBezTo>
                    <a:pt x="321" y="938"/>
                    <a:pt x="355" y="971"/>
                    <a:pt x="390" y="999"/>
                  </a:cubicBezTo>
                  <a:cubicBezTo>
                    <a:pt x="452" y="1049"/>
                    <a:pt x="517" y="1093"/>
                    <a:pt x="585" y="1131"/>
                  </a:cubicBezTo>
                  <a:cubicBezTo>
                    <a:pt x="693" y="1190"/>
                    <a:pt x="809" y="1229"/>
                    <a:pt x="931" y="1246"/>
                  </a:cubicBezTo>
                  <a:cubicBezTo>
                    <a:pt x="966" y="1251"/>
                    <a:pt x="1000" y="1254"/>
                    <a:pt x="1034" y="1254"/>
                  </a:cubicBezTo>
                  <a:cubicBezTo>
                    <a:pt x="1104" y="1254"/>
                    <a:pt x="1172" y="1241"/>
                    <a:pt x="1235" y="1198"/>
                  </a:cubicBezTo>
                  <a:cubicBezTo>
                    <a:pt x="1296" y="1158"/>
                    <a:pt x="1347" y="1104"/>
                    <a:pt x="1381" y="1040"/>
                  </a:cubicBezTo>
                  <a:cubicBezTo>
                    <a:pt x="1419" y="970"/>
                    <a:pt x="1438" y="890"/>
                    <a:pt x="1437" y="810"/>
                  </a:cubicBezTo>
                  <a:cubicBezTo>
                    <a:pt x="1434" y="682"/>
                    <a:pt x="1379" y="561"/>
                    <a:pt x="1286" y="475"/>
                  </a:cubicBezTo>
                  <a:cubicBezTo>
                    <a:pt x="1267" y="416"/>
                    <a:pt x="1232" y="365"/>
                    <a:pt x="1187" y="325"/>
                  </a:cubicBezTo>
                  <a:cubicBezTo>
                    <a:pt x="995" y="167"/>
                    <a:pt x="765" y="49"/>
                    <a:pt x="519" y="11"/>
                  </a:cubicBezTo>
                  <a:cubicBezTo>
                    <a:pt x="489" y="4"/>
                    <a:pt x="459"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3"/>
            <p:cNvSpPr/>
            <p:nvPr/>
          </p:nvSpPr>
          <p:spPr>
            <a:xfrm>
              <a:off x="4071775" y="1392225"/>
              <a:ext cx="26550" cy="23725"/>
            </a:xfrm>
            <a:custGeom>
              <a:avLst/>
              <a:gdLst/>
              <a:ahLst/>
              <a:cxnLst/>
              <a:rect l="l" t="t" r="r" b="b"/>
              <a:pathLst>
                <a:path w="1062" h="949" extrusionOk="0">
                  <a:moveTo>
                    <a:pt x="405" y="1"/>
                  </a:moveTo>
                  <a:cubicBezTo>
                    <a:pt x="367" y="1"/>
                    <a:pt x="329" y="6"/>
                    <a:pt x="293" y="17"/>
                  </a:cubicBezTo>
                  <a:cubicBezTo>
                    <a:pt x="260" y="31"/>
                    <a:pt x="229" y="46"/>
                    <a:pt x="195" y="61"/>
                  </a:cubicBezTo>
                  <a:cubicBezTo>
                    <a:pt x="136" y="97"/>
                    <a:pt x="87" y="150"/>
                    <a:pt x="55" y="212"/>
                  </a:cubicBezTo>
                  <a:cubicBezTo>
                    <a:pt x="16" y="304"/>
                    <a:pt x="5" y="341"/>
                    <a:pt x="2" y="442"/>
                  </a:cubicBezTo>
                  <a:cubicBezTo>
                    <a:pt x="1" y="478"/>
                    <a:pt x="17" y="550"/>
                    <a:pt x="18" y="559"/>
                  </a:cubicBezTo>
                  <a:cubicBezTo>
                    <a:pt x="19" y="564"/>
                    <a:pt x="21" y="569"/>
                    <a:pt x="23" y="575"/>
                  </a:cubicBezTo>
                  <a:cubicBezTo>
                    <a:pt x="36" y="614"/>
                    <a:pt x="54" y="650"/>
                    <a:pt x="72" y="685"/>
                  </a:cubicBezTo>
                  <a:cubicBezTo>
                    <a:pt x="75" y="690"/>
                    <a:pt x="79" y="696"/>
                    <a:pt x="83" y="700"/>
                  </a:cubicBezTo>
                  <a:cubicBezTo>
                    <a:pt x="107" y="734"/>
                    <a:pt x="133" y="765"/>
                    <a:pt x="161" y="794"/>
                  </a:cubicBezTo>
                  <a:cubicBezTo>
                    <a:pt x="166" y="800"/>
                    <a:pt x="170" y="804"/>
                    <a:pt x="176" y="808"/>
                  </a:cubicBezTo>
                  <a:cubicBezTo>
                    <a:pt x="210" y="838"/>
                    <a:pt x="249" y="864"/>
                    <a:pt x="290" y="887"/>
                  </a:cubicBezTo>
                  <a:cubicBezTo>
                    <a:pt x="331" y="908"/>
                    <a:pt x="376" y="923"/>
                    <a:pt x="421" y="935"/>
                  </a:cubicBezTo>
                  <a:cubicBezTo>
                    <a:pt x="427" y="936"/>
                    <a:pt x="433" y="937"/>
                    <a:pt x="438" y="938"/>
                  </a:cubicBezTo>
                  <a:cubicBezTo>
                    <a:pt x="473" y="943"/>
                    <a:pt x="511" y="947"/>
                    <a:pt x="545" y="949"/>
                  </a:cubicBezTo>
                  <a:lnTo>
                    <a:pt x="556" y="949"/>
                  </a:lnTo>
                  <a:cubicBezTo>
                    <a:pt x="562" y="949"/>
                    <a:pt x="567" y="949"/>
                    <a:pt x="573" y="948"/>
                  </a:cubicBezTo>
                  <a:cubicBezTo>
                    <a:pt x="592" y="947"/>
                    <a:pt x="616" y="941"/>
                    <a:pt x="628" y="939"/>
                  </a:cubicBezTo>
                  <a:cubicBezTo>
                    <a:pt x="639" y="937"/>
                    <a:pt x="664" y="935"/>
                    <a:pt x="683" y="930"/>
                  </a:cubicBezTo>
                  <a:cubicBezTo>
                    <a:pt x="685" y="930"/>
                    <a:pt x="688" y="929"/>
                    <a:pt x="691" y="928"/>
                  </a:cubicBezTo>
                  <a:cubicBezTo>
                    <a:pt x="785" y="901"/>
                    <a:pt x="831" y="863"/>
                    <a:pt x="902" y="801"/>
                  </a:cubicBezTo>
                  <a:cubicBezTo>
                    <a:pt x="906" y="796"/>
                    <a:pt x="911" y="792"/>
                    <a:pt x="915" y="787"/>
                  </a:cubicBezTo>
                  <a:cubicBezTo>
                    <a:pt x="942" y="756"/>
                    <a:pt x="966" y="722"/>
                    <a:pt x="985" y="685"/>
                  </a:cubicBezTo>
                  <a:cubicBezTo>
                    <a:pt x="1062" y="545"/>
                    <a:pt x="1042" y="371"/>
                    <a:pt x="937" y="251"/>
                  </a:cubicBezTo>
                  <a:cubicBezTo>
                    <a:pt x="907" y="207"/>
                    <a:pt x="866" y="173"/>
                    <a:pt x="819" y="150"/>
                  </a:cubicBezTo>
                  <a:lnTo>
                    <a:pt x="725" y="116"/>
                  </a:lnTo>
                  <a:cubicBezTo>
                    <a:pt x="709" y="112"/>
                    <a:pt x="691" y="110"/>
                    <a:pt x="675" y="110"/>
                  </a:cubicBezTo>
                  <a:cubicBezTo>
                    <a:pt x="650" y="84"/>
                    <a:pt x="622" y="63"/>
                    <a:pt x="590" y="46"/>
                  </a:cubicBezTo>
                  <a:lnTo>
                    <a:pt x="496" y="11"/>
                  </a:lnTo>
                  <a:cubicBezTo>
                    <a:pt x="466" y="4"/>
                    <a:pt x="435"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3"/>
            <p:cNvSpPr/>
            <p:nvPr/>
          </p:nvSpPr>
          <p:spPr>
            <a:xfrm>
              <a:off x="4118100" y="1546875"/>
              <a:ext cx="23650" cy="20625"/>
            </a:xfrm>
            <a:custGeom>
              <a:avLst/>
              <a:gdLst/>
              <a:ahLst/>
              <a:cxnLst/>
              <a:rect l="l" t="t" r="r" b="b"/>
              <a:pathLst>
                <a:path w="946" h="825" extrusionOk="0">
                  <a:moveTo>
                    <a:pt x="405" y="0"/>
                  </a:moveTo>
                  <a:cubicBezTo>
                    <a:pt x="224" y="0"/>
                    <a:pt x="59" y="122"/>
                    <a:pt x="12" y="305"/>
                  </a:cubicBezTo>
                  <a:lnTo>
                    <a:pt x="1" y="405"/>
                  </a:lnTo>
                  <a:cubicBezTo>
                    <a:pt x="3" y="475"/>
                    <a:pt x="24" y="545"/>
                    <a:pt x="61" y="604"/>
                  </a:cubicBezTo>
                  <a:cubicBezTo>
                    <a:pt x="83" y="631"/>
                    <a:pt x="107" y="658"/>
                    <a:pt x="128" y="685"/>
                  </a:cubicBezTo>
                  <a:cubicBezTo>
                    <a:pt x="179" y="731"/>
                    <a:pt x="241" y="765"/>
                    <a:pt x="308" y="780"/>
                  </a:cubicBezTo>
                  <a:lnTo>
                    <a:pt x="460" y="816"/>
                  </a:lnTo>
                  <a:cubicBezTo>
                    <a:pt x="488" y="821"/>
                    <a:pt x="515" y="824"/>
                    <a:pt x="542" y="824"/>
                  </a:cubicBezTo>
                  <a:cubicBezTo>
                    <a:pt x="723" y="824"/>
                    <a:pt x="888" y="702"/>
                    <a:pt x="936" y="520"/>
                  </a:cubicBezTo>
                  <a:cubicBezTo>
                    <a:pt x="939" y="486"/>
                    <a:pt x="942" y="453"/>
                    <a:pt x="945" y="419"/>
                  </a:cubicBezTo>
                  <a:cubicBezTo>
                    <a:pt x="943" y="349"/>
                    <a:pt x="923" y="281"/>
                    <a:pt x="886" y="221"/>
                  </a:cubicBezTo>
                  <a:cubicBezTo>
                    <a:pt x="863" y="193"/>
                    <a:pt x="840" y="166"/>
                    <a:pt x="818" y="139"/>
                  </a:cubicBezTo>
                  <a:cubicBezTo>
                    <a:pt x="768" y="93"/>
                    <a:pt x="706" y="59"/>
                    <a:pt x="639" y="44"/>
                  </a:cubicBezTo>
                  <a:cubicBezTo>
                    <a:pt x="589" y="32"/>
                    <a:pt x="538" y="20"/>
                    <a:pt x="487" y="9"/>
                  </a:cubicBezTo>
                  <a:cubicBezTo>
                    <a:pt x="460" y="3"/>
                    <a:pt x="432" y="0"/>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3"/>
            <p:cNvSpPr/>
            <p:nvPr/>
          </p:nvSpPr>
          <p:spPr>
            <a:xfrm>
              <a:off x="4193675" y="1571300"/>
              <a:ext cx="22700" cy="21500"/>
            </a:xfrm>
            <a:custGeom>
              <a:avLst/>
              <a:gdLst/>
              <a:ahLst/>
              <a:cxnLst/>
              <a:rect l="l" t="t" r="r" b="b"/>
              <a:pathLst>
                <a:path w="908" h="860" extrusionOk="0">
                  <a:moveTo>
                    <a:pt x="402" y="0"/>
                  </a:moveTo>
                  <a:cubicBezTo>
                    <a:pt x="312" y="0"/>
                    <a:pt x="222" y="32"/>
                    <a:pt x="151" y="95"/>
                  </a:cubicBezTo>
                  <a:cubicBezTo>
                    <a:pt x="108" y="125"/>
                    <a:pt x="74" y="165"/>
                    <a:pt x="51" y="213"/>
                  </a:cubicBezTo>
                  <a:cubicBezTo>
                    <a:pt x="39" y="245"/>
                    <a:pt x="27" y="276"/>
                    <a:pt x="15" y="308"/>
                  </a:cubicBezTo>
                  <a:cubicBezTo>
                    <a:pt x="0" y="375"/>
                    <a:pt x="2" y="444"/>
                    <a:pt x="22" y="510"/>
                  </a:cubicBezTo>
                  <a:cubicBezTo>
                    <a:pt x="36" y="542"/>
                    <a:pt x="51" y="575"/>
                    <a:pt x="65" y="607"/>
                  </a:cubicBezTo>
                  <a:cubicBezTo>
                    <a:pt x="103" y="666"/>
                    <a:pt x="155" y="715"/>
                    <a:pt x="217" y="747"/>
                  </a:cubicBezTo>
                  <a:lnTo>
                    <a:pt x="322" y="812"/>
                  </a:lnTo>
                  <a:cubicBezTo>
                    <a:pt x="380" y="844"/>
                    <a:pt x="443" y="859"/>
                    <a:pt x="506" y="859"/>
                  </a:cubicBezTo>
                  <a:cubicBezTo>
                    <a:pt x="596" y="859"/>
                    <a:pt x="686" y="827"/>
                    <a:pt x="758" y="765"/>
                  </a:cubicBezTo>
                  <a:cubicBezTo>
                    <a:pt x="801" y="734"/>
                    <a:pt x="835" y="695"/>
                    <a:pt x="857" y="647"/>
                  </a:cubicBezTo>
                  <a:cubicBezTo>
                    <a:pt x="869" y="616"/>
                    <a:pt x="881" y="583"/>
                    <a:pt x="893" y="552"/>
                  </a:cubicBezTo>
                  <a:cubicBezTo>
                    <a:pt x="908" y="485"/>
                    <a:pt x="907" y="416"/>
                    <a:pt x="886" y="350"/>
                  </a:cubicBezTo>
                  <a:cubicBezTo>
                    <a:pt x="872" y="317"/>
                    <a:pt x="858" y="285"/>
                    <a:pt x="843" y="253"/>
                  </a:cubicBezTo>
                  <a:cubicBezTo>
                    <a:pt x="806" y="193"/>
                    <a:pt x="753" y="145"/>
                    <a:pt x="692" y="112"/>
                  </a:cubicBezTo>
                  <a:cubicBezTo>
                    <a:pt x="656" y="91"/>
                    <a:pt x="621" y="69"/>
                    <a:pt x="586" y="47"/>
                  </a:cubicBezTo>
                  <a:cubicBezTo>
                    <a:pt x="528" y="16"/>
                    <a:pt x="465"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3"/>
            <p:cNvSpPr/>
            <p:nvPr/>
          </p:nvSpPr>
          <p:spPr>
            <a:xfrm>
              <a:off x="4210175" y="1507775"/>
              <a:ext cx="28600" cy="19975"/>
            </a:xfrm>
            <a:custGeom>
              <a:avLst/>
              <a:gdLst/>
              <a:ahLst/>
              <a:cxnLst/>
              <a:rect l="l" t="t" r="r" b="b"/>
              <a:pathLst>
                <a:path w="1144" h="799" extrusionOk="0">
                  <a:moveTo>
                    <a:pt x="569" y="0"/>
                  </a:moveTo>
                  <a:cubicBezTo>
                    <a:pt x="503" y="0"/>
                    <a:pt x="434" y="19"/>
                    <a:pt x="363" y="63"/>
                  </a:cubicBezTo>
                  <a:cubicBezTo>
                    <a:pt x="0" y="289"/>
                    <a:pt x="235" y="798"/>
                    <a:pt x="576" y="798"/>
                  </a:cubicBezTo>
                  <a:cubicBezTo>
                    <a:pt x="641" y="798"/>
                    <a:pt x="711" y="779"/>
                    <a:pt x="781"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3"/>
            <p:cNvSpPr/>
            <p:nvPr/>
          </p:nvSpPr>
          <p:spPr>
            <a:xfrm>
              <a:off x="4299750" y="1628050"/>
              <a:ext cx="28625" cy="19950"/>
            </a:xfrm>
            <a:custGeom>
              <a:avLst/>
              <a:gdLst/>
              <a:ahLst/>
              <a:cxnLst/>
              <a:rect l="l" t="t" r="r" b="b"/>
              <a:pathLst>
                <a:path w="1145" h="798" extrusionOk="0">
                  <a:moveTo>
                    <a:pt x="569" y="0"/>
                  </a:moveTo>
                  <a:cubicBezTo>
                    <a:pt x="503" y="0"/>
                    <a:pt x="433" y="19"/>
                    <a:pt x="363" y="63"/>
                  </a:cubicBezTo>
                  <a:cubicBezTo>
                    <a:pt x="0" y="289"/>
                    <a:pt x="237" y="797"/>
                    <a:pt x="577" y="797"/>
                  </a:cubicBezTo>
                  <a:cubicBezTo>
                    <a:pt x="643" y="797"/>
                    <a:pt x="713" y="778"/>
                    <a:pt x="783" y="735"/>
                  </a:cubicBezTo>
                  <a:cubicBezTo>
                    <a:pt x="1145"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3"/>
            <p:cNvSpPr/>
            <p:nvPr/>
          </p:nvSpPr>
          <p:spPr>
            <a:xfrm>
              <a:off x="4296425" y="1706875"/>
              <a:ext cx="37300" cy="33525"/>
            </a:xfrm>
            <a:custGeom>
              <a:avLst/>
              <a:gdLst/>
              <a:ahLst/>
              <a:cxnLst/>
              <a:rect l="l" t="t" r="r" b="b"/>
              <a:pathLst>
                <a:path w="1492" h="1341" extrusionOk="0">
                  <a:moveTo>
                    <a:pt x="560" y="1"/>
                  </a:moveTo>
                  <a:cubicBezTo>
                    <a:pt x="484" y="1"/>
                    <a:pt x="404" y="9"/>
                    <a:pt x="336" y="36"/>
                  </a:cubicBezTo>
                  <a:cubicBezTo>
                    <a:pt x="222" y="78"/>
                    <a:pt x="115" y="151"/>
                    <a:pt x="61" y="265"/>
                  </a:cubicBezTo>
                  <a:cubicBezTo>
                    <a:pt x="7" y="378"/>
                    <a:pt x="0" y="493"/>
                    <a:pt x="27" y="613"/>
                  </a:cubicBezTo>
                  <a:cubicBezTo>
                    <a:pt x="37" y="656"/>
                    <a:pt x="58" y="696"/>
                    <a:pt x="76" y="736"/>
                  </a:cubicBezTo>
                  <a:cubicBezTo>
                    <a:pt x="99" y="785"/>
                    <a:pt x="120" y="835"/>
                    <a:pt x="147" y="884"/>
                  </a:cubicBezTo>
                  <a:cubicBezTo>
                    <a:pt x="196" y="971"/>
                    <a:pt x="256" y="1051"/>
                    <a:pt x="328" y="1121"/>
                  </a:cubicBezTo>
                  <a:cubicBezTo>
                    <a:pt x="421" y="1213"/>
                    <a:pt x="528" y="1268"/>
                    <a:pt x="649" y="1309"/>
                  </a:cubicBezTo>
                  <a:cubicBezTo>
                    <a:pt x="708" y="1330"/>
                    <a:pt x="771" y="1334"/>
                    <a:pt x="833" y="1339"/>
                  </a:cubicBezTo>
                  <a:cubicBezTo>
                    <a:pt x="845" y="1340"/>
                    <a:pt x="856" y="1340"/>
                    <a:pt x="868" y="1340"/>
                  </a:cubicBezTo>
                  <a:cubicBezTo>
                    <a:pt x="919" y="1340"/>
                    <a:pt x="971" y="1331"/>
                    <a:pt x="1024" y="1320"/>
                  </a:cubicBezTo>
                  <a:cubicBezTo>
                    <a:pt x="1150" y="1293"/>
                    <a:pt x="1266" y="1225"/>
                    <a:pt x="1351" y="1127"/>
                  </a:cubicBezTo>
                  <a:cubicBezTo>
                    <a:pt x="1419" y="1050"/>
                    <a:pt x="1456" y="951"/>
                    <a:pt x="1456" y="847"/>
                  </a:cubicBezTo>
                  <a:cubicBezTo>
                    <a:pt x="1455" y="821"/>
                    <a:pt x="1450" y="795"/>
                    <a:pt x="1444" y="769"/>
                  </a:cubicBezTo>
                  <a:cubicBezTo>
                    <a:pt x="1476" y="712"/>
                    <a:pt x="1491" y="647"/>
                    <a:pt x="1488" y="582"/>
                  </a:cubicBezTo>
                  <a:cubicBezTo>
                    <a:pt x="1481" y="476"/>
                    <a:pt x="1442" y="375"/>
                    <a:pt x="1361" y="302"/>
                  </a:cubicBezTo>
                  <a:cubicBezTo>
                    <a:pt x="1224" y="180"/>
                    <a:pt x="1059" y="91"/>
                    <a:pt x="882" y="42"/>
                  </a:cubicBezTo>
                  <a:cubicBezTo>
                    <a:pt x="795" y="16"/>
                    <a:pt x="702" y="7"/>
                    <a:pt x="612" y="2"/>
                  </a:cubicBezTo>
                  <a:cubicBezTo>
                    <a:pt x="595" y="1"/>
                    <a:pt x="577"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3"/>
            <p:cNvSpPr/>
            <p:nvPr/>
          </p:nvSpPr>
          <p:spPr>
            <a:xfrm>
              <a:off x="4237225" y="1661175"/>
              <a:ext cx="28525" cy="25825"/>
            </a:xfrm>
            <a:custGeom>
              <a:avLst/>
              <a:gdLst/>
              <a:ahLst/>
              <a:cxnLst/>
              <a:rect l="l" t="t" r="r" b="b"/>
              <a:pathLst>
                <a:path w="1141" h="1033" extrusionOk="0">
                  <a:moveTo>
                    <a:pt x="477" y="1"/>
                  </a:moveTo>
                  <a:cubicBezTo>
                    <a:pt x="414" y="1"/>
                    <a:pt x="351" y="13"/>
                    <a:pt x="288" y="23"/>
                  </a:cubicBezTo>
                  <a:cubicBezTo>
                    <a:pt x="256" y="39"/>
                    <a:pt x="224" y="53"/>
                    <a:pt x="192" y="68"/>
                  </a:cubicBezTo>
                  <a:cubicBezTo>
                    <a:pt x="146" y="94"/>
                    <a:pt x="107" y="131"/>
                    <a:pt x="80" y="177"/>
                  </a:cubicBezTo>
                  <a:cubicBezTo>
                    <a:pt x="57" y="202"/>
                    <a:pt x="41" y="233"/>
                    <a:pt x="33" y="267"/>
                  </a:cubicBezTo>
                  <a:cubicBezTo>
                    <a:pt x="11" y="313"/>
                    <a:pt x="1" y="364"/>
                    <a:pt x="5" y="415"/>
                  </a:cubicBezTo>
                  <a:cubicBezTo>
                    <a:pt x="12" y="463"/>
                    <a:pt x="16" y="514"/>
                    <a:pt x="31" y="560"/>
                  </a:cubicBezTo>
                  <a:cubicBezTo>
                    <a:pt x="34" y="569"/>
                    <a:pt x="38" y="578"/>
                    <a:pt x="41" y="586"/>
                  </a:cubicBezTo>
                  <a:cubicBezTo>
                    <a:pt x="57" y="624"/>
                    <a:pt x="73" y="663"/>
                    <a:pt x="93" y="700"/>
                  </a:cubicBezTo>
                  <a:cubicBezTo>
                    <a:pt x="100" y="714"/>
                    <a:pt x="110" y="728"/>
                    <a:pt x="121" y="741"/>
                  </a:cubicBezTo>
                  <a:cubicBezTo>
                    <a:pt x="150" y="783"/>
                    <a:pt x="184" y="822"/>
                    <a:pt x="221" y="858"/>
                  </a:cubicBezTo>
                  <a:cubicBezTo>
                    <a:pt x="227" y="863"/>
                    <a:pt x="233" y="868"/>
                    <a:pt x="240" y="874"/>
                  </a:cubicBezTo>
                  <a:cubicBezTo>
                    <a:pt x="273" y="899"/>
                    <a:pt x="307" y="922"/>
                    <a:pt x="341" y="945"/>
                  </a:cubicBezTo>
                  <a:cubicBezTo>
                    <a:pt x="355" y="954"/>
                    <a:pt x="369" y="961"/>
                    <a:pt x="386" y="968"/>
                  </a:cubicBezTo>
                  <a:cubicBezTo>
                    <a:pt x="430" y="988"/>
                    <a:pt x="475" y="1005"/>
                    <a:pt x="523" y="1017"/>
                  </a:cubicBezTo>
                  <a:cubicBezTo>
                    <a:pt x="531" y="1019"/>
                    <a:pt x="539" y="1021"/>
                    <a:pt x="548" y="1021"/>
                  </a:cubicBezTo>
                  <a:cubicBezTo>
                    <a:pt x="589" y="1026"/>
                    <a:pt x="630" y="1032"/>
                    <a:pt x="672" y="1033"/>
                  </a:cubicBezTo>
                  <a:cubicBezTo>
                    <a:pt x="674" y="1033"/>
                    <a:pt x="676" y="1033"/>
                    <a:pt x="678" y="1033"/>
                  </a:cubicBezTo>
                  <a:cubicBezTo>
                    <a:pt x="728" y="1033"/>
                    <a:pt x="777" y="1020"/>
                    <a:pt x="821" y="995"/>
                  </a:cubicBezTo>
                  <a:cubicBezTo>
                    <a:pt x="919" y="956"/>
                    <a:pt x="995" y="875"/>
                    <a:pt x="1029" y="774"/>
                  </a:cubicBezTo>
                  <a:cubicBezTo>
                    <a:pt x="1036" y="756"/>
                    <a:pt x="1043" y="738"/>
                    <a:pt x="1046" y="718"/>
                  </a:cubicBezTo>
                  <a:cubicBezTo>
                    <a:pt x="1064" y="698"/>
                    <a:pt x="1078" y="675"/>
                    <a:pt x="1090" y="651"/>
                  </a:cubicBezTo>
                  <a:cubicBezTo>
                    <a:pt x="1102" y="619"/>
                    <a:pt x="1114" y="587"/>
                    <a:pt x="1126" y="556"/>
                  </a:cubicBezTo>
                  <a:cubicBezTo>
                    <a:pt x="1141" y="489"/>
                    <a:pt x="1139" y="419"/>
                    <a:pt x="1119" y="354"/>
                  </a:cubicBezTo>
                  <a:cubicBezTo>
                    <a:pt x="1105" y="322"/>
                    <a:pt x="1090" y="289"/>
                    <a:pt x="1076" y="257"/>
                  </a:cubicBezTo>
                  <a:cubicBezTo>
                    <a:pt x="1038" y="197"/>
                    <a:pt x="986" y="149"/>
                    <a:pt x="925" y="115"/>
                  </a:cubicBezTo>
                  <a:cubicBezTo>
                    <a:pt x="884" y="94"/>
                    <a:pt x="842" y="74"/>
                    <a:pt x="797" y="60"/>
                  </a:cubicBezTo>
                  <a:cubicBezTo>
                    <a:pt x="754" y="42"/>
                    <a:pt x="709" y="28"/>
                    <a:pt x="663" y="18"/>
                  </a:cubicBezTo>
                  <a:cubicBezTo>
                    <a:pt x="617" y="10"/>
                    <a:pt x="570" y="7"/>
                    <a:pt x="524" y="3"/>
                  </a:cubicBezTo>
                  <a:cubicBezTo>
                    <a:pt x="509" y="2"/>
                    <a:pt x="493" y="1"/>
                    <a:pt x="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3"/>
            <p:cNvSpPr/>
            <p:nvPr/>
          </p:nvSpPr>
          <p:spPr>
            <a:xfrm>
              <a:off x="4148100" y="1621975"/>
              <a:ext cx="29050" cy="26425"/>
            </a:xfrm>
            <a:custGeom>
              <a:avLst/>
              <a:gdLst/>
              <a:ahLst/>
              <a:cxnLst/>
              <a:rect l="l" t="t" r="r" b="b"/>
              <a:pathLst>
                <a:path w="1162" h="1057" extrusionOk="0">
                  <a:moveTo>
                    <a:pt x="481" y="0"/>
                  </a:moveTo>
                  <a:cubicBezTo>
                    <a:pt x="456" y="0"/>
                    <a:pt x="432" y="3"/>
                    <a:pt x="397" y="8"/>
                  </a:cubicBezTo>
                  <a:cubicBezTo>
                    <a:pt x="375" y="12"/>
                    <a:pt x="354" y="15"/>
                    <a:pt x="332" y="20"/>
                  </a:cubicBezTo>
                  <a:cubicBezTo>
                    <a:pt x="329" y="21"/>
                    <a:pt x="325" y="22"/>
                    <a:pt x="322" y="24"/>
                  </a:cubicBezTo>
                  <a:cubicBezTo>
                    <a:pt x="292" y="34"/>
                    <a:pt x="251" y="54"/>
                    <a:pt x="222" y="69"/>
                  </a:cubicBezTo>
                  <a:cubicBezTo>
                    <a:pt x="181" y="92"/>
                    <a:pt x="143" y="121"/>
                    <a:pt x="112" y="154"/>
                  </a:cubicBezTo>
                  <a:cubicBezTo>
                    <a:pt x="108" y="158"/>
                    <a:pt x="106" y="160"/>
                    <a:pt x="104" y="162"/>
                  </a:cubicBezTo>
                  <a:cubicBezTo>
                    <a:pt x="94" y="176"/>
                    <a:pt x="85" y="190"/>
                    <a:pt x="75" y="204"/>
                  </a:cubicBezTo>
                  <a:cubicBezTo>
                    <a:pt x="41" y="243"/>
                    <a:pt x="20" y="290"/>
                    <a:pt x="10" y="340"/>
                  </a:cubicBezTo>
                  <a:cubicBezTo>
                    <a:pt x="4" y="376"/>
                    <a:pt x="0" y="410"/>
                    <a:pt x="0" y="446"/>
                  </a:cubicBezTo>
                  <a:cubicBezTo>
                    <a:pt x="1" y="467"/>
                    <a:pt x="13" y="530"/>
                    <a:pt x="18" y="550"/>
                  </a:cubicBezTo>
                  <a:cubicBezTo>
                    <a:pt x="20" y="563"/>
                    <a:pt x="23" y="576"/>
                    <a:pt x="27" y="589"/>
                  </a:cubicBezTo>
                  <a:cubicBezTo>
                    <a:pt x="46" y="644"/>
                    <a:pt x="70" y="697"/>
                    <a:pt x="103" y="745"/>
                  </a:cubicBezTo>
                  <a:cubicBezTo>
                    <a:pt x="130" y="782"/>
                    <a:pt x="158" y="818"/>
                    <a:pt x="189" y="851"/>
                  </a:cubicBezTo>
                  <a:cubicBezTo>
                    <a:pt x="198" y="861"/>
                    <a:pt x="207" y="870"/>
                    <a:pt x="216" y="878"/>
                  </a:cubicBezTo>
                  <a:cubicBezTo>
                    <a:pt x="238" y="897"/>
                    <a:pt x="262" y="912"/>
                    <a:pt x="284" y="928"/>
                  </a:cubicBezTo>
                  <a:cubicBezTo>
                    <a:pt x="308" y="946"/>
                    <a:pt x="333" y="963"/>
                    <a:pt x="359" y="978"/>
                  </a:cubicBezTo>
                  <a:cubicBezTo>
                    <a:pt x="369" y="983"/>
                    <a:pt x="378" y="987"/>
                    <a:pt x="389" y="991"/>
                  </a:cubicBezTo>
                  <a:cubicBezTo>
                    <a:pt x="430" y="1009"/>
                    <a:pt x="474" y="1024"/>
                    <a:pt x="518" y="1037"/>
                  </a:cubicBezTo>
                  <a:cubicBezTo>
                    <a:pt x="531" y="1040"/>
                    <a:pt x="544" y="1042"/>
                    <a:pt x="557" y="1045"/>
                  </a:cubicBezTo>
                  <a:cubicBezTo>
                    <a:pt x="602" y="1052"/>
                    <a:pt x="649" y="1055"/>
                    <a:pt x="695" y="1057"/>
                  </a:cubicBezTo>
                  <a:cubicBezTo>
                    <a:pt x="741" y="1053"/>
                    <a:pt x="788" y="1047"/>
                    <a:pt x="833" y="1036"/>
                  </a:cubicBezTo>
                  <a:cubicBezTo>
                    <a:pt x="847" y="1033"/>
                    <a:pt x="861" y="1030"/>
                    <a:pt x="874" y="1024"/>
                  </a:cubicBezTo>
                  <a:cubicBezTo>
                    <a:pt x="974" y="990"/>
                    <a:pt x="1059" y="920"/>
                    <a:pt x="1112" y="830"/>
                  </a:cubicBezTo>
                  <a:cubicBezTo>
                    <a:pt x="1138" y="785"/>
                    <a:pt x="1152" y="735"/>
                    <a:pt x="1153" y="684"/>
                  </a:cubicBezTo>
                  <a:cubicBezTo>
                    <a:pt x="1162" y="633"/>
                    <a:pt x="1159" y="581"/>
                    <a:pt x="1141" y="532"/>
                  </a:cubicBezTo>
                  <a:cubicBezTo>
                    <a:pt x="1127" y="500"/>
                    <a:pt x="1113" y="468"/>
                    <a:pt x="1098" y="435"/>
                  </a:cubicBezTo>
                  <a:cubicBezTo>
                    <a:pt x="1061" y="376"/>
                    <a:pt x="1008" y="327"/>
                    <a:pt x="947" y="295"/>
                  </a:cubicBezTo>
                  <a:lnTo>
                    <a:pt x="937" y="290"/>
                  </a:lnTo>
                  <a:cubicBezTo>
                    <a:pt x="930" y="271"/>
                    <a:pt x="921" y="252"/>
                    <a:pt x="911" y="233"/>
                  </a:cubicBezTo>
                  <a:cubicBezTo>
                    <a:pt x="909" y="230"/>
                    <a:pt x="907" y="228"/>
                    <a:pt x="905" y="226"/>
                  </a:cubicBezTo>
                  <a:cubicBezTo>
                    <a:pt x="883" y="195"/>
                    <a:pt x="859" y="167"/>
                    <a:pt x="834" y="139"/>
                  </a:cubicBezTo>
                  <a:cubicBezTo>
                    <a:pt x="830" y="136"/>
                    <a:pt x="826" y="132"/>
                    <a:pt x="821" y="128"/>
                  </a:cubicBezTo>
                  <a:cubicBezTo>
                    <a:pt x="808" y="116"/>
                    <a:pt x="783" y="100"/>
                    <a:pt x="774" y="94"/>
                  </a:cubicBezTo>
                  <a:cubicBezTo>
                    <a:pt x="765" y="88"/>
                    <a:pt x="741" y="70"/>
                    <a:pt x="726" y="61"/>
                  </a:cubicBezTo>
                  <a:cubicBezTo>
                    <a:pt x="720" y="57"/>
                    <a:pt x="712" y="55"/>
                    <a:pt x="706" y="52"/>
                  </a:cubicBezTo>
                  <a:cubicBezTo>
                    <a:pt x="666" y="35"/>
                    <a:pt x="625" y="16"/>
                    <a:pt x="583" y="11"/>
                  </a:cubicBezTo>
                  <a:cubicBezTo>
                    <a:pt x="537" y="4"/>
                    <a:pt x="509"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3"/>
            <p:cNvSpPr/>
            <p:nvPr/>
          </p:nvSpPr>
          <p:spPr>
            <a:xfrm>
              <a:off x="4042250" y="1492800"/>
              <a:ext cx="32075" cy="30525"/>
            </a:xfrm>
            <a:custGeom>
              <a:avLst/>
              <a:gdLst/>
              <a:ahLst/>
              <a:cxnLst/>
              <a:rect l="l" t="t" r="r" b="b"/>
              <a:pathLst>
                <a:path w="1283" h="1221" extrusionOk="0">
                  <a:moveTo>
                    <a:pt x="421" y="0"/>
                  </a:moveTo>
                  <a:cubicBezTo>
                    <a:pt x="412" y="0"/>
                    <a:pt x="402" y="0"/>
                    <a:pt x="392" y="1"/>
                  </a:cubicBezTo>
                  <a:cubicBezTo>
                    <a:pt x="322" y="3"/>
                    <a:pt x="253" y="24"/>
                    <a:pt x="193" y="61"/>
                  </a:cubicBezTo>
                  <a:cubicBezTo>
                    <a:pt x="147" y="87"/>
                    <a:pt x="109" y="125"/>
                    <a:pt x="82" y="170"/>
                  </a:cubicBezTo>
                  <a:cubicBezTo>
                    <a:pt x="48" y="209"/>
                    <a:pt x="27" y="257"/>
                    <a:pt x="17" y="308"/>
                  </a:cubicBezTo>
                  <a:cubicBezTo>
                    <a:pt x="1" y="375"/>
                    <a:pt x="3" y="444"/>
                    <a:pt x="23" y="510"/>
                  </a:cubicBezTo>
                  <a:cubicBezTo>
                    <a:pt x="34" y="589"/>
                    <a:pt x="56" y="666"/>
                    <a:pt x="86" y="741"/>
                  </a:cubicBezTo>
                  <a:cubicBezTo>
                    <a:pt x="115" y="808"/>
                    <a:pt x="142" y="875"/>
                    <a:pt x="189" y="932"/>
                  </a:cubicBezTo>
                  <a:cubicBezTo>
                    <a:pt x="218" y="972"/>
                    <a:pt x="250" y="1010"/>
                    <a:pt x="286" y="1045"/>
                  </a:cubicBezTo>
                  <a:cubicBezTo>
                    <a:pt x="323" y="1076"/>
                    <a:pt x="362" y="1104"/>
                    <a:pt x="402" y="1129"/>
                  </a:cubicBezTo>
                  <a:cubicBezTo>
                    <a:pt x="454" y="1163"/>
                    <a:pt x="516" y="1183"/>
                    <a:pt x="575" y="1200"/>
                  </a:cubicBezTo>
                  <a:cubicBezTo>
                    <a:pt x="590" y="1205"/>
                    <a:pt x="606" y="1208"/>
                    <a:pt x="622" y="1209"/>
                  </a:cubicBezTo>
                  <a:cubicBezTo>
                    <a:pt x="666" y="1216"/>
                    <a:pt x="712" y="1221"/>
                    <a:pt x="758" y="1221"/>
                  </a:cubicBezTo>
                  <a:cubicBezTo>
                    <a:pt x="914" y="1215"/>
                    <a:pt x="1073" y="1149"/>
                    <a:pt x="1176" y="1029"/>
                  </a:cubicBezTo>
                  <a:cubicBezTo>
                    <a:pt x="1244" y="953"/>
                    <a:pt x="1282" y="853"/>
                    <a:pt x="1281" y="751"/>
                  </a:cubicBezTo>
                  <a:cubicBezTo>
                    <a:pt x="1282" y="698"/>
                    <a:pt x="1269" y="646"/>
                    <a:pt x="1243" y="601"/>
                  </a:cubicBezTo>
                  <a:cubicBezTo>
                    <a:pt x="1225" y="550"/>
                    <a:pt x="1195" y="505"/>
                    <a:pt x="1154" y="471"/>
                  </a:cubicBezTo>
                  <a:cubicBezTo>
                    <a:pt x="1127" y="448"/>
                    <a:pt x="1099" y="430"/>
                    <a:pt x="1068" y="414"/>
                  </a:cubicBezTo>
                  <a:cubicBezTo>
                    <a:pt x="1022" y="319"/>
                    <a:pt x="956" y="230"/>
                    <a:pt x="876" y="170"/>
                  </a:cubicBezTo>
                  <a:cubicBezTo>
                    <a:pt x="835" y="137"/>
                    <a:pt x="792" y="108"/>
                    <a:pt x="745" y="82"/>
                  </a:cubicBezTo>
                  <a:cubicBezTo>
                    <a:pt x="701" y="60"/>
                    <a:pt x="655" y="43"/>
                    <a:pt x="608" y="28"/>
                  </a:cubicBezTo>
                  <a:cubicBezTo>
                    <a:pt x="547" y="9"/>
                    <a:pt x="484" y="0"/>
                    <a:pt x="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5" name="Google Shape;1655;p43"/>
          <p:cNvSpPr/>
          <p:nvPr/>
        </p:nvSpPr>
        <p:spPr>
          <a:xfrm>
            <a:off x="-1524616" y="3675925"/>
            <a:ext cx="3597674" cy="271180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56" name="Google Shape;1656;p43"/>
          <p:cNvCxnSpPr/>
          <p:nvPr/>
        </p:nvCxnSpPr>
        <p:spPr>
          <a:xfrm rot="10800000">
            <a:off x="818450" y="3315447"/>
            <a:ext cx="4306800" cy="0"/>
          </a:xfrm>
          <a:prstGeom prst="straightConnector1">
            <a:avLst/>
          </a:prstGeom>
          <a:noFill/>
          <a:ln w="19050" cap="flat" cmpd="sng">
            <a:solidFill>
              <a:schemeClr val="dk1"/>
            </a:solidFill>
            <a:prstDash val="solid"/>
            <a:round/>
            <a:headEnd type="none" w="med" len="med"/>
            <a:tailEnd type="none" w="med" len="med"/>
          </a:ln>
        </p:spPr>
      </p:cxnSp>
      <p:sp>
        <p:nvSpPr>
          <p:cNvPr id="1657" name="Google Shape;1657;p43"/>
          <p:cNvSpPr/>
          <p:nvPr/>
        </p:nvSpPr>
        <p:spPr>
          <a:xfrm rot="8635712">
            <a:off x="-842653" y="-2012962"/>
            <a:ext cx="3597634" cy="271177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58" name="Google Shape;1658;p43"/>
          <p:cNvPicPr preferRelativeResize="0"/>
          <p:nvPr/>
        </p:nvPicPr>
        <p:blipFill>
          <a:blip r:embed="rId3">
            <a:alphaModFix/>
          </a:blip>
          <a:stretch>
            <a:fillRect/>
          </a:stretch>
        </p:blipFill>
        <p:spPr>
          <a:xfrm>
            <a:off x="6037648" y="1359325"/>
            <a:ext cx="2658252" cy="3498025"/>
          </a:xfrm>
          <a:prstGeom prst="rect">
            <a:avLst/>
          </a:prstGeom>
          <a:noFill/>
          <a:ln>
            <a:noFill/>
          </a:ln>
        </p:spPr>
      </p:pic>
      <p:sp>
        <p:nvSpPr>
          <p:cNvPr id="1659" name="Google Shape;1659;p43"/>
          <p:cNvSpPr txBox="1"/>
          <p:nvPr/>
        </p:nvSpPr>
        <p:spPr>
          <a:xfrm>
            <a:off x="1222850" y="3681125"/>
            <a:ext cx="3454200" cy="4155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en" sz="1500" b="1">
                <a:latin typeface="Raleway"/>
                <a:ea typeface="Raleway"/>
                <a:cs typeface="Raleway"/>
                <a:sym typeface="Raleway"/>
              </a:rPr>
              <a:t>لارا الطعاني و لوى قعوار </a:t>
            </a:r>
            <a:endParaRPr sz="1500" b="1">
              <a:latin typeface="Raleway"/>
              <a:ea typeface="Raleway"/>
              <a:cs typeface="Raleway"/>
              <a:sym typeface="Ralewa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4"/>
        <p:cNvGrpSpPr/>
        <p:nvPr/>
      </p:nvGrpSpPr>
      <p:grpSpPr>
        <a:xfrm>
          <a:off x="0" y="0"/>
          <a:ext cx="0" cy="0"/>
          <a:chOff x="0" y="0"/>
          <a:chExt cx="0" cy="0"/>
        </a:xfrm>
      </p:grpSpPr>
      <p:pic>
        <p:nvPicPr>
          <p:cNvPr id="1735" name="Google Shape;1735;p52"/>
          <p:cNvPicPr preferRelativeResize="0"/>
          <p:nvPr/>
        </p:nvPicPr>
        <p:blipFill>
          <a:blip r:embed="rId3">
            <a:alphaModFix/>
          </a:blip>
          <a:stretch>
            <a:fillRect/>
          </a:stretch>
        </p:blipFill>
        <p:spPr>
          <a:xfrm>
            <a:off x="1586350" y="1017721"/>
            <a:ext cx="5662450" cy="3170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3"/>
        <p:cNvGrpSpPr/>
        <p:nvPr/>
      </p:nvGrpSpPr>
      <p:grpSpPr>
        <a:xfrm>
          <a:off x="0" y="0"/>
          <a:ext cx="0" cy="0"/>
          <a:chOff x="0" y="0"/>
          <a:chExt cx="0" cy="0"/>
        </a:xfrm>
      </p:grpSpPr>
      <p:sp>
        <p:nvSpPr>
          <p:cNvPr id="1664" name="Google Shape;1664;p44"/>
          <p:cNvSpPr txBox="1">
            <a:spLocks noGrp="1"/>
          </p:cNvSpPr>
          <p:nvPr>
            <p:ph type="title"/>
          </p:nvPr>
        </p:nvSpPr>
        <p:spPr>
          <a:xfrm>
            <a:off x="713225" y="1458125"/>
            <a:ext cx="5067600" cy="8418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en" sz="4800"/>
              <a:t>مصطلح السمنة المفرطة</a:t>
            </a:r>
            <a:endParaRPr sz="4800"/>
          </a:p>
        </p:txBody>
      </p:sp>
      <p:sp>
        <p:nvSpPr>
          <p:cNvPr id="1665" name="Google Shape;1665;p44"/>
          <p:cNvSpPr txBox="1">
            <a:spLocks noGrp="1"/>
          </p:cNvSpPr>
          <p:nvPr>
            <p:ph type="title" idx="2"/>
          </p:nvPr>
        </p:nvSpPr>
        <p:spPr>
          <a:xfrm>
            <a:off x="713225" y="549375"/>
            <a:ext cx="1186200" cy="94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sp>
        <p:nvSpPr>
          <p:cNvPr id="1666" name="Google Shape;1666;p44"/>
          <p:cNvSpPr txBox="1">
            <a:spLocks noGrp="1"/>
          </p:cNvSpPr>
          <p:nvPr>
            <p:ph type="subTitle" idx="1"/>
          </p:nvPr>
        </p:nvSpPr>
        <p:spPr>
          <a:xfrm>
            <a:off x="713225" y="2456400"/>
            <a:ext cx="5067600" cy="37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p:txBody>
      </p:sp>
      <p:grpSp>
        <p:nvGrpSpPr>
          <p:cNvPr id="1667" name="Google Shape;1667;p44"/>
          <p:cNvGrpSpPr/>
          <p:nvPr/>
        </p:nvGrpSpPr>
        <p:grpSpPr>
          <a:xfrm>
            <a:off x="674652" y="4021835"/>
            <a:ext cx="546184" cy="502678"/>
            <a:chOff x="-357900" y="2348840"/>
            <a:chExt cx="1101177" cy="1013464"/>
          </a:xfrm>
        </p:grpSpPr>
        <p:sp>
          <p:nvSpPr>
            <p:cNvPr id="1668" name="Google Shape;1668;p44"/>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4"/>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4"/>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4"/>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4"/>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4"/>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4"/>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4"/>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676" name="Google Shape;1676;p44"/>
          <p:cNvCxnSpPr/>
          <p:nvPr/>
        </p:nvCxnSpPr>
        <p:spPr>
          <a:xfrm rot="10800000">
            <a:off x="867000" y="2356675"/>
            <a:ext cx="4567500" cy="0"/>
          </a:xfrm>
          <a:prstGeom prst="straightConnector1">
            <a:avLst/>
          </a:prstGeom>
          <a:noFill/>
          <a:ln w="19050" cap="flat" cmpd="sng">
            <a:solidFill>
              <a:schemeClr val="dk1"/>
            </a:solidFill>
            <a:prstDash val="solid"/>
            <a:round/>
            <a:headEnd type="none" w="med" len="med"/>
            <a:tailEnd type="none" w="med" len="med"/>
          </a:ln>
        </p:spPr>
      </p:cxnSp>
      <p:pic>
        <p:nvPicPr>
          <p:cNvPr id="1677" name="Google Shape;1677;p44"/>
          <p:cNvPicPr preferRelativeResize="0"/>
          <p:nvPr/>
        </p:nvPicPr>
        <p:blipFill>
          <a:blip r:embed="rId3">
            <a:alphaModFix/>
          </a:blip>
          <a:stretch>
            <a:fillRect/>
          </a:stretch>
        </p:blipFill>
        <p:spPr>
          <a:xfrm>
            <a:off x="5979325" y="1111000"/>
            <a:ext cx="2880950" cy="3826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1"/>
        <p:cNvGrpSpPr/>
        <p:nvPr/>
      </p:nvGrpSpPr>
      <p:grpSpPr>
        <a:xfrm>
          <a:off x="0" y="0"/>
          <a:ext cx="0" cy="0"/>
          <a:chOff x="0" y="0"/>
          <a:chExt cx="0" cy="0"/>
        </a:xfrm>
      </p:grpSpPr>
      <p:sp>
        <p:nvSpPr>
          <p:cNvPr id="1682" name="Google Shape;1682;p45"/>
          <p:cNvSpPr txBox="1">
            <a:spLocks noGrp="1"/>
          </p:cNvSpPr>
          <p:nvPr>
            <p:ph type="title"/>
          </p:nvPr>
        </p:nvSpPr>
        <p:spPr>
          <a:xfrm>
            <a:off x="2638650" y="582350"/>
            <a:ext cx="4294800" cy="7827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en"/>
              <a:t> ما هي السمنة المفرطة؟</a:t>
            </a:r>
            <a:endParaRPr/>
          </a:p>
        </p:txBody>
      </p:sp>
      <p:sp>
        <p:nvSpPr>
          <p:cNvPr id="1683" name="Google Shape;1683;p45"/>
          <p:cNvSpPr txBox="1">
            <a:spLocks noGrp="1"/>
          </p:cNvSpPr>
          <p:nvPr>
            <p:ph type="subTitle" idx="1"/>
          </p:nvPr>
        </p:nvSpPr>
        <p:spPr>
          <a:xfrm>
            <a:off x="884750" y="1484575"/>
            <a:ext cx="7962600" cy="22194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en" sz="300" b="1">
                <a:solidFill>
                  <a:srgbClr val="5F7D95"/>
                </a:solidFill>
                <a:latin typeface="Raleway"/>
                <a:ea typeface="Raleway"/>
                <a:cs typeface="Raleway"/>
                <a:sym typeface="Raleway"/>
              </a:rPr>
              <a:t> </a:t>
            </a:r>
            <a:r>
              <a:rPr lang="en" sz="1800" b="1">
                <a:latin typeface="Arial"/>
                <a:ea typeface="Arial"/>
                <a:cs typeface="Arial"/>
                <a:sym typeface="Arial"/>
              </a:rPr>
              <a:t> </a:t>
            </a:r>
            <a:r>
              <a:rPr lang="en" sz="2200" b="1">
                <a:latin typeface="Arial"/>
                <a:ea typeface="Arial"/>
                <a:cs typeface="Arial"/>
                <a:sym typeface="Arial"/>
              </a:rPr>
              <a:t>ما يعرف طبيًا بالسمنة المرضية  إلى السمنة التي تُعيق قدرة الجسم عن أداء الوظائف الفسيولوجية والأنشطة الطبيعية للفرد، إضافةً إلى أنّها قد تُعيق الوظائف البدنية الأساسية؛ كالتنفس أو المشي، لذلك فهي مشكلة صحية خطيرة.</a:t>
            </a:r>
            <a:endParaRPr sz="700" b="1">
              <a:latin typeface="Raleway"/>
              <a:ea typeface="Raleway"/>
              <a:cs typeface="Raleway"/>
              <a:sym typeface="Raleway"/>
            </a:endParaRPr>
          </a:p>
        </p:txBody>
      </p:sp>
      <p:pic>
        <p:nvPicPr>
          <p:cNvPr id="1684" name="Google Shape;1684;p45"/>
          <p:cNvPicPr preferRelativeResize="0"/>
          <p:nvPr/>
        </p:nvPicPr>
        <p:blipFill>
          <a:blip r:embed="rId3">
            <a:alphaModFix/>
          </a:blip>
          <a:stretch>
            <a:fillRect/>
          </a:stretch>
        </p:blipFill>
        <p:spPr>
          <a:xfrm>
            <a:off x="507650" y="2470900"/>
            <a:ext cx="2269175" cy="2343725"/>
          </a:xfrm>
          <a:prstGeom prst="rect">
            <a:avLst/>
          </a:prstGeom>
          <a:noFill/>
          <a:ln>
            <a:noFill/>
          </a:ln>
        </p:spPr>
      </p:pic>
      <p:pic>
        <p:nvPicPr>
          <p:cNvPr id="1685" name="Google Shape;1685;p45"/>
          <p:cNvPicPr preferRelativeResize="0"/>
          <p:nvPr/>
        </p:nvPicPr>
        <p:blipFill>
          <a:blip r:embed="rId4">
            <a:alphaModFix/>
          </a:blip>
          <a:stretch>
            <a:fillRect/>
          </a:stretch>
        </p:blipFill>
        <p:spPr>
          <a:xfrm>
            <a:off x="5581088" y="2670925"/>
            <a:ext cx="2047875" cy="2228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9"/>
        <p:cNvGrpSpPr/>
        <p:nvPr/>
      </p:nvGrpSpPr>
      <p:grpSpPr>
        <a:xfrm>
          <a:off x="0" y="0"/>
          <a:ext cx="0" cy="0"/>
          <a:chOff x="0" y="0"/>
          <a:chExt cx="0" cy="0"/>
        </a:xfrm>
      </p:grpSpPr>
      <p:sp>
        <p:nvSpPr>
          <p:cNvPr id="1690" name="Google Shape;1690;p4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a:t>أسباب السمنة المفرطة </a:t>
            </a:r>
            <a:endParaRPr/>
          </a:p>
        </p:txBody>
      </p:sp>
      <p:sp>
        <p:nvSpPr>
          <p:cNvPr id="1691" name="Google Shape;1691;p46"/>
          <p:cNvSpPr txBox="1">
            <a:spLocks noGrp="1"/>
          </p:cNvSpPr>
          <p:nvPr>
            <p:ph type="subTitle" idx="1"/>
          </p:nvPr>
        </p:nvSpPr>
        <p:spPr>
          <a:xfrm>
            <a:off x="4648650" y="1597750"/>
            <a:ext cx="3495000" cy="2673900"/>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None/>
            </a:pPr>
            <a:r>
              <a:rPr lang="en" sz="2000">
                <a:solidFill>
                  <a:srgbClr val="ADADAD"/>
                </a:solidFill>
                <a:latin typeface="Arial"/>
                <a:ea typeface="Arial"/>
                <a:cs typeface="Arial"/>
                <a:sym typeface="Arial"/>
              </a:rPr>
              <a:t>  </a:t>
            </a:r>
            <a:endParaRPr sz="2000">
              <a:solidFill>
                <a:srgbClr val="ADADAD"/>
              </a:solidFill>
              <a:latin typeface="Arial"/>
              <a:ea typeface="Arial"/>
              <a:cs typeface="Arial"/>
              <a:sym typeface="Arial"/>
            </a:endParaRPr>
          </a:p>
          <a:p>
            <a:pPr marL="457200" lvl="0" indent="0" algn="r" rtl="1">
              <a:lnSpc>
                <a:spcPct val="115000"/>
              </a:lnSpc>
              <a:spcBef>
                <a:spcPts val="0"/>
              </a:spcBef>
              <a:spcAft>
                <a:spcPts val="0"/>
              </a:spcAft>
              <a:buNone/>
            </a:pPr>
            <a:r>
              <a:rPr lang="en" sz="2000" b="1">
                <a:latin typeface="Arial"/>
                <a:ea typeface="Arial"/>
                <a:cs typeface="Arial"/>
                <a:sym typeface="Arial"/>
              </a:rPr>
              <a:t> وجب التنويه إلى أن الإصابة بمرض السمنة تعد عملية معقدة يدخل فيها العديد من العوامل، وليس فقط زيادة ما يتم تناوله من السعرات الحرارية أو نقصان حرقها في الجسم نتيجة الخمول وعدم ممارسة التمارين الرياضية</a:t>
            </a:r>
            <a:endParaRPr sz="2000" b="1">
              <a:latin typeface="Arial"/>
              <a:ea typeface="Arial"/>
              <a:cs typeface="Arial"/>
              <a:sym typeface="Arial"/>
            </a:endParaRPr>
          </a:p>
          <a:p>
            <a:pPr marL="0" lvl="0" indent="0" algn="r" rtl="1">
              <a:spcBef>
                <a:spcPts val="1200"/>
              </a:spcBef>
              <a:spcAft>
                <a:spcPts val="0"/>
              </a:spcAft>
              <a:buNone/>
            </a:pPr>
            <a:endParaRPr sz="2000" b="1">
              <a:latin typeface="Arial"/>
              <a:ea typeface="Arial"/>
              <a:cs typeface="Arial"/>
              <a:sym typeface="Arial"/>
            </a:endParaRPr>
          </a:p>
        </p:txBody>
      </p:sp>
      <p:sp>
        <p:nvSpPr>
          <p:cNvPr id="1692" name="Google Shape;1692;p46"/>
          <p:cNvSpPr txBox="1">
            <a:spLocks noGrp="1"/>
          </p:cNvSpPr>
          <p:nvPr>
            <p:ph type="subTitle" idx="2"/>
          </p:nvPr>
        </p:nvSpPr>
        <p:spPr>
          <a:xfrm>
            <a:off x="1091850" y="1595944"/>
            <a:ext cx="3285000" cy="2673900"/>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None/>
            </a:pPr>
            <a:r>
              <a:rPr lang="en" sz="2300" b="1">
                <a:latin typeface="Arial"/>
                <a:ea typeface="Arial"/>
                <a:cs typeface="Arial"/>
                <a:sym typeface="Arial"/>
              </a:rPr>
              <a:t> تحدث السمنة عادة بشكل تدريجي وعلى المدى الطويل، نتيجة لتناول السعرات الحرارية بمعدل يفوق استهلاكها أو حرقها في الجسم، مما يؤدي إلى تراكمها وتخزينها في الجسم على شكل دهون</a:t>
            </a:r>
            <a:endParaRPr sz="2300" b="1">
              <a:latin typeface="Arial"/>
              <a:ea typeface="Arial"/>
              <a:cs typeface="Arial"/>
              <a:sym typeface="Arial"/>
            </a:endParaRPr>
          </a:p>
        </p:txBody>
      </p:sp>
      <p:cxnSp>
        <p:nvCxnSpPr>
          <p:cNvPr id="1693" name="Google Shape;1693;p46"/>
          <p:cNvCxnSpPr/>
          <p:nvPr/>
        </p:nvCxnSpPr>
        <p:spPr>
          <a:xfrm>
            <a:off x="1000363" y="1638844"/>
            <a:ext cx="0" cy="2588100"/>
          </a:xfrm>
          <a:prstGeom prst="straightConnector1">
            <a:avLst/>
          </a:prstGeom>
          <a:noFill/>
          <a:ln w="19050" cap="flat" cmpd="sng">
            <a:solidFill>
              <a:schemeClr val="dk1"/>
            </a:solidFill>
            <a:prstDash val="solid"/>
            <a:round/>
            <a:headEnd type="none" w="med" len="med"/>
            <a:tailEnd type="none" w="med" len="med"/>
          </a:ln>
        </p:spPr>
      </p:cxnSp>
      <p:cxnSp>
        <p:nvCxnSpPr>
          <p:cNvPr id="1694" name="Google Shape;1694;p46"/>
          <p:cNvCxnSpPr/>
          <p:nvPr/>
        </p:nvCxnSpPr>
        <p:spPr>
          <a:xfrm>
            <a:off x="4749685" y="1638844"/>
            <a:ext cx="0" cy="258810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8"/>
        <p:cNvGrpSpPr/>
        <p:nvPr/>
      </p:nvGrpSpPr>
      <p:grpSpPr>
        <a:xfrm>
          <a:off x="0" y="0"/>
          <a:ext cx="0" cy="0"/>
          <a:chOff x="0" y="0"/>
          <a:chExt cx="0" cy="0"/>
        </a:xfrm>
      </p:grpSpPr>
      <p:sp>
        <p:nvSpPr>
          <p:cNvPr id="1699" name="Google Shape;1699;p47"/>
          <p:cNvSpPr txBox="1">
            <a:spLocks noGrp="1"/>
          </p:cNvSpPr>
          <p:nvPr>
            <p:ph type="title"/>
          </p:nvPr>
        </p:nvSpPr>
        <p:spPr>
          <a:xfrm>
            <a:off x="1784600" y="669250"/>
            <a:ext cx="5071800" cy="13257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en"/>
              <a:t> </a:t>
            </a:r>
            <a:endParaRPr sz="2000"/>
          </a:p>
        </p:txBody>
      </p:sp>
      <p:sp>
        <p:nvSpPr>
          <p:cNvPr id="1700" name="Google Shape;1700;p47"/>
          <p:cNvSpPr txBox="1">
            <a:spLocks noGrp="1"/>
          </p:cNvSpPr>
          <p:nvPr>
            <p:ph type="subTitle" idx="1"/>
          </p:nvPr>
        </p:nvSpPr>
        <p:spPr>
          <a:xfrm>
            <a:off x="758050" y="440050"/>
            <a:ext cx="7228800" cy="42819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en" sz="1100"/>
              <a:t> </a:t>
            </a:r>
            <a:r>
              <a:rPr lang="en" sz="3200">
                <a:latin typeface="BIZ UDPGothic"/>
                <a:ea typeface="BIZ UDPGothic"/>
                <a:cs typeface="BIZ UDPGothic"/>
                <a:sym typeface="BIZ UDPGothic"/>
              </a:rPr>
              <a:t> </a:t>
            </a:r>
            <a:r>
              <a:rPr lang="en" sz="1800">
                <a:latin typeface="BIZ UDPGothic"/>
                <a:ea typeface="BIZ UDPGothic"/>
                <a:cs typeface="BIZ UDPGothic"/>
                <a:sym typeface="BIZ UDPGothic"/>
              </a:rPr>
              <a:t>مقال لدكتور اردني عن السمنة وعلاقتھا باضطراب القلق الاجتماعي يتحدث بها المعاناة الاجتماعية والنفسية للأشخاص المصابين بالسمنة ويتلخص البحث بالإشارة إلى وجود تمييز و أفكار نمطية سلبية حول الأشخاص المصابين بالسمنة، فغالباً ما تنسب لھم خصائص وصفات مثل: كسول، مھمل، وفاقد القدرة على السيطرة على حیاتھم وسلوكھم.</a:t>
            </a:r>
            <a:endParaRPr sz="1800">
              <a:latin typeface="BIZ UDPGothic"/>
              <a:ea typeface="BIZ UDPGothic"/>
              <a:cs typeface="BIZ UDPGothic"/>
              <a:sym typeface="BIZ UDPGothic"/>
            </a:endParaRPr>
          </a:p>
          <a:p>
            <a:pPr marL="0" lvl="0" indent="0" algn="r" rtl="1">
              <a:spcBef>
                <a:spcPts val="0"/>
              </a:spcBef>
              <a:spcAft>
                <a:spcPts val="0"/>
              </a:spcAft>
              <a:buNone/>
            </a:pPr>
            <a:endParaRPr sz="1800">
              <a:latin typeface="BIZ UDPGothic"/>
              <a:ea typeface="BIZ UDPGothic"/>
              <a:cs typeface="BIZ UDPGothic"/>
              <a:sym typeface="BIZ UDPGothic"/>
            </a:endParaRPr>
          </a:p>
          <a:p>
            <a:pPr marL="0" lvl="0" indent="0" algn="r" rtl="1">
              <a:spcBef>
                <a:spcPts val="0"/>
              </a:spcBef>
              <a:spcAft>
                <a:spcPts val="0"/>
              </a:spcAft>
              <a:buNone/>
            </a:pPr>
            <a:r>
              <a:rPr lang="en" sz="1800">
                <a:latin typeface="BIZ UDPGothic"/>
                <a:ea typeface="BIZ UDPGothic"/>
                <a:cs typeface="BIZ UDPGothic"/>
                <a:sym typeface="BIZ UDPGothic"/>
              </a:rPr>
              <a:t> كما أنها تؤثر اتجاھات المجتمع السلبية تجاه المصابين بالسمنة على ثقتھم بأنفسھم، وعلى تقدیرھم لذواتھم. وھذه العوامل تسھم في میلھم للعزلة، وبالتالي الإصابة باضطرابات قلق ومنھا اضطراب القلق الاجتماعي.</a:t>
            </a:r>
            <a:endParaRPr sz="1800">
              <a:latin typeface="BIZ UDPGothic"/>
              <a:ea typeface="BIZ UDPGothic"/>
              <a:cs typeface="BIZ UDPGothic"/>
              <a:sym typeface="BIZ UDPGothic"/>
            </a:endParaRPr>
          </a:p>
          <a:p>
            <a:pPr marL="0" lvl="0" indent="0" algn="r" rtl="1">
              <a:spcBef>
                <a:spcPts val="0"/>
              </a:spcBef>
              <a:spcAft>
                <a:spcPts val="0"/>
              </a:spcAft>
              <a:buNone/>
            </a:pPr>
            <a:r>
              <a:rPr lang="en" sz="1800">
                <a:latin typeface="BIZ UDPGothic"/>
                <a:ea typeface="BIZ UDPGothic"/>
                <a:cs typeface="BIZ UDPGothic"/>
                <a:sym typeface="BIZ UDPGothic"/>
              </a:rPr>
              <a:t> كما لوحظ أن بعض المصابين بحالات الاكتئاب والقلق، يلجأون إلى الإكثار من الأكل كرد فعل لھذه الاضطرابات أو للتعامل مع أعراضھا، وقد يحدث العكس أيضا،ً حیث لوحظ أن السمنة خصوصاً في الإناث صغيرات السن، قد تؤدى إلى ظھور بعض الاضطرابات النفسية، وقد تظھر ھذه الأعراض عند اتباع نظام غذائي للتخسيس، أو نتيجة لتعاطي بعض الأدوية المنبھة المنشطة التي تساعد على ظھور القلق، غیر أن غالبية البدناء تتحسن حالتھم النفسية نتيجة لنجاح العلاج ونقص الوزن. </a:t>
            </a:r>
            <a:endParaRPr sz="15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4"/>
        <p:cNvGrpSpPr/>
        <p:nvPr/>
      </p:nvGrpSpPr>
      <p:grpSpPr>
        <a:xfrm>
          <a:off x="0" y="0"/>
          <a:ext cx="0" cy="0"/>
          <a:chOff x="0" y="0"/>
          <a:chExt cx="0" cy="0"/>
        </a:xfrm>
      </p:grpSpPr>
      <p:sp>
        <p:nvSpPr>
          <p:cNvPr id="1705" name="Google Shape;1705;p48"/>
          <p:cNvSpPr txBox="1">
            <a:spLocks noGrp="1"/>
          </p:cNvSpPr>
          <p:nvPr>
            <p:ph type="subTitle" idx="1"/>
          </p:nvPr>
        </p:nvSpPr>
        <p:spPr>
          <a:xfrm>
            <a:off x="2014925" y="1062650"/>
            <a:ext cx="6223500" cy="31977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en" sz="1700" b="1">
                <a:latin typeface="Raleway"/>
                <a:ea typeface="Raleway"/>
                <a:cs typeface="Raleway"/>
                <a:sym typeface="Raleway"/>
              </a:rPr>
              <a:t>خلال مقابلتي مع أحد أصدقاء العائلة الذين يعانون من السمنة المفرطة وتخلصوا منها تطرقت الى الحديث عن أثر السمنة في حياتهم النفسية والاجتماعية وحدثني عن موقف قد حصل معه في أيام الدراسة بأن يوما من الأيام عندما دخل الصف وجلس على الكرسي من الثقل الزائد انكسر الكرسي ووقع على الأرض وقد شعر بالاحراج الشديد أمام زملائه وأصحابه وفيما بعد انقطع العديد من زملائه عنه وأصبح شبه منعزل عن المحيط الاجتماعي والدراسي.</a:t>
            </a:r>
            <a:endParaRPr sz="1700" b="1">
              <a:latin typeface="Raleway"/>
              <a:ea typeface="Raleway"/>
              <a:cs typeface="Raleway"/>
              <a:sym typeface="Raleway"/>
            </a:endParaRPr>
          </a:p>
          <a:p>
            <a:pPr marL="0" lvl="0" indent="0" algn="r" rtl="1">
              <a:spcBef>
                <a:spcPts val="0"/>
              </a:spcBef>
              <a:spcAft>
                <a:spcPts val="0"/>
              </a:spcAft>
              <a:buNone/>
            </a:pPr>
            <a:r>
              <a:rPr lang="en" sz="1700" b="1">
                <a:latin typeface="Raleway"/>
                <a:ea typeface="Raleway"/>
                <a:cs typeface="Raleway"/>
                <a:sym typeface="Raleway"/>
              </a:rPr>
              <a:t> ومن قبل ذلك تم رفضه من قبل بعض المدارس بسبب السمنة وتأثيرها على الطلاب ومعاناة عدم الثقة بالنفس والاضطراب والسخرية من قبل الآخرين.</a:t>
            </a:r>
            <a:endParaRPr sz="1700" b="1">
              <a:latin typeface="Raleway"/>
              <a:ea typeface="Raleway"/>
              <a:cs typeface="Raleway"/>
              <a:sym typeface="Raleway"/>
            </a:endParaRPr>
          </a:p>
          <a:p>
            <a:pPr marL="0" lvl="0" indent="0" algn="r" rtl="1">
              <a:spcBef>
                <a:spcPts val="0"/>
              </a:spcBef>
              <a:spcAft>
                <a:spcPts val="0"/>
              </a:spcAft>
              <a:buNone/>
            </a:pPr>
            <a:r>
              <a:rPr lang="en" sz="1700" b="1">
                <a:latin typeface="Raleway"/>
                <a:ea typeface="Raleway"/>
                <a:cs typeface="Raleway"/>
                <a:sym typeface="Raleway"/>
              </a:rPr>
              <a:t> الذي أدى الى قراره باتخاذ طريق للعلاج من هذا المرض  والتخلص  من من كل هذه المشاكل التي عانى منها من قبل ومضى الوقت ووصل الى النتيجة التي يريدها من الوزن الطبيعي وقد تغير حاله تماما من حالة نفسية واجتماعية أفضل وطريقة تقبل المجتمع له .</a:t>
            </a:r>
            <a:endParaRPr sz="1700" b="1">
              <a:latin typeface="Raleway"/>
              <a:ea typeface="Raleway"/>
              <a:cs typeface="Raleway"/>
              <a:sym typeface="Raleway"/>
            </a:endParaRPr>
          </a:p>
        </p:txBody>
      </p:sp>
      <p:sp>
        <p:nvSpPr>
          <p:cNvPr id="1706" name="Google Shape;1706;p48"/>
          <p:cNvSpPr txBox="1"/>
          <p:nvPr/>
        </p:nvSpPr>
        <p:spPr>
          <a:xfrm>
            <a:off x="2779075" y="401925"/>
            <a:ext cx="3015600" cy="4464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en" sz="1700" b="1" u="sng">
                <a:latin typeface="Raleway"/>
                <a:ea typeface="Raleway"/>
                <a:cs typeface="Raleway"/>
                <a:sym typeface="Raleway"/>
              </a:rPr>
              <a:t>مقابلة شخص عانى من السمنة المفرطة</a:t>
            </a:r>
            <a:endParaRPr sz="1700" b="1" u="sng">
              <a:latin typeface="Raleway"/>
              <a:ea typeface="Raleway"/>
              <a:cs typeface="Raleway"/>
              <a:sym typeface="Raleway"/>
            </a:endParaRPr>
          </a:p>
        </p:txBody>
      </p:sp>
      <p:pic>
        <p:nvPicPr>
          <p:cNvPr id="1707" name="Google Shape;1707;p48"/>
          <p:cNvPicPr preferRelativeResize="0"/>
          <p:nvPr/>
        </p:nvPicPr>
        <p:blipFill>
          <a:blip r:embed="rId3">
            <a:alphaModFix/>
          </a:blip>
          <a:stretch>
            <a:fillRect/>
          </a:stretch>
        </p:blipFill>
        <p:spPr>
          <a:xfrm>
            <a:off x="214325" y="2009875"/>
            <a:ext cx="2155725" cy="1434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1"/>
        <p:cNvGrpSpPr/>
        <p:nvPr/>
      </p:nvGrpSpPr>
      <p:grpSpPr>
        <a:xfrm>
          <a:off x="0" y="0"/>
          <a:ext cx="0" cy="0"/>
          <a:chOff x="0" y="0"/>
          <a:chExt cx="0" cy="0"/>
        </a:xfrm>
      </p:grpSpPr>
      <p:sp>
        <p:nvSpPr>
          <p:cNvPr id="1712" name="Google Shape;1712;p4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sz="2800" b="1">
                <a:latin typeface="Arial"/>
                <a:ea typeface="Arial"/>
                <a:cs typeface="Arial"/>
                <a:sym typeface="Arial"/>
              </a:rPr>
              <a:t> كيف يمكن الوقاية من السمنة؟</a:t>
            </a:r>
            <a:endParaRPr b="1"/>
          </a:p>
        </p:txBody>
      </p:sp>
      <p:sp>
        <p:nvSpPr>
          <p:cNvPr id="1713" name="Google Shape;1713;p49"/>
          <p:cNvSpPr txBox="1">
            <a:spLocks noGrp="1"/>
          </p:cNvSpPr>
          <p:nvPr>
            <p:ph type="subTitle" idx="1"/>
          </p:nvPr>
        </p:nvSpPr>
        <p:spPr>
          <a:xfrm>
            <a:off x="5121775" y="2008175"/>
            <a:ext cx="2795100" cy="205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p:txBody>
      </p:sp>
      <p:sp>
        <p:nvSpPr>
          <p:cNvPr id="1714" name="Google Shape;1714;p49"/>
          <p:cNvSpPr txBox="1">
            <a:spLocks noGrp="1"/>
          </p:cNvSpPr>
          <p:nvPr>
            <p:ph type="subTitle" idx="2"/>
          </p:nvPr>
        </p:nvSpPr>
        <p:spPr>
          <a:xfrm>
            <a:off x="1227150" y="1604525"/>
            <a:ext cx="7573200" cy="4002000"/>
          </a:xfrm>
          <a:prstGeom prst="rect">
            <a:avLst/>
          </a:prstGeom>
        </p:spPr>
        <p:txBody>
          <a:bodyPr spcFirstLastPara="1" wrap="square" lIns="91425" tIns="91425" rIns="91425" bIns="91425" anchor="t" anchorCtr="0">
            <a:spAutoFit/>
          </a:bodyPr>
          <a:lstStyle/>
          <a:p>
            <a:pPr marL="0" lvl="0" indent="0" algn="r" rtl="0">
              <a:spcBef>
                <a:spcPts val="0"/>
              </a:spcBef>
              <a:spcAft>
                <a:spcPts val="0"/>
              </a:spcAft>
              <a:buNone/>
            </a:pPr>
            <a:r>
              <a:rPr lang="en"/>
              <a:t> </a:t>
            </a:r>
            <a:r>
              <a:rPr lang="en" sz="2100">
                <a:solidFill>
                  <a:srgbClr val="333333"/>
                </a:solidFill>
                <a:highlight>
                  <a:srgbClr val="FFFFFF"/>
                </a:highlight>
                <a:latin typeface="Arial"/>
                <a:ea typeface="Arial"/>
                <a:cs typeface="Arial"/>
                <a:sym typeface="Arial"/>
              </a:rPr>
              <a:t>ممارسة التمارين الرياضية</a:t>
            </a:r>
            <a:endParaRPr sz="2100">
              <a:solidFill>
                <a:srgbClr val="333333"/>
              </a:solidFill>
              <a:highlight>
                <a:srgbClr val="FFFFFF"/>
              </a:highlight>
              <a:latin typeface="Arial"/>
              <a:ea typeface="Arial"/>
              <a:cs typeface="Arial"/>
              <a:sym typeface="Arial"/>
            </a:endParaRPr>
          </a:p>
          <a:p>
            <a:pPr marL="0" lvl="0" indent="0" algn="ctr" rtl="0">
              <a:spcBef>
                <a:spcPts val="0"/>
              </a:spcBef>
              <a:spcAft>
                <a:spcPts val="0"/>
              </a:spcAft>
              <a:buNone/>
            </a:pPr>
            <a:endParaRPr sz="2000">
              <a:solidFill>
                <a:srgbClr val="333333"/>
              </a:solidFill>
              <a:highlight>
                <a:srgbClr val="FFFFFF"/>
              </a:highlight>
              <a:latin typeface="Arial"/>
              <a:ea typeface="Arial"/>
              <a:cs typeface="Arial"/>
              <a:sym typeface="Arial"/>
            </a:endParaRPr>
          </a:p>
          <a:p>
            <a:pPr marL="0" lvl="0" indent="0" algn="r" rtl="0">
              <a:spcBef>
                <a:spcPts val="0"/>
              </a:spcBef>
              <a:spcAft>
                <a:spcPts val="0"/>
              </a:spcAft>
              <a:buNone/>
            </a:pPr>
            <a:r>
              <a:rPr lang="en" sz="2100">
                <a:solidFill>
                  <a:srgbClr val="333333"/>
                </a:solidFill>
                <a:highlight>
                  <a:srgbClr val="FFFFFF"/>
                </a:highlight>
                <a:latin typeface="Arial"/>
                <a:ea typeface="Arial"/>
                <a:cs typeface="Arial"/>
                <a:sym typeface="Arial"/>
              </a:rPr>
              <a:t>تناول الأطعمة الغنية بالألياف</a:t>
            </a:r>
            <a:endParaRPr sz="2100">
              <a:solidFill>
                <a:srgbClr val="333333"/>
              </a:solidFill>
              <a:highlight>
                <a:srgbClr val="FFFFFF"/>
              </a:highlight>
              <a:latin typeface="Arial"/>
              <a:ea typeface="Arial"/>
              <a:cs typeface="Arial"/>
              <a:sym typeface="Arial"/>
            </a:endParaRPr>
          </a:p>
          <a:p>
            <a:pPr marL="0" lvl="0" indent="0" algn="r" rtl="0">
              <a:spcBef>
                <a:spcPts val="0"/>
              </a:spcBef>
              <a:spcAft>
                <a:spcPts val="0"/>
              </a:spcAft>
              <a:buNone/>
            </a:pPr>
            <a:endParaRPr sz="1900">
              <a:solidFill>
                <a:srgbClr val="000000"/>
              </a:solidFill>
              <a:latin typeface="Arial"/>
              <a:ea typeface="Arial"/>
              <a:cs typeface="Arial"/>
              <a:sym typeface="Arial"/>
            </a:endParaRPr>
          </a:p>
          <a:p>
            <a:pPr marL="457200" lvl="0" indent="0" algn="r" rtl="0">
              <a:spcBef>
                <a:spcPts val="0"/>
              </a:spcBef>
              <a:spcAft>
                <a:spcPts val="0"/>
              </a:spcAft>
              <a:buNone/>
            </a:pPr>
            <a:r>
              <a:rPr lang="en" sz="2000">
                <a:solidFill>
                  <a:srgbClr val="333333"/>
                </a:solidFill>
                <a:highlight>
                  <a:srgbClr val="FFFFFF"/>
                </a:highlight>
                <a:latin typeface="Arial"/>
                <a:ea typeface="Arial"/>
                <a:cs typeface="Arial"/>
                <a:sym typeface="Arial"/>
              </a:rPr>
              <a:t>تناول الطعام ضمن كميات معقولة</a:t>
            </a:r>
            <a:endParaRPr sz="2000">
              <a:solidFill>
                <a:srgbClr val="333333"/>
              </a:solidFill>
              <a:highlight>
                <a:srgbClr val="FFFFFF"/>
              </a:highlight>
              <a:latin typeface="Arial"/>
              <a:ea typeface="Arial"/>
              <a:cs typeface="Arial"/>
              <a:sym typeface="Arial"/>
            </a:endParaRPr>
          </a:p>
          <a:p>
            <a:pPr marL="457200" lvl="0" indent="0" algn="r" rtl="0">
              <a:spcBef>
                <a:spcPts val="0"/>
              </a:spcBef>
              <a:spcAft>
                <a:spcPts val="0"/>
              </a:spcAft>
              <a:buNone/>
            </a:pPr>
            <a:endParaRPr sz="2000">
              <a:solidFill>
                <a:srgbClr val="333333"/>
              </a:solidFill>
              <a:highlight>
                <a:srgbClr val="FFFFFF"/>
              </a:highlight>
              <a:latin typeface="Arial"/>
              <a:ea typeface="Arial"/>
              <a:cs typeface="Arial"/>
              <a:sym typeface="Arial"/>
            </a:endParaRPr>
          </a:p>
          <a:p>
            <a:pPr marL="457200" lvl="0" indent="0" algn="r" rtl="0">
              <a:spcBef>
                <a:spcPts val="0"/>
              </a:spcBef>
              <a:spcAft>
                <a:spcPts val="0"/>
              </a:spcAft>
              <a:buNone/>
            </a:pPr>
            <a:r>
              <a:rPr lang="en" sz="2500">
                <a:solidFill>
                  <a:srgbClr val="333333"/>
                </a:solidFill>
                <a:highlight>
                  <a:srgbClr val="FFFFFF"/>
                </a:highlight>
                <a:latin typeface="Arial"/>
                <a:ea typeface="Arial"/>
                <a:cs typeface="Arial"/>
                <a:sym typeface="Arial"/>
              </a:rPr>
              <a:t>شرب الماء</a:t>
            </a:r>
            <a:endParaRPr sz="2500">
              <a:solidFill>
                <a:srgbClr val="333333"/>
              </a:solidFill>
              <a:highlight>
                <a:srgbClr val="FFFFFF"/>
              </a:highlight>
              <a:latin typeface="Arial"/>
              <a:ea typeface="Arial"/>
              <a:cs typeface="Arial"/>
              <a:sym typeface="Arial"/>
            </a:endParaRPr>
          </a:p>
          <a:p>
            <a:pPr marL="457200" lvl="0" indent="0" algn="r" rtl="0">
              <a:spcBef>
                <a:spcPts val="0"/>
              </a:spcBef>
              <a:spcAft>
                <a:spcPts val="0"/>
              </a:spcAft>
              <a:buNone/>
            </a:pPr>
            <a:endParaRPr sz="1100">
              <a:solidFill>
                <a:srgbClr val="000000"/>
              </a:solidFill>
              <a:latin typeface="Arial"/>
              <a:ea typeface="Arial"/>
              <a:cs typeface="Arial"/>
              <a:sym typeface="Arial"/>
            </a:endParaRPr>
          </a:p>
          <a:p>
            <a:pPr marL="457200" lvl="0" indent="0" algn="r" rtl="0">
              <a:spcBef>
                <a:spcPts val="0"/>
              </a:spcBef>
              <a:spcAft>
                <a:spcPts val="0"/>
              </a:spcAft>
              <a:buNone/>
            </a:pPr>
            <a:endParaRPr sz="1200">
              <a:solidFill>
                <a:srgbClr val="333333"/>
              </a:solidFill>
              <a:highlight>
                <a:srgbClr val="FFFFFF"/>
              </a:highlight>
              <a:latin typeface="Arial"/>
              <a:ea typeface="Arial"/>
              <a:cs typeface="Arial"/>
              <a:sym typeface="Arial"/>
            </a:endParaRPr>
          </a:p>
          <a:p>
            <a:pPr marL="457200" lvl="0" indent="0" algn="r" rtl="0">
              <a:spcBef>
                <a:spcPts val="0"/>
              </a:spcBef>
              <a:spcAft>
                <a:spcPts val="0"/>
              </a:spcAft>
              <a:buNone/>
            </a:pPr>
            <a:endParaRPr sz="1200">
              <a:solidFill>
                <a:srgbClr val="333333"/>
              </a:solidFill>
              <a:highlight>
                <a:srgbClr val="FFFFFF"/>
              </a:highlight>
              <a:latin typeface="Arial"/>
              <a:ea typeface="Arial"/>
              <a:cs typeface="Arial"/>
              <a:sym typeface="Arial"/>
            </a:endParaRPr>
          </a:p>
          <a:p>
            <a:pPr marL="457200" lvl="0" indent="0" algn="r" rtl="0">
              <a:spcBef>
                <a:spcPts val="0"/>
              </a:spcBef>
              <a:spcAft>
                <a:spcPts val="0"/>
              </a:spcAft>
              <a:buNone/>
            </a:pPr>
            <a:endParaRPr sz="1100">
              <a:solidFill>
                <a:srgbClr val="000000"/>
              </a:solidFill>
              <a:latin typeface="Arial"/>
              <a:ea typeface="Arial"/>
              <a:cs typeface="Arial"/>
              <a:sym typeface="Arial"/>
            </a:endParaRPr>
          </a:p>
          <a:p>
            <a:pPr marL="0" lvl="0" indent="0" algn="l" rtl="0">
              <a:spcBef>
                <a:spcPts val="0"/>
              </a:spcBef>
              <a:spcAft>
                <a:spcPts val="0"/>
              </a:spcAft>
              <a:buNone/>
            </a:pPr>
            <a:endParaRPr sz="2800">
              <a:solidFill>
                <a:srgbClr val="000000"/>
              </a:solidFill>
              <a:latin typeface="Arial"/>
              <a:ea typeface="Arial"/>
              <a:cs typeface="Arial"/>
              <a:sym typeface="Arial"/>
            </a:endParaRPr>
          </a:p>
          <a:p>
            <a:pPr marL="457200" lvl="0" indent="0" algn="l" rtl="0">
              <a:spcBef>
                <a:spcPts val="0"/>
              </a:spcBef>
              <a:spcAft>
                <a:spcPts val="0"/>
              </a:spcAft>
              <a:buNone/>
            </a:pPr>
            <a:endParaRPr/>
          </a:p>
          <a:p>
            <a:pPr marL="457200" lvl="0" indent="0" algn="r" rtl="0">
              <a:spcBef>
                <a:spcPts val="0"/>
              </a:spcBef>
              <a:spcAft>
                <a:spcPts val="0"/>
              </a:spcAft>
              <a:buNone/>
            </a:pPr>
            <a:endParaRPr/>
          </a:p>
        </p:txBody>
      </p:sp>
      <p:pic>
        <p:nvPicPr>
          <p:cNvPr id="1715" name="Google Shape;1715;p49"/>
          <p:cNvPicPr preferRelativeResize="0"/>
          <p:nvPr/>
        </p:nvPicPr>
        <p:blipFill>
          <a:blip r:embed="rId3">
            <a:alphaModFix/>
          </a:blip>
          <a:stretch>
            <a:fillRect/>
          </a:stretch>
        </p:blipFill>
        <p:spPr>
          <a:xfrm>
            <a:off x="152400" y="3373025"/>
            <a:ext cx="2023816" cy="1618075"/>
          </a:xfrm>
          <a:prstGeom prst="rect">
            <a:avLst/>
          </a:prstGeom>
          <a:noFill/>
          <a:ln>
            <a:noFill/>
          </a:ln>
        </p:spPr>
      </p:pic>
      <p:pic>
        <p:nvPicPr>
          <p:cNvPr id="1716" name="Google Shape;1716;p49"/>
          <p:cNvPicPr preferRelativeResize="0"/>
          <p:nvPr/>
        </p:nvPicPr>
        <p:blipFill>
          <a:blip r:embed="rId4">
            <a:alphaModFix/>
          </a:blip>
          <a:stretch>
            <a:fillRect/>
          </a:stretch>
        </p:blipFill>
        <p:spPr>
          <a:xfrm>
            <a:off x="953649" y="1175900"/>
            <a:ext cx="1856524" cy="1881500"/>
          </a:xfrm>
          <a:prstGeom prst="rect">
            <a:avLst/>
          </a:prstGeom>
          <a:noFill/>
          <a:ln>
            <a:noFill/>
          </a:ln>
        </p:spPr>
      </p:pic>
      <p:pic>
        <p:nvPicPr>
          <p:cNvPr id="1717" name="Google Shape;1717;p49"/>
          <p:cNvPicPr preferRelativeResize="0"/>
          <p:nvPr/>
        </p:nvPicPr>
        <p:blipFill>
          <a:blip r:embed="rId5">
            <a:alphaModFix/>
          </a:blip>
          <a:stretch>
            <a:fillRect/>
          </a:stretch>
        </p:blipFill>
        <p:spPr>
          <a:xfrm>
            <a:off x="2998125" y="2567263"/>
            <a:ext cx="2343150" cy="1952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1"/>
        <p:cNvGrpSpPr/>
        <p:nvPr/>
      </p:nvGrpSpPr>
      <p:grpSpPr>
        <a:xfrm>
          <a:off x="0" y="0"/>
          <a:ext cx="0" cy="0"/>
          <a:chOff x="0" y="0"/>
          <a:chExt cx="0" cy="0"/>
        </a:xfrm>
      </p:grpSpPr>
      <p:sp>
        <p:nvSpPr>
          <p:cNvPr id="1722" name="Google Shape;1722;p5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 تقليل استهلاك الدهون غير الصحية وتناول الدهون الصحية</a:t>
            </a:r>
            <a:endParaRPr/>
          </a:p>
          <a:p>
            <a:pPr marL="0" lvl="0" indent="0" algn="ctr" rtl="0">
              <a:spcBef>
                <a:spcPts val="0"/>
              </a:spcBef>
              <a:spcAft>
                <a:spcPts val="0"/>
              </a:spcAft>
              <a:buNone/>
            </a:pPr>
            <a:endParaRPr/>
          </a:p>
          <a:p>
            <a:pPr marL="0" lvl="0" indent="0" algn="l" rtl="0">
              <a:spcBef>
                <a:spcPts val="0"/>
              </a:spcBef>
              <a:spcAft>
                <a:spcPts val="0"/>
              </a:spcAft>
              <a:buNone/>
            </a:pPr>
            <a:endParaRPr/>
          </a:p>
        </p:txBody>
      </p:sp>
      <p:sp>
        <p:nvSpPr>
          <p:cNvPr id="1723" name="Google Shape;1723;p50"/>
          <p:cNvSpPr txBox="1">
            <a:spLocks noGrp="1"/>
          </p:cNvSpPr>
          <p:nvPr>
            <p:ph type="subTitle" idx="1"/>
          </p:nvPr>
        </p:nvSpPr>
        <p:spPr>
          <a:xfrm>
            <a:off x="385776" y="2108825"/>
            <a:ext cx="8473800" cy="255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latin typeface="Raleway"/>
                <a:ea typeface="Raleway"/>
                <a:cs typeface="Raleway"/>
                <a:sym typeface="Raleway"/>
              </a:rPr>
              <a:t>من أبرز طرق الوقاية من السمنة هي الابتعاد عن تناول الدهون غير الصحية والتي تتمثل بالدهون المتحولة والدهون المشبعة، أما الدهون غير المشبعة فتعدّ خيار جدًا هام لصحة أفضل ووزن مثالي أنسب، ويُمكن الحصول على هذا النوع الجيد من الدهون في كل من الآتي</a:t>
            </a:r>
            <a:endParaRPr sz="3000" b="1">
              <a:latin typeface="Raleway"/>
              <a:ea typeface="Raleway"/>
              <a:cs typeface="Raleway"/>
              <a:sym typeface="Raleway"/>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7"/>
        <p:cNvGrpSpPr/>
        <p:nvPr/>
      </p:nvGrpSpPr>
      <p:grpSpPr>
        <a:xfrm>
          <a:off x="0" y="0"/>
          <a:ext cx="0" cy="0"/>
          <a:chOff x="0" y="0"/>
          <a:chExt cx="0" cy="0"/>
        </a:xfrm>
      </p:grpSpPr>
      <p:sp>
        <p:nvSpPr>
          <p:cNvPr id="1728" name="Google Shape;1728;p5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 </a:t>
            </a:r>
            <a:r>
              <a:rPr lang="en" b="1" u="sng"/>
              <a:t>الراحة النفسية</a:t>
            </a:r>
            <a:endParaRPr b="1" u="sng"/>
          </a:p>
          <a:p>
            <a:pPr marL="0" lvl="0" indent="0" algn="ctr" rtl="0">
              <a:spcBef>
                <a:spcPts val="0"/>
              </a:spcBef>
              <a:spcAft>
                <a:spcPts val="0"/>
              </a:spcAft>
              <a:buNone/>
            </a:pPr>
            <a:endParaRPr/>
          </a:p>
          <a:p>
            <a:pPr marL="0" lvl="0" indent="0" algn="l" rtl="0">
              <a:spcBef>
                <a:spcPts val="0"/>
              </a:spcBef>
              <a:spcAft>
                <a:spcPts val="0"/>
              </a:spcAft>
              <a:buNone/>
            </a:pPr>
            <a:endParaRPr b="1"/>
          </a:p>
        </p:txBody>
      </p:sp>
      <p:sp>
        <p:nvSpPr>
          <p:cNvPr id="1729" name="Google Shape;1729;p51"/>
          <p:cNvSpPr txBox="1">
            <a:spLocks noGrp="1"/>
          </p:cNvSpPr>
          <p:nvPr>
            <p:ph type="subTitle" idx="1"/>
          </p:nvPr>
        </p:nvSpPr>
        <p:spPr>
          <a:xfrm>
            <a:off x="412200" y="1265925"/>
            <a:ext cx="8319600" cy="3240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900"/>
              <a:t>ال</a:t>
            </a:r>
            <a:r>
              <a:rPr lang="en" sz="2900" b="1">
                <a:latin typeface="Raleway"/>
                <a:ea typeface="Raleway"/>
                <a:cs typeface="Raleway"/>
                <a:sym typeface="Raleway"/>
              </a:rPr>
              <a:t>راحة النفسية والابتعاد عن القلق والتوتر أمر هام في الوقاية من السمنة، حيث وُجد أن الأشخاص في أوقات التوتر والقلق يتناولون الأطعمة غير الصحية ويتناولون كميات كبيرة من الطعام، وهذا ما يزيد احتمالية الإصابة بالسمنة</a:t>
            </a:r>
            <a:r>
              <a:rPr lang="en"/>
              <a:t>.</a:t>
            </a:r>
            <a:endParaRPr/>
          </a:p>
        </p:txBody>
      </p:sp>
      <p:pic>
        <p:nvPicPr>
          <p:cNvPr id="1730" name="Google Shape;1730;p51"/>
          <p:cNvPicPr preferRelativeResize="0"/>
          <p:nvPr/>
        </p:nvPicPr>
        <p:blipFill rotWithShape="1">
          <a:blip r:embed="rId3">
            <a:alphaModFix/>
          </a:blip>
          <a:srcRect b="6050"/>
          <a:stretch/>
        </p:blipFill>
        <p:spPr>
          <a:xfrm>
            <a:off x="961225" y="2651025"/>
            <a:ext cx="1876425" cy="2290775"/>
          </a:xfrm>
          <a:prstGeom prst="rect">
            <a:avLst/>
          </a:prstGeom>
          <a:noFill/>
          <a:ln>
            <a:noFill/>
          </a:ln>
        </p:spPr>
      </p:pic>
    </p:spTree>
  </p:cSld>
  <p:clrMapOvr>
    <a:masterClrMapping/>
  </p:clrMapOvr>
</p:sld>
</file>

<file path=ppt/theme/theme1.xml><?xml version="1.0" encoding="utf-8"?>
<a:theme xmlns:a="http://schemas.openxmlformats.org/drawingml/2006/main" name="Bachelor's Degree in Microbiology by Slidesgo">
  <a:themeElements>
    <a:clrScheme name="Simple Light">
      <a:dk1>
        <a:srgbClr val="263339"/>
      </a:dk1>
      <a:lt1>
        <a:srgbClr val="EBEBEB"/>
      </a:lt1>
      <a:dk2>
        <a:srgbClr val="FFFFFF"/>
      </a:dk2>
      <a:lt2>
        <a:srgbClr val="A6CDE4"/>
      </a:lt2>
      <a:accent1>
        <a:srgbClr val="E8B0C3"/>
      </a:accent1>
      <a:accent2>
        <a:srgbClr val="DC93AB"/>
      </a:accent2>
      <a:accent3>
        <a:srgbClr val="9182B5"/>
      </a:accent3>
      <a:accent4>
        <a:srgbClr val="B7A8D2"/>
      </a:accent4>
      <a:accent5>
        <a:srgbClr val="BEDDC0"/>
      </a:accent5>
      <a:accent6>
        <a:srgbClr val="98CDAB"/>
      </a:accent6>
      <a:hlink>
        <a:srgbClr val="26333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573</Words>
  <Application>Microsoft Office PowerPoint</Application>
  <PresentationFormat>On-screen Show (16:9)</PresentationFormat>
  <Paragraphs>39</Paragraphs>
  <Slides>10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BIZ UDPGothic</vt:lpstr>
      <vt:lpstr>Archivo Black</vt:lpstr>
      <vt:lpstr>Lexend Deca</vt:lpstr>
      <vt:lpstr>Arial</vt:lpstr>
      <vt:lpstr>Raleway Medium</vt:lpstr>
      <vt:lpstr>Bebas Neue</vt:lpstr>
      <vt:lpstr>Raleway</vt:lpstr>
      <vt:lpstr>PT Sans</vt:lpstr>
      <vt:lpstr>Nunito Light</vt:lpstr>
      <vt:lpstr>Bachelor's Degree in Microbiology by Slidesgo</vt:lpstr>
      <vt:lpstr>السمنة المفرطة وزيادة الوزن</vt:lpstr>
      <vt:lpstr>مصطلح السمنة المفرطة</vt:lpstr>
      <vt:lpstr> ما هي السمنة المفرطة؟</vt:lpstr>
      <vt:lpstr>أسباب السمنة المفرطة </vt:lpstr>
      <vt:lpstr> </vt:lpstr>
      <vt:lpstr>PowerPoint Presentation</vt:lpstr>
      <vt:lpstr> كيف يمكن الوقاية من السمنة؟</vt:lpstr>
      <vt:lpstr> تقليل استهلاك الدهون غير الصحية وتناول الدهون الصحية  </vt:lpstr>
      <vt:lpstr> الراحة النفسية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السمنة المفرطة وزيادة الوزن</dc:title>
  <dc:creator>Hp-H</dc:creator>
  <cp:lastModifiedBy>Safa Al-Qudah (saq1u20)</cp:lastModifiedBy>
  <cp:revision>1</cp:revision>
  <dcterms:modified xsi:type="dcterms:W3CDTF">2023-05-19T17:50:40Z</dcterms:modified>
</cp:coreProperties>
</file>