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Germen project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Eyad</a:t>
            </a:r>
            <a:r>
              <a:rPr lang="en-US" dirty="0" smtClean="0"/>
              <a:t> </a:t>
            </a:r>
            <a:r>
              <a:rPr lang="en-US" dirty="0" err="1" smtClean="0"/>
              <a:t>billeh</a:t>
            </a:r>
            <a:r>
              <a:rPr lang="en-US" dirty="0" smtClean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192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Ich </a:t>
            </a:r>
            <a:r>
              <a:rPr lang="en-US" dirty="0" err="1"/>
              <a:t>gehe</a:t>
            </a:r>
            <a:r>
              <a:rPr lang="en-US" dirty="0"/>
              <a:t> auf </a:t>
            </a:r>
            <a:r>
              <a:rPr lang="en-US" dirty="0" err="1"/>
              <a:t>Schule</a:t>
            </a:r>
            <a:r>
              <a:rPr lang="en-US" dirty="0"/>
              <a:t> um </a:t>
            </a:r>
            <a:r>
              <a:rPr lang="en-US" dirty="0" err="1"/>
              <a:t>seiben</a:t>
            </a:r>
            <a:r>
              <a:rPr lang="en-US" dirty="0"/>
              <a:t> uhr</a:t>
            </a:r>
            <a:r>
              <a:rPr lang="ar-JO" dirty="0"/>
              <a:t/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3373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Ich spiele um drei Fußball</a:t>
            </a:r>
            <a:r>
              <a:rPr lang="ar-JO" dirty="0"/>
              <a:t/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1778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</a:t>
            </a:r>
            <a:r>
              <a:rPr lang="en-US" dirty="0" err="1"/>
              <a:t>speile</a:t>
            </a:r>
            <a:r>
              <a:rPr lang="en-US" dirty="0"/>
              <a:t> </a:t>
            </a:r>
            <a:r>
              <a:rPr lang="en-US" dirty="0" err="1"/>
              <a:t>playstaion</a:t>
            </a:r>
            <a:r>
              <a:rPr lang="en-US" dirty="0"/>
              <a:t> um </a:t>
            </a:r>
            <a:r>
              <a:rPr lang="en-US" dirty="0" err="1"/>
              <a:t>acht</a:t>
            </a:r>
            <a:r>
              <a:rPr lang="en-US" dirty="0"/>
              <a:t> uhr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4468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habe</a:t>
            </a:r>
            <a:r>
              <a:rPr lang="en-US" dirty="0"/>
              <a:t> </a:t>
            </a:r>
            <a:r>
              <a:rPr lang="en-US" dirty="0" smtClean="0"/>
              <a:t>frühstücke um sechs uhr 	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278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Amittag</a:t>
            </a:r>
            <a:r>
              <a:rPr lang="en-US" dirty="0" smtClean="0"/>
              <a:t> Koch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eier</a:t>
            </a:r>
            <a:r>
              <a:rPr lang="en-US" dirty="0" smtClean="0"/>
              <a:t> 	</a:t>
            </a:r>
            <a:endParaRPr lang="ar-JO" dirty="0"/>
          </a:p>
        </p:txBody>
      </p:sp>
      <p:sp>
        <p:nvSpPr>
          <p:cNvPr id="6" name="AutoShape 6" descr="Learn To Cook In Less Than 1 Hour - YouTube"/>
          <p:cNvSpPr>
            <a:spLocks noChangeAspect="1" noChangeArrowheads="1"/>
          </p:cNvSpPr>
          <p:nvPr/>
        </p:nvSpPr>
        <p:spPr bwMode="auto">
          <a:xfrm>
            <a:off x="4213224" y="1573203"/>
            <a:ext cx="3425825" cy="34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" name="AutoShape 8" descr="Learn To Cook In Less Than 1 Hour - YouTube"/>
          <p:cNvSpPr>
            <a:spLocks noChangeAspect="1" noChangeArrowheads="1"/>
          </p:cNvSpPr>
          <p:nvPr/>
        </p:nvSpPr>
        <p:spPr bwMode="auto">
          <a:xfrm>
            <a:off x="514348" y="214312"/>
            <a:ext cx="1919286" cy="19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8" name="AutoShape 10" descr="Cartoon of a Cook in the Kitchen Stock Illustration - Illustration of good,  taste: 22282981"/>
          <p:cNvSpPr>
            <a:spLocks noChangeAspect="1" noChangeArrowheads="1"/>
          </p:cNvSpPr>
          <p:nvPr/>
        </p:nvSpPr>
        <p:spPr bwMode="auto">
          <a:xfrm>
            <a:off x="1794670" y="3286121"/>
            <a:ext cx="1919286" cy="19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6" name="AutoShape 26" descr="Cartoon of a Cook in the Kitchen Stock Illustration - Illustration of good,  taste: 22282981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683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 schlafe um zwolf uhr	</a:t>
            </a:r>
            <a:endParaRPr lang="ar-JO" dirty="0"/>
          </a:p>
        </p:txBody>
      </p:sp>
      <p:pic>
        <p:nvPicPr>
          <p:cNvPr id="1029" name="Picture 5" descr="Why We Sleep (And Why It's So Important to Sleep Well) | Sleep Centers of  Middle Tenness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601169"/>
            <a:ext cx="6057900" cy="30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79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37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Germen project </vt:lpstr>
      <vt:lpstr>Ich gehe auf Schule um seiben uhr </vt:lpstr>
      <vt:lpstr>Ich spiele um drei Fußball </vt:lpstr>
      <vt:lpstr>Ich speile playstaion um acht uhr</vt:lpstr>
      <vt:lpstr>Ich habe frühstücke um sechs uhr  </vt:lpstr>
      <vt:lpstr>Amittag Koch ich eier  </vt:lpstr>
      <vt:lpstr>Ich schlafe um zwolf uhr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Germen project</dc:title>
  <dc:creator>F. Billeh</dc:creator>
  <cp:lastModifiedBy>F. Billeh</cp:lastModifiedBy>
  <cp:revision>3</cp:revision>
  <dcterms:created xsi:type="dcterms:W3CDTF">2023-05-19T17:06:29Z</dcterms:created>
  <dcterms:modified xsi:type="dcterms:W3CDTF">2023-05-19T17:38:07Z</dcterms:modified>
</cp:coreProperties>
</file>