
<file path=[Content_Types].xml><?xml version="1.0" encoding="utf-8"?>
<Types xmlns="http://schemas.openxmlformats.org/package/2006/content-types">
  <Default Extension="png" ContentType="image/png"/>
  <Default Extension="svg" ContentType="image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E563-7ABB-4E78-84E0-925046A91B1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C0C-0150-4284-B347-6F4F1475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2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E563-7ABB-4E78-84E0-925046A91B1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C0C-0150-4284-B347-6F4F1475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E563-7ABB-4E78-84E0-925046A91B1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C0C-0150-4284-B347-6F4F1475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E563-7ABB-4E78-84E0-925046A91B1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C0C-0150-4284-B347-6F4F1475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5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E563-7ABB-4E78-84E0-925046A91B1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C0C-0150-4284-B347-6F4F1475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E563-7ABB-4E78-84E0-925046A91B1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C0C-0150-4284-B347-6F4F1475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E563-7ABB-4E78-84E0-925046A91B1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C0C-0150-4284-B347-6F4F1475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E563-7ABB-4E78-84E0-925046A91B1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C0C-0150-4284-B347-6F4F1475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3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E563-7ABB-4E78-84E0-925046A91B1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C0C-0150-4284-B347-6F4F1475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8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E563-7ABB-4E78-84E0-925046A91B1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C0C-0150-4284-B347-6F4F1475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2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E563-7ABB-4E78-84E0-925046A91B1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C0C-0150-4284-B347-6F4F1475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E563-7ABB-4E78-84E0-925046A91B1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8C0C-0150-4284-B347-6F4F1475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German 3</a:t>
            </a:r>
            <a:r>
              <a:rPr lang="en-US" baseline="30000" dirty="0" smtClean="0"/>
              <a:t>rd</a:t>
            </a:r>
            <a:r>
              <a:rPr lang="en-US" dirty="0" smtClean="0"/>
              <a:t> month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Made by rami sunna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2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zehn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sieben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in die </a:t>
            </a:r>
            <a:r>
              <a:rPr lang="en-US" dirty="0" err="1" smtClean="0"/>
              <a:t>schule</a:t>
            </a:r>
            <a:endParaRPr lang="en-US" dirty="0"/>
          </a:p>
        </p:txBody>
      </p:sp>
      <p:pic>
        <p:nvPicPr>
          <p:cNvPr id="4" name="Content Placeholder 3" descr="Clock, seven o'clock, &lt;strong&gt;time&lt;/strong&gt; icon - Download on Iconfin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7918"/>
            <a:ext cx="4351338" cy="4351338"/>
          </a:xfrm>
        </p:spPr>
      </p:pic>
      <p:pic>
        <p:nvPicPr>
          <p:cNvPr id="5" name="Picture 4" descr="File:Boulder high &lt;strong&gt;school&lt;/strong&gt;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38" y="1787918"/>
            <a:ext cx="5249463" cy="4351338"/>
          </a:xfrm>
          <a:prstGeom prst="rect">
            <a:avLst/>
          </a:prstGeom>
        </p:spPr>
      </p:pic>
      <p:pic>
        <p:nvPicPr>
          <p:cNvPr id="6" name="Picture 5" descr="File:Grey Highlands Secondary &lt;strong&gt;School&lt;/strong&gt; Flesherton Ontario 2010.JP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141635" y="6830578"/>
            <a:ext cx="6883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4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halb</a:t>
            </a:r>
            <a:r>
              <a:rPr lang="en-US" dirty="0" smtClean="0"/>
              <a:t> elf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fusball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meinen</a:t>
            </a:r>
            <a:r>
              <a:rPr lang="en-US" dirty="0" smtClean="0"/>
              <a:t> </a:t>
            </a:r>
            <a:r>
              <a:rPr lang="en-US" dirty="0" err="1" smtClean="0"/>
              <a:t>freund</a:t>
            </a:r>
            <a:endParaRPr lang="en-US" dirty="0"/>
          </a:p>
        </p:txBody>
      </p:sp>
      <p:pic>
        <p:nvPicPr>
          <p:cNvPr id="4" name="Content Placeholder 3" descr="Clock, four o'clock, &lt;strong&gt;time&lt;/strong&gt; icon - Download on Iconfin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70" y="2526726"/>
            <a:ext cx="3250794" cy="3250794"/>
          </a:xfrm>
        </p:spPr>
      </p:pic>
      <p:pic>
        <p:nvPicPr>
          <p:cNvPr id="5" name="Picture 4" descr="Soccer / U S Soccer Ending Sum Partnership After Two Decades Sportic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30" y="2526726"/>
            <a:ext cx="475181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7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halb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</a:t>
            </a:r>
            <a:endParaRPr lang="en-US" dirty="0"/>
          </a:p>
        </p:txBody>
      </p:sp>
      <p:pic>
        <p:nvPicPr>
          <p:cNvPr id="4" name="Content Placeholder 3" descr="Clock, half past ten, &lt;strong&gt;time&lt;/strong&gt; icon - Download on Iconfin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8" y="2309909"/>
            <a:ext cx="3250794" cy="3250794"/>
          </a:xfrm>
        </p:spPr>
      </p:pic>
      <p:pic>
        <p:nvPicPr>
          <p:cNvPr id="5" name="Picture 4" descr="&lt;strong&gt;House&lt;/strong&gt; Photo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26" y="2309909"/>
            <a:ext cx="4609315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4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halb</a:t>
            </a:r>
            <a:r>
              <a:rPr lang="en-US" dirty="0" smtClean="0"/>
              <a:t> </a:t>
            </a:r>
            <a:r>
              <a:rPr lang="en-US" dirty="0" err="1" smtClean="0"/>
              <a:t>funf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Vater</a:t>
            </a:r>
            <a:r>
              <a:rPr lang="en-US" dirty="0" smtClean="0"/>
              <a:t> </a:t>
            </a:r>
            <a:r>
              <a:rPr lang="en-US" dirty="0" err="1" smtClean="0"/>
              <a:t>Gittare</a:t>
            </a:r>
            <a:endParaRPr lang="en-US" dirty="0"/>
          </a:p>
        </p:txBody>
      </p:sp>
      <p:pic>
        <p:nvPicPr>
          <p:cNvPr id="4" name="Content Placeholder 3" descr="Clock, eight o'clock, &lt;strong&gt;time&lt;/strong&gt; icon - Download on Iconfin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36" y="2272202"/>
            <a:ext cx="3250794" cy="3250794"/>
          </a:xfrm>
        </p:spPr>
      </p:pic>
      <p:pic>
        <p:nvPicPr>
          <p:cNvPr id="5" name="Picture 4" descr="Clipart - classic &lt;strong&gt;guitar&lt;/strong&gt; | Clipart Panda - Free Clipart Imag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67826" y="8230385"/>
            <a:ext cx="829559" cy="829559"/>
          </a:xfrm>
          <a:prstGeom prst="rect">
            <a:avLst/>
          </a:prstGeom>
        </p:spPr>
      </p:pic>
      <p:pic>
        <p:nvPicPr>
          <p:cNvPr id="6" name="Picture 5" descr="&lt;strong&gt;Guitar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2202"/>
            <a:ext cx="4475636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3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sechs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endParaRPr lang="en-US" dirty="0"/>
          </a:p>
        </p:txBody>
      </p:sp>
      <p:pic>
        <p:nvPicPr>
          <p:cNvPr id="4" name="Content Placeholder 3" descr="Clock, eight o'clock, &lt;strong&gt;time&lt;/strong&gt; icon - Download on Iconfin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27" y="2470165"/>
            <a:ext cx="3250794" cy="3250794"/>
          </a:xfrm>
        </p:spPr>
      </p:pic>
      <p:pic>
        <p:nvPicPr>
          <p:cNvPr id="5" name="Picture 4" descr="The &lt;strong&gt;homework&lt;/strong&gt; struggle: strategies to encourage kids to do thei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33" y="2470166"/>
            <a:ext cx="4553441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zehn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schlafe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Clock, &lt;strong&gt;ten&lt;/strong&gt; o'clock, &lt;strong&gt;time&lt;/strong&gt; icon - Download on Iconfin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56" y="2394408"/>
            <a:ext cx="4351338" cy="3839116"/>
          </a:xfrm>
        </p:spPr>
      </p:pic>
      <p:pic>
        <p:nvPicPr>
          <p:cNvPr id="5" name="Picture 4" descr="My &lt;strong&gt;Sleep&lt;/strong&gt; “Diet” | The Orange Rhino Challen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47" y="2394408"/>
            <a:ext cx="4977353" cy="37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24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German 3rd month project</vt:lpstr>
      <vt:lpstr>Um zehn nach sieben gehe ich in die schule</vt:lpstr>
      <vt:lpstr>Um halb elf spiele ich fusball mit meinen freund</vt:lpstr>
      <vt:lpstr>Um halb vier gehe ich nach haus</vt:lpstr>
      <vt:lpstr>Um halb funf spiele ich mit mein Vater Gittare</vt:lpstr>
      <vt:lpstr>Um sechs uhr mache ich meine hausaufgaben</vt:lpstr>
      <vt:lpstr>Um zehn uhr schlafe ich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3rd month project</dc:title>
  <dc:creator>zaid sunna</dc:creator>
  <cp:lastModifiedBy>zaid sunna</cp:lastModifiedBy>
  <cp:revision>2</cp:revision>
  <dcterms:created xsi:type="dcterms:W3CDTF">2023-05-19T17:26:11Z</dcterms:created>
  <dcterms:modified xsi:type="dcterms:W3CDTF">2023-05-19T17:32:10Z</dcterms:modified>
</cp:coreProperties>
</file>