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6" r:id="rId1"/>
  </p:sldMasterIdLst>
  <p:notesMasterIdLst>
    <p:notesMasterId r:id="rId18"/>
  </p:notesMasterIdLst>
  <p:sldIdLst>
    <p:sldId id="260" r:id="rId2"/>
    <p:sldId id="266" r:id="rId3"/>
    <p:sldId id="258" r:id="rId4"/>
    <p:sldId id="261" r:id="rId5"/>
    <p:sldId id="256" r:id="rId6"/>
    <p:sldId id="262" r:id="rId7"/>
    <p:sldId id="265" r:id="rId8"/>
    <p:sldId id="273" r:id="rId9"/>
    <p:sldId id="274" r:id="rId10"/>
    <p:sldId id="268" r:id="rId11"/>
    <p:sldId id="269" r:id="rId12"/>
    <p:sldId id="270" r:id="rId13"/>
    <p:sldId id="271" r:id="rId14"/>
    <p:sldId id="267" r:id="rId15"/>
    <p:sldId id="272" r:id="rId16"/>
    <p:sldId id="25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60125"/>
  </p:normalViewPr>
  <p:slideViewPr>
    <p:cSldViewPr snapToGrid="0">
      <p:cViewPr varScale="1">
        <p:scale>
          <a:sx n="59" d="100"/>
          <a:sy n="59" d="100"/>
        </p:scale>
        <p:origin x="253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rawanatallah\Desktop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rawanatallah\Desktop\Book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rawanatallah\Desktop\Book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rawanatallah\Desktop\Book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JO" sz="2400" dirty="0"/>
              <a:t>هل انت مهتم بالمحافظة على البيئة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J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E08-6946-B0B8-775CC7E3D3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08-6946-B0B8-775CC7E3D3B6}"/>
              </c:ext>
            </c:extLst>
          </c:dPt>
          <c:cat>
            <c:strRef>
              <c:f>Sheet1!$B$113:$B$114</c:f>
              <c:strCache>
                <c:ptCount val="2"/>
                <c:pt idx="0">
                  <c:v>نعم</c:v>
                </c:pt>
                <c:pt idx="1">
                  <c:v>لا</c:v>
                </c:pt>
              </c:strCache>
            </c:strRef>
          </c:cat>
          <c:val>
            <c:numRef>
              <c:f>Sheet1!$A$113:$A$114</c:f>
              <c:numCache>
                <c:formatCode>0%</c:formatCode>
                <c:ptCount val="2"/>
                <c:pt idx="0">
                  <c:v>0.99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08-6946-B0B8-775CC7E3D3B6}"/>
            </c:ext>
          </c:extLst>
        </c:ser>
        <c:ser>
          <c:idx val="1"/>
          <c:order val="1"/>
          <c:tx>
            <c:strRef>
              <c:f>Sheet1!$A$112</c:f>
              <c:strCache>
                <c:ptCount val="1"/>
                <c:pt idx="0">
                  <c:v>هل انت مهتم بالمحافظة على البيئة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0E08-6946-B0B8-775CC7E3D3B6}"/>
              </c:ext>
            </c:extLst>
          </c:dPt>
          <c:cat>
            <c:strRef>
              <c:f>Sheet1!$B$113:$B$114</c:f>
              <c:strCache>
                <c:ptCount val="2"/>
                <c:pt idx="0">
                  <c:v>نعم</c:v>
                </c:pt>
                <c:pt idx="1">
                  <c:v>لا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7-0E08-6946-B0B8-775CC7E3D3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J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J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JO" sz="2800" dirty="0"/>
              <a:t>لماذا تقوم بالمحافظة على البيئة؟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J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J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Sheet1!$C$116:$C$118</c:f>
              <c:strCache>
                <c:ptCount val="3"/>
                <c:pt idx="0">
                  <c:v>لتقليل الاحتباس الحراري و التغيير المناخي</c:v>
                </c:pt>
                <c:pt idx="1">
                  <c:v>حتى تستمر الموارد للاجيال القادمة</c:v>
                </c:pt>
                <c:pt idx="2">
                  <c:v>لابقاء العالم نظيف</c:v>
                </c:pt>
              </c:strCache>
            </c:strRef>
          </c:cat>
          <c:val>
            <c:numRef>
              <c:f>Sheet1!$D$116:$D$118</c:f>
              <c:numCache>
                <c:formatCode>0%</c:formatCode>
                <c:ptCount val="3"/>
                <c:pt idx="0">
                  <c:v>0.52380952380952384</c:v>
                </c:pt>
                <c:pt idx="1">
                  <c:v>0.62857142857142856</c:v>
                </c:pt>
                <c:pt idx="2">
                  <c:v>0.82857142857142863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11-4A41-8E13-67193412B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63774976"/>
        <c:axId val="1963312512"/>
      </c:barChart>
      <c:catAx>
        <c:axId val="1963774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JO"/>
          </a:p>
        </c:txPr>
        <c:crossAx val="1963312512"/>
        <c:crosses val="autoZero"/>
        <c:auto val="1"/>
        <c:lblAlgn val="ctr"/>
        <c:lblOffset val="100"/>
        <c:noMultiLvlLbl val="0"/>
      </c:catAx>
      <c:valAx>
        <c:axId val="1963312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JO"/>
          </a:p>
        </c:txPr>
        <c:crossAx val="196377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J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JO" sz="2800" dirty="0"/>
              <a:t>كيف تقوم بالمحافظة على البيئة؟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J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J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Sheet1!$C$147:$C$151</c:f>
              <c:strCache>
                <c:ptCount val="5"/>
                <c:pt idx="0">
                  <c:v>استخدام مواد ممكن اعادة تدويرها</c:v>
                </c:pt>
                <c:pt idx="1">
                  <c:v>عدم رمي النفايات الا في الاماكن المخصصة</c:v>
                </c:pt>
                <c:pt idx="2">
                  <c:v>تقليل استخدام البلاستيك</c:v>
                </c:pt>
                <c:pt idx="3">
                  <c:v>عدم حرق النفايات</c:v>
                </c:pt>
                <c:pt idx="4">
                  <c:v>تقليل الضوضاء</c:v>
                </c:pt>
              </c:strCache>
            </c:strRef>
          </c:cat>
          <c:val>
            <c:numRef>
              <c:f>Sheet1!$D$147:$D$151</c:f>
              <c:numCache>
                <c:formatCode>0%</c:formatCode>
                <c:ptCount val="5"/>
                <c:pt idx="0">
                  <c:v>0.65714285714285714</c:v>
                </c:pt>
                <c:pt idx="1">
                  <c:v>0.83809523809523812</c:v>
                </c:pt>
                <c:pt idx="2">
                  <c:v>0.53333333333333333</c:v>
                </c:pt>
                <c:pt idx="3">
                  <c:v>0.61904761904761907</c:v>
                </c:pt>
                <c:pt idx="4">
                  <c:v>0.49523809523809526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27-A74F-B8F5-BE3F4C972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61846479"/>
        <c:axId val="761926415"/>
      </c:barChart>
      <c:catAx>
        <c:axId val="7618464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JO"/>
          </a:p>
        </c:txPr>
        <c:crossAx val="761926415"/>
        <c:crosses val="autoZero"/>
        <c:auto val="1"/>
        <c:lblAlgn val="ctr"/>
        <c:lblOffset val="100"/>
        <c:noMultiLvlLbl val="0"/>
      </c:catAx>
      <c:valAx>
        <c:axId val="7619264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JO"/>
          </a:p>
        </c:txPr>
        <c:crossAx val="761846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J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JO" sz="2400" dirty="0"/>
              <a:t>هل هذه الاقتراحات تساعد على المحافظة على البيئة؟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J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Sheet1!$F$116</c:f>
              <c:strCache>
                <c:ptCount val="1"/>
                <c:pt idx="0">
                  <c:v>موافق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J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Sheet1!$E$117:$E$123</c:f>
              <c:strCache>
                <c:ptCount val="7"/>
                <c:pt idx="0">
                  <c:v>رمي النفايات في البحر بدل حرقها</c:v>
                </c:pt>
                <c:pt idx="1">
                  <c:v> [استخدام مواد ممكن اعادة تدويرها]</c:v>
                </c:pt>
                <c:pt idx="2">
                  <c:v> [تقليل استخدام السيارات ]</c:v>
                </c:pt>
                <c:pt idx="3">
                  <c:v> [استخدام مصابيح توفير الطاقة بدل مصابيح (LED)]</c:v>
                </c:pt>
                <c:pt idx="4">
                  <c:v> [تقليل استخدام الاكياس البلاستيكية]</c:v>
                </c:pt>
                <c:pt idx="5">
                  <c:v> [غسل السيارة بمياه النهر]</c:v>
                </c:pt>
                <c:pt idx="6">
                  <c:v> [الطباعة على وجه واحد لاوراق الطباعة]</c:v>
                </c:pt>
              </c:strCache>
            </c:strRef>
          </c:cat>
          <c:val>
            <c:numRef>
              <c:f>Sheet1!$F$117:$F$123</c:f>
              <c:numCache>
                <c:formatCode>0%</c:formatCode>
                <c:ptCount val="7"/>
                <c:pt idx="0">
                  <c:v>0.12380952380952381</c:v>
                </c:pt>
                <c:pt idx="1">
                  <c:v>0.98076923076923073</c:v>
                </c:pt>
                <c:pt idx="2">
                  <c:v>0.82692307692307687</c:v>
                </c:pt>
                <c:pt idx="3">
                  <c:v>0.89523809523809528</c:v>
                </c:pt>
                <c:pt idx="4">
                  <c:v>0.90476190476190477</c:v>
                </c:pt>
                <c:pt idx="5">
                  <c:v>0.33653846153846156</c:v>
                </c:pt>
                <c:pt idx="6">
                  <c:v>0.32380952380952382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92-2D48-9740-8C6AE60E8F39}"/>
            </c:ext>
          </c:extLst>
        </c:ser>
        <c:ser>
          <c:idx val="1"/>
          <c:order val="1"/>
          <c:tx>
            <c:strRef>
              <c:f>Sheet1!$G$116</c:f>
              <c:strCache>
                <c:ptCount val="1"/>
                <c:pt idx="0">
                  <c:v>غير موافق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J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Sheet1!$E$117:$E$123</c:f>
              <c:strCache>
                <c:ptCount val="7"/>
                <c:pt idx="0">
                  <c:v>رمي النفايات في البحر بدل حرقها</c:v>
                </c:pt>
                <c:pt idx="1">
                  <c:v> [استخدام مواد ممكن اعادة تدويرها]</c:v>
                </c:pt>
                <c:pt idx="2">
                  <c:v> [تقليل استخدام السيارات ]</c:v>
                </c:pt>
                <c:pt idx="3">
                  <c:v> [استخدام مصابيح توفير الطاقة بدل مصابيح (LED)]</c:v>
                </c:pt>
                <c:pt idx="4">
                  <c:v> [تقليل استخدام الاكياس البلاستيكية]</c:v>
                </c:pt>
                <c:pt idx="5">
                  <c:v> [غسل السيارة بمياه النهر]</c:v>
                </c:pt>
                <c:pt idx="6">
                  <c:v> [الطباعة على وجه واحد لاوراق الطباعة]</c:v>
                </c:pt>
              </c:strCache>
            </c:strRef>
          </c:cat>
          <c:val>
            <c:numRef>
              <c:f>Sheet1!$G$117:$G$123</c:f>
              <c:numCache>
                <c:formatCode>0%</c:formatCode>
                <c:ptCount val="7"/>
                <c:pt idx="0">
                  <c:v>0.87619047619047619</c:v>
                </c:pt>
                <c:pt idx="1">
                  <c:v>1.9230769230769232E-2</c:v>
                </c:pt>
                <c:pt idx="2">
                  <c:v>0.17307692307692307</c:v>
                </c:pt>
                <c:pt idx="3">
                  <c:v>0.10476190476190476</c:v>
                </c:pt>
                <c:pt idx="4">
                  <c:v>9.5238095238095233E-2</c:v>
                </c:pt>
                <c:pt idx="5">
                  <c:v>0.66346153846153844</c:v>
                </c:pt>
                <c:pt idx="6">
                  <c:v>0.67619047619047623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92-2D48-9740-8C6AE60E8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4610432"/>
        <c:axId val="1904542944"/>
      </c:barChart>
      <c:catAx>
        <c:axId val="190461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JO"/>
          </a:p>
        </c:txPr>
        <c:crossAx val="1904542944"/>
        <c:crosses val="autoZero"/>
        <c:auto val="1"/>
        <c:lblAlgn val="ctr"/>
        <c:lblOffset val="100"/>
        <c:noMultiLvlLbl val="0"/>
      </c:catAx>
      <c:valAx>
        <c:axId val="190454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JO"/>
          </a:p>
        </c:txPr>
        <c:crossAx val="190461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J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J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A462E7-3B8F-4945-A27C-5B72C19C675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957028C-F11A-4B7D-880A-0B0C095A9F6E}">
      <dgm:prSet/>
      <dgm:spPr/>
      <dgm:t>
        <a:bodyPr/>
        <a:lstStyle/>
        <a:p>
          <a:pPr rtl="1"/>
          <a:r>
            <a:rPr lang="ar-JO" b="1" dirty="0"/>
            <a:t>نقص المياه في البيئة </a:t>
          </a:r>
          <a:r>
            <a:rPr lang="ar-JO" dirty="0"/>
            <a:t>وجفاف الأنهار والبحيرات عند استخدام الكميات الكبيرة من الماء</a:t>
          </a:r>
          <a:endParaRPr lang="en-US" dirty="0"/>
        </a:p>
      </dgm:t>
    </dgm:pt>
    <dgm:pt modelId="{E3C7658B-38B9-4E78-8FDE-FC43D199D74B}" type="parTrans" cxnId="{D1E520F6-8A92-4A10-A588-0D5C385ABADE}">
      <dgm:prSet/>
      <dgm:spPr/>
      <dgm:t>
        <a:bodyPr/>
        <a:lstStyle/>
        <a:p>
          <a:endParaRPr lang="en-US"/>
        </a:p>
      </dgm:t>
    </dgm:pt>
    <dgm:pt modelId="{E6E672FE-3E79-4CEE-AE6A-F92A725636B1}" type="sibTrans" cxnId="{D1E520F6-8A92-4A10-A588-0D5C385ABADE}">
      <dgm:prSet/>
      <dgm:spPr/>
      <dgm:t>
        <a:bodyPr/>
        <a:lstStyle/>
        <a:p>
          <a:endParaRPr lang="en-US"/>
        </a:p>
      </dgm:t>
    </dgm:pt>
    <dgm:pt modelId="{1596D2CF-2DF9-4EFB-994C-070951902862}">
      <dgm:prSet/>
      <dgm:spPr/>
      <dgm:t>
        <a:bodyPr/>
        <a:lstStyle/>
        <a:p>
          <a:pPr rtl="1"/>
          <a:r>
            <a:rPr lang="ar-JO" b="1" dirty="0"/>
            <a:t>تلويث الهواء </a:t>
          </a:r>
          <a:r>
            <a:rPr lang="ar-JO" dirty="0"/>
            <a:t>الذي نتنفسه عندما استخدام الوقود مثل الفحم أو البنزين في السيارات بشكل كثير</a:t>
          </a:r>
          <a:endParaRPr lang="en-US" dirty="0"/>
        </a:p>
      </dgm:t>
    </dgm:pt>
    <dgm:pt modelId="{8F366DD8-4DE6-4C64-9A8C-749DBCD070D4}" type="parTrans" cxnId="{5D21367D-A209-4201-9D09-EBECF106CFB5}">
      <dgm:prSet/>
      <dgm:spPr/>
      <dgm:t>
        <a:bodyPr/>
        <a:lstStyle/>
        <a:p>
          <a:endParaRPr lang="en-US"/>
        </a:p>
      </dgm:t>
    </dgm:pt>
    <dgm:pt modelId="{8ED6F604-0CA7-49BF-AFD8-033CED808EFF}" type="sibTrans" cxnId="{5D21367D-A209-4201-9D09-EBECF106CFB5}">
      <dgm:prSet/>
      <dgm:spPr/>
      <dgm:t>
        <a:bodyPr/>
        <a:lstStyle/>
        <a:p>
          <a:endParaRPr lang="en-US"/>
        </a:p>
      </dgm:t>
    </dgm:pt>
    <dgm:pt modelId="{9144881E-914A-495E-AB3B-3C5D36C1DBAF}">
      <dgm:prSet/>
      <dgm:spPr/>
      <dgm:t>
        <a:bodyPr/>
        <a:lstStyle/>
        <a:p>
          <a:pPr rtl="1"/>
          <a:r>
            <a:rPr lang="ar-JO" b="1" dirty="0"/>
            <a:t>تلويث الماء </a:t>
          </a:r>
          <a:r>
            <a:rPr lang="ar-JO" dirty="0"/>
            <a:t>والتربة بسبب التخلص من النفايات بشكل غير صحيح.</a:t>
          </a:r>
          <a:endParaRPr lang="en-US" dirty="0"/>
        </a:p>
      </dgm:t>
    </dgm:pt>
    <dgm:pt modelId="{8A7455B5-BEC5-4CEC-83B5-15D0575CB8BB}" type="parTrans" cxnId="{7AFE8429-2450-48BE-8B2E-D8B99F1794A6}">
      <dgm:prSet/>
      <dgm:spPr/>
      <dgm:t>
        <a:bodyPr/>
        <a:lstStyle/>
        <a:p>
          <a:endParaRPr lang="en-US"/>
        </a:p>
      </dgm:t>
    </dgm:pt>
    <dgm:pt modelId="{C411D7D7-0ED6-4EE1-9DA5-CA69C728BA94}" type="sibTrans" cxnId="{7AFE8429-2450-48BE-8B2E-D8B99F1794A6}">
      <dgm:prSet/>
      <dgm:spPr/>
      <dgm:t>
        <a:bodyPr/>
        <a:lstStyle/>
        <a:p>
          <a:endParaRPr lang="en-US"/>
        </a:p>
      </dgm:t>
    </dgm:pt>
    <dgm:pt modelId="{6752C389-C152-4C3B-8276-081999512B5D}">
      <dgm:prSet/>
      <dgm:spPr/>
      <dgm:t>
        <a:bodyPr/>
        <a:lstStyle/>
        <a:p>
          <a:pPr rtl="1"/>
          <a:r>
            <a:rPr lang="ar-JO" b="1" dirty="0"/>
            <a:t>فقدان المواطن الطبيعية </a:t>
          </a:r>
          <a:r>
            <a:rPr lang="ar-JO" dirty="0"/>
            <a:t>للحيوانات والنباتات بسب إزالة الغابات</a:t>
          </a:r>
          <a:endParaRPr lang="en-US" dirty="0"/>
        </a:p>
      </dgm:t>
    </dgm:pt>
    <dgm:pt modelId="{02B9D0F3-17DD-43A1-9CA2-277EFB288728}" type="parTrans" cxnId="{C3959633-E213-4B15-A942-A58C0E328B33}">
      <dgm:prSet/>
      <dgm:spPr/>
      <dgm:t>
        <a:bodyPr/>
        <a:lstStyle/>
        <a:p>
          <a:endParaRPr lang="en-US"/>
        </a:p>
      </dgm:t>
    </dgm:pt>
    <dgm:pt modelId="{D6264FC0-6CBD-4239-ADB9-864AA82B334C}" type="sibTrans" cxnId="{C3959633-E213-4B15-A942-A58C0E328B33}">
      <dgm:prSet/>
      <dgm:spPr/>
      <dgm:t>
        <a:bodyPr/>
        <a:lstStyle/>
        <a:p>
          <a:endParaRPr lang="en-US"/>
        </a:p>
      </dgm:t>
    </dgm:pt>
    <dgm:pt modelId="{17B13CD9-A7B0-E849-9EA4-262B58A2C6AD}" type="pres">
      <dgm:prSet presAssocID="{19A462E7-3B8F-4945-A27C-5B72C19C6752}" presName="vert0" presStyleCnt="0">
        <dgm:presLayoutVars>
          <dgm:dir/>
          <dgm:animOne val="branch"/>
          <dgm:animLvl val="lvl"/>
        </dgm:presLayoutVars>
      </dgm:prSet>
      <dgm:spPr/>
    </dgm:pt>
    <dgm:pt modelId="{36FFCD65-F586-0249-AC74-60C79B66F6EA}" type="pres">
      <dgm:prSet presAssocID="{4957028C-F11A-4B7D-880A-0B0C095A9F6E}" presName="thickLine" presStyleLbl="alignNode1" presStyleIdx="0" presStyleCnt="4"/>
      <dgm:spPr/>
    </dgm:pt>
    <dgm:pt modelId="{41B3DAC0-BDE4-8447-AF9D-59AE3BDE5706}" type="pres">
      <dgm:prSet presAssocID="{4957028C-F11A-4B7D-880A-0B0C095A9F6E}" presName="horz1" presStyleCnt="0"/>
      <dgm:spPr/>
    </dgm:pt>
    <dgm:pt modelId="{97CD6E2C-BE07-A344-9B91-9BD2B5EEAB29}" type="pres">
      <dgm:prSet presAssocID="{4957028C-F11A-4B7D-880A-0B0C095A9F6E}" presName="tx1" presStyleLbl="revTx" presStyleIdx="0" presStyleCnt="4"/>
      <dgm:spPr/>
    </dgm:pt>
    <dgm:pt modelId="{2FB860AE-DD39-7845-8855-B655736BBB17}" type="pres">
      <dgm:prSet presAssocID="{4957028C-F11A-4B7D-880A-0B0C095A9F6E}" presName="vert1" presStyleCnt="0"/>
      <dgm:spPr/>
    </dgm:pt>
    <dgm:pt modelId="{E1BD7252-FECE-0043-B987-C9A0381C7DD1}" type="pres">
      <dgm:prSet presAssocID="{1596D2CF-2DF9-4EFB-994C-070951902862}" presName="thickLine" presStyleLbl="alignNode1" presStyleIdx="1" presStyleCnt="4"/>
      <dgm:spPr/>
    </dgm:pt>
    <dgm:pt modelId="{638CEF9F-BC5D-B047-987F-4E5E9F61B6F5}" type="pres">
      <dgm:prSet presAssocID="{1596D2CF-2DF9-4EFB-994C-070951902862}" presName="horz1" presStyleCnt="0"/>
      <dgm:spPr/>
    </dgm:pt>
    <dgm:pt modelId="{427F283C-5B55-324B-B207-9A701889853E}" type="pres">
      <dgm:prSet presAssocID="{1596D2CF-2DF9-4EFB-994C-070951902862}" presName="tx1" presStyleLbl="revTx" presStyleIdx="1" presStyleCnt="4"/>
      <dgm:spPr/>
    </dgm:pt>
    <dgm:pt modelId="{746390B8-3B2C-3044-8EFE-D2317FB1E2F7}" type="pres">
      <dgm:prSet presAssocID="{1596D2CF-2DF9-4EFB-994C-070951902862}" presName="vert1" presStyleCnt="0"/>
      <dgm:spPr/>
    </dgm:pt>
    <dgm:pt modelId="{9C61E6B9-EC97-584D-80C8-FB843D1715B8}" type="pres">
      <dgm:prSet presAssocID="{9144881E-914A-495E-AB3B-3C5D36C1DBAF}" presName="thickLine" presStyleLbl="alignNode1" presStyleIdx="2" presStyleCnt="4"/>
      <dgm:spPr/>
    </dgm:pt>
    <dgm:pt modelId="{6F2F1E11-B90A-7A4F-8787-459252EA423F}" type="pres">
      <dgm:prSet presAssocID="{9144881E-914A-495E-AB3B-3C5D36C1DBAF}" presName="horz1" presStyleCnt="0"/>
      <dgm:spPr/>
    </dgm:pt>
    <dgm:pt modelId="{37B419DD-77B0-064C-92E0-4EF6D1EB0517}" type="pres">
      <dgm:prSet presAssocID="{9144881E-914A-495E-AB3B-3C5D36C1DBAF}" presName="tx1" presStyleLbl="revTx" presStyleIdx="2" presStyleCnt="4"/>
      <dgm:spPr/>
    </dgm:pt>
    <dgm:pt modelId="{2470AC85-5FBA-9E4F-A23C-5D68CF55F14A}" type="pres">
      <dgm:prSet presAssocID="{9144881E-914A-495E-AB3B-3C5D36C1DBAF}" presName="vert1" presStyleCnt="0"/>
      <dgm:spPr/>
    </dgm:pt>
    <dgm:pt modelId="{00511B5F-5A8B-C440-A443-06B49B7021DE}" type="pres">
      <dgm:prSet presAssocID="{6752C389-C152-4C3B-8276-081999512B5D}" presName="thickLine" presStyleLbl="alignNode1" presStyleIdx="3" presStyleCnt="4"/>
      <dgm:spPr/>
    </dgm:pt>
    <dgm:pt modelId="{E20AC913-B228-9F4F-B8B6-04E638B157B9}" type="pres">
      <dgm:prSet presAssocID="{6752C389-C152-4C3B-8276-081999512B5D}" presName="horz1" presStyleCnt="0"/>
      <dgm:spPr/>
    </dgm:pt>
    <dgm:pt modelId="{9FAFCCFF-96D7-284F-8B46-679370D4328F}" type="pres">
      <dgm:prSet presAssocID="{6752C389-C152-4C3B-8276-081999512B5D}" presName="tx1" presStyleLbl="revTx" presStyleIdx="3" presStyleCnt="4"/>
      <dgm:spPr/>
    </dgm:pt>
    <dgm:pt modelId="{3584DBB5-1E4A-8C43-B252-73526FB294FA}" type="pres">
      <dgm:prSet presAssocID="{6752C389-C152-4C3B-8276-081999512B5D}" presName="vert1" presStyleCnt="0"/>
      <dgm:spPr/>
    </dgm:pt>
  </dgm:ptLst>
  <dgm:cxnLst>
    <dgm:cxn modelId="{7AFE8429-2450-48BE-8B2E-D8B99F1794A6}" srcId="{19A462E7-3B8F-4945-A27C-5B72C19C6752}" destId="{9144881E-914A-495E-AB3B-3C5D36C1DBAF}" srcOrd="2" destOrd="0" parTransId="{8A7455B5-BEC5-4CEC-83B5-15D0575CB8BB}" sibTransId="{C411D7D7-0ED6-4EE1-9DA5-CA69C728BA94}"/>
    <dgm:cxn modelId="{E51BBE29-66E7-9142-ADBB-60C99275F419}" type="presOf" srcId="{6752C389-C152-4C3B-8276-081999512B5D}" destId="{9FAFCCFF-96D7-284F-8B46-679370D4328F}" srcOrd="0" destOrd="0" presId="urn:microsoft.com/office/officeart/2008/layout/LinedList"/>
    <dgm:cxn modelId="{C3959633-E213-4B15-A942-A58C0E328B33}" srcId="{19A462E7-3B8F-4945-A27C-5B72C19C6752}" destId="{6752C389-C152-4C3B-8276-081999512B5D}" srcOrd="3" destOrd="0" parTransId="{02B9D0F3-17DD-43A1-9CA2-277EFB288728}" sibTransId="{D6264FC0-6CBD-4239-ADB9-864AA82B334C}"/>
    <dgm:cxn modelId="{F3870A4D-118A-5A47-8CF0-B222A481EBBF}" type="presOf" srcId="{19A462E7-3B8F-4945-A27C-5B72C19C6752}" destId="{17B13CD9-A7B0-E849-9EA4-262B58A2C6AD}" srcOrd="0" destOrd="0" presId="urn:microsoft.com/office/officeart/2008/layout/LinedList"/>
    <dgm:cxn modelId="{5D21367D-A209-4201-9D09-EBECF106CFB5}" srcId="{19A462E7-3B8F-4945-A27C-5B72C19C6752}" destId="{1596D2CF-2DF9-4EFB-994C-070951902862}" srcOrd="1" destOrd="0" parTransId="{8F366DD8-4DE6-4C64-9A8C-749DBCD070D4}" sibTransId="{8ED6F604-0CA7-49BF-AFD8-033CED808EFF}"/>
    <dgm:cxn modelId="{607C47C4-B0CD-E74C-B4D3-34F3C739A71E}" type="presOf" srcId="{9144881E-914A-495E-AB3B-3C5D36C1DBAF}" destId="{37B419DD-77B0-064C-92E0-4EF6D1EB0517}" srcOrd="0" destOrd="0" presId="urn:microsoft.com/office/officeart/2008/layout/LinedList"/>
    <dgm:cxn modelId="{A58658E6-41FA-564D-848F-CD1DE5D5A441}" type="presOf" srcId="{1596D2CF-2DF9-4EFB-994C-070951902862}" destId="{427F283C-5B55-324B-B207-9A701889853E}" srcOrd="0" destOrd="0" presId="urn:microsoft.com/office/officeart/2008/layout/LinedList"/>
    <dgm:cxn modelId="{5771FAEF-AC1C-334D-979B-203EBFFC0D3F}" type="presOf" srcId="{4957028C-F11A-4B7D-880A-0B0C095A9F6E}" destId="{97CD6E2C-BE07-A344-9B91-9BD2B5EEAB29}" srcOrd="0" destOrd="0" presId="urn:microsoft.com/office/officeart/2008/layout/LinedList"/>
    <dgm:cxn modelId="{D1E520F6-8A92-4A10-A588-0D5C385ABADE}" srcId="{19A462E7-3B8F-4945-A27C-5B72C19C6752}" destId="{4957028C-F11A-4B7D-880A-0B0C095A9F6E}" srcOrd="0" destOrd="0" parTransId="{E3C7658B-38B9-4E78-8FDE-FC43D199D74B}" sibTransId="{E6E672FE-3E79-4CEE-AE6A-F92A725636B1}"/>
    <dgm:cxn modelId="{2B1FD781-1999-3F44-B862-4C97F71B0435}" type="presParOf" srcId="{17B13CD9-A7B0-E849-9EA4-262B58A2C6AD}" destId="{36FFCD65-F586-0249-AC74-60C79B66F6EA}" srcOrd="0" destOrd="0" presId="urn:microsoft.com/office/officeart/2008/layout/LinedList"/>
    <dgm:cxn modelId="{2FD2ADDD-5503-CA4F-99D4-F8B4A1EBAAB2}" type="presParOf" srcId="{17B13CD9-A7B0-E849-9EA4-262B58A2C6AD}" destId="{41B3DAC0-BDE4-8447-AF9D-59AE3BDE5706}" srcOrd="1" destOrd="0" presId="urn:microsoft.com/office/officeart/2008/layout/LinedList"/>
    <dgm:cxn modelId="{7A295CF6-6817-6E44-B3C6-7F190DC82FDD}" type="presParOf" srcId="{41B3DAC0-BDE4-8447-AF9D-59AE3BDE5706}" destId="{97CD6E2C-BE07-A344-9B91-9BD2B5EEAB29}" srcOrd="0" destOrd="0" presId="urn:microsoft.com/office/officeart/2008/layout/LinedList"/>
    <dgm:cxn modelId="{4BE529F0-5DD8-2F4D-A984-3EBF12FE9430}" type="presParOf" srcId="{41B3DAC0-BDE4-8447-AF9D-59AE3BDE5706}" destId="{2FB860AE-DD39-7845-8855-B655736BBB17}" srcOrd="1" destOrd="0" presId="urn:microsoft.com/office/officeart/2008/layout/LinedList"/>
    <dgm:cxn modelId="{5D2E3641-E241-2044-9293-3E2345474672}" type="presParOf" srcId="{17B13CD9-A7B0-E849-9EA4-262B58A2C6AD}" destId="{E1BD7252-FECE-0043-B987-C9A0381C7DD1}" srcOrd="2" destOrd="0" presId="urn:microsoft.com/office/officeart/2008/layout/LinedList"/>
    <dgm:cxn modelId="{003924B0-F19E-D44F-93D5-AF8B9B013506}" type="presParOf" srcId="{17B13CD9-A7B0-E849-9EA4-262B58A2C6AD}" destId="{638CEF9F-BC5D-B047-987F-4E5E9F61B6F5}" srcOrd="3" destOrd="0" presId="urn:microsoft.com/office/officeart/2008/layout/LinedList"/>
    <dgm:cxn modelId="{954E712E-3126-F04A-A949-4BDD24598420}" type="presParOf" srcId="{638CEF9F-BC5D-B047-987F-4E5E9F61B6F5}" destId="{427F283C-5B55-324B-B207-9A701889853E}" srcOrd="0" destOrd="0" presId="urn:microsoft.com/office/officeart/2008/layout/LinedList"/>
    <dgm:cxn modelId="{7F4B7AAC-C3E5-0444-B709-896FF09B559E}" type="presParOf" srcId="{638CEF9F-BC5D-B047-987F-4E5E9F61B6F5}" destId="{746390B8-3B2C-3044-8EFE-D2317FB1E2F7}" srcOrd="1" destOrd="0" presId="urn:microsoft.com/office/officeart/2008/layout/LinedList"/>
    <dgm:cxn modelId="{61CF8EEF-8C75-4748-8E44-A798121F6F93}" type="presParOf" srcId="{17B13CD9-A7B0-E849-9EA4-262B58A2C6AD}" destId="{9C61E6B9-EC97-584D-80C8-FB843D1715B8}" srcOrd="4" destOrd="0" presId="urn:microsoft.com/office/officeart/2008/layout/LinedList"/>
    <dgm:cxn modelId="{0F3BB8E3-3728-F740-B422-7210C25434B7}" type="presParOf" srcId="{17B13CD9-A7B0-E849-9EA4-262B58A2C6AD}" destId="{6F2F1E11-B90A-7A4F-8787-459252EA423F}" srcOrd="5" destOrd="0" presId="urn:microsoft.com/office/officeart/2008/layout/LinedList"/>
    <dgm:cxn modelId="{E95D97FB-B054-3948-9E52-700D9C31F4C6}" type="presParOf" srcId="{6F2F1E11-B90A-7A4F-8787-459252EA423F}" destId="{37B419DD-77B0-064C-92E0-4EF6D1EB0517}" srcOrd="0" destOrd="0" presId="urn:microsoft.com/office/officeart/2008/layout/LinedList"/>
    <dgm:cxn modelId="{8465FA85-C898-F049-AC84-A750C098D371}" type="presParOf" srcId="{6F2F1E11-B90A-7A4F-8787-459252EA423F}" destId="{2470AC85-5FBA-9E4F-A23C-5D68CF55F14A}" srcOrd="1" destOrd="0" presId="urn:microsoft.com/office/officeart/2008/layout/LinedList"/>
    <dgm:cxn modelId="{203CE047-13E4-EA42-BFF9-71D8D24D0C05}" type="presParOf" srcId="{17B13CD9-A7B0-E849-9EA4-262B58A2C6AD}" destId="{00511B5F-5A8B-C440-A443-06B49B7021DE}" srcOrd="6" destOrd="0" presId="urn:microsoft.com/office/officeart/2008/layout/LinedList"/>
    <dgm:cxn modelId="{F02EC753-FC94-E64B-87EE-D1A8B62D8F75}" type="presParOf" srcId="{17B13CD9-A7B0-E849-9EA4-262B58A2C6AD}" destId="{E20AC913-B228-9F4F-B8B6-04E638B157B9}" srcOrd="7" destOrd="0" presId="urn:microsoft.com/office/officeart/2008/layout/LinedList"/>
    <dgm:cxn modelId="{0B101294-09EA-4A4D-B841-F289399DCB56}" type="presParOf" srcId="{E20AC913-B228-9F4F-B8B6-04E638B157B9}" destId="{9FAFCCFF-96D7-284F-8B46-679370D4328F}" srcOrd="0" destOrd="0" presId="urn:microsoft.com/office/officeart/2008/layout/LinedList"/>
    <dgm:cxn modelId="{E7C90028-F4FB-304D-ABF8-346C83CCAC90}" type="presParOf" srcId="{E20AC913-B228-9F4F-B8B6-04E638B157B9}" destId="{3584DBB5-1E4A-8C43-B252-73526FB294F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8130FE-0918-4084-B36B-B26989C65C7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ADAA9D6-73F1-4943-B4C3-8EFE78FBDE9E}">
      <dgm:prSet/>
      <dgm:spPr/>
      <dgm:t>
        <a:bodyPr/>
        <a:lstStyle/>
        <a:p>
          <a:pPr algn="r" rtl="1"/>
          <a:r>
            <a:rPr lang="ar-SA" dirty="0"/>
            <a:t>لقياس مدى الوعي قمنا بتطوير استبيان عبر الموقع الإلكتروني </a:t>
          </a:r>
          <a:r>
            <a:rPr lang="en-US" dirty="0"/>
            <a:t>Google </a:t>
          </a:r>
          <a:r>
            <a:rPr lang="ar-SA" dirty="0"/>
            <a:t> و ارساله الى أفراد عائلتنا و أصدقائنا و معارفنا </a:t>
          </a:r>
          <a:endParaRPr lang="en-US" dirty="0"/>
        </a:p>
      </dgm:t>
    </dgm:pt>
    <dgm:pt modelId="{023C367B-E965-4EFF-A259-CBBFD70203B3}" type="parTrans" cxnId="{BEF9804A-BD10-4C1C-B19C-AD452C49C914}">
      <dgm:prSet/>
      <dgm:spPr/>
      <dgm:t>
        <a:bodyPr/>
        <a:lstStyle/>
        <a:p>
          <a:endParaRPr lang="en-US"/>
        </a:p>
      </dgm:t>
    </dgm:pt>
    <dgm:pt modelId="{D88C3539-D758-4EFD-A812-088AB127C73A}" type="sibTrans" cxnId="{BEF9804A-BD10-4C1C-B19C-AD452C49C914}">
      <dgm:prSet/>
      <dgm:spPr/>
      <dgm:t>
        <a:bodyPr/>
        <a:lstStyle/>
        <a:p>
          <a:endParaRPr lang="en-US"/>
        </a:p>
      </dgm:t>
    </dgm:pt>
    <dgm:pt modelId="{134A2599-9B25-CD47-9B99-53EDE791D77C}">
      <dgm:prSet/>
      <dgm:spPr/>
      <dgm:t>
        <a:bodyPr/>
        <a:lstStyle/>
        <a:p>
          <a:pPr rtl="1"/>
          <a:r>
            <a:rPr lang="en-US" dirty="0"/>
            <a:t>https://forms.gle/DQq3boYEW8KfkgXm7</a:t>
          </a:r>
        </a:p>
      </dgm:t>
    </dgm:pt>
    <dgm:pt modelId="{64FD0A12-2F8C-E849-9B32-C3C22B7E96C5}" type="parTrans" cxnId="{CF1BB060-8354-8E44-8C3D-C797C92AB00B}">
      <dgm:prSet/>
      <dgm:spPr/>
      <dgm:t>
        <a:bodyPr/>
        <a:lstStyle/>
        <a:p>
          <a:endParaRPr lang="en-US"/>
        </a:p>
      </dgm:t>
    </dgm:pt>
    <dgm:pt modelId="{AE88546A-1859-8746-9B31-9CF5FA08032C}" type="sibTrans" cxnId="{CF1BB060-8354-8E44-8C3D-C797C92AB00B}">
      <dgm:prSet/>
      <dgm:spPr/>
      <dgm:t>
        <a:bodyPr/>
        <a:lstStyle/>
        <a:p>
          <a:endParaRPr lang="en-US"/>
        </a:p>
      </dgm:t>
    </dgm:pt>
    <dgm:pt modelId="{436154EA-6CE0-ED41-907C-25507206159F}" type="pres">
      <dgm:prSet presAssocID="{8E8130FE-0918-4084-B36B-B26989C65C7D}" presName="linear" presStyleCnt="0">
        <dgm:presLayoutVars>
          <dgm:animLvl val="lvl"/>
          <dgm:resizeHandles val="exact"/>
        </dgm:presLayoutVars>
      </dgm:prSet>
      <dgm:spPr/>
    </dgm:pt>
    <dgm:pt modelId="{F4C53197-1610-EE45-ABAC-6948073D4425}" type="pres">
      <dgm:prSet presAssocID="{3ADAA9D6-73F1-4943-B4C3-8EFE78FBDE9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8E093DE-8405-E44E-A6E1-E60E8AEB36DE}" type="pres">
      <dgm:prSet presAssocID="{D88C3539-D758-4EFD-A812-088AB127C73A}" presName="spacer" presStyleCnt="0"/>
      <dgm:spPr/>
    </dgm:pt>
    <dgm:pt modelId="{11F37695-EE0E-D94A-B639-A2B1ADB19007}" type="pres">
      <dgm:prSet presAssocID="{134A2599-9B25-CD47-9B99-53EDE791D77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EF9804A-BD10-4C1C-B19C-AD452C49C914}" srcId="{8E8130FE-0918-4084-B36B-B26989C65C7D}" destId="{3ADAA9D6-73F1-4943-B4C3-8EFE78FBDE9E}" srcOrd="0" destOrd="0" parTransId="{023C367B-E965-4EFF-A259-CBBFD70203B3}" sibTransId="{D88C3539-D758-4EFD-A812-088AB127C73A}"/>
    <dgm:cxn modelId="{CF1BB060-8354-8E44-8C3D-C797C92AB00B}" srcId="{8E8130FE-0918-4084-B36B-B26989C65C7D}" destId="{134A2599-9B25-CD47-9B99-53EDE791D77C}" srcOrd="1" destOrd="0" parTransId="{64FD0A12-2F8C-E849-9B32-C3C22B7E96C5}" sibTransId="{AE88546A-1859-8746-9B31-9CF5FA08032C}"/>
    <dgm:cxn modelId="{E1D8D367-FAE3-D541-A8C1-94BCFD534FEA}" type="presOf" srcId="{134A2599-9B25-CD47-9B99-53EDE791D77C}" destId="{11F37695-EE0E-D94A-B639-A2B1ADB19007}" srcOrd="0" destOrd="0" presId="urn:microsoft.com/office/officeart/2005/8/layout/vList2"/>
    <dgm:cxn modelId="{1EF1A893-2D63-4A4B-8F4B-DAB40DA844CA}" type="presOf" srcId="{8E8130FE-0918-4084-B36B-B26989C65C7D}" destId="{436154EA-6CE0-ED41-907C-25507206159F}" srcOrd="0" destOrd="0" presId="urn:microsoft.com/office/officeart/2005/8/layout/vList2"/>
    <dgm:cxn modelId="{3DA930F3-25BB-B84D-A44E-1FFB017EFDDF}" type="presOf" srcId="{3ADAA9D6-73F1-4943-B4C3-8EFE78FBDE9E}" destId="{F4C53197-1610-EE45-ABAC-6948073D4425}" srcOrd="0" destOrd="0" presId="urn:microsoft.com/office/officeart/2005/8/layout/vList2"/>
    <dgm:cxn modelId="{E970C2C5-AE1C-8444-9EAD-FA6E7B409EF7}" type="presParOf" srcId="{436154EA-6CE0-ED41-907C-25507206159F}" destId="{F4C53197-1610-EE45-ABAC-6948073D4425}" srcOrd="0" destOrd="0" presId="urn:microsoft.com/office/officeart/2005/8/layout/vList2"/>
    <dgm:cxn modelId="{7EDD17D9-98AC-F244-9221-6971E81E03A1}" type="presParOf" srcId="{436154EA-6CE0-ED41-907C-25507206159F}" destId="{C8E093DE-8405-E44E-A6E1-E60E8AEB36DE}" srcOrd="1" destOrd="0" presId="urn:microsoft.com/office/officeart/2005/8/layout/vList2"/>
    <dgm:cxn modelId="{E101549C-38DB-2E4D-B74B-1C4900A327F8}" type="presParOf" srcId="{436154EA-6CE0-ED41-907C-25507206159F}" destId="{11F37695-EE0E-D94A-B639-A2B1ADB1900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770419-8CD3-4E8E-8607-637C4F7B1CB1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FCA91B-1E24-4876-9808-045A07738C8F}">
      <dgm:prSet/>
      <dgm:spPr/>
      <dgm:t>
        <a:bodyPr/>
        <a:lstStyle/>
        <a:p>
          <a:pPr rtl="1"/>
          <a:r>
            <a:rPr lang="ar-SA" dirty="0"/>
            <a:t>تضمن الاستبيان ١٠ أسئلة </a:t>
          </a:r>
          <a:endParaRPr lang="en-US" dirty="0"/>
        </a:p>
      </dgm:t>
    </dgm:pt>
    <dgm:pt modelId="{D6587EE3-A9E4-4DF0-B6DB-D30BEFABE092}" type="parTrans" cxnId="{B5AC931F-F9FD-4145-AB6E-C4F0930A533C}">
      <dgm:prSet/>
      <dgm:spPr/>
      <dgm:t>
        <a:bodyPr/>
        <a:lstStyle/>
        <a:p>
          <a:endParaRPr lang="en-US"/>
        </a:p>
      </dgm:t>
    </dgm:pt>
    <dgm:pt modelId="{3A98FF17-8489-4727-B76B-390BC4E789BB}" type="sibTrans" cxnId="{B5AC931F-F9FD-4145-AB6E-C4F0930A533C}">
      <dgm:prSet/>
      <dgm:spPr/>
      <dgm:t>
        <a:bodyPr/>
        <a:lstStyle/>
        <a:p>
          <a:endParaRPr lang="en-US"/>
        </a:p>
      </dgm:t>
    </dgm:pt>
    <dgm:pt modelId="{93BA666B-92EB-4F76-A843-CD99639BCB9E}">
      <dgm:prSet/>
      <dgm:spPr/>
      <dgm:t>
        <a:bodyPr/>
        <a:lstStyle/>
        <a:p>
          <a:pPr rtl="1"/>
          <a:r>
            <a:rPr lang="ar-SA"/>
            <a:t>سؤال اجب بنعم او لا</a:t>
          </a:r>
          <a:endParaRPr lang="en-US"/>
        </a:p>
      </dgm:t>
    </dgm:pt>
    <dgm:pt modelId="{AA77100C-8A10-49D9-B6BB-566A0F79279D}" type="parTrans" cxnId="{C4367E0B-B071-4AEA-9843-D178C1DDA28B}">
      <dgm:prSet/>
      <dgm:spPr/>
      <dgm:t>
        <a:bodyPr/>
        <a:lstStyle/>
        <a:p>
          <a:endParaRPr lang="en-US"/>
        </a:p>
      </dgm:t>
    </dgm:pt>
    <dgm:pt modelId="{12785073-E506-4EBB-A362-816CD3658D89}" type="sibTrans" cxnId="{C4367E0B-B071-4AEA-9843-D178C1DDA28B}">
      <dgm:prSet/>
      <dgm:spPr/>
      <dgm:t>
        <a:bodyPr/>
        <a:lstStyle/>
        <a:p>
          <a:endParaRPr lang="en-US"/>
        </a:p>
      </dgm:t>
    </dgm:pt>
    <dgm:pt modelId="{383341B6-6B3D-4CBD-B8CA-11FF3D3CB865}">
      <dgm:prSet/>
      <dgm:spPr/>
      <dgm:t>
        <a:bodyPr/>
        <a:lstStyle/>
        <a:p>
          <a:pPr rtl="1"/>
          <a:r>
            <a:rPr lang="ar-SA"/>
            <a:t>سؤالان اختر ما تراه مناسبا </a:t>
          </a:r>
          <a:endParaRPr lang="en-US"/>
        </a:p>
      </dgm:t>
    </dgm:pt>
    <dgm:pt modelId="{C3C87C66-D995-4653-BC70-4CB2879C80C1}" type="parTrans" cxnId="{2128640E-1325-42E2-AE71-878D44B19538}">
      <dgm:prSet/>
      <dgm:spPr/>
      <dgm:t>
        <a:bodyPr/>
        <a:lstStyle/>
        <a:p>
          <a:endParaRPr lang="en-US"/>
        </a:p>
      </dgm:t>
    </dgm:pt>
    <dgm:pt modelId="{F6580446-7858-44E8-9C09-61D21BC2ED95}" type="sibTrans" cxnId="{2128640E-1325-42E2-AE71-878D44B19538}">
      <dgm:prSet/>
      <dgm:spPr/>
      <dgm:t>
        <a:bodyPr/>
        <a:lstStyle/>
        <a:p>
          <a:endParaRPr lang="en-US"/>
        </a:p>
      </dgm:t>
    </dgm:pt>
    <dgm:pt modelId="{4D4BB5CB-9894-4FB6-9A10-A02D0B3A18BD}">
      <dgm:prSet/>
      <dgm:spPr/>
      <dgm:t>
        <a:bodyPr/>
        <a:lstStyle/>
        <a:p>
          <a:pPr rtl="1"/>
          <a:r>
            <a:rPr lang="ar-SA" dirty="0"/>
            <a:t>٧ أسئلة موافق أو غير موافق</a:t>
          </a:r>
          <a:endParaRPr lang="en-US" dirty="0"/>
        </a:p>
      </dgm:t>
    </dgm:pt>
    <dgm:pt modelId="{63F9BECD-F7D1-4B17-987B-1705CC8E9EF4}" type="parTrans" cxnId="{B4923279-6958-4E14-B98C-2594EBD0B967}">
      <dgm:prSet/>
      <dgm:spPr/>
      <dgm:t>
        <a:bodyPr/>
        <a:lstStyle/>
        <a:p>
          <a:endParaRPr lang="en-US"/>
        </a:p>
      </dgm:t>
    </dgm:pt>
    <dgm:pt modelId="{E83662FE-AA5C-4553-89EE-0C0DC71B91B0}" type="sibTrans" cxnId="{B4923279-6958-4E14-B98C-2594EBD0B967}">
      <dgm:prSet/>
      <dgm:spPr/>
      <dgm:t>
        <a:bodyPr/>
        <a:lstStyle/>
        <a:p>
          <a:endParaRPr lang="en-US"/>
        </a:p>
      </dgm:t>
    </dgm:pt>
    <dgm:pt modelId="{7D971869-472C-EC4A-9476-D110C9ACBB14}" type="pres">
      <dgm:prSet presAssocID="{67770419-8CD3-4E8E-8607-637C4F7B1CB1}" presName="compositeShape" presStyleCnt="0">
        <dgm:presLayoutVars>
          <dgm:chMax val="7"/>
          <dgm:dir/>
          <dgm:resizeHandles val="exact"/>
        </dgm:presLayoutVars>
      </dgm:prSet>
      <dgm:spPr/>
    </dgm:pt>
    <dgm:pt modelId="{BE4A3CB0-726A-664A-A6F9-5F3F8028665C}" type="pres">
      <dgm:prSet presAssocID="{67770419-8CD3-4E8E-8607-637C4F7B1CB1}" presName="wedge1" presStyleLbl="node1" presStyleIdx="0" presStyleCnt="4"/>
      <dgm:spPr/>
    </dgm:pt>
    <dgm:pt modelId="{88F9DEBF-6287-AE4F-98C3-5D421380AC40}" type="pres">
      <dgm:prSet presAssocID="{67770419-8CD3-4E8E-8607-637C4F7B1CB1}" presName="dummy1a" presStyleCnt="0"/>
      <dgm:spPr/>
    </dgm:pt>
    <dgm:pt modelId="{16F4A71A-E26A-B346-AB21-21D764089500}" type="pres">
      <dgm:prSet presAssocID="{67770419-8CD3-4E8E-8607-637C4F7B1CB1}" presName="dummy1b" presStyleCnt="0"/>
      <dgm:spPr/>
    </dgm:pt>
    <dgm:pt modelId="{DDBEB550-2309-EF40-8F08-7FA0DAE48828}" type="pres">
      <dgm:prSet presAssocID="{67770419-8CD3-4E8E-8607-637C4F7B1CB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9660039-875D-6340-A582-D543D5A10343}" type="pres">
      <dgm:prSet presAssocID="{67770419-8CD3-4E8E-8607-637C4F7B1CB1}" presName="wedge2" presStyleLbl="node1" presStyleIdx="1" presStyleCnt="4"/>
      <dgm:spPr/>
    </dgm:pt>
    <dgm:pt modelId="{640EF245-17E3-3D44-821A-B17183C5135E}" type="pres">
      <dgm:prSet presAssocID="{67770419-8CD3-4E8E-8607-637C4F7B1CB1}" presName="dummy2a" presStyleCnt="0"/>
      <dgm:spPr/>
    </dgm:pt>
    <dgm:pt modelId="{C881951E-8D5A-6C48-BAE3-CF3AAF96D27E}" type="pres">
      <dgm:prSet presAssocID="{67770419-8CD3-4E8E-8607-637C4F7B1CB1}" presName="dummy2b" presStyleCnt="0"/>
      <dgm:spPr/>
    </dgm:pt>
    <dgm:pt modelId="{F6BCE9E4-98BC-CC42-8FF2-918C3F055522}" type="pres">
      <dgm:prSet presAssocID="{67770419-8CD3-4E8E-8607-637C4F7B1CB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1EBA458-BEEE-6A40-A384-C68772A5DE7F}" type="pres">
      <dgm:prSet presAssocID="{67770419-8CD3-4E8E-8607-637C4F7B1CB1}" presName="wedge3" presStyleLbl="node1" presStyleIdx="2" presStyleCnt="4"/>
      <dgm:spPr/>
    </dgm:pt>
    <dgm:pt modelId="{6D9EE66C-7380-1549-9718-489565D9A5C8}" type="pres">
      <dgm:prSet presAssocID="{67770419-8CD3-4E8E-8607-637C4F7B1CB1}" presName="dummy3a" presStyleCnt="0"/>
      <dgm:spPr/>
    </dgm:pt>
    <dgm:pt modelId="{79B16203-0C69-3040-84D1-053D12C88B6D}" type="pres">
      <dgm:prSet presAssocID="{67770419-8CD3-4E8E-8607-637C4F7B1CB1}" presName="dummy3b" presStyleCnt="0"/>
      <dgm:spPr/>
    </dgm:pt>
    <dgm:pt modelId="{A00EE72F-1E39-914D-B453-2E1756FF2AF6}" type="pres">
      <dgm:prSet presAssocID="{67770419-8CD3-4E8E-8607-637C4F7B1CB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2DC813A-D32D-EA45-BFD5-B02892E651B7}" type="pres">
      <dgm:prSet presAssocID="{67770419-8CD3-4E8E-8607-637C4F7B1CB1}" presName="wedge4" presStyleLbl="node1" presStyleIdx="3" presStyleCnt="4"/>
      <dgm:spPr/>
    </dgm:pt>
    <dgm:pt modelId="{E54C6770-F2F8-3943-BB04-94AC1CC5B471}" type="pres">
      <dgm:prSet presAssocID="{67770419-8CD3-4E8E-8607-637C4F7B1CB1}" presName="dummy4a" presStyleCnt="0"/>
      <dgm:spPr/>
    </dgm:pt>
    <dgm:pt modelId="{87E34BFA-DE51-8E43-A7CE-05846D343FA5}" type="pres">
      <dgm:prSet presAssocID="{67770419-8CD3-4E8E-8607-637C4F7B1CB1}" presName="dummy4b" presStyleCnt="0"/>
      <dgm:spPr/>
    </dgm:pt>
    <dgm:pt modelId="{5B6B8B4D-31B0-9A4F-9E87-9679559CB4A5}" type="pres">
      <dgm:prSet presAssocID="{67770419-8CD3-4E8E-8607-637C4F7B1CB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CF49AF7-E7EE-7848-83C3-24150C467CD1}" type="pres">
      <dgm:prSet presAssocID="{3A98FF17-8489-4727-B76B-390BC4E789BB}" presName="arrowWedge1" presStyleLbl="fgSibTrans2D1" presStyleIdx="0" presStyleCnt="4"/>
      <dgm:spPr/>
    </dgm:pt>
    <dgm:pt modelId="{875E8DC0-ACA8-C24A-9B24-CAD52456A1C2}" type="pres">
      <dgm:prSet presAssocID="{12785073-E506-4EBB-A362-816CD3658D89}" presName="arrowWedge2" presStyleLbl="fgSibTrans2D1" presStyleIdx="1" presStyleCnt="4"/>
      <dgm:spPr/>
    </dgm:pt>
    <dgm:pt modelId="{41BFA15A-A57A-FB4D-841A-742C5D3901E4}" type="pres">
      <dgm:prSet presAssocID="{F6580446-7858-44E8-9C09-61D21BC2ED95}" presName="arrowWedge3" presStyleLbl="fgSibTrans2D1" presStyleIdx="2" presStyleCnt="4"/>
      <dgm:spPr/>
    </dgm:pt>
    <dgm:pt modelId="{B95202CA-13C7-F749-9FA7-4ED603448A7B}" type="pres">
      <dgm:prSet presAssocID="{E83662FE-AA5C-4553-89EE-0C0DC71B91B0}" presName="arrowWedge4" presStyleLbl="fgSibTrans2D1" presStyleIdx="3" presStyleCnt="4"/>
      <dgm:spPr/>
    </dgm:pt>
  </dgm:ptLst>
  <dgm:cxnLst>
    <dgm:cxn modelId="{C4367E0B-B071-4AEA-9843-D178C1DDA28B}" srcId="{67770419-8CD3-4E8E-8607-637C4F7B1CB1}" destId="{93BA666B-92EB-4F76-A843-CD99639BCB9E}" srcOrd="1" destOrd="0" parTransId="{AA77100C-8A10-49D9-B6BB-566A0F79279D}" sibTransId="{12785073-E506-4EBB-A362-816CD3658D89}"/>
    <dgm:cxn modelId="{2128640E-1325-42E2-AE71-878D44B19538}" srcId="{67770419-8CD3-4E8E-8607-637C4F7B1CB1}" destId="{383341B6-6B3D-4CBD-B8CA-11FF3D3CB865}" srcOrd="2" destOrd="0" parTransId="{C3C87C66-D995-4653-BC70-4CB2879C80C1}" sibTransId="{F6580446-7858-44E8-9C09-61D21BC2ED95}"/>
    <dgm:cxn modelId="{C9CE120F-FAF8-A040-862B-9F1B6E55A07B}" type="presOf" srcId="{0DFCA91B-1E24-4876-9808-045A07738C8F}" destId="{DDBEB550-2309-EF40-8F08-7FA0DAE48828}" srcOrd="1" destOrd="0" presId="urn:microsoft.com/office/officeart/2005/8/layout/cycle8"/>
    <dgm:cxn modelId="{B5AC931F-F9FD-4145-AB6E-C4F0930A533C}" srcId="{67770419-8CD3-4E8E-8607-637C4F7B1CB1}" destId="{0DFCA91B-1E24-4876-9808-045A07738C8F}" srcOrd="0" destOrd="0" parTransId="{D6587EE3-A9E4-4DF0-B6DB-D30BEFABE092}" sibTransId="{3A98FF17-8489-4727-B76B-390BC4E789BB}"/>
    <dgm:cxn modelId="{C2084D32-9A69-0341-B604-1E805AF9A380}" type="presOf" srcId="{4D4BB5CB-9894-4FB6-9A10-A02D0B3A18BD}" destId="{5B6B8B4D-31B0-9A4F-9E87-9679559CB4A5}" srcOrd="1" destOrd="0" presId="urn:microsoft.com/office/officeart/2005/8/layout/cycle8"/>
    <dgm:cxn modelId="{34FB4539-77B1-4A47-B561-405B9E29A96C}" type="presOf" srcId="{383341B6-6B3D-4CBD-B8CA-11FF3D3CB865}" destId="{A00EE72F-1E39-914D-B453-2E1756FF2AF6}" srcOrd="1" destOrd="0" presId="urn:microsoft.com/office/officeart/2005/8/layout/cycle8"/>
    <dgm:cxn modelId="{B4923279-6958-4E14-B98C-2594EBD0B967}" srcId="{67770419-8CD3-4E8E-8607-637C4F7B1CB1}" destId="{4D4BB5CB-9894-4FB6-9A10-A02D0B3A18BD}" srcOrd="3" destOrd="0" parTransId="{63F9BECD-F7D1-4B17-987B-1705CC8E9EF4}" sibTransId="{E83662FE-AA5C-4553-89EE-0C0DC71B91B0}"/>
    <dgm:cxn modelId="{1725277F-6F28-684F-AF5D-9755C5547C7F}" type="presOf" srcId="{93BA666B-92EB-4F76-A843-CD99639BCB9E}" destId="{F6BCE9E4-98BC-CC42-8FF2-918C3F055522}" srcOrd="1" destOrd="0" presId="urn:microsoft.com/office/officeart/2005/8/layout/cycle8"/>
    <dgm:cxn modelId="{CDF71899-F5BD-F242-8521-1562FA079DD6}" type="presOf" srcId="{93BA666B-92EB-4F76-A843-CD99639BCB9E}" destId="{69660039-875D-6340-A582-D543D5A10343}" srcOrd="0" destOrd="0" presId="urn:microsoft.com/office/officeart/2005/8/layout/cycle8"/>
    <dgm:cxn modelId="{252686B4-CFA3-E642-B5DB-62C4A7BA43D9}" type="presOf" srcId="{4D4BB5CB-9894-4FB6-9A10-A02D0B3A18BD}" destId="{12DC813A-D32D-EA45-BFD5-B02892E651B7}" srcOrd="0" destOrd="0" presId="urn:microsoft.com/office/officeart/2005/8/layout/cycle8"/>
    <dgm:cxn modelId="{5CFD7BB9-C864-B546-B727-F8EFB6F1087E}" type="presOf" srcId="{383341B6-6B3D-4CBD-B8CA-11FF3D3CB865}" destId="{91EBA458-BEEE-6A40-A384-C68772A5DE7F}" srcOrd="0" destOrd="0" presId="urn:microsoft.com/office/officeart/2005/8/layout/cycle8"/>
    <dgm:cxn modelId="{0029EEF2-F1E4-0C41-BF74-7EE0460B3751}" type="presOf" srcId="{67770419-8CD3-4E8E-8607-637C4F7B1CB1}" destId="{7D971869-472C-EC4A-9476-D110C9ACBB14}" srcOrd="0" destOrd="0" presId="urn:microsoft.com/office/officeart/2005/8/layout/cycle8"/>
    <dgm:cxn modelId="{C20887F8-39B0-7941-8BB4-311E08C34D27}" type="presOf" srcId="{0DFCA91B-1E24-4876-9808-045A07738C8F}" destId="{BE4A3CB0-726A-664A-A6F9-5F3F8028665C}" srcOrd="0" destOrd="0" presId="urn:microsoft.com/office/officeart/2005/8/layout/cycle8"/>
    <dgm:cxn modelId="{F80771AF-33B1-DB4A-BA26-5387E995BBFF}" type="presParOf" srcId="{7D971869-472C-EC4A-9476-D110C9ACBB14}" destId="{BE4A3CB0-726A-664A-A6F9-5F3F8028665C}" srcOrd="0" destOrd="0" presId="urn:microsoft.com/office/officeart/2005/8/layout/cycle8"/>
    <dgm:cxn modelId="{F3355D85-E79C-604D-9779-7A76B94056F5}" type="presParOf" srcId="{7D971869-472C-EC4A-9476-D110C9ACBB14}" destId="{88F9DEBF-6287-AE4F-98C3-5D421380AC40}" srcOrd="1" destOrd="0" presId="urn:microsoft.com/office/officeart/2005/8/layout/cycle8"/>
    <dgm:cxn modelId="{4C3DC167-4D70-D840-A1DB-E8185696737F}" type="presParOf" srcId="{7D971869-472C-EC4A-9476-D110C9ACBB14}" destId="{16F4A71A-E26A-B346-AB21-21D764089500}" srcOrd="2" destOrd="0" presId="urn:microsoft.com/office/officeart/2005/8/layout/cycle8"/>
    <dgm:cxn modelId="{34CCC3EF-EA75-964B-ADBC-0B1252170E13}" type="presParOf" srcId="{7D971869-472C-EC4A-9476-D110C9ACBB14}" destId="{DDBEB550-2309-EF40-8F08-7FA0DAE48828}" srcOrd="3" destOrd="0" presId="urn:microsoft.com/office/officeart/2005/8/layout/cycle8"/>
    <dgm:cxn modelId="{02F79E5F-3843-3D4E-A5F0-44654E88A12A}" type="presParOf" srcId="{7D971869-472C-EC4A-9476-D110C9ACBB14}" destId="{69660039-875D-6340-A582-D543D5A10343}" srcOrd="4" destOrd="0" presId="urn:microsoft.com/office/officeart/2005/8/layout/cycle8"/>
    <dgm:cxn modelId="{33B5C081-A249-0F4A-A8DB-79F0A32A6EA1}" type="presParOf" srcId="{7D971869-472C-EC4A-9476-D110C9ACBB14}" destId="{640EF245-17E3-3D44-821A-B17183C5135E}" srcOrd="5" destOrd="0" presId="urn:microsoft.com/office/officeart/2005/8/layout/cycle8"/>
    <dgm:cxn modelId="{44D4A900-20A1-7743-8FE2-5DD59F31BE67}" type="presParOf" srcId="{7D971869-472C-EC4A-9476-D110C9ACBB14}" destId="{C881951E-8D5A-6C48-BAE3-CF3AAF96D27E}" srcOrd="6" destOrd="0" presId="urn:microsoft.com/office/officeart/2005/8/layout/cycle8"/>
    <dgm:cxn modelId="{4ED17AB4-F197-1F49-870C-23547830E1C4}" type="presParOf" srcId="{7D971869-472C-EC4A-9476-D110C9ACBB14}" destId="{F6BCE9E4-98BC-CC42-8FF2-918C3F055522}" srcOrd="7" destOrd="0" presId="urn:microsoft.com/office/officeart/2005/8/layout/cycle8"/>
    <dgm:cxn modelId="{D8F0B5A4-6190-1B46-9D02-229C37357715}" type="presParOf" srcId="{7D971869-472C-EC4A-9476-D110C9ACBB14}" destId="{91EBA458-BEEE-6A40-A384-C68772A5DE7F}" srcOrd="8" destOrd="0" presId="urn:microsoft.com/office/officeart/2005/8/layout/cycle8"/>
    <dgm:cxn modelId="{87C6E16B-83A2-F74F-AC20-EE7F520ED8F5}" type="presParOf" srcId="{7D971869-472C-EC4A-9476-D110C9ACBB14}" destId="{6D9EE66C-7380-1549-9718-489565D9A5C8}" srcOrd="9" destOrd="0" presId="urn:microsoft.com/office/officeart/2005/8/layout/cycle8"/>
    <dgm:cxn modelId="{9DC2FC37-B613-5947-A150-1FB6633103C8}" type="presParOf" srcId="{7D971869-472C-EC4A-9476-D110C9ACBB14}" destId="{79B16203-0C69-3040-84D1-053D12C88B6D}" srcOrd="10" destOrd="0" presId="urn:microsoft.com/office/officeart/2005/8/layout/cycle8"/>
    <dgm:cxn modelId="{DDBC6CCB-2575-3346-A312-24938A4BAF76}" type="presParOf" srcId="{7D971869-472C-EC4A-9476-D110C9ACBB14}" destId="{A00EE72F-1E39-914D-B453-2E1756FF2AF6}" srcOrd="11" destOrd="0" presId="urn:microsoft.com/office/officeart/2005/8/layout/cycle8"/>
    <dgm:cxn modelId="{58E1B0C0-E079-684B-8D81-81B9B98F8B70}" type="presParOf" srcId="{7D971869-472C-EC4A-9476-D110C9ACBB14}" destId="{12DC813A-D32D-EA45-BFD5-B02892E651B7}" srcOrd="12" destOrd="0" presId="urn:microsoft.com/office/officeart/2005/8/layout/cycle8"/>
    <dgm:cxn modelId="{657B3AF4-9DC9-F04C-B9A9-59B9C7026F9A}" type="presParOf" srcId="{7D971869-472C-EC4A-9476-D110C9ACBB14}" destId="{E54C6770-F2F8-3943-BB04-94AC1CC5B471}" srcOrd="13" destOrd="0" presId="urn:microsoft.com/office/officeart/2005/8/layout/cycle8"/>
    <dgm:cxn modelId="{3D85916D-1795-204A-BBBE-F42BDFE5B50A}" type="presParOf" srcId="{7D971869-472C-EC4A-9476-D110C9ACBB14}" destId="{87E34BFA-DE51-8E43-A7CE-05846D343FA5}" srcOrd="14" destOrd="0" presId="urn:microsoft.com/office/officeart/2005/8/layout/cycle8"/>
    <dgm:cxn modelId="{59F5C0E6-5E82-2643-840C-EE9E8BAC2FA4}" type="presParOf" srcId="{7D971869-472C-EC4A-9476-D110C9ACBB14}" destId="{5B6B8B4D-31B0-9A4F-9E87-9679559CB4A5}" srcOrd="15" destOrd="0" presId="urn:microsoft.com/office/officeart/2005/8/layout/cycle8"/>
    <dgm:cxn modelId="{6497863F-42EF-954E-9228-7FA853094F63}" type="presParOf" srcId="{7D971869-472C-EC4A-9476-D110C9ACBB14}" destId="{0CF49AF7-E7EE-7848-83C3-24150C467CD1}" srcOrd="16" destOrd="0" presId="urn:microsoft.com/office/officeart/2005/8/layout/cycle8"/>
    <dgm:cxn modelId="{9A6DA604-5B14-C24C-ADDC-C764CD2DC562}" type="presParOf" srcId="{7D971869-472C-EC4A-9476-D110C9ACBB14}" destId="{875E8DC0-ACA8-C24A-9B24-CAD52456A1C2}" srcOrd="17" destOrd="0" presId="urn:microsoft.com/office/officeart/2005/8/layout/cycle8"/>
    <dgm:cxn modelId="{0EADE670-0D17-624F-AA53-9B8BC1104EE4}" type="presParOf" srcId="{7D971869-472C-EC4A-9476-D110C9ACBB14}" destId="{41BFA15A-A57A-FB4D-841A-742C5D3901E4}" srcOrd="18" destOrd="0" presId="urn:microsoft.com/office/officeart/2005/8/layout/cycle8"/>
    <dgm:cxn modelId="{6CE2D0F6-D062-9F46-94B7-DC7DB2DA6DCE}" type="presParOf" srcId="{7D971869-472C-EC4A-9476-D110C9ACBB14}" destId="{B95202CA-13C7-F749-9FA7-4ED603448A7B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1ED5AE-6B73-44C7-AA4E-AB8B9447567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738AD71-02C6-4499-86C3-318790369178}">
      <dgm:prSet/>
      <dgm:spPr/>
      <dgm:t>
        <a:bodyPr/>
        <a:lstStyle/>
        <a:p>
          <a:pPr rtl="1"/>
          <a:r>
            <a:rPr lang="ar-JO" b="1" i="0"/>
            <a:t>عدم تدمير المساحات البرية لمنع ظهور الأمراض الحيوانية.</a:t>
          </a:r>
          <a:endParaRPr lang="en-US"/>
        </a:p>
      </dgm:t>
    </dgm:pt>
    <dgm:pt modelId="{F5598500-AA54-4689-A2C8-195A7D372C4D}" type="parTrans" cxnId="{A5C555E9-1EDC-44BF-8079-5B072185CBED}">
      <dgm:prSet/>
      <dgm:spPr/>
      <dgm:t>
        <a:bodyPr/>
        <a:lstStyle/>
        <a:p>
          <a:endParaRPr lang="en-US"/>
        </a:p>
      </dgm:t>
    </dgm:pt>
    <dgm:pt modelId="{959F3DA0-02B4-4728-B4B5-86568B3A16B2}" type="sibTrans" cxnId="{A5C555E9-1EDC-44BF-8079-5B072185CBED}">
      <dgm:prSet/>
      <dgm:spPr/>
      <dgm:t>
        <a:bodyPr/>
        <a:lstStyle/>
        <a:p>
          <a:endParaRPr lang="en-US"/>
        </a:p>
      </dgm:t>
    </dgm:pt>
    <dgm:pt modelId="{E6DF4BB0-AA7D-4343-AEF7-039C75751880}">
      <dgm:prSet/>
      <dgm:spPr/>
      <dgm:t>
        <a:bodyPr/>
        <a:lstStyle/>
        <a:p>
          <a:pPr rtl="1"/>
          <a:r>
            <a:rPr lang="ar-JO" b="1"/>
            <a:t>ت</a:t>
          </a:r>
          <a:r>
            <a:rPr lang="ar-JO" b="1" i="0"/>
            <a:t>قليل تلوث الهواء للحفاظ على جودة الصحة للانسان.</a:t>
          </a:r>
          <a:endParaRPr lang="en-US"/>
        </a:p>
      </dgm:t>
    </dgm:pt>
    <dgm:pt modelId="{EFFDE07F-4A5A-4108-8328-AA435D467487}" type="parTrans" cxnId="{BC0BAB65-F7D0-4A9C-8823-44B2558A1883}">
      <dgm:prSet/>
      <dgm:spPr/>
      <dgm:t>
        <a:bodyPr/>
        <a:lstStyle/>
        <a:p>
          <a:endParaRPr lang="en-US"/>
        </a:p>
      </dgm:t>
    </dgm:pt>
    <dgm:pt modelId="{1BAE604B-359F-4908-8A46-A106783EAFD7}" type="sibTrans" cxnId="{BC0BAB65-F7D0-4A9C-8823-44B2558A1883}">
      <dgm:prSet/>
      <dgm:spPr/>
      <dgm:t>
        <a:bodyPr/>
        <a:lstStyle/>
        <a:p>
          <a:endParaRPr lang="en-US"/>
        </a:p>
      </dgm:t>
    </dgm:pt>
    <dgm:pt modelId="{9C4C0D3E-F2A8-4B56-BD3E-EB8AF5D5AC53}">
      <dgm:prSet/>
      <dgm:spPr/>
      <dgm:t>
        <a:bodyPr/>
        <a:lstStyle/>
        <a:p>
          <a:pPr rtl="1"/>
          <a:r>
            <a:rPr lang="ar-JO" b="1" i="0"/>
            <a:t>الحفاظ على التنوع البيولوجي للحفاظ على القيمة الغذائية للطعام</a:t>
          </a:r>
          <a:endParaRPr lang="en-US"/>
        </a:p>
      </dgm:t>
    </dgm:pt>
    <dgm:pt modelId="{7AFEE891-8E22-4D01-BB92-B4F4B57821EA}" type="parTrans" cxnId="{0D0DC411-A1BD-4D27-B1D9-753842283B27}">
      <dgm:prSet/>
      <dgm:spPr/>
      <dgm:t>
        <a:bodyPr/>
        <a:lstStyle/>
        <a:p>
          <a:endParaRPr lang="en-US"/>
        </a:p>
      </dgm:t>
    </dgm:pt>
    <dgm:pt modelId="{DBE5FA2E-5A0D-46A0-A8B8-5D6D6AE54DF5}" type="sibTrans" cxnId="{0D0DC411-A1BD-4D27-B1D9-753842283B27}">
      <dgm:prSet/>
      <dgm:spPr/>
      <dgm:t>
        <a:bodyPr/>
        <a:lstStyle/>
        <a:p>
          <a:endParaRPr lang="en-US"/>
        </a:p>
      </dgm:t>
    </dgm:pt>
    <dgm:pt modelId="{829086B1-304C-4A2B-B202-7D8A6262991E}">
      <dgm:prSet/>
      <dgm:spPr/>
      <dgm:t>
        <a:bodyPr/>
        <a:lstStyle/>
        <a:p>
          <a:pPr rtl="1"/>
          <a:r>
            <a:rPr lang="ar-JO" b="1"/>
            <a:t>ارشاد الاستهلاك للطاقة و المياه لضمان استمرارية الموارد</a:t>
          </a:r>
          <a:endParaRPr lang="en-US"/>
        </a:p>
      </dgm:t>
    </dgm:pt>
    <dgm:pt modelId="{E7E6CFEE-CA87-4598-8B2A-12ACD3593FE7}" type="parTrans" cxnId="{C867FBD8-4378-4B64-96B7-6B812C319E79}">
      <dgm:prSet/>
      <dgm:spPr/>
      <dgm:t>
        <a:bodyPr/>
        <a:lstStyle/>
        <a:p>
          <a:endParaRPr lang="en-US"/>
        </a:p>
      </dgm:t>
    </dgm:pt>
    <dgm:pt modelId="{AE006076-5962-4BFC-90DC-BA9B8FFE1F21}" type="sibTrans" cxnId="{C867FBD8-4378-4B64-96B7-6B812C319E79}">
      <dgm:prSet/>
      <dgm:spPr/>
      <dgm:t>
        <a:bodyPr/>
        <a:lstStyle/>
        <a:p>
          <a:endParaRPr lang="en-US"/>
        </a:p>
      </dgm:t>
    </dgm:pt>
    <dgm:pt modelId="{2337EAB5-721D-7240-9B46-E8DCF1E19227}" type="pres">
      <dgm:prSet presAssocID="{B01ED5AE-6B73-44C7-AA4E-AB8B94475673}" presName="linear" presStyleCnt="0">
        <dgm:presLayoutVars>
          <dgm:animLvl val="lvl"/>
          <dgm:resizeHandles val="exact"/>
        </dgm:presLayoutVars>
      </dgm:prSet>
      <dgm:spPr/>
    </dgm:pt>
    <dgm:pt modelId="{0BFD4B46-041F-6D4F-A7C8-03B297AFB23A}" type="pres">
      <dgm:prSet presAssocID="{5738AD71-02C6-4499-86C3-31879036917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C9AEEC2-6499-C54E-8AF5-BDCFE011299A}" type="pres">
      <dgm:prSet presAssocID="{959F3DA0-02B4-4728-B4B5-86568B3A16B2}" presName="spacer" presStyleCnt="0"/>
      <dgm:spPr/>
    </dgm:pt>
    <dgm:pt modelId="{983619D8-B9AE-2E4F-A0E7-150FB6DE0F54}" type="pres">
      <dgm:prSet presAssocID="{E6DF4BB0-AA7D-4343-AEF7-039C7575188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0713875-38AA-E746-BC85-F12D0123B24D}" type="pres">
      <dgm:prSet presAssocID="{1BAE604B-359F-4908-8A46-A106783EAFD7}" presName="spacer" presStyleCnt="0"/>
      <dgm:spPr/>
    </dgm:pt>
    <dgm:pt modelId="{CA536962-CC97-FE41-8E55-CBB9A824ACF7}" type="pres">
      <dgm:prSet presAssocID="{9C4C0D3E-F2A8-4B56-BD3E-EB8AF5D5AC5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6D8D5EC-C2A3-0247-9302-8573A1CA5A60}" type="pres">
      <dgm:prSet presAssocID="{DBE5FA2E-5A0D-46A0-A8B8-5D6D6AE54DF5}" presName="spacer" presStyleCnt="0"/>
      <dgm:spPr/>
    </dgm:pt>
    <dgm:pt modelId="{917D4C20-4BD3-EA47-A22D-B6FCCAC61B30}" type="pres">
      <dgm:prSet presAssocID="{829086B1-304C-4A2B-B202-7D8A6262991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D0DC411-A1BD-4D27-B1D9-753842283B27}" srcId="{B01ED5AE-6B73-44C7-AA4E-AB8B94475673}" destId="{9C4C0D3E-F2A8-4B56-BD3E-EB8AF5D5AC53}" srcOrd="2" destOrd="0" parTransId="{7AFEE891-8E22-4D01-BB92-B4F4B57821EA}" sibTransId="{DBE5FA2E-5A0D-46A0-A8B8-5D6D6AE54DF5}"/>
    <dgm:cxn modelId="{C505D225-B155-344F-91C8-A2A547E124BB}" type="presOf" srcId="{5738AD71-02C6-4499-86C3-318790369178}" destId="{0BFD4B46-041F-6D4F-A7C8-03B297AFB23A}" srcOrd="0" destOrd="0" presId="urn:microsoft.com/office/officeart/2005/8/layout/vList2"/>
    <dgm:cxn modelId="{7A17DA37-ACCD-9C49-8BEA-60B98D3BFE3E}" type="presOf" srcId="{E6DF4BB0-AA7D-4343-AEF7-039C75751880}" destId="{983619D8-B9AE-2E4F-A0E7-150FB6DE0F54}" srcOrd="0" destOrd="0" presId="urn:microsoft.com/office/officeart/2005/8/layout/vList2"/>
    <dgm:cxn modelId="{BC0BAB65-F7D0-4A9C-8823-44B2558A1883}" srcId="{B01ED5AE-6B73-44C7-AA4E-AB8B94475673}" destId="{E6DF4BB0-AA7D-4343-AEF7-039C75751880}" srcOrd="1" destOrd="0" parTransId="{EFFDE07F-4A5A-4108-8328-AA435D467487}" sibTransId="{1BAE604B-359F-4908-8A46-A106783EAFD7}"/>
    <dgm:cxn modelId="{B1063C7B-84AE-D545-BC58-CC5090296FC3}" type="presOf" srcId="{829086B1-304C-4A2B-B202-7D8A6262991E}" destId="{917D4C20-4BD3-EA47-A22D-B6FCCAC61B30}" srcOrd="0" destOrd="0" presId="urn:microsoft.com/office/officeart/2005/8/layout/vList2"/>
    <dgm:cxn modelId="{D274FEA3-947F-A644-A767-7EBB9682E2C1}" type="presOf" srcId="{9C4C0D3E-F2A8-4B56-BD3E-EB8AF5D5AC53}" destId="{CA536962-CC97-FE41-8E55-CBB9A824ACF7}" srcOrd="0" destOrd="0" presId="urn:microsoft.com/office/officeart/2005/8/layout/vList2"/>
    <dgm:cxn modelId="{C867FBD8-4378-4B64-96B7-6B812C319E79}" srcId="{B01ED5AE-6B73-44C7-AA4E-AB8B94475673}" destId="{829086B1-304C-4A2B-B202-7D8A6262991E}" srcOrd="3" destOrd="0" parTransId="{E7E6CFEE-CA87-4598-8B2A-12ACD3593FE7}" sibTransId="{AE006076-5962-4BFC-90DC-BA9B8FFE1F21}"/>
    <dgm:cxn modelId="{A5C555E9-1EDC-44BF-8079-5B072185CBED}" srcId="{B01ED5AE-6B73-44C7-AA4E-AB8B94475673}" destId="{5738AD71-02C6-4499-86C3-318790369178}" srcOrd="0" destOrd="0" parTransId="{F5598500-AA54-4689-A2C8-195A7D372C4D}" sibTransId="{959F3DA0-02B4-4728-B4B5-86568B3A16B2}"/>
    <dgm:cxn modelId="{147209FC-F373-8F42-A1C1-9327B9490444}" type="presOf" srcId="{B01ED5AE-6B73-44C7-AA4E-AB8B94475673}" destId="{2337EAB5-721D-7240-9B46-E8DCF1E19227}" srcOrd="0" destOrd="0" presId="urn:microsoft.com/office/officeart/2005/8/layout/vList2"/>
    <dgm:cxn modelId="{E7239646-2182-A94A-83AA-9EB91FE3AE71}" type="presParOf" srcId="{2337EAB5-721D-7240-9B46-E8DCF1E19227}" destId="{0BFD4B46-041F-6D4F-A7C8-03B297AFB23A}" srcOrd="0" destOrd="0" presId="urn:microsoft.com/office/officeart/2005/8/layout/vList2"/>
    <dgm:cxn modelId="{E8BF3B1C-33D6-5B40-96CC-9C98BBD18E12}" type="presParOf" srcId="{2337EAB5-721D-7240-9B46-E8DCF1E19227}" destId="{7C9AEEC2-6499-C54E-8AF5-BDCFE011299A}" srcOrd="1" destOrd="0" presId="urn:microsoft.com/office/officeart/2005/8/layout/vList2"/>
    <dgm:cxn modelId="{D5F1BB32-D5EA-1D46-BB73-35CDEE67F0A9}" type="presParOf" srcId="{2337EAB5-721D-7240-9B46-E8DCF1E19227}" destId="{983619D8-B9AE-2E4F-A0E7-150FB6DE0F54}" srcOrd="2" destOrd="0" presId="urn:microsoft.com/office/officeart/2005/8/layout/vList2"/>
    <dgm:cxn modelId="{A2015FE0-422C-3849-912D-3893F9FEC024}" type="presParOf" srcId="{2337EAB5-721D-7240-9B46-E8DCF1E19227}" destId="{50713875-38AA-E746-BC85-F12D0123B24D}" srcOrd="3" destOrd="0" presId="urn:microsoft.com/office/officeart/2005/8/layout/vList2"/>
    <dgm:cxn modelId="{78707DE8-85D4-7D4C-9517-7DBF985E7017}" type="presParOf" srcId="{2337EAB5-721D-7240-9B46-E8DCF1E19227}" destId="{CA536962-CC97-FE41-8E55-CBB9A824ACF7}" srcOrd="4" destOrd="0" presId="urn:microsoft.com/office/officeart/2005/8/layout/vList2"/>
    <dgm:cxn modelId="{E2673AE6-AFA3-AA49-8144-85E0EDDDD6D3}" type="presParOf" srcId="{2337EAB5-721D-7240-9B46-E8DCF1E19227}" destId="{D6D8D5EC-C2A3-0247-9302-8573A1CA5A60}" srcOrd="5" destOrd="0" presId="urn:microsoft.com/office/officeart/2005/8/layout/vList2"/>
    <dgm:cxn modelId="{7A8B17F1-253C-3A4E-9230-CE47D7CF2C68}" type="presParOf" srcId="{2337EAB5-721D-7240-9B46-E8DCF1E19227}" destId="{917D4C20-4BD3-EA47-A22D-B6FCCAC61B3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FCD65-F586-0249-AC74-60C79B66F6EA}">
      <dsp:nvSpPr>
        <dsp:cNvPr id="0" name=""/>
        <dsp:cNvSpPr/>
      </dsp:nvSpPr>
      <dsp:spPr>
        <a:xfrm>
          <a:off x="0" y="0"/>
          <a:ext cx="455506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D6E2C-BE07-A344-9B91-9BD2B5EEAB29}">
      <dsp:nvSpPr>
        <dsp:cNvPr id="0" name=""/>
        <dsp:cNvSpPr/>
      </dsp:nvSpPr>
      <dsp:spPr>
        <a:xfrm>
          <a:off x="0" y="0"/>
          <a:ext cx="4555061" cy="78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200" b="1" kern="1200" dirty="0"/>
            <a:t>نقص المياه في البيئة </a:t>
          </a:r>
          <a:r>
            <a:rPr lang="ar-JO" sz="2200" kern="1200" dirty="0"/>
            <a:t>وجفاف الأنهار والبحيرات عند استخدام الكميات الكبيرة من الماء</a:t>
          </a:r>
          <a:endParaRPr lang="en-US" sz="2200" kern="1200" dirty="0"/>
        </a:p>
      </dsp:txBody>
      <dsp:txXfrm>
        <a:off x="0" y="0"/>
        <a:ext cx="4555061" cy="786354"/>
      </dsp:txXfrm>
    </dsp:sp>
    <dsp:sp modelId="{E1BD7252-FECE-0043-B987-C9A0381C7DD1}">
      <dsp:nvSpPr>
        <dsp:cNvPr id="0" name=""/>
        <dsp:cNvSpPr/>
      </dsp:nvSpPr>
      <dsp:spPr>
        <a:xfrm>
          <a:off x="0" y="786354"/>
          <a:ext cx="4555061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F283C-5B55-324B-B207-9A701889853E}">
      <dsp:nvSpPr>
        <dsp:cNvPr id="0" name=""/>
        <dsp:cNvSpPr/>
      </dsp:nvSpPr>
      <dsp:spPr>
        <a:xfrm>
          <a:off x="0" y="786354"/>
          <a:ext cx="4555061" cy="78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200" b="1" kern="1200" dirty="0"/>
            <a:t>تلويث الهواء </a:t>
          </a:r>
          <a:r>
            <a:rPr lang="ar-JO" sz="2200" kern="1200" dirty="0"/>
            <a:t>الذي نتنفسه عندما استخدام الوقود مثل الفحم أو البنزين في السيارات بشكل كثير</a:t>
          </a:r>
          <a:endParaRPr lang="en-US" sz="2200" kern="1200" dirty="0"/>
        </a:p>
      </dsp:txBody>
      <dsp:txXfrm>
        <a:off x="0" y="786354"/>
        <a:ext cx="4555061" cy="786354"/>
      </dsp:txXfrm>
    </dsp:sp>
    <dsp:sp modelId="{9C61E6B9-EC97-584D-80C8-FB843D1715B8}">
      <dsp:nvSpPr>
        <dsp:cNvPr id="0" name=""/>
        <dsp:cNvSpPr/>
      </dsp:nvSpPr>
      <dsp:spPr>
        <a:xfrm>
          <a:off x="0" y="1572708"/>
          <a:ext cx="4555061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419DD-77B0-064C-92E0-4EF6D1EB0517}">
      <dsp:nvSpPr>
        <dsp:cNvPr id="0" name=""/>
        <dsp:cNvSpPr/>
      </dsp:nvSpPr>
      <dsp:spPr>
        <a:xfrm>
          <a:off x="0" y="1572708"/>
          <a:ext cx="4555061" cy="78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200" b="1" kern="1200" dirty="0"/>
            <a:t>تلويث الماء </a:t>
          </a:r>
          <a:r>
            <a:rPr lang="ar-JO" sz="2200" kern="1200" dirty="0"/>
            <a:t>والتربة بسبب التخلص من النفايات بشكل غير صحيح.</a:t>
          </a:r>
          <a:endParaRPr lang="en-US" sz="2200" kern="1200" dirty="0"/>
        </a:p>
      </dsp:txBody>
      <dsp:txXfrm>
        <a:off x="0" y="1572708"/>
        <a:ext cx="4555061" cy="786354"/>
      </dsp:txXfrm>
    </dsp:sp>
    <dsp:sp modelId="{00511B5F-5A8B-C440-A443-06B49B7021DE}">
      <dsp:nvSpPr>
        <dsp:cNvPr id="0" name=""/>
        <dsp:cNvSpPr/>
      </dsp:nvSpPr>
      <dsp:spPr>
        <a:xfrm>
          <a:off x="0" y="2359062"/>
          <a:ext cx="4555061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FCCFF-96D7-284F-8B46-679370D4328F}">
      <dsp:nvSpPr>
        <dsp:cNvPr id="0" name=""/>
        <dsp:cNvSpPr/>
      </dsp:nvSpPr>
      <dsp:spPr>
        <a:xfrm>
          <a:off x="0" y="2359062"/>
          <a:ext cx="4555061" cy="78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200" b="1" kern="1200" dirty="0"/>
            <a:t>فقدان المواطن الطبيعية </a:t>
          </a:r>
          <a:r>
            <a:rPr lang="ar-JO" sz="2200" kern="1200" dirty="0"/>
            <a:t>للحيوانات والنباتات بسب إزالة الغابات</a:t>
          </a:r>
          <a:endParaRPr lang="en-US" sz="2200" kern="1200" dirty="0"/>
        </a:p>
      </dsp:txBody>
      <dsp:txXfrm>
        <a:off x="0" y="2359062"/>
        <a:ext cx="4555061" cy="7863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53197-1610-EE45-ABAC-6948073D4425}">
      <dsp:nvSpPr>
        <dsp:cNvPr id="0" name=""/>
        <dsp:cNvSpPr/>
      </dsp:nvSpPr>
      <dsp:spPr>
        <a:xfrm>
          <a:off x="0" y="1186424"/>
          <a:ext cx="5749071" cy="1374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/>
            <a:t>لقياس مدى الوعي قمنا بتطوير استبيان عبر الموقع الإلكتروني </a:t>
          </a:r>
          <a:r>
            <a:rPr lang="en-US" sz="2500" kern="1200" dirty="0"/>
            <a:t>Google </a:t>
          </a:r>
          <a:r>
            <a:rPr lang="ar-SA" sz="2500" kern="1200" dirty="0"/>
            <a:t> و ارساله الى أفراد عائلتنا و أصدقائنا و معارفنا </a:t>
          </a:r>
          <a:endParaRPr lang="en-US" sz="2500" kern="1200" dirty="0"/>
        </a:p>
      </dsp:txBody>
      <dsp:txXfrm>
        <a:off x="67110" y="1253534"/>
        <a:ext cx="5614851" cy="1240530"/>
      </dsp:txXfrm>
    </dsp:sp>
    <dsp:sp modelId="{11F37695-EE0E-D94A-B639-A2B1ADB19007}">
      <dsp:nvSpPr>
        <dsp:cNvPr id="0" name=""/>
        <dsp:cNvSpPr/>
      </dsp:nvSpPr>
      <dsp:spPr>
        <a:xfrm>
          <a:off x="0" y="2633175"/>
          <a:ext cx="5749071" cy="137475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https://forms.gle/DQq3boYEW8KfkgXm7</a:t>
          </a:r>
        </a:p>
      </dsp:txBody>
      <dsp:txXfrm>
        <a:off x="67110" y="2700285"/>
        <a:ext cx="5614851" cy="1240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A3CB0-726A-664A-A6F9-5F3F8028665C}">
      <dsp:nvSpPr>
        <dsp:cNvPr id="0" name=""/>
        <dsp:cNvSpPr/>
      </dsp:nvSpPr>
      <dsp:spPr>
        <a:xfrm>
          <a:off x="926047" y="345361"/>
          <a:ext cx="4631618" cy="4631618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/>
            <a:t>تضمن الاستبيان ١٠ أسئلة </a:t>
          </a:r>
          <a:endParaRPr lang="en-US" sz="2900" kern="1200" dirty="0"/>
        </a:p>
      </dsp:txBody>
      <dsp:txXfrm>
        <a:off x="3384665" y="1305319"/>
        <a:ext cx="1709287" cy="1268181"/>
      </dsp:txXfrm>
    </dsp:sp>
    <dsp:sp modelId="{69660039-875D-6340-A582-D543D5A10343}">
      <dsp:nvSpPr>
        <dsp:cNvPr id="0" name=""/>
        <dsp:cNvSpPr/>
      </dsp:nvSpPr>
      <dsp:spPr>
        <a:xfrm>
          <a:off x="926047" y="500851"/>
          <a:ext cx="4631618" cy="4631618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/>
            <a:t>سؤال اجب بنعم او لا</a:t>
          </a:r>
          <a:endParaRPr lang="en-US" sz="2900" kern="1200"/>
        </a:p>
      </dsp:txBody>
      <dsp:txXfrm>
        <a:off x="3384665" y="2904330"/>
        <a:ext cx="1709287" cy="1268181"/>
      </dsp:txXfrm>
    </dsp:sp>
    <dsp:sp modelId="{91EBA458-BEEE-6A40-A384-C68772A5DE7F}">
      <dsp:nvSpPr>
        <dsp:cNvPr id="0" name=""/>
        <dsp:cNvSpPr/>
      </dsp:nvSpPr>
      <dsp:spPr>
        <a:xfrm>
          <a:off x="770557" y="500851"/>
          <a:ext cx="4631618" cy="4631618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/>
            <a:t>سؤالان اختر ما تراه مناسبا </a:t>
          </a:r>
          <a:endParaRPr lang="en-US" sz="2900" kern="1200"/>
        </a:p>
      </dsp:txBody>
      <dsp:txXfrm>
        <a:off x="1234270" y="2904330"/>
        <a:ext cx="1709287" cy="1268181"/>
      </dsp:txXfrm>
    </dsp:sp>
    <dsp:sp modelId="{12DC813A-D32D-EA45-BFD5-B02892E651B7}">
      <dsp:nvSpPr>
        <dsp:cNvPr id="0" name=""/>
        <dsp:cNvSpPr/>
      </dsp:nvSpPr>
      <dsp:spPr>
        <a:xfrm>
          <a:off x="770557" y="345361"/>
          <a:ext cx="4631618" cy="4631618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/>
            <a:t>٧ أسئلة موافق أو غير موافق</a:t>
          </a:r>
          <a:endParaRPr lang="en-US" sz="2900" kern="1200" dirty="0"/>
        </a:p>
      </dsp:txBody>
      <dsp:txXfrm>
        <a:off x="1234270" y="1305319"/>
        <a:ext cx="1709287" cy="1268181"/>
      </dsp:txXfrm>
    </dsp:sp>
    <dsp:sp modelId="{0CF49AF7-E7EE-7848-83C3-24150C467CD1}">
      <dsp:nvSpPr>
        <dsp:cNvPr id="0" name=""/>
        <dsp:cNvSpPr/>
      </dsp:nvSpPr>
      <dsp:spPr>
        <a:xfrm>
          <a:off x="639328" y="58642"/>
          <a:ext cx="5205057" cy="5205057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E8DC0-ACA8-C24A-9B24-CAD52456A1C2}">
      <dsp:nvSpPr>
        <dsp:cNvPr id="0" name=""/>
        <dsp:cNvSpPr/>
      </dsp:nvSpPr>
      <dsp:spPr>
        <a:xfrm>
          <a:off x="639328" y="214132"/>
          <a:ext cx="5205057" cy="5205057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FA15A-A57A-FB4D-841A-742C5D3901E4}">
      <dsp:nvSpPr>
        <dsp:cNvPr id="0" name=""/>
        <dsp:cNvSpPr/>
      </dsp:nvSpPr>
      <dsp:spPr>
        <a:xfrm>
          <a:off x="483838" y="214132"/>
          <a:ext cx="5205057" cy="5205057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202CA-13C7-F749-9FA7-4ED603448A7B}">
      <dsp:nvSpPr>
        <dsp:cNvPr id="0" name=""/>
        <dsp:cNvSpPr/>
      </dsp:nvSpPr>
      <dsp:spPr>
        <a:xfrm>
          <a:off x="483838" y="58642"/>
          <a:ext cx="5205057" cy="5205057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D4B46-041F-6D4F-A7C8-03B297AFB23A}">
      <dsp:nvSpPr>
        <dsp:cNvPr id="0" name=""/>
        <dsp:cNvSpPr/>
      </dsp:nvSpPr>
      <dsp:spPr>
        <a:xfrm>
          <a:off x="0" y="38783"/>
          <a:ext cx="4780416" cy="10424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700" b="1" i="0" kern="1200"/>
            <a:t>عدم تدمير المساحات البرية لمنع ظهور الأمراض الحيوانية.</a:t>
          </a:r>
          <a:endParaRPr lang="en-US" sz="2700" kern="1200"/>
        </a:p>
      </dsp:txBody>
      <dsp:txXfrm>
        <a:off x="50889" y="89672"/>
        <a:ext cx="4678638" cy="940692"/>
      </dsp:txXfrm>
    </dsp:sp>
    <dsp:sp modelId="{983619D8-B9AE-2E4F-A0E7-150FB6DE0F54}">
      <dsp:nvSpPr>
        <dsp:cNvPr id="0" name=""/>
        <dsp:cNvSpPr/>
      </dsp:nvSpPr>
      <dsp:spPr>
        <a:xfrm>
          <a:off x="0" y="1159013"/>
          <a:ext cx="4780416" cy="10424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700" b="1" kern="1200"/>
            <a:t>ت</a:t>
          </a:r>
          <a:r>
            <a:rPr lang="ar-JO" sz="2700" b="1" i="0" kern="1200"/>
            <a:t>قليل تلوث الهواء للحفاظ على جودة الصحة للانسان.</a:t>
          </a:r>
          <a:endParaRPr lang="en-US" sz="2700" kern="1200"/>
        </a:p>
      </dsp:txBody>
      <dsp:txXfrm>
        <a:off x="50889" y="1209902"/>
        <a:ext cx="4678638" cy="940692"/>
      </dsp:txXfrm>
    </dsp:sp>
    <dsp:sp modelId="{CA536962-CC97-FE41-8E55-CBB9A824ACF7}">
      <dsp:nvSpPr>
        <dsp:cNvPr id="0" name=""/>
        <dsp:cNvSpPr/>
      </dsp:nvSpPr>
      <dsp:spPr>
        <a:xfrm>
          <a:off x="0" y="2279243"/>
          <a:ext cx="4780416" cy="10424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700" b="1" i="0" kern="1200"/>
            <a:t>الحفاظ على التنوع البيولوجي للحفاظ على القيمة الغذائية للطعام</a:t>
          </a:r>
          <a:endParaRPr lang="en-US" sz="2700" kern="1200"/>
        </a:p>
      </dsp:txBody>
      <dsp:txXfrm>
        <a:off x="50889" y="2330132"/>
        <a:ext cx="4678638" cy="940692"/>
      </dsp:txXfrm>
    </dsp:sp>
    <dsp:sp modelId="{917D4C20-4BD3-EA47-A22D-B6FCCAC61B30}">
      <dsp:nvSpPr>
        <dsp:cNvPr id="0" name=""/>
        <dsp:cNvSpPr/>
      </dsp:nvSpPr>
      <dsp:spPr>
        <a:xfrm>
          <a:off x="0" y="3399473"/>
          <a:ext cx="4780416" cy="10424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700" b="1" kern="1200"/>
            <a:t>ارشاد الاستهلاك للطاقة و المياه لضمان استمرارية الموارد</a:t>
          </a:r>
          <a:endParaRPr lang="en-US" sz="2700" kern="1200"/>
        </a:p>
      </dsp:txBody>
      <dsp:txXfrm>
        <a:off x="50889" y="3450362"/>
        <a:ext cx="4678638" cy="940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48F42-AB67-7F44-88AF-BCD51BE3160B}" type="datetimeFigureOut">
              <a:rPr lang="en-US" smtClean="0"/>
              <a:t>5/16/23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01A39-15A3-0D44-B545-CB2A0E339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2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01A39-15A3-0D44-B545-CB2A0E3397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99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Celina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01A39-15A3-0D44-B545-CB2A0E3397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41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Taleen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01A39-15A3-0D44-B545-CB2A0E3397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11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Taleen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01A39-15A3-0D44-B545-CB2A0E3397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72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Taleen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01A39-15A3-0D44-B545-CB2A0E3397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22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01A39-15A3-0D44-B545-CB2A0E3397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03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01A39-15A3-0D44-B545-CB2A0E3397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9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01A39-15A3-0D44-B545-CB2A0E3397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5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01A39-15A3-0D44-B545-CB2A0E3397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74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Yasmin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01A39-15A3-0D44-B545-CB2A0E3397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15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Yasmin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01A39-15A3-0D44-B545-CB2A0E3397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16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Yasmin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01A39-15A3-0D44-B545-CB2A0E3397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03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01A39-15A3-0D44-B545-CB2A0E3397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52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01A39-15A3-0D44-B545-CB2A0E3397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95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Celina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01A39-15A3-0D44-B545-CB2A0E3397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71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Celina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01A39-15A3-0D44-B545-CB2A0E3397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0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5/16/23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79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5/16/23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6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5/16/23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7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5/16/23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7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5/16/23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8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5/16/23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5/16/23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1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5/16/23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81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5/16/23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5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5/16/23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70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5/16/23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5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5/16/23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7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wdoo3.com/%D9%83%D9%8A%D9%81_%D9%8A%D8%A4%D8%AB%D8%B1_%D8%A7%D9%84%D8%A5%D9%86%D8%B3%D8%A7%D9%86_%D8%B9%D9%84%D9%89_%D8%A7%D9%84%D8%A8%D9%8A%D8%A6%D8%A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FC8C4A-D466-FFE8-51BA-221346922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033" y="670559"/>
            <a:ext cx="4683321" cy="21488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3800" dirty="0" err="1">
                <a:latin typeface="Arial" panose="020B0604020202020204" pitchFamily="34" charset="0"/>
                <a:cs typeface="Arial" panose="020B0604020202020204" pitchFamily="34" charset="0"/>
              </a:rPr>
              <a:t>البيئة</a:t>
            </a:r>
            <a:endParaRPr lang="en-US" sz="1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2785DE6-209E-8ACC-6D96-4713CC9B9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7004" y="670559"/>
            <a:ext cx="4555782" cy="54450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1">
              <a:spcBef>
                <a:spcPts val="1000"/>
              </a:spcBef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آيار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٢٠٢٣</a:t>
            </a:r>
          </a:p>
          <a:p>
            <a:pPr rtl="1">
              <a:spcBef>
                <a:spcPts val="10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‏</a:t>
            </a:r>
            <a:endParaRPr lang="ar-SA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تالين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ياسين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سلمى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حنتوش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>
              <a:spcBef>
                <a:spcPts val="1000"/>
              </a:spcBef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سيلينا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عكاوي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rtl="1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ماريا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جنحو</a:t>
            </a:r>
            <a:endParaRPr lang="ar-SA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‏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ياسمين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أبو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هدبة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50" name="Picture 2" descr="ما هي البيئة - موضوع">
            <a:extLst>
              <a:ext uri="{FF2B5EF4-FFF2-40B4-BE49-F238E27FC236}">
                <a16:creationId xmlns:a16="http://schemas.microsoft.com/office/drawing/2014/main" id="{BE44DC5C-02E8-88F1-0CB9-8ED875DED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3" r="1430"/>
          <a:stretch/>
        </p:blipFill>
        <p:spPr bwMode="auto"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908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82B6AF-7FC3-3FCC-F06C-70B6BAE5B2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587513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638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1720E282-322A-1B1E-5ACA-C0657A63FC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93663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8715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1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F639A3EC-3165-8538-F3B9-5BDCCEA4D3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250229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389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0AE05-E782-AD95-2129-23F2B218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4596249A-9EDE-4672-6BAB-21EA1AF564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567575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7861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77B97-C2DC-F120-3AD0-91545F990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057101" cy="4480726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6600" kern="1200">
                <a:latin typeface="+mj-lt"/>
                <a:ea typeface="+mj-ea"/>
                <a:cs typeface="+mj-cs"/>
              </a:rPr>
              <a:t>‏ما هو واجبنا الإنساني تجاه البيئة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125AC8-E409-3F4D-40FC-80C877921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336162"/>
              </p:ext>
            </p:extLst>
          </p:nvPr>
        </p:nvGraphicFramePr>
        <p:xfrm>
          <a:off x="5170778" y="1188637"/>
          <a:ext cx="4780416" cy="448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3041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ight Triangle 308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433F0E-5AAE-6A21-D6ED-6DA592DBF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7" y="1188637"/>
            <a:ext cx="3533986" cy="1597228"/>
          </a:xfrm>
        </p:spPr>
        <p:txBody>
          <a:bodyPr>
            <a:normAutofit/>
          </a:bodyPr>
          <a:lstStyle/>
          <a:p>
            <a:pPr algn="r" rtl="1"/>
            <a:r>
              <a:rPr lang="ar-SA" sz="6000" dirty="0"/>
              <a:t>حلول</a:t>
            </a:r>
            <a:endParaRPr lang="en-US" sz="6000" dirty="0"/>
          </a:p>
        </p:txBody>
      </p:sp>
      <p:pic>
        <p:nvPicPr>
          <p:cNvPr id="3074" name="Picture 2" descr="حماية البيئة وحقوق الانسان - أصبح الاهتمام بالقضايا البيئية اهتماماً  رئيسياً ولا يمكن لأي دولة تريد أن تتقدم في أي مجال إلا أن تأخذ البعد البيئي  كأحد أهم القضايا التنموية التي تخطط">
            <a:extLst>
              <a:ext uri="{FF2B5EF4-FFF2-40B4-BE49-F238E27FC236}">
                <a16:creationId xmlns:a16="http://schemas.microsoft.com/office/drawing/2014/main" id="{7AB32F42-AFCB-8919-21AC-B78834578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6"/>
          <a:stretch/>
        </p:blipFill>
        <p:spPr bwMode="auto">
          <a:xfrm>
            <a:off x="1123357" y="3018327"/>
            <a:ext cx="3533985" cy="272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3861A-1AD0-81B2-4046-5B8DE8BD5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057" y="1332462"/>
            <a:ext cx="5425394" cy="2728198"/>
          </a:xfrm>
        </p:spPr>
        <p:txBody>
          <a:bodyPr anchor="t">
            <a:noAutofit/>
          </a:bodyPr>
          <a:lstStyle/>
          <a:p>
            <a:pPr marL="800100" lvl="1" indent="-342900" algn="r" rtl="1">
              <a:buFont typeface="Symbol" pitchFamily="2" charset="2"/>
              <a:buChar char=""/>
            </a:pPr>
            <a:r>
              <a:rPr lang="ar-SA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‏التخلي عن البلاستك</a:t>
            </a:r>
            <a:endParaRPr lang="en-JO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r" rtl="1">
              <a:buFont typeface="Symbol" pitchFamily="2" charset="2"/>
              <a:buChar char=""/>
            </a:pPr>
            <a:r>
              <a:rPr lang="ar-SA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‏زراعة الأشجار</a:t>
            </a:r>
            <a:endParaRPr lang="en-JO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r" rtl="1">
              <a:buFont typeface="Symbol" pitchFamily="2" charset="2"/>
              <a:buChar char=""/>
            </a:pPr>
            <a:r>
              <a:rPr lang="ar-SA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‏الحفاظ على المياه</a:t>
            </a:r>
            <a:endParaRPr lang="en-JO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r" rtl="1">
              <a:buFont typeface="Symbol" pitchFamily="2" charset="2"/>
              <a:buChar char=""/>
            </a:pPr>
            <a:r>
              <a:rPr lang="ar-SA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‏المشي واستخدام الدراجة</a:t>
            </a:r>
            <a:endParaRPr lang="en-JO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r" rtl="1">
              <a:buFont typeface="Symbol" pitchFamily="2" charset="2"/>
              <a:buChar char=""/>
            </a:pPr>
            <a:r>
              <a:rPr lang="ar-SA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‏إعادة الاستخدام و التدوير</a:t>
            </a:r>
            <a:endParaRPr lang="en-JO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r" rtl="1">
              <a:buFont typeface="Symbol" pitchFamily="2" charset="2"/>
              <a:buChar char=""/>
            </a:pPr>
            <a:r>
              <a:rPr lang="ar-SA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‏توفير الطاقة</a:t>
            </a:r>
            <a:endParaRPr lang="en-JO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r" rtl="1">
              <a:buFont typeface="Symbol" pitchFamily="2" charset="2"/>
              <a:buChar char=""/>
            </a:pPr>
            <a:r>
              <a:rPr lang="ar-SA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شراء المواد قدر الحاجة فقط</a:t>
            </a:r>
            <a:endParaRPr lang="en-JO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r" rtl="1">
              <a:buFont typeface="Symbol" pitchFamily="2" charset="2"/>
              <a:buChar char=""/>
            </a:pPr>
            <a:r>
              <a:rPr lang="ar-SA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استخدام المواد التي يمكن إعادة استخدامها</a:t>
            </a:r>
            <a:endParaRPr lang="en-JO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r" rtl="1">
              <a:buFont typeface="Symbol" pitchFamily="2" charset="2"/>
              <a:buChar char=""/>
            </a:pPr>
            <a:r>
              <a:rPr lang="ar-SA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عدم استخدام أكياس البلاستيك</a:t>
            </a:r>
            <a:endParaRPr lang="en-JO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r" rtl="1">
              <a:buFont typeface="Symbol" pitchFamily="2" charset="2"/>
              <a:buChar char=""/>
            </a:pPr>
            <a:r>
              <a:rPr lang="ar-SA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استخدام أدوات المطبخ التي يتم غسلها بدل التخلص منها</a:t>
            </a:r>
            <a:endParaRPr lang="en-JO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87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المراجع: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hlinkClick r:id="rId3"/>
              </a:rPr>
              <a:t>https://ar.wikipedia.org</a:t>
            </a:r>
            <a:endParaRPr lang="ar-SA" dirty="0"/>
          </a:p>
          <a:p>
            <a:r>
              <a:rPr lang="en-US" dirty="0">
                <a:hlinkClick r:id="rId4"/>
              </a:rPr>
              <a:t>https://mawdoo3.com/%D9%83%D9%8A%D9%81_%D9%8A%D8%A4%D8%AB%D8%B1_%D8%A7%D9%84%D8%A5%D9%86%D8%B3%D8%A7%D9%86_%D8%B9%D9%84%D9%89_%D8%A7%D9%84%D8%A8%D9%8A%D8%A6%D8%A9</a:t>
            </a:r>
            <a:endParaRPr lang="ar-SA" dirty="0"/>
          </a:p>
          <a:p>
            <a:r>
              <a:rPr lang="en-US" dirty="0"/>
              <a:t>http://</a:t>
            </a:r>
            <a:r>
              <a:rPr lang="en-US" dirty="0" err="1"/>
              <a:t>www.cairo.gov.eg</a:t>
            </a:r>
            <a:r>
              <a:rPr lang="en-US" dirty="0"/>
              <a:t>/</a:t>
            </a:r>
            <a:r>
              <a:rPr lang="en-US" dirty="0" err="1"/>
              <a:t>ar</a:t>
            </a:r>
            <a:r>
              <a:rPr lang="en-US" dirty="0"/>
              <a:t>/Imp%20Information/</a:t>
            </a:r>
            <a:r>
              <a:rPr lang="en-US" dirty="0" err="1"/>
              <a:t>The_Environment</a:t>
            </a:r>
            <a:r>
              <a:rPr lang="en-US" dirty="0"/>
              <a:t>/Pages/</a:t>
            </a:r>
            <a:r>
              <a:rPr lang="en-US" dirty="0" err="1"/>
              <a:t>disb.aspx?ID</a:t>
            </a:r>
            <a:r>
              <a:rPr lang="en-US" dirty="0"/>
              <a:t>=5#:~:text=%D8%AA%D8%B9%D8%B1%D9%8A%D9%81%20%D8%A7%D9%84%D8%A8%D9%8A%D8%A6%D8%A9,%D9%88%D8%A7%D9%84%D8%AA%D9%8A%20%D9%86%D8%AA%D8%B9%D8%A7%D9%85%D9%84%20%D9%85%D8%B9%D9%87%D8%A7%20%D8%A8%D8%B4%D9%83%D9%84%20%D8%AF%D9%88%D8%B1%D9%8A%22.</a:t>
            </a:r>
            <a:endParaRPr lang="ar-SA" dirty="0"/>
          </a:p>
          <a:p>
            <a:endParaRPr lang="ar-S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80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E5BB9-D750-94AC-BCEA-F596F6C99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pPr algn="r" rtl="1"/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ما هي البيئة؟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36F3C-A7F2-7AD2-D58D-2E703A096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 algn="r" defTabSz="914400" rtl="1" eaLnBrk="1" latinLnBrk="0" hangingPunct="1">
              <a:spcBef>
                <a:spcPts val="1000"/>
              </a:spcBef>
              <a:buNone/>
            </a:pPr>
            <a:r>
              <a:rPr lang="ar-JO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كل ما يحيط بالإنسان من ماء وهواء ويابسة وفضاء خارجي، وكل ما تحتويه هذه الأوساط من جماد ونبات وحيوان وأشكال مختلفة من طاقة ونظم وعمليات طبيعية وأنشطة بشرية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aqua, graphics, clipart, design&#10;&#10;Description automatically generated">
            <a:extLst>
              <a:ext uri="{FF2B5EF4-FFF2-40B4-BE49-F238E27FC236}">
                <a16:creationId xmlns:a16="http://schemas.microsoft.com/office/drawing/2014/main" id="{41B6753F-4E2E-A9F7-857A-F5E20DE47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532" y="3053808"/>
            <a:ext cx="5150277" cy="257513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02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247" y="432513"/>
            <a:ext cx="4428699" cy="274568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لماذا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يجب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علينا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الحفاظ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على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البيئة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259" y="3362338"/>
            <a:ext cx="5081686" cy="1655762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indent="-228600" algn="r" rtl="1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حماية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مواطن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الكثير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من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الكائنات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الحية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ليتحقّق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بذلك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الاستقرار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والتوازن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البيئي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28600" algn="r" rtl="1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الحصول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على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مياه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نظيفة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وعذبة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والتي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تعود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بالفوائد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العديدة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على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الإنسان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والكائنات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الأخرى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228600" algn="r" rtl="1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الحفاظ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على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تنوع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الحيوانات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والنباتات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 descr="A group of people cleaning the earth&#10;&#10;Description automatically generated with low confidence">
            <a:extLst>
              <a:ext uri="{FF2B5EF4-FFF2-40B4-BE49-F238E27FC236}">
                <a16:creationId xmlns:a16="http://schemas.microsoft.com/office/drawing/2014/main" id="{968AE907-733D-88FF-737F-6307DE3137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02"/>
          <a:stretch/>
        </p:blipFill>
        <p:spPr>
          <a:xfrm>
            <a:off x="5359326" y="10"/>
            <a:ext cx="6832674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832674" y="6858000"/>
                </a:lnTo>
                <a:lnTo>
                  <a:pt x="0" y="6858000"/>
                </a:lnTo>
                <a:lnTo>
                  <a:pt x="82968" y="6674481"/>
                </a:lnTo>
                <a:cubicBezTo>
                  <a:pt x="504887" y="5676950"/>
                  <a:pt x="738199" y="4580222"/>
                  <a:pt x="738199" y="3429000"/>
                </a:cubicBezTo>
                <a:cubicBezTo>
                  <a:pt x="738199" y="2277779"/>
                  <a:pt x="504887" y="1181050"/>
                  <a:pt x="82968" y="18352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549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797A42-E795-8619-2067-68943A65A6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91" b="2058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1DDF296-9EB9-3242-5F80-D19CC6E24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5050" y="3239302"/>
            <a:ext cx="7581900" cy="2514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فمن</a:t>
            </a:r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يلوث</a:t>
            </a:r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البيئة</a:t>
            </a:r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فهو</a:t>
            </a:r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يلوث</a:t>
            </a:r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الوجه</a:t>
            </a:r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الجميل</a:t>
            </a:r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لوطنه</a:t>
            </a:r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العزيز</a:t>
            </a:r>
            <a:endParaRPr lang="en-US" sz="6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دوة دولية في موضوع: حماية البيئة بين المقتضيات القانونية والممارسة العملية  – المركز العربي للقانون الدولي الإنساني">
            <a:extLst>
              <a:ext uri="{FF2B5EF4-FFF2-40B4-BE49-F238E27FC236}">
                <a16:creationId xmlns:a16="http://schemas.microsoft.com/office/drawing/2014/main" id="{4E118E22-6D29-E9C3-32EC-021FF984F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r="4627"/>
          <a:stretch/>
        </p:blipFill>
        <p:spPr bwMode="auto">
          <a:xfrm>
            <a:off x="409576" y="633619"/>
            <a:ext cx="6648449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8533" y="978619"/>
            <a:ext cx="3404594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1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كيف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نحافظ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على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البيئة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6866" y="1958831"/>
            <a:ext cx="4247928" cy="3429000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228600" algn="r" rtl="1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العمل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على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تكثيف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زراعة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الأشجار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228600" algn="r" rtl="1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التوعية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228600" algn="r" rtl="1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الاهتمام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بالتشجير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أمام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المنازل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وفي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كل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الطرق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28600" algn="r" rt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ترشيد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استهلاك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المياه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وعدم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الإسراف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فيها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الحفاظ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عليها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وعدم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تلويثها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228600" algn="r" rtl="1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الحد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من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استخدام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المواد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الكيماوية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الضارة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228600" algn="r" rtl="1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العمل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على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استخدام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أسمدة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عضوية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في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الزراعة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59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A10C80-C43C-BF7F-CD83-E27C28AA2B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2" r="12897" b="2"/>
          <a:stretch/>
        </p:blipFill>
        <p:spPr>
          <a:xfrm>
            <a:off x="962163" y="1365211"/>
            <a:ext cx="4104150" cy="3383223"/>
          </a:xfrm>
          <a:custGeom>
            <a:avLst/>
            <a:gdLst/>
            <a:ahLst/>
            <a:cxnLst/>
            <a:rect l="l" t="t" r="r" b="b"/>
            <a:pathLst>
              <a:path w="6204404" h="5114544">
                <a:moveTo>
                  <a:pt x="5659431" y="0"/>
                </a:moveTo>
                <a:lnTo>
                  <a:pt x="6157098" y="0"/>
                </a:lnTo>
                <a:lnTo>
                  <a:pt x="6181355" y="190991"/>
                </a:lnTo>
                <a:cubicBezTo>
                  <a:pt x="6196596" y="341154"/>
                  <a:pt x="6204404" y="493515"/>
                  <a:pt x="6204404" y="647700"/>
                </a:cubicBezTo>
                <a:cubicBezTo>
                  <a:pt x="6204404" y="3114670"/>
                  <a:pt x="4205578" y="5114544"/>
                  <a:pt x="1739900" y="5114544"/>
                </a:cubicBezTo>
                <a:cubicBezTo>
                  <a:pt x="1123481" y="5114544"/>
                  <a:pt x="536240" y="4989552"/>
                  <a:pt x="2114" y="4763518"/>
                </a:cubicBezTo>
                <a:lnTo>
                  <a:pt x="0" y="4762561"/>
                </a:lnTo>
                <a:lnTo>
                  <a:pt x="0" y="4226363"/>
                </a:lnTo>
                <a:lnTo>
                  <a:pt x="15791" y="4234455"/>
                </a:lnTo>
                <a:cubicBezTo>
                  <a:pt x="537360" y="4485921"/>
                  <a:pt x="1122182" y="4626842"/>
                  <a:pt x="1739899" y="4626842"/>
                </a:cubicBezTo>
                <a:cubicBezTo>
                  <a:pt x="3936226" y="4626842"/>
                  <a:pt x="5716700" y="2845319"/>
                  <a:pt x="5716700" y="647700"/>
                </a:cubicBezTo>
                <a:cubicBezTo>
                  <a:pt x="5716700" y="510349"/>
                  <a:pt x="5709745" y="374623"/>
                  <a:pt x="5696169" y="240856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DC21CF-BAD1-443A-40C7-E6E2F6C36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163" y="1581529"/>
            <a:ext cx="3072633" cy="17274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603504" rtl="1"/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‏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الأذى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الذي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يتسبب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به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الإنسان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للبيئة</a:t>
            </a:r>
            <a:endParaRPr lang="en-US" sz="6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53A1C1-C227-8AFC-F64F-275CDE4106D4}"/>
              </a:ext>
            </a:extLst>
          </p:cNvPr>
          <p:cNvSpPr txBox="1"/>
          <p:nvPr/>
        </p:nvSpPr>
        <p:spPr>
          <a:xfrm>
            <a:off x="5105994" y="1105469"/>
            <a:ext cx="43109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01752" rtl="1">
              <a:spcAft>
                <a:spcPts val="396"/>
              </a:spcAft>
            </a:pPr>
            <a:r>
              <a:rPr lang="ar-JO" sz="2400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عندما يستخدم الإنسان الموارد البيئية بشكل خاطئ، يمكن أن يتسبب بأضرر بالبيئة بطرق عدة مثل: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E636D6-7A8D-14D0-FD92-4B9F6B4E3B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075987"/>
              </p:ext>
            </p:extLst>
          </p:nvPr>
        </p:nvGraphicFramePr>
        <p:xfrm>
          <a:off x="5183625" y="2305798"/>
          <a:ext cx="4555061" cy="3145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1458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59FA8-E8FB-B116-E673-6AE5920FB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119" y="891540"/>
            <a:ext cx="4589493" cy="1578308"/>
          </a:xfrm>
        </p:spPr>
        <p:txBody>
          <a:bodyPr>
            <a:normAutofit/>
          </a:bodyPr>
          <a:lstStyle/>
          <a:p>
            <a:pPr algn="r" defTabSz="914400" rtl="1" eaLnBrk="1" latinLnBrk="0" hangingPunct="1">
              <a:spcBef>
                <a:spcPct val="0"/>
              </a:spcBef>
            </a:pPr>
            <a:r>
              <a:rPr lang="ar-SA" sz="4000" dirty="0">
                <a:latin typeface="Arial" panose="020B0604020202020204" pitchFamily="34" charset="0"/>
                <a:cs typeface="Arial" panose="020B0604020202020204" pitchFamily="34" charset="0"/>
              </a:rPr>
              <a:t>لماذا يقوم الانسان بإيذاء البيئة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8F600-2931-7024-B8D4-F24911DBE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119" y="2164976"/>
            <a:ext cx="4589491" cy="4356847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ar-JO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قد يلقي البعض القمامة في أماكن غير مخصصة لذلك لأنهم </a:t>
            </a:r>
            <a:r>
              <a:rPr lang="ar-JO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يشعرون بالكسل</a:t>
            </a:r>
            <a:r>
              <a:rPr lang="ar-JO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أو لعدم وجود صناديق قمامة بالقرب منهم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ar-JO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قد يستخدم البعض المواد الضارة للبيئة مثل البلاستيك بكثرة </a:t>
            </a:r>
            <a:r>
              <a:rPr lang="ar-JO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لأنها رخيصة وسهلة الاستخدام </a:t>
            </a:r>
            <a:r>
              <a:rPr lang="ar-JO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دون أن يدركوا التأثير البيئي السلبي الذي تسببه.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قد يقوم البعض ب</a:t>
            </a:r>
            <a:r>
              <a:rPr lang="ar-JO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تلويث المياه أو التخلص من النفايات بطرق غير آمنة للبيئة لأنهم مهتمين بالربح المالي فقط.</a:t>
            </a:r>
          </a:p>
          <a:p>
            <a:pPr algn="r" rtl="1"/>
            <a:endParaRPr lang="ar-JO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4FD0EE-401D-3997-F6A4-010BDE52AB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746"/>
          <a:stretch/>
        </p:blipFill>
        <p:spPr>
          <a:xfrm>
            <a:off x="1" y="10"/>
            <a:ext cx="6832674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1004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C7681-DC49-D6DD-FEE7-01D8E9797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057101" cy="4480726"/>
          </a:xfrm>
        </p:spPr>
        <p:txBody>
          <a:bodyPr>
            <a:normAutofit/>
          </a:bodyPr>
          <a:lstStyle/>
          <a:p>
            <a:pPr algn="r"/>
            <a:r>
              <a:rPr lang="ar-SA" sz="6600" dirty="0"/>
              <a:t>مدى الوعي عند المجتمع</a:t>
            </a:r>
            <a:endParaRPr lang="en-US" sz="6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1F4268-3D6F-CCE7-CD71-0A7DBB208C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33003"/>
              </p:ext>
            </p:extLst>
          </p:nvPr>
        </p:nvGraphicFramePr>
        <p:xfrm>
          <a:off x="4974339" y="475014"/>
          <a:ext cx="5749071" cy="519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6078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205C9D-466F-77E5-06CE-141DB6907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pPr algn="r" defTabSz="914400" rtl="1" eaLnBrk="1" latinLnBrk="0" hangingPunct="1">
              <a:spcBef>
                <a:spcPct val="0"/>
              </a:spcBef>
              <a:buNone/>
            </a:pPr>
            <a:r>
              <a:rPr lang="ar-SA" sz="4000" b="1" dirty="0"/>
              <a:t>تصميم الاستبانة</a:t>
            </a:r>
            <a:endParaRPr lang="en-US" sz="40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F24302-7168-86A0-9237-8B6F0CE63E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823914"/>
              </p:ext>
            </p:extLst>
          </p:nvPr>
        </p:nvGraphicFramePr>
        <p:xfrm>
          <a:off x="5312664" y="17373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0910E21-DE81-58C3-B3C9-C65F94E22613}"/>
              </a:ext>
            </a:extLst>
          </p:cNvPr>
          <p:cNvSpPr txBox="1"/>
          <p:nvPr/>
        </p:nvSpPr>
        <p:spPr>
          <a:xfrm>
            <a:off x="5303519" y="6190488"/>
            <a:ext cx="61276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SA" sz="3200" dirty="0">
                <a:solidFill>
                  <a:schemeClr val="accent2">
                    <a:lumMod val="75000"/>
                  </a:schemeClr>
                </a:solidFill>
              </a:rPr>
              <a:t>تم تعبئة الاستبيان من قبل ١٠٥ شخص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38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728</TotalTime>
  <Words>709</Words>
  <Application>Microsoft Macintosh PowerPoint</Application>
  <PresentationFormat>Widescreen</PresentationFormat>
  <Paragraphs>98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Office Theme</vt:lpstr>
      <vt:lpstr>البيئة</vt:lpstr>
      <vt:lpstr>ما هي البيئة؟</vt:lpstr>
      <vt:lpstr>لماذا يجب علينا الحفاظ على البيئة؟</vt:lpstr>
      <vt:lpstr>فمن يلوث البيئة فهو يلوث الوجه الجميل لوطنه العزيز</vt:lpstr>
      <vt:lpstr>كيف نحافظ على البيئة؟</vt:lpstr>
      <vt:lpstr>‏الأذى الذي يتسبب به الإنسان للبيئة</vt:lpstr>
      <vt:lpstr>لماذا يقوم الانسان بإيذاء البيئة</vt:lpstr>
      <vt:lpstr>مدى الوعي عند المجتمع</vt:lpstr>
      <vt:lpstr>تصميم الاستبانة</vt:lpstr>
      <vt:lpstr>PowerPoint Presentation</vt:lpstr>
      <vt:lpstr>PowerPoint Presentation</vt:lpstr>
      <vt:lpstr>PowerPoint Presentation</vt:lpstr>
      <vt:lpstr>PowerPoint Presentation</vt:lpstr>
      <vt:lpstr>‏ما هو واجبنا الإنساني تجاه البيئة</vt:lpstr>
      <vt:lpstr>حلول</vt:lpstr>
      <vt:lpstr>المراجع: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كيف نحافظ على البيئة؟</dc:title>
  <dc:creator>HP</dc:creator>
  <cp:lastModifiedBy>Rawan Atallah</cp:lastModifiedBy>
  <cp:revision>10</cp:revision>
  <cp:lastPrinted>2023-05-16T20:05:30Z</cp:lastPrinted>
  <dcterms:created xsi:type="dcterms:W3CDTF">2023-05-10T16:25:45Z</dcterms:created>
  <dcterms:modified xsi:type="dcterms:W3CDTF">2023-05-16T20:16:43Z</dcterms:modified>
</cp:coreProperties>
</file>