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6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30ADBCA-7DF3-4EFE-A87D-3DB6DFD3EE0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99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42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029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708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56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670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374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816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48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3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65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5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00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34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67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1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0ADBCA-7DF3-4EFE-A87D-3DB6DFD3EE0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2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efa.org/%D9%85%D9%8A%D8%AB%D8%A7%D9%86" TargetMode="External"/><Relationship Id="rId2" Type="http://schemas.openxmlformats.org/officeDocument/2006/relationships/hyperlink" Target="https://www.marefa.org/%D8%AB%D8%A7%D9%86%D9%8A_%D8%A3%D9%83%D8%B3%D9%8A%D8%AF_%D8%A7%D9%84%D9%83%D8%B1%D8%A8%D9%88%D9%86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hyperlink" Target="https://www.marefa.org/%D8%A7%D9%84%D8%A5%D8%AD%D8%AA%D8%A8%D8%A7%D8%B3_%D8%AD%D8%B1%D8%A7%D8%B1%D9%8A" TargetMode="External"/><Relationship Id="rId4" Type="http://schemas.openxmlformats.org/officeDocument/2006/relationships/hyperlink" Target="https://www.marefa.org/w/index.php?title=%D8%BA%D8%A7%D8%B2%D8%A7%D8%AA_%D8%A7%D9%84%D8%A5%D8%AD%D8%AA%D8%A8%D8%A7%D8%B3_%D8%A7%D9%84%D8%AD%D8%B1%D8%A7%D8%B1%D9%8A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2684" y="201453"/>
            <a:ext cx="8825658" cy="3329581"/>
          </a:xfrm>
        </p:spPr>
        <p:txBody>
          <a:bodyPr>
            <a:normAutofit/>
          </a:bodyPr>
          <a:lstStyle/>
          <a:p>
            <a:pPr algn="ctr"/>
            <a:r>
              <a:rPr lang="ar-JO" dirty="0" smtClean="0"/>
              <a:t>البيئة من حولنا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5348" y="3746389"/>
            <a:ext cx="1906073" cy="1405160"/>
          </a:xfrm>
        </p:spPr>
        <p:txBody>
          <a:bodyPr>
            <a:normAutofit/>
          </a:bodyPr>
          <a:lstStyle/>
          <a:p>
            <a:pPr algn="ctr" rtl="1"/>
            <a:r>
              <a:rPr lang="ar-JO" dirty="0" smtClean="0">
                <a:solidFill>
                  <a:schemeClr val="tx1"/>
                </a:solidFill>
              </a:rPr>
              <a:t>قام بالبحث كل من: </a:t>
            </a:r>
          </a:p>
        </p:txBody>
      </p:sp>
      <p:pic>
        <p:nvPicPr>
          <p:cNvPr id="1026" name="Picture 2" descr="بحث عن البيئة وأهم عناصرها - جيولوجي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7" r="6284"/>
          <a:stretch/>
        </p:blipFill>
        <p:spPr bwMode="auto">
          <a:xfrm>
            <a:off x="8759765" y="4404575"/>
            <a:ext cx="3432236" cy="2616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mail.google.com/mail/u/0?ui=2&amp;ik=b33e3c84f1&amp;attid=0.1&amp;permmsgid=msg-f:1766323850604230431&amp;th=18833e2f0990b71f&amp;view=fimg&amp;fur=ip&amp;sz=s0-l75-ft&amp;attbid=ANGjdJ_aQZ7r2D-L4LZrfNgOOiQHs3lfFCcmbNkJnIKvpzTWBaCMsFstDKHIATjL5yoSqIKKv16ZmoefT8OxPLcfxrnPDaPJxXlnZlPbin5WklKnJwWsd_-T1rNSN9A&amp;disp=emb&amp;realattid=bfff2472188b4cc4_0.1.1"/>
          <p:cNvSpPr>
            <a:spLocks noChangeAspect="1" noChangeArrowheads="1"/>
          </p:cNvSpPr>
          <p:nvPr/>
        </p:nvSpPr>
        <p:spPr bwMode="auto">
          <a:xfrm>
            <a:off x="-152400" y="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ttps://mail.google.com/mail/u/0?ui=2&amp;ik=b33e3c84f1&amp;attid=0.1&amp;permmsgid=msg-f:1766323850604230431&amp;th=18833e2f0990b71f&amp;view=fimg&amp;fur=ip&amp;sz=s0-l75-ft&amp;attbid=ANGjdJ_aQZ7r2D-L4LZrfNgOOiQHs3lfFCcmbNkJnIKvpzTWBaCMsFstDKHIATjL5yoSqIKKv16ZmoefT8OxPLcfxrnPDaPJxXlnZlPbin5WklKnJwWsd_-T1rNSN9A&amp;disp=emb&amp;realattid=bfff2472188b4cc4_0.1.1"/>
          <p:cNvSpPr>
            <a:spLocks noChangeAspect="1" noChangeArrowheads="1"/>
          </p:cNvSpPr>
          <p:nvPr/>
        </p:nvSpPr>
        <p:spPr bwMode="auto">
          <a:xfrm>
            <a:off x="155575" y="-144463"/>
            <a:ext cx="3016442" cy="301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تطورات البيئة العالمية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33"/>
            <a:ext cx="3528811" cy="2430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842458" y="3746389"/>
            <a:ext cx="1906073" cy="1405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JO" dirty="0"/>
              <a:t>بشارة بيترو </a:t>
            </a:r>
          </a:p>
          <a:p>
            <a:pPr rtl="1"/>
            <a:r>
              <a:rPr lang="ar-JO" dirty="0" smtClean="0"/>
              <a:t>رفاييل الداوود  </a:t>
            </a:r>
          </a:p>
          <a:p>
            <a:pPr rtl="1"/>
            <a:r>
              <a:rPr lang="ar-JO" dirty="0" smtClean="0"/>
              <a:t>جيو أبو الزلف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69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كيف نحمي الحيو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</a:t>
            </a: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نات الحيّة؟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JO" dirty="0" smtClean="0"/>
              <a:t>يمكننا نحمي الحيوانات ب:</a:t>
            </a:r>
          </a:p>
          <a:p>
            <a:r>
              <a:rPr lang="ar-JO" dirty="0"/>
              <a:t>حماية البيئات الطبيعية</a:t>
            </a:r>
            <a:endParaRPr lang="en-US" dirty="0"/>
          </a:p>
          <a:p>
            <a:r>
              <a:rPr lang="ar-JO" dirty="0" smtClean="0"/>
              <a:t>إنشاء المحميات  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https://mawdoo3.com/</a:t>
            </a:r>
            <a:endParaRPr lang="ar-JO" dirty="0" smtClean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918" y="2922632"/>
            <a:ext cx="5112913" cy="2821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2138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الظواهر التي تؤثر على البيئة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JO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يؤدي الاستخدام الخاطئ  للموارد الطبيعية مثل قطع أشجار الغابات والتلوث الى ظواهر سلبية تؤثر على البيئة من حولنا. منها:</a:t>
            </a:r>
          </a:p>
          <a:p>
            <a:pPr algn="r" rtl="1"/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الاحترار العالمي</a:t>
            </a:r>
          </a:p>
          <a:p>
            <a:pPr algn="r" rtl="1"/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التلوث الهوائي</a:t>
            </a:r>
          </a:p>
          <a:p>
            <a:pPr algn="r" rtl="1"/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تلوث الماء</a:t>
            </a:r>
          </a:p>
        </p:txBody>
      </p:sp>
    </p:spTree>
    <p:extLst>
      <p:ext uri="{BB962C8B-B14F-4D97-AF65-F5344CB8AC3E}">
        <p14:creationId xmlns:p14="http://schemas.microsoft.com/office/powerpoint/2010/main" val="3767701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5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الاحترار العالمي</a:t>
            </a:r>
            <a:endParaRPr lang="en-US" sz="5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80262" y="2560320"/>
            <a:ext cx="6467513" cy="3310128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en-US" b="1" dirty="0" smtClean="0"/>
              <a:t> </a:t>
            </a:r>
            <a:r>
              <a:rPr lang="ar-JO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تعريف الاحترار العالمي: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هو ازدياد درجة الحرارة السطحية المتوسطة في العالم مع زيادة كمية 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2" tooltip="ثاني أكسيد الكربون"/>
              </a:rPr>
              <a:t>ثاني أكسيد الكربون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، 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 tooltip="ميثان"/>
              </a:rPr>
              <a:t>والميثان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، وبعض الغازات الأخرى في الجو. هذه الغازات تعرف 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 tooltip="غازات الإحتباس الحراري (الصفحة غير موجودة)"/>
              </a:rPr>
              <a:t>بغازات الإحتباس الحراري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لأنها تساهم في تدفئة جو الأرض السطحي، وهي الظاهرة التي تعرف باسم 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5" tooltip="الإحتباس حراري"/>
              </a:rPr>
              <a:t>الإحتباس </a:t>
            </a: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5" tooltip="الإحتباس حراري"/>
              </a:rPr>
              <a:t>حراري</a:t>
            </a: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</a:p>
          <a:p>
            <a:pPr marL="0" indent="0" algn="r" rtl="1">
              <a:buNone/>
            </a:pP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يشير 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مصطلح الاحترار العالمي إلى الزيادة التي حدثت </a:t>
            </a: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في 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درجة حرارة سطح الكرة الأرضية، ويعتبرها الكثير من العلماء مشكلة خطيرة بالنسبة للعالم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050" name="Picture 2" descr="Global Warming Illustration | Home Illustration Templa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442" y="2560320"/>
            <a:ext cx="3607156" cy="250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7"/>
          <p:cNvSpPr txBox="1">
            <a:spLocks/>
          </p:cNvSpPr>
          <p:nvPr/>
        </p:nvSpPr>
        <p:spPr>
          <a:xfrm>
            <a:off x="-608249" y="5732642"/>
            <a:ext cx="6467513" cy="43942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/>
              <a:buNone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89442" y="5602310"/>
            <a:ext cx="4301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https://www.marefa.org/</a:t>
            </a:r>
          </a:p>
        </p:txBody>
      </p:sp>
    </p:spTree>
    <p:extLst>
      <p:ext uri="{BB962C8B-B14F-4D97-AF65-F5344CB8AC3E}">
        <p14:creationId xmlns:p14="http://schemas.microsoft.com/office/powerpoint/2010/main" val="421130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5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التلوث الهوائي</a:t>
            </a:r>
            <a:endParaRPr lang="en-US" sz="5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JO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تلوث البيئة الداخلية أو الخارجية بأي عامل كيميائي أو فيزيائي أو بيولوجي يغير الخصائص </a:t>
            </a:r>
            <a:r>
              <a:rPr lang="ar-JO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الطبيعية </a:t>
            </a:r>
            <a:r>
              <a:rPr lang="ar-JO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للغلاف </a:t>
            </a:r>
            <a:r>
              <a:rPr lang="ar-JO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الجوي</a:t>
            </a:r>
            <a:r>
              <a:rPr lang="ar-JO" dirty="0" smtClean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28045" y="4572000"/>
            <a:ext cx="3503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https://www.who.int/</a:t>
            </a:r>
          </a:p>
        </p:txBody>
      </p:sp>
      <p:pic>
        <p:nvPicPr>
          <p:cNvPr id="3074" name="Picture 2" descr="air pollution and hea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560320"/>
            <a:ext cx="4718050" cy="1483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Causes, Effects and Impressive Solutions to Air Pollution - Conserve Energy  Fu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726" y="4215384"/>
            <a:ext cx="4714872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40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5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التلوث المائي</a:t>
            </a:r>
            <a:endParaRPr lang="en-US" sz="5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95402" y="2560320"/>
            <a:ext cx="4718304" cy="3310128"/>
          </a:xfrm>
        </p:spPr>
        <p:txBody>
          <a:bodyPr/>
          <a:lstStyle/>
          <a:p>
            <a:pPr marL="0" indent="0">
              <a:buNone/>
            </a:pPr>
            <a:r>
              <a:rPr lang="ar-JO" dirty="0"/>
              <a:t> </a:t>
            </a:r>
            <a:r>
              <a:rPr lang="ar-JO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وجود مواد ضارة وغير مرغوب فيها في المياه تصل إليها من المجارير والنفايات الصناعية والجريان السطحي لمياه </a:t>
            </a:r>
            <a:r>
              <a:rPr lang="ar-JO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الأمطار.</a:t>
            </a:r>
            <a:endParaRPr lang="en-US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098" name="Picture 2" descr="https://cdn.discordapp.com/attachments/1106223948699541637/1109123253370363994/image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778" y="2560320"/>
            <a:ext cx="3809820" cy="2359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5402" y="4919730"/>
            <a:ext cx="493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unescwa.org</a:t>
            </a:r>
          </a:p>
        </p:txBody>
      </p:sp>
    </p:spTree>
    <p:extLst>
      <p:ext uri="{BB962C8B-B14F-4D97-AF65-F5344CB8AC3E}">
        <p14:creationId xmlns:p14="http://schemas.microsoft.com/office/powerpoint/2010/main" val="3991022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المحافظة على البيئة</a:t>
            </a:r>
            <a:endParaRPr lang="en-US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644" y="3264431"/>
            <a:ext cx="9601196" cy="3371291"/>
          </a:xfrm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 algn="r" rtl="1">
              <a:buNone/>
            </a:pP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يمكننا ان نحافظ على البيئة بالعمل 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على تكثيف زراعة الأشجار والتوعية والاهتمام بالتشجير أمام المنازل </a:t>
            </a: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وفي 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كل الطرق</a:t>
            </a: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0" indent="0" algn="r" rtl="1">
              <a:buNone/>
            </a:pPr>
            <a:endParaRPr lang="ar-JO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r" rtl="1">
              <a:buNone/>
            </a:pPr>
            <a:endParaRPr lang="ar-JO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r" rtl="1">
              <a:buNone/>
            </a:pPr>
            <a:r>
              <a:rPr lang="en-US" dirty="0"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https://ecomanag-uos-edu.com/</a:t>
            </a:r>
            <a:endParaRPr lang="ar-JO" dirty="0" smtClean="0"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6" name="Picture 2" descr="كيف نشكر الله على نعمة الماء؟ - موضو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98" y="3944005"/>
            <a:ext cx="4159876" cy="2012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433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الوعي البيئي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5" cy="3318936"/>
          </a:xfrm>
        </p:spPr>
        <p:txBody>
          <a:bodyPr/>
          <a:lstStyle/>
          <a:p>
            <a:pPr marL="0" indent="0" algn="r" rtl="1">
              <a:buNone/>
            </a:pP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نتائج الاستبيان: </a:t>
            </a:r>
          </a:p>
          <a:p>
            <a:pPr marL="0" indent="0" algn="r" rtl="1">
              <a:buNone/>
            </a:pP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1-</a:t>
            </a:r>
          </a:p>
          <a:p>
            <a:pPr marL="0" indent="0" algn="r" rtl="1">
              <a:buNone/>
            </a:pP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2- </a:t>
            </a:r>
          </a:p>
          <a:p>
            <a:pPr marL="0" indent="0" algn="r" rtl="1">
              <a:buNone/>
            </a:pP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3- </a:t>
            </a:r>
          </a:p>
          <a:p>
            <a:pPr marL="0" indent="0" algn="r" rtl="1">
              <a:buNone/>
            </a:pP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4- </a:t>
            </a:r>
          </a:p>
          <a:p>
            <a:pPr marL="0" indent="0" algn="r" rtl="1">
              <a:buNone/>
            </a:pPr>
            <a:endParaRPr lang="ar-JO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5385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الوعي البيئي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0407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واجبنا تجاه البيئة</a:t>
            </a:r>
            <a:endParaRPr lang="en-US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واجبنا تجاه البيئة هو 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الحرص على </a:t>
            </a: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نظافة 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المكان الذي يعيش </a:t>
            </a: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فيه و  تقليل من قطع الخشب و غير ذالك.</a:t>
            </a:r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r" rtl="1">
              <a:buNone/>
            </a:pP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r" rtl="1">
              <a:buNone/>
            </a:pPr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r" rtl="1">
              <a:buNone/>
            </a:pP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https://www.csrsa.net/</a:t>
            </a:r>
            <a:endParaRPr lang="ar-JO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74" y="3309869"/>
            <a:ext cx="4636394" cy="2836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4287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280</TotalTime>
  <Words>181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 Unicode MS</vt:lpstr>
      <vt:lpstr>Arial</vt:lpstr>
      <vt:lpstr>Arial Rounded MT Bold</vt:lpstr>
      <vt:lpstr>Garamond</vt:lpstr>
      <vt:lpstr>Times New Roman</vt:lpstr>
      <vt:lpstr>Organic</vt:lpstr>
      <vt:lpstr>البيئة من حولنا</vt:lpstr>
      <vt:lpstr>الظواهر التي تؤثر على البيئة</vt:lpstr>
      <vt:lpstr>الاحترار العالمي</vt:lpstr>
      <vt:lpstr>التلوث الهوائي</vt:lpstr>
      <vt:lpstr>التلوث المائي</vt:lpstr>
      <vt:lpstr>المحافظة على البيئة</vt:lpstr>
      <vt:lpstr>الوعي البيئي</vt:lpstr>
      <vt:lpstr>الوعي البيئي</vt:lpstr>
      <vt:lpstr>واجبنا تجاه البيئة</vt:lpstr>
      <vt:lpstr>كيف نحمي الحيوانات الحيّة؟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كيف نحافظ على البيئة؟</dc:title>
  <dc:creator>Giorgio Cavalli</dc:creator>
  <cp:lastModifiedBy>Ehab</cp:lastModifiedBy>
  <cp:revision>34</cp:revision>
  <dcterms:created xsi:type="dcterms:W3CDTF">2023-05-12T00:13:17Z</dcterms:created>
  <dcterms:modified xsi:type="dcterms:W3CDTF">2023-05-19T15:48:39Z</dcterms:modified>
</cp:coreProperties>
</file>