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2" r:id="rId5"/>
    <p:sldId id="264" r:id="rId6"/>
    <p:sldId id="263" r:id="rId7"/>
    <p:sldId id="261" r:id="rId8"/>
    <p:sldId id="260"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67" autoAdjust="0"/>
    <p:restoredTop sz="94660"/>
  </p:normalViewPr>
  <p:slideViewPr>
    <p:cSldViewPr snapToGrid="0">
      <p:cViewPr>
        <p:scale>
          <a:sx n="94" d="100"/>
          <a:sy n="94" d="100"/>
        </p:scale>
        <p:origin x="178"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A1739F5-E9CB-466F-ADCB-993F9E3143CD}" type="datetimeFigureOut">
              <a:rPr lang="en-US" smtClean="0"/>
              <a:t>5/16/2023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9C8282-8E12-4673-8CBF-E691C0304455}" type="slidenum">
              <a:rPr lang="en-US" smtClean="0"/>
              <a:t>‹#›</a:t>
            </a:fld>
            <a:endParaRPr lang="en-US"/>
          </a:p>
        </p:txBody>
      </p:sp>
    </p:spTree>
    <p:extLst>
      <p:ext uri="{BB962C8B-B14F-4D97-AF65-F5344CB8AC3E}">
        <p14:creationId xmlns:p14="http://schemas.microsoft.com/office/powerpoint/2010/main" val="2602060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1739F5-E9CB-466F-ADCB-993F9E3143CD}" type="datetimeFigureOut">
              <a:rPr lang="en-US" smtClean="0"/>
              <a:t>5/16/2023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9C8282-8E12-4673-8CBF-E691C0304455}" type="slidenum">
              <a:rPr lang="en-US" smtClean="0"/>
              <a:t>‹#›</a:t>
            </a:fld>
            <a:endParaRPr lang="en-US"/>
          </a:p>
        </p:txBody>
      </p:sp>
    </p:spTree>
    <p:extLst>
      <p:ext uri="{BB962C8B-B14F-4D97-AF65-F5344CB8AC3E}">
        <p14:creationId xmlns:p14="http://schemas.microsoft.com/office/powerpoint/2010/main" val="23734338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1739F5-E9CB-466F-ADCB-993F9E3143CD}" type="datetimeFigureOut">
              <a:rPr lang="en-US" smtClean="0"/>
              <a:t>5/16/2023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9C8282-8E12-4673-8CBF-E691C0304455}" type="slidenum">
              <a:rPr lang="en-US" smtClean="0"/>
              <a:t>‹#›</a:t>
            </a:fld>
            <a:endParaRPr lang="en-US"/>
          </a:p>
        </p:txBody>
      </p:sp>
    </p:spTree>
    <p:extLst>
      <p:ext uri="{BB962C8B-B14F-4D97-AF65-F5344CB8AC3E}">
        <p14:creationId xmlns:p14="http://schemas.microsoft.com/office/powerpoint/2010/main" val="25981187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1739F5-E9CB-466F-ADCB-993F9E3143CD}" type="datetimeFigureOut">
              <a:rPr lang="en-US" smtClean="0"/>
              <a:t>5/16/2023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9C8282-8E12-4673-8CBF-E691C0304455}" type="slidenum">
              <a:rPr lang="en-US" smtClean="0"/>
              <a:t>‹#›</a:t>
            </a:fld>
            <a:endParaRPr lang="en-US"/>
          </a:p>
        </p:txBody>
      </p:sp>
    </p:spTree>
    <p:extLst>
      <p:ext uri="{BB962C8B-B14F-4D97-AF65-F5344CB8AC3E}">
        <p14:creationId xmlns:p14="http://schemas.microsoft.com/office/powerpoint/2010/main" val="10966967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A1739F5-E9CB-466F-ADCB-993F9E3143CD}" type="datetimeFigureOut">
              <a:rPr lang="en-US" smtClean="0"/>
              <a:t>5/16/2023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9C8282-8E12-4673-8CBF-E691C0304455}" type="slidenum">
              <a:rPr lang="en-US" smtClean="0"/>
              <a:t>‹#›</a:t>
            </a:fld>
            <a:endParaRPr lang="en-US"/>
          </a:p>
        </p:txBody>
      </p:sp>
    </p:spTree>
    <p:extLst>
      <p:ext uri="{BB962C8B-B14F-4D97-AF65-F5344CB8AC3E}">
        <p14:creationId xmlns:p14="http://schemas.microsoft.com/office/powerpoint/2010/main" val="35182466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A1739F5-E9CB-466F-ADCB-993F9E3143CD}" type="datetimeFigureOut">
              <a:rPr lang="en-US" smtClean="0"/>
              <a:t>5/16/2023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9C8282-8E12-4673-8CBF-E691C0304455}" type="slidenum">
              <a:rPr lang="en-US" smtClean="0"/>
              <a:t>‹#›</a:t>
            </a:fld>
            <a:endParaRPr lang="en-US"/>
          </a:p>
        </p:txBody>
      </p:sp>
    </p:spTree>
    <p:extLst>
      <p:ext uri="{BB962C8B-B14F-4D97-AF65-F5344CB8AC3E}">
        <p14:creationId xmlns:p14="http://schemas.microsoft.com/office/powerpoint/2010/main" val="3543358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A1739F5-E9CB-466F-ADCB-993F9E3143CD}" type="datetimeFigureOut">
              <a:rPr lang="en-US" smtClean="0"/>
              <a:t>5/16/2023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9C8282-8E12-4673-8CBF-E691C0304455}" type="slidenum">
              <a:rPr lang="en-US" smtClean="0"/>
              <a:t>‹#›</a:t>
            </a:fld>
            <a:endParaRPr lang="en-US"/>
          </a:p>
        </p:txBody>
      </p:sp>
    </p:spTree>
    <p:extLst>
      <p:ext uri="{BB962C8B-B14F-4D97-AF65-F5344CB8AC3E}">
        <p14:creationId xmlns:p14="http://schemas.microsoft.com/office/powerpoint/2010/main" val="2735040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A1739F5-E9CB-466F-ADCB-993F9E3143CD}" type="datetimeFigureOut">
              <a:rPr lang="en-US" smtClean="0"/>
              <a:t>5/16/2023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9C8282-8E12-4673-8CBF-E691C0304455}" type="slidenum">
              <a:rPr lang="en-US" smtClean="0"/>
              <a:t>‹#›</a:t>
            </a:fld>
            <a:endParaRPr lang="en-US"/>
          </a:p>
        </p:txBody>
      </p:sp>
    </p:spTree>
    <p:extLst>
      <p:ext uri="{BB962C8B-B14F-4D97-AF65-F5344CB8AC3E}">
        <p14:creationId xmlns:p14="http://schemas.microsoft.com/office/powerpoint/2010/main" val="27409305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1739F5-E9CB-466F-ADCB-993F9E3143CD}" type="datetimeFigureOut">
              <a:rPr lang="en-US" smtClean="0"/>
              <a:t>5/16/2023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9C8282-8E12-4673-8CBF-E691C0304455}" type="slidenum">
              <a:rPr lang="en-US" smtClean="0"/>
              <a:t>‹#›</a:t>
            </a:fld>
            <a:endParaRPr lang="en-US"/>
          </a:p>
        </p:txBody>
      </p:sp>
    </p:spTree>
    <p:extLst>
      <p:ext uri="{BB962C8B-B14F-4D97-AF65-F5344CB8AC3E}">
        <p14:creationId xmlns:p14="http://schemas.microsoft.com/office/powerpoint/2010/main" val="35751977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A1739F5-E9CB-466F-ADCB-993F9E3143CD}" type="datetimeFigureOut">
              <a:rPr lang="en-US" smtClean="0"/>
              <a:t>5/16/2023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9C8282-8E12-4673-8CBF-E691C0304455}" type="slidenum">
              <a:rPr lang="en-US" smtClean="0"/>
              <a:t>‹#›</a:t>
            </a:fld>
            <a:endParaRPr lang="en-US"/>
          </a:p>
        </p:txBody>
      </p:sp>
    </p:spTree>
    <p:extLst>
      <p:ext uri="{BB962C8B-B14F-4D97-AF65-F5344CB8AC3E}">
        <p14:creationId xmlns:p14="http://schemas.microsoft.com/office/powerpoint/2010/main" val="738958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A1739F5-E9CB-466F-ADCB-993F9E3143CD}" type="datetimeFigureOut">
              <a:rPr lang="en-US" smtClean="0"/>
              <a:t>5/16/2023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9C8282-8E12-4673-8CBF-E691C0304455}" type="slidenum">
              <a:rPr lang="en-US" smtClean="0"/>
              <a:t>‹#›</a:t>
            </a:fld>
            <a:endParaRPr lang="en-US"/>
          </a:p>
        </p:txBody>
      </p:sp>
    </p:spTree>
    <p:extLst>
      <p:ext uri="{BB962C8B-B14F-4D97-AF65-F5344CB8AC3E}">
        <p14:creationId xmlns:p14="http://schemas.microsoft.com/office/powerpoint/2010/main" val="38410158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4000" b="-4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1739F5-E9CB-466F-ADCB-993F9E3143CD}" type="datetimeFigureOut">
              <a:rPr lang="en-US" smtClean="0"/>
              <a:t>5/16/2023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9C8282-8E12-4673-8CBF-E691C0304455}" type="slidenum">
              <a:rPr lang="en-US" smtClean="0"/>
              <a:t>‹#›</a:t>
            </a:fld>
            <a:endParaRPr lang="en-US"/>
          </a:p>
        </p:txBody>
      </p:sp>
    </p:spTree>
    <p:extLst>
      <p:ext uri="{BB962C8B-B14F-4D97-AF65-F5344CB8AC3E}">
        <p14:creationId xmlns:p14="http://schemas.microsoft.com/office/powerpoint/2010/main" val="6386109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336371"/>
            <a:ext cx="9144000" cy="2387600"/>
          </a:xfrm>
        </p:spPr>
        <p:txBody>
          <a:bodyPr/>
          <a:lstStyle/>
          <a:p>
            <a:r>
              <a:rPr lang="ar-JO" dirty="0" smtClean="0"/>
              <a:t>الغطاس</a:t>
            </a:r>
            <a:endParaRPr lang="en-US" dirty="0"/>
          </a:p>
        </p:txBody>
      </p:sp>
      <p:sp>
        <p:nvSpPr>
          <p:cNvPr id="3" name="Subtitle 2"/>
          <p:cNvSpPr>
            <a:spLocks noGrp="1"/>
          </p:cNvSpPr>
          <p:nvPr>
            <p:ph type="subTitle" idx="1"/>
          </p:nvPr>
        </p:nvSpPr>
        <p:spPr/>
        <p:txBody>
          <a:bodyPr/>
          <a:lstStyle/>
          <a:p>
            <a:r>
              <a:rPr lang="ar-JO" u="sng" dirty="0" smtClean="0"/>
              <a:t>مشروع الدين </a:t>
            </a:r>
          </a:p>
          <a:p>
            <a:r>
              <a:rPr lang="ar-JO" u="sng" dirty="0" smtClean="0"/>
              <a:t>عمل الطالبات: جيدا عبود، ميريام سهاونة، ميرال جوهرية.</a:t>
            </a:r>
          </a:p>
          <a:p>
            <a:r>
              <a:rPr lang="ar-JO" u="sng" dirty="0" smtClean="0"/>
              <a:t>المعلمة: مس لانا نينو.</a:t>
            </a:r>
            <a:endParaRPr lang="en-US" u="sng" dirty="0"/>
          </a:p>
        </p:txBody>
      </p:sp>
    </p:spTree>
    <p:extLst>
      <p:ext uri="{BB962C8B-B14F-4D97-AF65-F5344CB8AC3E}">
        <p14:creationId xmlns:p14="http://schemas.microsoft.com/office/powerpoint/2010/main" val="3804027868"/>
      </p:ext>
    </p:extLst>
  </p:cSld>
  <p:clrMapOvr>
    <a:masterClrMapping/>
  </p:clrMapOvr>
  <mc:AlternateContent xmlns:mc="http://schemas.openxmlformats.org/markup-compatibility/2006">
    <mc:Choice xmlns:p14="http://schemas.microsoft.com/office/powerpoint/2010/main" Requires="p14">
      <p:transition spd="slow" p14:dur="2000">
        <p:wipe/>
      </p:transition>
    </mc:Choice>
    <mc:Fallback>
      <p:transition spd="slow">
        <p:wip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JO" b="1" dirty="0" smtClean="0"/>
              <a:t>ما </a:t>
            </a:r>
            <a:r>
              <a:rPr lang="ar-JO" b="1" smtClean="0"/>
              <a:t>هو الغطاس؟</a:t>
            </a:r>
            <a:endParaRPr lang="en-US" b="1" dirty="0"/>
          </a:p>
        </p:txBody>
      </p:sp>
      <p:sp>
        <p:nvSpPr>
          <p:cNvPr id="3" name="Content Placeholder 2"/>
          <p:cNvSpPr>
            <a:spLocks noGrp="1"/>
          </p:cNvSpPr>
          <p:nvPr>
            <p:ph idx="1"/>
          </p:nvPr>
        </p:nvSpPr>
        <p:spPr/>
        <p:txBody>
          <a:bodyPr>
            <a:normAutofit/>
          </a:bodyPr>
          <a:lstStyle/>
          <a:p>
            <a:pPr algn="r" rtl="1"/>
            <a:r>
              <a:rPr lang="ar-JO" sz="3300" b="1" dirty="0"/>
              <a:t>عيد </a:t>
            </a:r>
            <a:r>
              <a:rPr lang="ar-JO" sz="3300" b="1" dirty="0" smtClean="0"/>
              <a:t>الغطاس</a:t>
            </a:r>
            <a:r>
              <a:rPr lang="ar-JO" sz="3300" dirty="0" smtClean="0"/>
              <a:t>، </a:t>
            </a:r>
            <a:r>
              <a:rPr lang="ar-JO" sz="3300" dirty="0"/>
              <a:t>احتفال </a:t>
            </a:r>
            <a:r>
              <a:rPr lang="ar-JO" sz="3300" dirty="0" smtClean="0"/>
              <a:t>ديني</a:t>
            </a:r>
            <a:r>
              <a:rPr lang="ar-JO" sz="3300" dirty="0"/>
              <a:t> مسيحى بذكرى تعميد المسيح فى نهر الأردن. </a:t>
            </a:r>
            <a:r>
              <a:rPr lang="ar-JO" sz="3300" dirty="0" smtClean="0"/>
              <a:t>يحدث يوم 19 </a:t>
            </a:r>
            <a:r>
              <a:rPr lang="ar-JO" sz="3300" dirty="0"/>
              <a:t>يناير. بيحتفل بيه فى مصر فى 11 </a:t>
            </a:r>
            <a:r>
              <a:rPr lang="ar-JO" sz="3300" dirty="0" smtClean="0"/>
              <a:t>طوبه</a:t>
            </a:r>
            <a:r>
              <a:rPr lang="ar-JO" sz="3300" dirty="0"/>
              <a:t> ، و ذكر المؤرخين ان المسلمين المصريين كانوا بيشاركوا المصريين المسيحيين فيه و كانوا بيخرجوا كلهم بالالاف على النيل و يركبوا مراكب و يغنوا و يعملوا موسيقا و طبل و كانت من اسعد ليالى </a:t>
            </a:r>
            <a:r>
              <a:rPr lang="ar-JO" sz="3300" dirty="0" smtClean="0"/>
              <a:t>مصر.</a:t>
            </a:r>
            <a:endParaRPr lang="en-US" sz="3300" dirty="0"/>
          </a:p>
        </p:txBody>
      </p:sp>
    </p:spTree>
    <p:extLst>
      <p:ext uri="{BB962C8B-B14F-4D97-AF65-F5344CB8AC3E}">
        <p14:creationId xmlns:p14="http://schemas.microsoft.com/office/powerpoint/2010/main" val="2793145788"/>
      </p:ext>
    </p:extLst>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JO" b="1" dirty="0" smtClean="0"/>
              <a:t>كم يوم يتم الاحتفال بعيد الغطاس؟</a:t>
            </a:r>
            <a:endParaRPr lang="en-US" b="1" dirty="0"/>
          </a:p>
        </p:txBody>
      </p:sp>
      <p:sp>
        <p:nvSpPr>
          <p:cNvPr id="3" name="Content Placeholder 2"/>
          <p:cNvSpPr>
            <a:spLocks noGrp="1"/>
          </p:cNvSpPr>
          <p:nvPr>
            <p:ph idx="1"/>
          </p:nvPr>
        </p:nvSpPr>
        <p:spPr/>
        <p:txBody>
          <a:bodyPr/>
          <a:lstStyle/>
          <a:p>
            <a:pPr algn="r" rtl="1"/>
            <a:r>
              <a:rPr lang="ar-JO" sz="3300" dirty="0" smtClean="0"/>
              <a:t>تحتفل </a:t>
            </a:r>
            <a:r>
              <a:rPr lang="ar-JO" sz="3300" dirty="0"/>
              <a:t>الكنيسة بعيد الغطاس المجيد لثلاث أيام من 11 - 12 - 13 طوبة (عيد عرس قانا الجليل)..</a:t>
            </a:r>
          </a:p>
          <a:p>
            <a:r>
              <a:rPr lang="ar-JO" dirty="0"/>
              <a:t/>
            </a:r>
            <a:br>
              <a:rPr lang="ar-JO" dirty="0"/>
            </a:br>
            <a:endParaRPr lang="en-US" dirty="0"/>
          </a:p>
        </p:txBody>
      </p:sp>
    </p:spTree>
    <p:extLst>
      <p:ext uri="{BB962C8B-B14F-4D97-AF65-F5344CB8AC3E}">
        <p14:creationId xmlns:p14="http://schemas.microsoft.com/office/powerpoint/2010/main" val="1108427051"/>
      </p:ext>
    </p:extLst>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JO" b="1" dirty="0" smtClean="0"/>
              <a:t>متي يبدأ صوم الغطاس؟</a:t>
            </a:r>
            <a:endParaRPr lang="en-US" b="1" dirty="0"/>
          </a:p>
        </p:txBody>
      </p:sp>
      <p:sp>
        <p:nvSpPr>
          <p:cNvPr id="3" name="Content Placeholder 2"/>
          <p:cNvSpPr>
            <a:spLocks noGrp="1"/>
          </p:cNvSpPr>
          <p:nvPr>
            <p:ph idx="1"/>
          </p:nvPr>
        </p:nvSpPr>
        <p:spPr/>
        <p:txBody>
          <a:bodyPr>
            <a:normAutofit/>
          </a:bodyPr>
          <a:lstStyle/>
          <a:p>
            <a:pPr algn="r" rtl="1"/>
            <a:r>
              <a:rPr lang="ar-JO" sz="3300" dirty="0"/>
              <a:t>يبدأ صوم برمون </a:t>
            </a:r>
            <a:r>
              <a:rPr lang="ar-JO" sz="3300" dirty="0" smtClean="0"/>
              <a:t>الغطاس بحلول</a:t>
            </a:r>
            <a:r>
              <a:rPr lang="ar-JO" sz="3300" dirty="0"/>
              <a:t> يوم الأربعاء 18 يناير، وذلك من أجل الاستعداد للاحتفال بعيد الغطاء أو تذكار يوم معمودية المسيح في نهر الأردن والذي يحل يوم الخميس 19 </a:t>
            </a:r>
            <a:r>
              <a:rPr lang="ar-JO" sz="3300" dirty="0" smtClean="0"/>
              <a:t>يناير.</a:t>
            </a:r>
            <a:endParaRPr lang="en-US" sz="3300" dirty="0"/>
          </a:p>
        </p:txBody>
      </p:sp>
    </p:spTree>
    <p:extLst>
      <p:ext uri="{BB962C8B-B14F-4D97-AF65-F5344CB8AC3E}">
        <p14:creationId xmlns:p14="http://schemas.microsoft.com/office/powerpoint/2010/main" val="1867056078"/>
      </p:ext>
    </p:extLst>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JO" b="1" dirty="0" smtClean="0"/>
              <a:t>ما هي طقوس المسيحيين في عيد الغطاس؟</a:t>
            </a:r>
            <a:endParaRPr lang="en-US" b="1" dirty="0"/>
          </a:p>
        </p:txBody>
      </p:sp>
      <p:sp>
        <p:nvSpPr>
          <p:cNvPr id="3" name="Content Placeholder 2"/>
          <p:cNvSpPr>
            <a:spLocks noGrp="1"/>
          </p:cNvSpPr>
          <p:nvPr>
            <p:ph idx="1"/>
          </p:nvPr>
        </p:nvSpPr>
        <p:spPr/>
        <p:txBody>
          <a:bodyPr>
            <a:normAutofit/>
          </a:bodyPr>
          <a:lstStyle/>
          <a:p>
            <a:pPr algn="r" rtl="1"/>
            <a:r>
              <a:rPr lang="ar-JO" sz="3300" dirty="0" smtClean="0"/>
              <a:t>لعيد </a:t>
            </a:r>
            <a:r>
              <a:rPr lang="ar-JO" sz="3300" dirty="0"/>
              <a:t>"الغطاس" مظاهر عدة لدى المسيحيين، كأن يلقى صليب في البحر ويقوم أحد ما بالغوص لاسترجاعه والغطس في بركة المياه المتجمدة، وينظّم في هذا اليوم في الكنائس المسيحية احتفال يسمى "تقديس الماء" لإحياء ذكرى معمودية السيد </a:t>
            </a:r>
            <a:r>
              <a:rPr lang="ar-JO" sz="3300" dirty="0" smtClean="0"/>
              <a:t>المسيح.</a:t>
            </a:r>
            <a:r>
              <a:rPr lang="en-US" sz="3300" dirty="0"/>
              <a:t/>
            </a:r>
            <a:br>
              <a:rPr lang="en-US" sz="3300" dirty="0"/>
            </a:br>
            <a:endParaRPr lang="en-US" sz="3300" dirty="0"/>
          </a:p>
        </p:txBody>
      </p:sp>
    </p:spTree>
    <p:extLst>
      <p:ext uri="{BB962C8B-B14F-4D97-AF65-F5344CB8AC3E}">
        <p14:creationId xmlns:p14="http://schemas.microsoft.com/office/powerpoint/2010/main" val="2145054860"/>
      </p:ext>
    </p:extLst>
  </p:cSld>
  <p:clrMapOvr>
    <a:masterClrMapping/>
  </p:clrMapOvr>
  <p:transition spd="slow">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JO" b="1" dirty="0" smtClean="0"/>
              <a:t>لماذا يأكل المسيحيين القلقاس في عيد الغطاس؟</a:t>
            </a:r>
            <a:endParaRPr lang="en-US" b="1" dirty="0"/>
          </a:p>
        </p:txBody>
      </p:sp>
      <p:sp>
        <p:nvSpPr>
          <p:cNvPr id="3" name="Content Placeholder 2"/>
          <p:cNvSpPr>
            <a:spLocks noGrp="1"/>
          </p:cNvSpPr>
          <p:nvPr>
            <p:ph idx="1"/>
          </p:nvPr>
        </p:nvSpPr>
        <p:spPr/>
        <p:txBody>
          <a:bodyPr>
            <a:normAutofit/>
          </a:bodyPr>
          <a:lstStyle/>
          <a:p>
            <a:pPr algn="r" rtl="1"/>
            <a:r>
              <a:rPr lang="ar-JO" sz="3300" dirty="0"/>
              <a:t>يأكل الأقباط خلال عيد الغطاس القلقاس الذي يرمز للمعمودية حيث يحتوي على مادة سامة إلا أنها لو اختلطت بالماء تحولت إلى مادة مغذية فهو يشبه ماء المعمودية الذي يتطهر به الإنسان من الخطيئة كما يتطهر القلقاس من المادة السامة بواسطة ماء </a:t>
            </a:r>
            <a:r>
              <a:rPr lang="ar-JO" sz="3300" dirty="0" smtClean="0"/>
              <a:t>الطهي.</a:t>
            </a:r>
            <a:endParaRPr lang="en-US" sz="3300" dirty="0"/>
          </a:p>
        </p:txBody>
      </p:sp>
    </p:spTree>
    <p:extLst>
      <p:ext uri="{BB962C8B-B14F-4D97-AF65-F5344CB8AC3E}">
        <p14:creationId xmlns:p14="http://schemas.microsoft.com/office/powerpoint/2010/main" val="2147863649"/>
      </p:ext>
    </p:extLst>
  </p:cSld>
  <p:clrMapOvr>
    <a:masterClrMapping/>
  </p:clrMapOvr>
  <p:transition spd="slow">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JO" b="1" dirty="0" smtClean="0"/>
              <a:t>كم كان عمر السيد المسيح وقت العماد؟</a:t>
            </a:r>
            <a:endParaRPr lang="en-US" b="1" dirty="0"/>
          </a:p>
        </p:txBody>
      </p:sp>
      <p:sp>
        <p:nvSpPr>
          <p:cNvPr id="3" name="Content Placeholder 2"/>
          <p:cNvSpPr>
            <a:spLocks noGrp="1"/>
          </p:cNvSpPr>
          <p:nvPr>
            <p:ph idx="1"/>
          </p:nvPr>
        </p:nvSpPr>
        <p:spPr/>
        <p:txBody>
          <a:bodyPr/>
          <a:lstStyle/>
          <a:p>
            <a:pPr algn="r" rtl="1"/>
            <a:r>
              <a:rPr lang="ar-JO" sz="3300" dirty="0"/>
              <a:t>وطبقًا لإنجيل لوقا، فإن يسوع كان له من العمر ثلاثين عامًا حين بدأ دعوته العلنية، وكان الكاهن حسب شريعة موسى يبدأ خدمته في سن الثلاثين (العدد 4: 3)، ويعتبر عمر الكهولة والنضوج، وقد سجّل الكتاب أن يوسف حين ملك على مصر (التكوين 41: 46) وكذلك داود حين ملك على فلسطين (صموئيل الثاني 5: 4)، كان لهما من العمر ثلاثين عامًا.</a:t>
            </a:r>
          </a:p>
          <a:p>
            <a:r>
              <a:rPr lang="ar-JO" dirty="0"/>
              <a:t/>
            </a:r>
            <a:br>
              <a:rPr lang="ar-JO" dirty="0"/>
            </a:br>
            <a:endParaRPr lang="en-US" dirty="0"/>
          </a:p>
        </p:txBody>
      </p:sp>
    </p:spTree>
    <p:extLst>
      <p:ext uri="{BB962C8B-B14F-4D97-AF65-F5344CB8AC3E}">
        <p14:creationId xmlns:p14="http://schemas.microsoft.com/office/powerpoint/2010/main" val="1202248995"/>
      </p:ext>
    </p:extLst>
  </p:cSld>
  <p:clrMapOvr>
    <a:masterClrMapping/>
  </p:clrMapOvr>
  <p:transition spd="slow">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JO" b="1" dirty="0" smtClean="0"/>
              <a:t>لماذا تعمد السيد المسيح في نهر الاردن؟</a:t>
            </a:r>
            <a:endParaRPr lang="en-US" b="1" dirty="0"/>
          </a:p>
        </p:txBody>
      </p:sp>
      <p:sp>
        <p:nvSpPr>
          <p:cNvPr id="3" name="Content Placeholder 2"/>
          <p:cNvSpPr>
            <a:spLocks noGrp="1"/>
          </p:cNvSpPr>
          <p:nvPr>
            <p:ph idx="1"/>
          </p:nvPr>
        </p:nvSpPr>
        <p:spPr/>
        <p:txBody>
          <a:bodyPr/>
          <a:lstStyle/>
          <a:p>
            <a:pPr algn="r" rtl="1"/>
            <a:r>
              <a:rPr lang="ar-JO" sz="3300" dirty="0"/>
              <a:t>هذه الحادثة تؤكد أهمية هذا الرمز لما حدث في عماد الرب يسوع علي يد القديس يوحنا المعمدان لأن </a:t>
            </a:r>
            <a:r>
              <a:rPr lang="ar-JO" sz="3300" dirty="0" smtClean="0"/>
              <a:t>الرب </a:t>
            </a:r>
            <a:r>
              <a:rPr lang="ar-JO" sz="3300" dirty="0"/>
              <a:t>جاء لكي يوصلنا إلي أرض الموعد الحقيقية وهي السماء.. لذلك </a:t>
            </a:r>
            <a:r>
              <a:rPr lang="ar-JO" sz="3300" dirty="0" smtClean="0"/>
              <a:t>كما كان </a:t>
            </a:r>
            <a:r>
              <a:rPr lang="ar-JO" sz="3300" dirty="0"/>
              <a:t>نهر الأردن الوسيلة التي من خلالها وصل بني إسرائيل إلى أرض الموعد هكذا تحقق الرمز في عماد الرب في نهر الأردن ليكون الوسيلة للوصول إلى السماء..</a:t>
            </a:r>
          </a:p>
          <a:p>
            <a:r>
              <a:rPr lang="ar-JO" dirty="0"/>
              <a:t/>
            </a:r>
            <a:br>
              <a:rPr lang="ar-JO" dirty="0"/>
            </a:br>
            <a:endParaRPr lang="en-US" dirty="0"/>
          </a:p>
        </p:txBody>
      </p:sp>
    </p:spTree>
    <p:extLst>
      <p:ext uri="{BB962C8B-B14F-4D97-AF65-F5344CB8AC3E}">
        <p14:creationId xmlns:p14="http://schemas.microsoft.com/office/powerpoint/2010/main" val="2800594733"/>
      </p:ext>
    </p:extLst>
  </p:cSld>
  <p:clrMapOvr>
    <a:masterClrMapping/>
  </p:clrMapOvr>
  <p:transition spd="slow">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987123"/>
          </a:xfrm>
        </p:spPr>
        <p:txBody>
          <a:bodyPr>
            <a:normAutofit/>
          </a:bodyPr>
          <a:lstStyle/>
          <a:p>
            <a:pPr algn="ctr"/>
            <a:r>
              <a:rPr lang="ar-JO" sz="5000" b="1" dirty="0" smtClean="0"/>
              <a:t>الرب دائما معنا</a:t>
            </a:r>
            <a:endParaRPr lang="en-US" sz="5000" b="1" dirty="0"/>
          </a:p>
        </p:txBody>
      </p:sp>
      <p:sp>
        <p:nvSpPr>
          <p:cNvPr id="3" name="Content Placeholder 2"/>
          <p:cNvSpPr>
            <a:spLocks noGrp="1"/>
          </p:cNvSpPr>
          <p:nvPr>
            <p:ph idx="1"/>
          </p:nvPr>
        </p:nvSpPr>
        <p:spPr>
          <a:xfrm>
            <a:off x="838200" y="1930822"/>
            <a:ext cx="10515600" cy="4351338"/>
          </a:xfrm>
        </p:spPr>
        <p:txBody>
          <a:bodyPr/>
          <a:lstStyle/>
          <a:p>
            <a:endParaRPr lang="en-US" dirty="0"/>
          </a:p>
        </p:txBody>
      </p:sp>
    </p:spTree>
    <p:extLst>
      <p:ext uri="{BB962C8B-B14F-4D97-AF65-F5344CB8AC3E}">
        <p14:creationId xmlns:p14="http://schemas.microsoft.com/office/powerpoint/2010/main" val="514251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TotalTime>
  <Words>132</Words>
  <Application>Microsoft Office PowerPoint</Application>
  <PresentationFormat>Widescreen</PresentationFormat>
  <Paragraphs>22</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Times New Roman</vt:lpstr>
      <vt:lpstr>Office Theme</vt:lpstr>
      <vt:lpstr>الغطاس</vt:lpstr>
      <vt:lpstr>ما هو الغطاس؟</vt:lpstr>
      <vt:lpstr>كم يوم يتم الاحتفال بعيد الغطاس؟</vt:lpstr>
      <vt:lpstr>متي يبدأ صوم الغطاس؟</vt:lpstr>
      <vt:lpstr>ما هي طقوس المسيحيين في عيد الغطاس؟</vt:lpstr>
      <vt:lpstr>لماذا يأكل المسيحيين القلقاس في عيد الغطاس؟</vt:lpstr>
      <vt:lpstr>كم كان عمر السيد المسيح وقت العماد؟</vt:lpstr>
      <vt:lpstr>لماذا تعمد السيد المسيح في نهر الاردن؟</vt:lpstr>
      <vt:lpstr>الرب دائما معنا</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Lenovo</dc:creator>
  <cp:lastModifiedBy>Lenovo</cp:lastModifiedBy>
  <cp:revision>9</cp:revision>
  <dcterms:created xsi:type="dcterms:W3CDTF">2023-05-19T14:49:17Z</dcterms:created>
  <dcterms:modified xsi:type="dcterms:W3CDTF">2023-05-19T16:14:42Z</dcterms:modified>
</cp:coreProperties>
</file>