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39A6-07FC-419D-9336-BB7B5ED037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Bullying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4CE1F-CE3E-411F-887D-051F25A26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Done by </a:t>
            </a:r>
            <a:r>
              <a:rPr lang="en-US" dirty="0" err="1">
                <a:solidFill>
                  <a:schemeClr val="tx1"/>
                </a:solidFill>
              </a:rPr>
              <a:t>hanna</a:t>
            </a:r>
            <a:r>
              <a:rPr lang="en-US" dirty="0">
                <a:solidFill>
                  <a:schemeClr val="tx1"/>
                </a:solidFill>
              </a:rPr>
              <a:t> al </a:t>
            </a:r>
            <a:r>
              <a:rPr lang="en-US" dirty="0" err="1">
                <a:solidFill>
                  <a:schemeClr val="tx1"/>
                </a:solidFill>
              </a:rPr>
              <a:t>farah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aoun</a:t>
            </a:r>
            <a:r>
              <a:rPr lang="en-US" dirty="0">
                <a:solidFill>
                  <a:schemeClr val="tx1"/>
                </a:solidFill>
              </a:rPr>
              <a:t> azar. </a:t>
            </a:r>
            <a:r>
              <a:rPr lang="en-US" dirty="0" err="1">
                <a:solidFill>
                  <a:schemeClr val="tx1"/>
                </a:solidFill>
              </a:rPr>
              <a:t>issa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dihmes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https://www.youtube.com/watch?v=pDG1-BCZvTE</a:t>
            </a:r>
          </a:p>
        </p:txBody>
      </p:sp>
    </p:spTree>
    <p:extLst>
      <p:ext uri="{BB962C8B-B14F-4D97-AF65-F5344CB8AC3E}">
        <p14:creationId xmlns:p14="http://schemas.microsoft.com/office/powerpoint/2010/main" val="421013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9C51-8398-4DB7-99DC-0CE7BAF8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Persentage</a:t>
            </a:r>
            <a:r>
              <a:rPr lang="en-US" dirty="0"/>
              <a:t> of bulling in </a:t>
            </a:r>
            <a:r>
              <a:rPr lang="en-US" dirty="0" err="1"/>
              <a:t>contries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CD84E1-54D8-4687-82D0-11559CA011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0337" y="1837765"/>
            <a:ext cx="4647754" cy="3311525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CE05D2-7E0D-4DD0-B8A5-51BD09A15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63300"/>
              </p:ext>
            </p:extLst>
          </p:nvPr>
        </p:nvGraphicFramePr>
        <p:xfrm>
          <a:off x="5049078" y="1837765"/>
          <a:ext cx="5110920" cy="380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730">
                  <a:extLst>
                    <a:ext uri="{9D8B030D-6E8A-4147-A177-3AD203B41FA5}">
                      <a16:colId xmlns:a16="http://schemas.microsoft.com/office/drawing/2014/main" val="3824499260"/>
                    </a:ext>
                  </a:extLst>
                </a:gridCol>
                <a:gridCol w="1277730">
                  <a:extLst>
                    <a:ext uri="{9D8B030D-6E8A-4147-A177-3AD203B41FA5}">
                      <a16:colId xmlns:a16="http://schemas.microsoft.com/office/drawing/2014/main" val="1014573258"/>
                    </a:ext>
                  </a:extLst>
                </a:gridCol>
                <a:gridCol w="1277730">
                  <a:extLst>
                    <a:ext uri="{9D8B030D-6E8A-4147-A177-3AD203B41FA5}">
                      <a16:colId xmlns:a16="http://schemas.microsoft.com/office/drawing/2014/main" val="3298159055"/>
                    </a:ext>
                  </a:extLst>
                </a:gridCol>
                <a:gridCol w="1277730">
                  <a:extLst>
                    <a:ext uri="{9D8B030D-6E8A-4147-A177-3AD203B41FA5}">
                      <a16:colId xmlns:a16="http://schemas.microsoft.com/office/drawing/2014/main" val="2701713427"/>
                    </a:ext>
                  </a:extLst>
                </a:gridCol>
              </a:tblGrid>
              <a:tr h="930290"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greece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27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832903"/>
                  </a:ext>
                </a:extLst>
              </a:tr>
              <a:tr h="771558">
                <a:tc>
                  <a:txBody>
                    <a:bodyPr/>
                    <a:lstStyle/>
                    <a:p>
                      <a:r>
                        <a:rPr lang="en-US" dirty="0" err="1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20</a:t>
                      </a:r>
                    </a:p>
                    <a:p>
                      <a:r>
                        <a:rPr lang="en-US" dirty="0"/>
                        <a:t>          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00371"/>
                  </a:ext>
                </a:extLst>
              </a:tr>
              <a:tr h="852191">
                <a:tc>
                  <a:txBody>
                    <a:bodyPr/>
                    <a:lstStyle/>
                    <a:p>
                      <a:r>
                        <a:rPr lang="en-US" dirty="0" err="1"/>
                        <a:t>russia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</a:t>
                      </a:r>
                      <a:r>
                        <a:rPr lang="ar-JO" dirty="0"/>
                        <a:t>37</a:t>
                      </a:r>
                      <a:r>
                        <a:rPr lang="en-US" dirty="0"/>
                        <a:t>     </a:t>
                      </a:r>
                      <a:endParaRPr lang="ar-JO" dirty="0"/>
                    </a:p>
                    <a:p>
                      <a:r>
                        <a:rPr lang="ar-JO" dirty="0"/>
                        <a:t> </a:t>
                      </a:r>
                    </a:p>
                    <a:p>
                      <a:pPr algn="r"/>
                      <a:r>
                        <a:rPr lang="ar-JO" dirty="0"/>
                        <a:t>          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38928"/>
                  </a:ext>
                </a:extLst>
              </a:tr>
              <a:tr h="1107848">
                <a:tc>
                  <a:txBody>
                    <a:bodyPr/>
                    <a:lstStyle/>
                    <a:p>
                      <a:r>
                        <a:rPr lang="en-US" dirty="0" err="1"/>
                        <a:t>sweden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         19  </a:t>
                      </a:r>
                    </a:p>
                    <a:p>
                      <a:r>
                        <a:rPr lang="en-US" dirty="0"/>
                        <a:t>                   </a:t>
                      </a:r>
                    </a:p>
                    <a:p>
                      <a:r>
                        <a:rPr lang="en-US" dirty="0"/>
                        <a:t>              100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906843"/>
                  </a:ext>
                </a:extLst>
              </a:tr>
            </a:tbl>
          </a:graphicData>
        </a:graphic>
      </p:graphicFrame>
      <p:sp>
        <p:nvSpPr>
          <p:cNvPr id="8" name="Minus Sign 7">
            <a:extLst>
              <a:ext uri="{FF2B5EF4-FFF2-40B4-BE49-F238E27FC236}">
                <a16:creationId xmlns:a16="http://schemas.microsoft.com/office/drawing/2014/main" id="{AB81CFDA-9D69-4A3A-AFFD-311F8F12BB5B}"/>
              </a:ext>
            </a:extLst>
          </p:cNvPr>
          <p:cNvSpPr/>
          <p:nvPr/>
        </p:nvSpPr>
        <p:spPr>
          <a:xfrm>
            <a:off x="9197009" y="2154142"/>
            <a:ext cx="768626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2BB8F81B-022D-4DA4-9AD1-ECDDEDCE7AD1}"/>
              </a:ext>
            </a:extLst>
          </p:cNvPr>
          <p:cNvSpPr/>
          <p:nvPr/>
        </p:nvSpPr>
        <p:spPr>
          <a:xfrm>
            <a:off x="9197009" y="3068542"/>
            <a:ext cx="768626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BD32FBDE-D74C-4EBF-9154-DE7F23ECE193}"/>
              </a:ext>
            </a:extLst>
          </p:cNvPr>
          <p:cNvSpPr/>
          <p:nvPr/>
        </p:nvSpPr>
        <p:spPr>
          <a:xfrm>
            <a:off x="8931965" y="3937223"/>
            <a:ext cx="768626" cy="45719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F71DA8A2-36DD-420F-86A6-A726CFFE5F86}"/>
              </a:ext>
            </a:extLst>
          </p:cNvPr>
          <p:cNvSpPr/>
          <p:nvPr/>
        </p:nvSpPr>
        <p:spPr>
          <a:xfrm>
            <a:off x="9316278" y="4943061"/>
            <a:ext cx="768626" cy="10040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9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6463-2409-447A-93B0-22555413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bullying introduction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EA7790-69F0-43EB-968A-E91A9C0882F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77604"/>
            <a:ext cx="4968529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6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1FD2-D158-4DDC-88BA-3E7C03A3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or problems in bullying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A0B61D-FFF5-4BBE-9030-70B9A832668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4169" y="2036041"/>
            <a:ext cx="6307666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5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0267-E274-405A-B4B2-8A1D46890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 of bullying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D40552-B4B0-4604-8C26-7DF935DBA6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6447" y="2022187"/>
            <a:ext cx="468391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9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FA56-09AF-4A2B-88AE-F6EF458CB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to bullying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6B9AEB-3CFC-4BDC-8894-8D57353FDF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36040"/>
            <a:ext cx="3716046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0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48CE-2482-4D3A-995D-68AF08DB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</a:t>
            </a:r>
            <a:r>
              <a:rPr lang="en-US" dirty="0" err="1"/>
              <a:t>bullyng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9F33EDE-D8BA-463C-BBFE-5B20ABF558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6593" y="1988240"/>
            <a:ext cx="4317240" cy="2881520"/>
          </a:xfrm>
        </p:spPr>
      </p:pic>
    </p:spTree>
    <p:extLst>
      <p:ext uri="{BB962C8B-B14F-4D97-AF65-F5344CB8AC3E}">
        <p14:creationId xmlns:p14="http://schemas.microsoft.com/office/powerpoint/2010/main" val="70945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A13B7-CFD2-4EB2-A17D-3CF7CEE5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1-social bullying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972AD6-00D5-454D-8659-969A945E9F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" y="1961321"/>
            <a:ext cx="5685183" cy="3591339"/>
          </a:xfrm>
        </p:spPr>
      </p:pic>
    </p:spTree>
    <p:extLst>
      <p:ext uri="{BB962C8B-B14F-4D97-AF65-F5344CB8AC3E}">
        <p14:creationId xmlns:p14="http://schemas.microsoft.com/office/powerpoint/2010/main" val="408857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D2547-6132-405E-853D-97C169BEA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2-Physical </a:t>
            </a:r>
            <a:r>
              <a:rPr lang="en-US" b="1" dirty="0" err="1"/>
              <a:t>bullyin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B845F2-DF12-43A0-B25C-06C66D934E6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6985" y="2090255"/>
            <a:ext cx="4998528" cy="3311525"/>
          </a:xfrm>
        </p:spPr>
      </p:pic>
    </p:spTree>
    <p:extLst>
      <p:ext uri="{BB962C8B-B14F-4D97-AF65-F5344CB8AC3E}">
        <p14:creationId xmlns:p14="http://schemas.microsoft.com/office/powerpoint/2010/main" val="80155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1D69-07CE-4BF9-8827-AAFFB8B7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3-Verbal bullying</a:t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8A05A7-E22A-4441-8D87-0C22A40E07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8297" y="2040835"/>
            <a:ext cx="4571999" cy="2979401"/>
          </a:xfrm>
        </p:spPr>
      </p:pic>
    </p:spTree>
    <p:extLst>
      <p:ext uri="{BB962C8B-B14F-4D97-AF65-F5344CB8AC3E}">
        <p14:creationId xmlns:p14="http://schemas.microsoft.com/office/powerpoint/2010/main" val="3996258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495</TotalTime>
  <Words>90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Bullying    </vt:lpstr>
      <vt:lpstr>What is bullying introduction</vt:lpstr>
      <vt:lpstr>Issue or problems in bullying</vt:lpstr>
      <vt:lpstr>Reason of bullying</vt:lpstr>
      <vt:lpstr>Solutions to bullying</vt:lpstr>
      <vt:lpstr>Type of bullyng</vt:lpstr>
      <vt:lpstr>1-social bullying</vt:lpstr>
      <vt:lpstr>2-Physical bullyin </vt:lpstr>
      <vt:lpstr>3-Verbal bullying </vt:lpstr>
      <vt:lpstr>Persentage of bulling in contries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creator>Admin</dc:creator>
  <cp:lastModifiedBy>Admin</cp:lastModifiedBy>
  <cp:revision>8</cp:revision>
  <dcterms:created xsi:type="dcterms:W3CDTF">2023-05-08T14:10:37Z</dcterms:created>
  <dcterms:modified xsi:type="dcterms:W3CDTF">2023-05-19T15:28:42Z</dcterms:modified>
</cp:coreProperties>
</file>