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1581-6318-4E90-A736-762618F9D986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E72-BAD3-47E2-B041-FA87A7360D8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1581-6318-4E90-A736-762618F9D986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E72-BAD3-47E2-B041-FA87A7360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1581-6318-4E90-A736-762618F9D986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E72-BAD3-47E2-B041-FA87A7360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1581-6318-4E90-A736-762618F9D986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E72-BAD3-47E2-B041-FA87A7360D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1581-6318-4E90-A736-762618F9D986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E72-BAD3-47E2-B041-FA87A7360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1581-6318-4E90-A736-762618F9D986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E72-BAD3-47E2-B041-FA87A7360D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1581-6318-4E90-A736-762618F9D986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E72-BAD3-47E2-B041-FA87A7360D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1581-6318-4E90-A736-762618F9D986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E72-BAD3-47E2-B041-FA87A7360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1581-6318-4E90-A736-762618F9D986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E72-BAD3-47E2-B041-FA87A7360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1581-6318-4E90-A736-762618F9D986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E72-BAD3-47E2-B041-FA87A7360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1581-6318-4E90-A736-762618F9D986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E72-BAD3-47E2-B041-FA87A7360D8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4F51581-6318-4E90-A736-762618F9D986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3C0E72-BAD3-47E2-B041-FA87A7360D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0"/>
            <a:ext cx="4270054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smtClean="0"/>
              <a:t>Traumtag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"/>
            <a:ext cx="3428999" cy="335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283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19600"/>
            <a:ext cx="6512511" cy="1143000"/>
          </a:xfrm>
        </p:spPr>
        <p:txBody>
          <a:bodyPr/>
          <a:lstStyle/>
          <a:p>
            <a:pPr algn="ctr"/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essen</a:t>
            </a:r>
            <a:r>
              <a:rPr lang="en-US" dirty="0" smtClean="0"/>
              <a:t> </a:t>
            </a:r>
            <a:r>
              <a:rPr lang="en-US" dirty="0" err="1" smtClean="0"/>
              <a:t>shawerma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Arabic shawerma chicken dish – 72 sandwiches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5054599" cy="3475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2735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419600"/>
            <a:ext cx="6512511" cy="1143000"/>
          </a:xfrm>
        </p:spPr>
        <p:txBody>
          <a:bodyPr/>
          <a:lstStyle/>
          <a:p>
            <a:pPr algn="ctr"/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spiele</a:t>
            </a:r>
            <a:r>
              <a:rPr lang="en-US" dirty="0" smtClean="0"/>
              <a:t> </a:t>
            </a:r>
            <a:r>
              <a:rPr lang="en-US" dirty="0" err="1" smtClean="0"/>
              <a:t>fusball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5800"/>
            <a:ext cx="4257950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352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343400"/>
            <a:ext cx="6512511" cy="1143000"/>
          </a:xfrm>
        </p:spPr>
        <p:txBody>
          <a:bodyPr/>
          <a:lstStyle/>
          <a:p>
            <a:pPr algn="ctr"/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schwimme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62000"/>
            <a:ext cx="2519362" cy="340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545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419600"/>
            <a:ext cx="6629400" cy="1647632"/>
          </a:xfrm>
        </p:spPr>
        <p:txBody>
          <a:bodyPr/>
          <a:lstStyle/>
          <a:p>
            <a:pPr algn="ctr"/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spiele</a:t>
            </a:r>
            <a:r>
              <a:rPr lang="en-US" dirty="0" smtClean="0"/>
              <a:t> video games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89000"/>
            <a:ext cx="4495800" cy="314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074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72168"/>
            <a:ext cx="7467600" cy="1419032"/>
          </a:xfrm>
        </p:spPr>
        <p:txBody>
          <a:bodyPr/>
          <a:lstStyle/>
          <a:p>
            <a:pPr algn="ctr"/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gehen</a:t>
            </a:r>
            <a:r>
              <a:rPr lang="en-US" dirty="0" smtClean="0"/>
              <a:t> </a:t>
            </a:r>
            <a:r>
              <a:rPr lang="en-US" dirty="0" err="1" smtClean="0"/>
              <a:t>meinen</a:t>
            </a:r>
            <a:r>
              <a:rPr lang="en-US" dirty="0" smtClean="0"/>
              <a:t> </a:t>
            </a:r>
            <a:r>
              <a:rPr lang="en-US" dirty="0" err="1" smtClean="0"/>
              <a:t>freund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749743" cy="265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176871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</TotalTime>
  <Words>17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Slipstream</vt:lpstr>
      <vt:lpstr>Traumtag </vt:lpstr>
      <vt:lpstr>Ich essen shawerma </vt:lpstr>
      <vt:lpstr>Ich spiele fusball</vt:lpstr>
      <vt:lpstr>Ich schwimme</vt:lpstr>
      <vt:lpstr>Ich spiele video games</vt:lpstr>
      <vt:lpstr>Ich gehen meinen freund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Traumtag</dc:title>
  <dc:creator>windows7</dc:creator>
  <cp:lastModifiedBy>windows7</cp:lastModifiedBy>
  <cp:revision>6</cp:revision>
  <dcterms:created xsi:type="dcterms:W3CDTF">2023-05-19T12:47:31Z</dcterms:created>
  <dcterms:modified xsi:type="dcterms:W3CDTF">2023-05-19T15:10:39Z</dcterms:modified>
</cp:coreProperties>
</file>