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7" r:id="rId1"/>
  </p:sldMasterIdLst>
  <p:notesMasterIdLst>
    <p:notesMasterId r:id="rId15"/>
  </p:notesMasterIdLst>
  <p:sldIdLst>
    <p:sldId id="256" r:id="rId2"/>
    <p:sldId id="258" r:id="rId3"/>
    <p:sldId id="284" r:id="rId4"/>
    <p:sldId id="277" r:id="rId5"/>
    <p:sldId id="259" r:id="rId6"/>
    <p:sldId id="276" r:id="rId7"/>
    <p:sldId id="263" r:id="rId8"/>
    <p:sldId id="280" r:id="rId9"/>
    <p:sldId id="285" r:id="rId10"/>
    <p:sldId id="269" r:id="rId11"/>
    <p:sldId id="287" r:id="rId12"/>
    <p:sldId id="286" r:id="rId13"/>
    <p:sldId id="262" r:id="rId14"/>
  </p:sldIdLst>
  <p:sldSz cx="9144000" cy="5143500" type="screen16x9"/>
  <p:notesSz cx="6858000" cy="9144000"/>
  <p:embeddedFontLst>
    <p:embeddedFont>
      <p:font typeface="ABeeZee" panose="020B060402020202020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aveat Brush" panose="020B0604020202020204" charset="0"/>
      <p:regular r:id="rId27"/>
    </p:embeddedFont>
    <p:embeddedFont>
      <p:font typeface="Chewy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E6"/>
    <a:srgbClr val="FCFECE"/>
    <a:srgbClr val="FBFEAD"/>
    <a:srgbClr val="FEF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41D671-0957-4834-85D5-BA28A7278D7B}">
  <a:tblStyle styleId="{C341D671-0957-4834-85D5-BA28A7278D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A6E44E-40B2-44C0-A72B-45AFA0B61B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0000"/>
    <p:restoredTop sz="94661"/>
  </p:normalViewPr>
  <p:slideViewPr>
    <p:cSldViewPr snapToGrid="0" snapToObjects="1">
      <p:cViewPr varScale="1">
        <p:scale>
          <a:sx n="87" d="100"/>
          <a:sy n="87" d="100"/>
        </p:scale>
        <p:origin x="13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" name="Google Shape;16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g18cbee13131_0_39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" name="Google Shape;2176;g18cbee13131_0_39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g18cbee13131_0_39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" name="Google Shape;2176;g18cbee13131_0_39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45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g16babbbe6f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9" name="Google Shape;2529;g16babbbe6f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931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19f1d1c6a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19f1d1c6a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16babbbe6f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16babbbe6f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g18cbee13131_0_39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9" name="Google Shape;2799;g18cbee13131_0_39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g16babbbe6f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9" name="Google Shape;2529;g16babbbe6f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16babbbe6f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16babbbe6f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18cbee13131_0_39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18cbee13131_0_39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18cbee13131_0_39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18cbee13131_0_39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18cbee13131_0_39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5" name="Google Shape;2625;g18cbee13131_0_39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g18cbee13131_0_39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9" name="Google Shape;2799;g18cbee13131_0_39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61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715791" y="2268217"/>
            <a:ext cx="4271700" cy="13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715788" y="3588400"/>
            <a:ext cx="42717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BeeZee"/>
                <a:ea typeface="ABeeZee"/>
                <a:cs typeface="ABeeZee"/>
                <a:sym typeface="ABeeZ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 flipH="1">
            <a:off x="715791" y="942567"/>
            <a:ext cx="42717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90162" y="-1293869"/>
            <a:ext cx="11249466" cy="7068466"/>
            <a:chOff x="-1090162" y="-1293869"/>
            <a:chExt cx="11249466" cy="706846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1090162" y="-1293869"/>
              <a:ext cx="11249466" cy="7068466"/>
              <a:chOff x="-1090162" y="-1293869"/>
              <a:chExt cx="11249466" cy="7068466"/>
            </a:xfrm>
          </p:grpSpPr>
          <p:sp>
            <p:nvSpPr>
              <p:cNvPr id="14" name="Google Shape;14;p2"/>
              <p:cNvSpPr/>
              <p:nvPr/>
            </p:nvSpPr>
            <p:spPr>
              <a:xfrm rot="-915171" flipH="1">
                <a:off x="7981979" y="-14462"/>
                <a:ext cx="1508230" cy="1268252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313432" y="4214815"/>
                <a:ext cx="1508210" cy="1268235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 flipH="1">
                <a:off x="445594" y="261460"/>
                <a:ext cx="6990968" cy="4603429"/>
                <a:chOff x="1492320" y="594948"/>
                <a:chExt cx="5250446" cy="3457326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6681666" y="3095841"/>
                  <a:ext cx="61100" cy="5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4" h="2087" extrusionOk="0">
                      <a:moveTo>
                        <a:pt x="936" y="0"/>
                      </a:moveTo>
                      <a:cubicBezTo>
                        <a:pt x="562" y="0"/>
                        <a:pt x="220" y="138"/>
                        <a:pt x="120" y="496"/>
                      </a:cubicBezTo>
                      <a:cubicBezTo>
                        <a:pt x="1" y="764"/>
                        <a:pt x="1" y="1062"/>
                        <a:pt x="90" y="1331"/>
                      </a:cubicBezTo>
                      <a:cubicBezTo>
                        <a:pt x="150" y="1569"/>
                        <a:pt x="328" y="1778"/>
                        <a:pt x="537" y="1897"/>
                      </a:cubicBezTo>
                      <a:cubicBezTo>
                        <a:pt x="656" y="1956"/>
                        <a:pt x="746" y="2016"/>
                        <a:pt x="865" y="2046"/>
                      </a:cubicBezTo>
                      <a:cubicBezTo>
                        <a:pt x="966" y="2073"/>
                        <a:pt x="1071" y="2087"/>
                        <a:pt x="1175" y="2087"/>
                      </a:cubicBezTo>
                      <a:cubicBezTo>
                        <a:pt x="1408" y="2087"/>
                        <a:pt x="1642" y="2020"/>
                        <a:pt x="1848" y="1897"/>
                      </a:cubicBezTo>
                      <a:cubicBezTo>
                        <a:pt x="2265" y="1539"/>
                        <a:pt x="2444" y="764"/>
                        <a:pt x="1997" y="377"/>
                      </a:cubicBezTo>
                      <a:cubicBezTo>
                        <a:pt x="1781" y="161"/>
                        <a:pt x="1339" y="0"/>
                        <a:pt x="9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682258" y="709762"/>
                  <a:ext cx="85575" cy="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3" h="2840" extrusionOk="0">
                      <a:moveTo>
                        <a:pt x="1669" y="0"/>
                      </a:moveTo>
                      <a:cubicBezTo>
                        <a:pt x="1587" y="0"/>
                        <a:pt x="1505" y="8"/>
                        <a:pt x="1430" y="22"/>
                      </a:cubicBezTo>
                      <a:cubicBezTo>
                        <a:pt x="954" y="112"/>
                        <a:pt x="566" y="380"/>
                        <a:pt x="328" y="797"/>
                      </a:cubicBezTo>
                      <a:cubicBezTo>
                        <a:pt x="0" y="1482"/>
                        <a:pt x="268" y="2525"/>
                        <a:pt x="1043" y="2764"/>
                      </a:cubicBezTo>
                      <a:cubicBezTo>
                        <a:pt x="1201" y="2815"/>
                        <a:pt x="1386" y="2840"/>
                        <a:pt x="1581" y="2840"/>
                      </a:cubicBezTo>
                      <a:cubicBezTo>
                        <a:pt x="2413" y="2840"/>
                        <a:pt x="3423" y="2381"/>
                        <a:pt x="3278" y="1512"/>
                      </a:cubicBezTo>
                      <a:cubicBezTo>
                        <a:pt x="3218" y="1095"/>
                        <a:pt x="3069" y="738"/>
                        <a:pt x="2801" y="440"/>
                      </a:cubicBezTo>
                      <a:cubicBezTo>
                        <a:pt x="2563" y="201"/>
                        <a:pt x="2235" y="52"/>
                        <a:pt x="1907" y="22"/>
                      </a:cubicBezTo>
                      <a:cubicBezTo>
                        <a:pt x="1833" y="8"/>
                        <a:pt x="1751" y="0"/>
                        <a:pt x="16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4406220" y="594948"/>
                  <a:ext cx="77525" cy="6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" h="2565" extrusionOk="0">
                      <a:moveTo>
                        <a:pt x="1531" y="1"/>
                      </a:moveTo>
                      <a:cubicBezTo>
                        <a:pt x="1460" y="1"/>
                        <a:pt x="1386" y="8"/>
                        <a:pt x="1311" y="23"/>
                      </a:cubicBezTo>
                      <a:cubicBezTo>
                        <a:pt x="894" y="83"/>
                        <a:pt x="507" y="351"/>
                        <a:pt x="298" y="738"/>
                      </a:cubicBezTo>
                      <a:cubicBezTo>
                        <a:pt x="0" y="1334"/>
                        <a:pt x="239" y="2287"/>
                        <a:pt x="954" y="2496"/>
                      </a:cubicBezTo>
                      <a:cubicBezTo>
                        <a:pt x="1096" y="2542"/>
                        <a:pt x="1264" y="2564"/>
                        <a:pt x="1441" y="2564"/>
                      </a:cubicBezTo>
                      <a:cubicBezTo>
                        <a:pt x="2188" y="2564"/>
                        <a:pt x="3100" y="2159"/>
                        <a:pt x="2980" y="1364"/>
                      </a:cubicBezTo>
                      <a:cubicBezTo>
                        <a:pt x="2950" y="1006"/>
                        <a:pt x="2801" y="649"/>
                        <a:pt x="2563" y="381"/>
                      </a:cubicBezTo>
                      <a:cubicBezTo>
                        <a:pt x="2324" y="172"/>
                        <a:pt x="2056" y="53"/>
                        <a:pt x="1728" y="23"/>
                      </a:cubicBezTo>
                      <a:cubicBezTo>
                        <a:pt x="1669" y="8"/>
                        <a:pt x="1602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492320" y="2252786"/>
                  <a:ext cx="189925" cy="15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7" h="6181" extrusionOk="0">
                      <a:moveTo>
                        <a:pt x="3559" y="0"/>
                      </a:moveTo>
                      <a:cubicBezTo>
                        <a:pt x="3292" y="0"/>
                        <a:pt x="3026" y="34"/>
                        <a:pt x="2769" y="101"/>
                      </a:cubicBezTo>
                      <a:cubicBezTo>
                        <a:pt x="2442" y="160"/>
                        <a:pt x="2144" y="279"/>
                        <a:pt x="1846" y="428"/>
                      </a:cubicBezTo>
                      <a:cubicBezTo>
                        <a:pt x="952" y="905"/>
                        <a:pt x="326" y="1769"/>
                        <a:pt x="147" y="2782"/>
                      </a:cubicBezTo>
                      <a:cubicBezTo>
                        <a:pt x="1" y="4337"/>
                        <a:pt x="1182" y="6181"/>
                        <a:pt x="2868" y="6181"/>
                      </a:cubicBezTo>
                      <a:cubicBezTo>
                        <a:pt x="2895" y="6181"/>
                        <a:pt x="2921" y="6180"/>
                        <a:pt x="2948" y="6179"/>
                      </a:cubicBezTo>
                      <a:cubicBezTo>
                        <a:pt x="4796" y="6090"/>
                        <a:pt x="7597" y="4153"/>
                        <a:pt x="6524" y="2067"/>
                      </a:cubicBezTo>
                      <a:cubicBezTo>
                        <a:pt x="6166" y="1322"/>
                        <a:pt x="5600" y="697"/>
                        <a:pt x="4885" y="279"/>
                      </a:cubicBezTo>
                      <a:cubicBezTo>
                        <a:pt x="4457" y="93"/>
                        <a:pt x="4005" y="0"/>
                        <a:pt x="35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5596752" y="3919849"/>
                  <a:ext cx="163100" cy="1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" h="5297" extrusionOk="0">
                      <a:moveTo>
                        <a:pt x="3019" y="1"/>
                      </a:moveTo>
                      <a:cubicBezTo>
                        <a:pt x="2799" y="1"/>
                        <a:pt x="2575" y="28"/>
                        <a:pt x="2352" y="81"/>
                      </a:cubicBezTo>
                      <a:cubicBezTo>
                        <a:pt x="2084" y="140"/>
                        <a:pt x="1815" y="230"/>
                        <a:pt x="1577" y="349"/>
                      </a:cubicBezTo>
                      <a:cubicBezTo>
                        <a:pt x="802" y="766"/>
                        <a:pt x="296" y="1511"/>
                        <a:pt x="147" y="2375"/>
                      </a:cubicBezTo>
                      <a:cubicBezTo>
                        <a:pt x="0" y="3692"/>
                        <a:pt x="1033" y="5297"/>
                        <a:pt x="2453" y="5297"/>
                      </a:cubicBezTo>
                      <a:cubicBezTo>
                        <a:pt x="2479" y="5297"/>
                        <a:pt x="2505" y="5296"/>
                        <a:pt x="2531" y="5295"/>
                      </a:cubicBezTo>
                      <a:cubicBezTo>
                        <a:pt x="4110" y="5236"/>
                        <a:pt x="6523" y="3567"/>
                        <a:pt x="5600" y="1779"/>
                      </a:cubicBezTo>
                      <a:cubicBezTo>
                        <a:pt x="5302" y="1124"/>
                        <a:pt x="4795" y="617"/>
                        <a:pt x="4169" y="260"/>
                      </a:cubicBezTo>
                      <a:cubicBezTo>
                        <a:pt x="3805" y="87"/>
                        <a:pt x="3417" y="1"/>
                        <a:pt x="30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" name="Google Shape;22;p2"/>
              <p:cNvGrpSpPr/>
              <p:nvPr/>
            </p:nvGrpSpPr>
            <p:grpSpPr>
              <a:xfrm flipH="1">
                <a:off x="-1090162" y="-1293869"/>
                <a:ext cx="3061683" cy="3220448"/>
                <a:chOff x="7173820" y="-1293869"/>
                <a:chExt cx="3061683" cy="3220448"/>
              </a:xfrm>
            </p:grpSpPr>
            <p:grpSp>
              <p:nvGrpSpPr>
                <p:cNvPr id="23" name="Google Shape;23;p2"/>
                <p:cNvGrpSpPr/>
                <p:nvPr/>
              </p:nvGrpSpPr>
              <p:grpSpPr>
                <a:xfrm>
                  <a:off x="7173820" y="-1293869"/>
                  <a:ext cx="3061683" cy="3220448"/>
                  <a:chOff x="7173820" y="-1293869"/>
                  <a:chExt cx="3061683" cy="3220448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 rot="-776719">
                    <a:off x="7447222" y="-1046817"/>
                    <a:ext cx="2514879" cy="2726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25" h="67670" extrusionOk="0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5" name="Google Shape;25;p2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26" name="Google Shape;26;p2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5" h="6480" extrusionOk="0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" name="Google Shape;27;p2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8" h="2326" extrusionOk="0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8" name="Google Shape;28;p2"/>
                <p:cNvSpPr/>
                <p:nvPr/>
              </p:nvSpPr>
              <p:spPr>
                <a:xfrm>
                  <a:off x="7473594" y="-605030"/>
                  <a:ext cx="2462130" cy="2355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4" h="58462" fill="none" extrusionOk="0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9" name="Google Shape;29;p2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8" h="1902" extrusionOk="0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" h="2195" extrusionOk="0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5" h="2747" extrusionOk="0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4" h="3617" extrusionOk="0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3206" extrusionOk="0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2" h="4035" extrusionOk="0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1" h="2328" extrusionOk="0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" h="2172" extrusionOk="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8" name="Google Shape;38;p2"/>
              <p:cNvGrpSpPr/>
              <p:nvPr/>
            </p:nvGrpSpPr>
            <p:grpSpPr>
              <a:xfrm rot="-2996445" flipH="1">
                <a:off x="8732148" y="1748959"/>
                <a:ext cx="740371" cy="757532"/>
                <a:chOff x="4391775" y="4244400"/>
                <a:chExt cx="715125" cy="731700"/>
              </a:xfrm>
            </p:grpSpPr>
            <p:sp>
              <p:nvSpPr>
                <p:cNvPr id="39" name="Google Shape;39;p2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5" h="29268" extrusionOk="0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9" h="22349" extrusionOk="0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8" h="15499" extrusionOk="0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 flipH="1">
                <a:off x="3808848" y="4696629"/>
                <a:ext cx="763146" cy="697824"/>
                <a:chOff x="3681125" y="1846650"/>
                <a:chExt cx="515500" cy="4713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" name="Google Shape;46;p2"/>
              <p:cNvSpPr/>
              <p:nvPr/>
            </p:nvSpPr>
            <p:spPr>
              <a:xfrm flipH="1">
                <a:off x="577649" y="2130837"/>
                <a:ext cx="172096" cy="143602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" name="Google Shape;47;p2"/>
              <p:cNvGrpSpPr/>
              <p:nvPr/>
            </p:nvGrpSpPr>
            <p:grpSpPr>
              <a:xfrm flipH="1">
                <a:off x="5817318" y="3673802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48" name="Google Shape;48;p2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19050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1" name="Google Shape;51;p2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52" name="Google Shape;52;p2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" name="Google Shape;53;p2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" name="Google Shape;54;p2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" name="Google Shape;55;p2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" name="Google Shape;56;p2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" name="Google Shape;57;p2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" name="Google Shape;58;p2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9" name="Google Shape;59;p2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0" name="Google Shape;60;p2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63" name="Google Shape;63;p2"/>
            <p:cNvSpPr/>
            <p:nvPr/>
          </p:nvSpPr>
          <p:spPr>
            <a:xfrm flipH="1">
              <a:off x="5471924" y="4534199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2_1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28"/>
          <p:cNvGrpSpPr/>
          <p:nvPr/>
        </p:nvGrpSpPr>
        <p:grpSpPr>
          <a:xfrm>
            <a:off x="-1564452" y="-512905"/>
            <a:ext cx="11609788" cy="6915974"/>
            <a:chOff x="-1564452" y="-512905"/>
            <a:chExt cx="11609788" cy="6915974"/>
          </a:xfrm>
        </p:grpSpPr>
        <p:sp>
          <p:nvSpPr>
            <p:cNvPr id="1190" name="Google Shape;1190;p28"/>
            <p:cNvSpPr/>
            <p:nvPr/>
          </p:nvSpPr>
          <p:spPr>
            <a:xfrm rot="-818950" flipH="1">
              <a:off x="7120229" y="4231901"/>
              <a:ext cx="1508227" cy="1268249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 rot="-10587449" flipH="1">
              <a:off x="-391633" y="1003921"/>
              <a:ext cx="1508261" cy="1268278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 rot="10800000">
              <a:off x="6406217" y="4877550"/>
              <a:ext cx="113943" cy="94536"/>
            </a:xfrm>
            <a:custGeom>
              <a:avLst/>
              <a:gdLst/>
              <a:ahLst/>
              <a:cxnLst/>
              <a:rect l="l" t="t" r="r" b="b"/>
              <a:pathLst>
                <a:path w="3423" h="2840" extrusionOk="0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 rot="10800000">
              <a:off x="673870" y="589781"/>
              <a:ext cx="217168" cy="176324"/>
            </a:xfrm>
            <a:custGeom>
              <a:avLst/>
              <a:gdLst/>
              <a:ahLst/>
              <a:cxnLst/>
              <a:rect l="l" t="t" r="r" b="b"/>
              <a:pathLst>
                <a:path w="6524" h="5297" extrusionOk="0">
                  <a:moveTo>
                    <a:pt x="3019" y="1"/>
                  </a:moveTo>
                  <a:cubicBezTo>
                    <a:pt x="2799" y="1"/>
                    <a:pt x="2575" y="28"/>
                    <a:pt x="2352" y="81"/>
                  </a:cubicBezTo>
                  <a:cubicBezTo>
                    <a:pt x="2084" y="140"/>
                    <a:pt x="1815" y="230"/>
                    <a:pt x="1577" y="349"/>
                  </a:cubicBezTo>
                  <a:cubicBezTo>
                    <a:pt x="802" y="766"/>
                    <a:pt x="296" y="1511"/>
                    <a:pt x="147" y="2375"/>
                  </a:cubicBezTo>
                  <a:cubicBezTo>
                    <a:pt x="0" y="3692"/>
                    <a:pt x="1033" y="5297"/>
                    <a:pt x="2453" y="5297"/>
                  </a:cubicBezTo>
                  <a:cubicBezTo>
                    <a:pt x="2479" y="5297"/>
                    <a:pt x="2505" y="5296"/>
                    <a:pt x="2531" y="5295"/>
                  </a:cubicBezTo>
                  <a:cubicBezTo>
                    <a:pt x="4110" y="5236"/>
                    <a:pt x="6523" y="3567"/>
                    <a:pt x="5600" y="1779"/>
                  </a:cubicBezTo>
                  <a:cubicBezTo>
                    <a:pt x="5302" y="1124"/>
                    <a:pt x="4795" y="617"/>
                    <a:pt x="4169" y="260"/>
                  </a:cubicBezTo>
                  <a:cubicBezTo>
                    <a:pt x="3805" y="87"/>
                    <a:pt x="3417" y="1"/>
                    <a:pt x="3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4" name="Google Shape;1194;p28"/>
            <p:cNvGrpSpPr/>
            <p:nvPr/>
          </p:nvGrpSpPr>
          <p:grpSpPr>
            <a:xfrm rot="-9990510">
              <a:off x="-1232810" y="2854884"/>
              <a:ext cx="3190613" cy="3220433"/>
              <a:chOff x="7044875" y="-1293869"/>
              <a:chExt cx="3190628" cy="3220448"/>
            </a:xfrm>
          </p:grpSpPr>
          <p:grpSp>
            <p:nvGrpSpPr>
              <p:cNvPr id="1195" name="Google Shape;1195;p28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196" name="Google Shape;1196;p28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97" name="Google Shape;1197;p28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198" name="Google Shape;1198;p28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9" name="Google Shape;1199;p28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00" name="Google Shape;1200;p28"/>
              <p:cNvSpPr/>
              <p:nvPr/>
            </p:nvSpPr>
            <p:spPr>
              <a:xfrm rot="-549082">
                <a:off x="7216503" y="-817125"/>
                <a:ext cx="2462148" cy="2355450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01" name="Google Shape;1201;p28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202" name="Google Shape;1202;p28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28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28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8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8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8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8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8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10" name="Google Shape;1210;p28"/>
            <p:cNvGrpSpPr/>
            <p:nvPr/>
          </p:nvGrpSpPr>
          <p:grpSpPr>
            <a:xfrm rot="10800000">
              <a:off x="5703351" y="-512905"/>
              <a:ext cx="4341985" cy="2100795"/>
              <a:chOff x="-1013962" y="3673802"/>
              <a:chExt cx="4341985" cy="2100795"/>
            </a:xfrm>
          </p:grpSpPr>
          <p:grpSp>
            <p:nvGrpSpPr>
              <p:cNvPr id="1211" name="Google Shape;1211;p2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212" name="Google Shape;1212;p2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2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14" name="Google Shape;1214;p2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215" name="Google Shape;1215;p2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6" name="Google Shape;1216;p2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7" name="Google Shape;1217;p2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8" name="Google Shape;1218;p2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9" name="Google Shape;1219;p2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0" name="Google Shape;1220;p2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1" name="Google Shape;1221;p2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2" name="Google Shape;1222;p2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23" name="Google Shape;1223;p2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224" name="Google Shape;1224;p2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2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26" name="Google Shape;1226;p28"/>
            <p:cNvSpPr/>
            <p:nvPr/>
          </p:nvSpPr>
          <p:spPr>
            <a:xfrm rot="10800000">
              <a:off x="8682519" y="3201300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7" name="Google Shape;1227;p28"/>
          <p:cNvSpPr txBox="1">
            <a:spLocks noGrp="1"/>
          </p:cNvSpPr>
          <p:nvPr>
            <p:ph type="title"/>
          </p:nvPr>
        </p:nvSpPr>
        <p:spPr>
          <a:xfrm>
            <a:off x="4943675" y="1427650"/>
            <a:ext cx="30288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8" name="Google Shape;1228;p28"/>
          <p:cNvSpPr txBox="1">
            <a:spLocks noGrp="1"/>
          </p:cNvSpPr>
          <p:nvPr>
            <p:ph type="subTitle" idx="1"/>
          </p:nvPr>
        </p:nvSpPr>
        <p:spPr>
          <a:xfrm>
            <a:off x="4943675" y="2809875"/>
            <a:ext cx="30288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2_2_1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30"/>
          <p:cNvGrpSpPr/>
          <p:nvPr/>
        </p:nvGrpSpPr>
        <p:grpSpPr>
          <a:xfrm>
            <a:off x="-445126" y="-725259"/>
            <a:ext cx="10429957" cy="6747653"/>
            <a:chOff x="-445126" y="-725259"/>
            <a:chExt cx="10429957" cy="6747653"/>
          </a:xfrm>
        </p:grpSpPr>
        <p:grpSp>
          <p:nvGrpSpPr>
            <p:cNvPr id="1279" name="Google Shape;1279;p30"/>
            <p:cNvGrpSpPr/>
            <p:nvPr/>
          </p:nvGrpSpPr>
          <p:grpSpPr>
            <a:xfrm>
              <a:off x="-445126" y="-725259"/>
              <a:ext cx="10429957" cy="6747653"/>
              <a:chOff x="-445126" y="-725259"/>
              <a:chExt cx="10429957" cy="6747653"/>
            </a:xfrm>
          </p:grpSpPr>
          <p:sp>
            <p:nvSpPr>
              <p:cNvPr id="1280" name="Google Shape;1280;p30"/>
              <p:cNvSpPr/>
              <p:nvPr/>
            </p:nvSpPr>
            <p:spPr>
              <a:xfrm rot="10530021">
                <a:off x="1705066" y="-62664"/>
                <a:ext cx="1508330" cy="1268336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 flipH="1">
                <a:off x="7313925" y="4044227"/>
                <a:ext cx="1508210" cy="1268235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1282" name="Google Shape;1282;p30"/>
              <p:cNvGrpSpPr/>
              <p:nvPr/>
            </p:nvGrpSpPr>
            <p:grpSpPr>
              <a:xfrm>
                <a:off x="7118929" y="-725259"/>
                <a:ext cx="2865902" cy="2866186"/>
                <a:chOff x="7229917" y="-939609"/>
                <a:chExt cx="2865902" cy="2866186"/>
              </a:xfrm>
            </p:grpSpPr>
            <p:grpSp>
              <p:nvGrpSpPr>
                <p:cNvPr id="1283" name="Google Shape;1283;p30"/>
                <p:cNvGrpSpPr/>
                <p:nvPr/>
              </p:nvGrpSpPr>
              <p:grpSpPr>
                <a:xfrm>
                  <a:off x="7229917" y="-938831"/>
                  <a:ext cx="2865902" cy="2666882"/>
                  <a:chOff x="7229917" y="-938831"/>
                  <a:chExt cx="2865902" cy="2666882"/>
                </a:xfrm>
              </p:grpSpPr>
              <p:sp>
                <p:nvSpPr>
                  <p:cNvPr id="1284" name="Google Shape;1284;p30"/>
                  <p:cNvSpPr/>
                  <p:nvPr/>
                </p:nvSpPr>
                <p:spPr>
                  <a:xfrm rot="5202986" flipH="1">
                    <a:off x="7405437" y="-968556"/>
                    <a:ext cx="2514862" cy="27263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25" h="67670" extrusionOk="0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grpSp>
                <p:nvGrpSpPr>
                  <p:cNvPr id="1285" name="Google Shape;1285;p30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1286" name="Google Shape;1286;p30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5" h="6480" extrusionOk="0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287" name="Google Shape;1287;p30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8" h="2326" extrusionOk="0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88" name="Google Shape;1288;p30"/>
                <p:cNvSpPr/>
                <p:nvPr/>
              </p:nvSpPr>
              <p:spPr>
                <a:xfrm rot="4740398" flipH="1">
                  <a:off x="7473622" y="-684296"/>
                  <a:ext cx="2462087" cy="2355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4" h="58462" fill="none" extrusionOk="0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grpSp>
              <p:nvGrpSpPr>
                <p:cNvPr id="1289" name="Google Shape;1289;p30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1290" name="Google Shape;1290;p30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8" h="1902" extrusionOk="0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1" name="Google Shape;1291;p30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" h="2195" extrusionOk="0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2" name="Google Shape;1292;p30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5" h="2747" extrusionOk="0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3" name="Google Shape;1293;p30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4" h="3617" extrusionOk="0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4" name="Google Shape;1294;p30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3206" extrusionOk="0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5" name="Google Shape;1295;p30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2" h="4035" extrusionOk="0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6" name="Google Shape;1296;p30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1" h="2328" extrusionOk="0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297" name="Google Shape;1297;p30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" h="2172" extrusionOk="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grpSp>
            <p:nvGrpSpPr>
              <p:cNvPr id="1298" name="Google Shape;1298;p30"/>
              <p:cNvGrpSpPr/>
              <p:nvPr/>
            </p:nvGrpSpPr>
            <p:grpSpPr>
              <a:xfrm>
                <a:off x="4660322" y="-153871"/>
                <a:ext cx="763146" cy="697824"/>
                <a:chOff x="3681125" y="1846650"/>
                <a:chExt cx="515500" cy="471375"/>
              </a:xfrm>
            </p:grpSpPr>
            <p:sp>
              <p:nvSpPr>
                <p:cNvPr id="1299" name="Google Shape;1299;p30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300" name="Google Shape;1300;p30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1301" name="Google Shape;1301;p30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1"/>
                    </a:solidFill>
                  </a:endParaRPr>
                </a:p>
              </p:txBody>
            </p:sp>
          </p:grpSp>
          <p:grpSp>
            <p:nvGrpSpPr>
              <p:cNvPr id="1302" name="Google Shape;1302;p30"/>
              <p:cNvGrpSpPr/>
              <p:nvPr/>
            </p:nvGrpSpPr>
            <p:grpSpPr>
              <a:xfrm rot="-482847">
                <a:off x="-319450" y="3627904"/>
                <a:ext cx="4342194" cy="2100896"/>
                <a:chOff x="-1013962" y="3673802"/>
                <a:chExt cx="4341985" cy="2100795"/>
              </a:xfrm>
            </p:grpSpPr>
            <p:grpSp>
              <p:nvGrpSpPr>
                <p:cNvPr id="1303" name="Google Shape;1303;p30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1304" name="Google Shape;1304;p30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305" name="Google Shape;1305;p30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9675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grpSp>
                <p:nvGrpSpPr>
                  <p:cNvPr id="1306" name="Google Shape;1306;p30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1307" name="Google Shape;1307;p30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08" name="Google Shape;1308;p30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09" name="Google Shape;1309;p30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0" name="Google Shape;1310;p30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1" name="Google Shape;1311;p30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2" name="Google Shape;1312;p30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3" name="Google Shape;1313;p30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  <p:sp>
                  <p:nvSpPr>
                    <p:cNvPr id="1314" name="Google Shape;1314;p30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15" name="Google Shape;1315;p30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1316" name="Google Shape;1316;p30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  <p:sp>
                <p:nvSpPr>
                  <p:cNvPr id="1317" name="Google Shape;1317;p30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1"/>
                      </a:solidFill>
                    </a:endParaRPr>
                  </a:p>
                </p:txBody>
              </p:sp>
            </p:grpSp>
          </p:grpSp>
          <p:sp>
            <p:nvSpPr>
              <p:cNvPr id="1318" name="Google Shape;1318;p30"/>
              <p:cNvSpPr/>
              <p:nvPr/>
            </p:nvSpPr>
            <p:spPr>
              <a:xfrm rot="10800000" flipH="1">
                <a:off x="305155" y="2927141"/>
                <a:ext cx="113943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19" name="Google Shape;1319;p30"/>
            <p:cNvSpPr/>
            <p:nvPr/>
          </p:nvSpPr>
          <p:spPr>
            <a:xfrm rot="10800000" flipH="1">
              <a:off x="588178" y="1262865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20" name="Google Shape;1320;p30"/>
          <p:cNvSpPr txBox="1">
            <a:spLocks noGrp="1"/>
          </p:cNvSpPr>
          <p:nvPr>
            <p:ph type="title"/>
          </p:nvPr>
        </p:nvSpPr>
        <p:spPr>
          <a:xfrm>
            <a:off x="935210" y="1861450"/>
            <a:ext cx="26649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30"/>
          <p:cNvSpPr txBox="1">
            <a:spLocks noGrp="1"/>
          </p:cNvSpPr>
          <p:nvPr>
            <p:ph type="body" idx="1"/>
          </p:nvPr>
        </p:nvSpPr>
        <p:spPr>
          <a:xfrm>
            <a:off x="3849748" y="1427650"/>
            <a:ext cx="4263300" cy="23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oogle Shape;1564;p37"/>
          <p:cNvGrpSpPr/>
          <p:nvPr/>
        </p:nvGrpSpPr>
        <p:grpSpPr>
          <a:xfrm>
            <a:off x="-1090162" y="-1293869"/>
            <a:ext cx="11249466" cy="7068466"/>
            <a:chOff x="-1090162" y="-1293869"/>
            <a:chExt cx="11249466" cy="7068466"/>
          </a:xfrm>
        </p:grpSpPr>
        <p:sp>
          <p:nvSpPr>
            <p:cNvPr id="1565" name="Google Shape;1565;p37"/>
            <p:cNvSpPr/>
            <p:nvPr/>
          </p:nvSpPr>
          <p:spPr>
            <a:xfrm rot="915171">
              <a:off x="-421069" y="-14462"/>
              <a:ext cx="1508230" cy="1268252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 flipH="1">
              <a:off x="7874363" y="4214815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7" name="Google Shape;1567;p37"/>
            <p:cNvGrpSpPr/>
            <p:nvPr/>
          </p:nvGrpSpPr>
          <p:grpSpPr>
            <a:xfrm>
              <a:off x="1632578" y="261460"/>
              <a:ext cx="6990968" cy="4603429"/>
              <a:chOff x="1492320" y="594948"/>
              <a:chExt cx="5250446" cy="3457326"/>
            </a:xfrm>
          </p:grpSpPr>
          <p:sp>
            <p:nvSpPr>
              <p:cNvPr id="1568" name="Google Shape;1568;p37"/>
              <p:cNvSpPr/>
              <p:nvPr/>
            </p:nvSpPr>
            <p:spPr>
              <a:xfrm>
                <a:off x="6681666" y="3095841"/>
                <a:ext cx="61100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087" extrusionOk="0">
                    <a:moveTo>
                      <a:pt x="936" y="0"/>
                    </a:moveTo>
                    <a:cubicBezTo>
                      <a:pt x="562" y="0"/>
                      <a:pt x="220" y="138"/>
                      <a:pt x="120" y="496"/>
                    </a:cubicBezTo>
                    <a:cubicBezTo>
                      <a:pt x="1" y="764"/>
                      <a:pt x="1" y="1062"/>
                      <a:pt x="90" y="1331"/>
                    </a:cubicBezTo>
                    <a:cubicBezTo>
                      <a:pt x="150" y="1569"/>
                      <a:pt x="328" y="1778"/>
                      <a:pt x="537" y="1897"/>
                    </a:cubicBezTo>
                    <a:cubicBezTo>
                      <a:pt x="656" y="1956"/>
                      <a:pt x="746" y="2016"/>
                      <a:pt x="865" y="2046"/>
                    </a:cubicBezTo>
                    <a:cubicBezTo>
                      <a:pt x="966" y="2073"/>
                      <a:pt x="1071" y="2087"/>
                      <a:pt x="1175" y="2087"/>
                    </a:cubicBezTo>
                    <a:cubicBezTo>
                      <a:pt x="1408" y="2087"/>
                      <a:pt x="1642" y="2020"/>
                      <a:pt x="1848" y="1897"/>
                    </a:cubicBezTo>
                    <a:cubicBezTo>
                      <a:pt x="2265" y="1539"/>
                      <a:pt x="2444" y="764"/>
                      <a:pt x="1997" y="377"/>
                    </a:cubicBezTo>
                    <a:cubicBezTo>
                      <a:pt x="1781" y="161"/>
                      <a:pt x="1339" y="0"/>
                      <a:pt x="9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7"/>
              <p:cNvSpPr/>
              <p:nvPr/>
            </p:nvSpPr>
            <p:spPr>
              <a:xfrm>
                <a:off x="1682258" y="709762"/>
                <a:ext cx="85575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7"/>
              <p:cNvSpPr/>
              <p:nvPr/>
            </p:nvSpPr>
            <p:spPr>
              <a:xfrm>
                <a:off x="4406220" y="594948"/>
                <a:ext cx="7752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2565" extrusionOk="0">
                    <a:moveTo>
                      <a:pt x="1531" y="1"/>
                    </a:moveTo>
                    <a:cubicBezTo>
                      <a:pt x="1460" y="1"/>
                      <a:pt x="1386" y="8"/>
                      <a:pt x="1311" y="23"/>
                    </a:cubicBezTo>
                    <a:cubicBezTo>
                      <a:pt x="894" y="83"/>
                      <a:pt x="507" y="351"/>
                      <a:pt x="298" y="738"/>
                    </a:cubicBezTo>
                    <a:cubicBezTo>
                      <a:pt x="0" y="1334"/>
                      <a:pt x="239" y="2287"/>
                      <a:pt x="954" y="2496"/>
                    </a:cubicBezTo>
                    <a:cubicBezTo>
                      <a:pt x="1096" y="2542"/>
                      <a:pt x="1264" y="2564"/>
                      <a:pt x="1441" y="2564"/>
                    </a:cubicBezTo>
                    <a:cubicBezTo>
                      <a:pt x="2188" y="2564"/>
                      <a:pt x="3100" y="2159"/>
                      <a:pt x="2980" y="1364"/>
                    </a:cubicBezTo>
                    <a:cubicBezTo>
                      <a:pt x="2950" y="1006"/>
                      <a:pt x="2801" y="649"/>
                      <a:pt x="2563" y="381"/>
                    </a:cubicBezTo>
                    <a:cubicBezTo>
                      <a:pt x="2324" y="172"/>
                      <a:pt x="2056" y="53"/>
                      <a:pt x="1728" y="23"/>
                    </a:cubicBezTo>
                    <a:cubicBezTo>
                      <a:pt x="1669" y="8"/>
                      <a:pt x="1602" y="1"/>
                      <a:pt x="15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7"/>
              <p:cNvSpPr/>
              <p:nvPr/>
            </p:nvSpPr>
            <p:spPr>
              <a:xfrm>
                <a:off x="2015916" y="3495579"/>
                <a:ext cx="129250" cy="107850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7"/>
              <p:cNvSpPr/>
              <p:nvPr/>
            </p:nvSpPr>
            <p:spPr>
              <a:xfrm>
                <a:off x="1492320" y="2252786"/>
                <a:ext cx="189925" cy="1545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7"/>
              <p:cNvSpPr/>
              <p:nvPr/>
            </p:nvSpPr>
            <p:spPr>
              <a:xfrm>
                <a:off x="5596752" y="3919849"/>
                <a:ext cx="163100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5297" extrusionOk="0">
                    <a:moveTo>
                      <a:pt x="3019" y="1"/>
                    </a:moveTo>
                    <a:cubicBezTo>
                      <a:pt x="2799" y="1"/>
                      <a:pt x="2575" y="28"/>
                      <a:pt x="2352" y="81"/>
                    </a:cubicBezTo>
                    <a:cubicBezTo>
                      <a:pt x="2084" y="140"/>
                      <a:pt x="1815" y="230"/>
                      <a:pt x="1577" y="349"/>
                    </a:cubicBezTo>
                    <a:cubicBezTo>
                      <a:pt x="802" y="766"/>
                      <a:pt x="296" y="1511"/>
                      <a:pt x="147" y="2375"/>
                    </a:cubicBezTo>
                    <a:cubicBezTo>
                      <a:pt x="0" y="3692"/>
                      <a:pt x="1033" y="5297"/>
                      <a:pt x="2453" y="5297"/>
                    </a:cubicBezTo>
                    <a:cubicBezTo>
                      <a:pt x="2479" y="5297"/>
                      <a:pt x="2505" y="5296"/>
                      <a:pt x="2531" y="5295"/>
                    </a:cubicBezTo>
                    <a:cubicBezTo>
                      <a:pt x="4110" y="5236"/>
                      <a:pt x="6523" y="3567"/>
                      <a:pt x="5600" y="1779"/>
                    </a:cubicBezTo>
                    <a:cubicBezTo>
                      <a:pt x="5302" y="1124"/>
                      <a:pt x="4795" y="617"/>
                      <a:pt x="4169" y="260"/>
                    </a:cubicBezTo>
                    <a:cubicBezTo>
                      <a:pt x="3805" y="87"/>
                      <a:pt x="3417" y="1"/>
                      <a:pt x="3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4" name="Google Shape;1574;p37"/>
            <p:cNvGrpSpPr/>
            <p:nvPr/>
          </p:nvGrpSpPr>
          <p:grpSpPr>
            <a:xfrm>
              <a:off x="7097620" y="-1293869"/>
              <a:ext cx="3061683" cy="3220448"/>
              <a:chOff x="7173820" y="-1293869"/>
              <a:chExt cx="3061683" cy="3220448"/>
            </a:xfrm>
          </p:grpSpPr>
          <p:grpSp>
            <p:nvGrpSpPr>
              <p:cNvPr id="1575" name="Google Shape;1575;p37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576" name="Google Shape;1576;p37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77" name="Google Shape;1577;p37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578" name="Google Shape;1578;p37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37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80" name="Google Shape;1580;p37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81" name="Google Shape;1581;p37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582" name="Google Shape;1582;p37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37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37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37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37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37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37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37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90" name="Google Shape;1590;p37"/>
            <p:cNvGrpSpPr/>
            <p:nvPr/>
          </p:nvGrpSpPr>
          <p:grpSpPr>
            <a:xfrm rot="2996445">
              <a:off x="-403379" y="1748959"/>
              <a:ext cx="740371" cy="757532"/>
              <a:chOff x="4391775" y="4244400"/>
              <a:chExt cx="715125" cy="731700"/>
            </a:xfrm>
          </p:grpSpPr>
          <p:sp>
            <p:nvSpPr>
              <p:cNvPr id="1591" name="Google Shape;1591;p37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7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7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4" name="Google Shape;1594;p37"/>
            <p:cNvGrpSpPr/>
            <p:nvPr/>
          </p:nvGrpSpPr>
          <p:grpSpPr>
            <a:xfrm>
              <a:off x="4497147" y="4696629"/>
              <a:ext cx="763146" cy="697824"/>
              <a:chOff x="3681125" y="1846650"/>
              <a:chExt cx="515500" cy="471375"/>
            </a:xfrm>
          </p:grpSpPr>
          <p:sp>
            <p:nvSpPr>
              <p:cNvPr id="1595" name="Google Shape;1595;p37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7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7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37"/>
            <p:cNvSpPr/>
            <p:nvPr/>
          </p:nvSpPr>
          <p:spPr>
            <a:xfrm>
              <a:off x="8319395" y="2130837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37"/>
            <p:cNvGrpSpPr/>
            <p:nvPr/>
          </p:nvGrpSpPr>
          <p:grpSpPr>
            <a:xfrm>
              <a:off x="-1090162" y="3673802"/>
              <a:ext cx="4341985" cy="2100795"/>
              <a:chOff x="-1013962" y="3673802"/>
              <a:chExt cx="4341985" cy="2100795"/>
            </a:xfrm>
          </p:grpSpPr>
          <p:grpSp>
            <p:nvGrpSpPr>
              <p:cNvPr id="1600" name="Google Shape;1600;p37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601" name="Google Shape;1601;p37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7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3" name="Google Shape;1603;p37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604" name="Google Shape;1604;p37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5" name="Google Shape;1605;p37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6" name="Google Shape;1606;p37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7" name="Google Shape;1607;p37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8" name="Google Shape;1608;p37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9" name="Google Shape;1609;p37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0" name="Google Shape;1610;p37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1" name="Google Shape;1611;p37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12" name="Google Shape;1612;p37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13" name="Google Shape;1613;p37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37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6" name="Google Shape;1616;p38"/>
          <p:cNvGrpSpPr/>
          <p:nvPr/>
        </p:nvGrpSpPr>
        <p:grpSpPr>
          <a:xfrm>
            <a:off x="-1318858" y="-1269678"/>
            <a:ext cx="11558539" cy="7424975"/>
            <a:chOff x="-1318858" y="-1269678"/>
            <a:chExt cx="11558539" cy="7424975"/>
          </a:xfrm>
        </p:grpSpPr>
        <p:sp>
          <p:nvSpPr>
            <p:cNvPr id="1617" name="Google Shape;1617;p38"/>
            <p:cNvSpPr/>
            <p:nvPr/>
          </p:nvSpPr>
          <p:spPr>
            <a:xfrm rot="-10530021" flipH="1">
              <a:off x="-543922" y="2181930"/>
              <a:ext cx="1508330" cy="1268336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 flipH="1">
              <a:off x="8006050" y="623063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9" name="Google Shape;1619;p38"/>
            <p:cNvGrpSpPr/>
            <p:nvPr/>
          </p:nvGrpSpPr>
          <p:grpSpPr>
            <a:xfrm rot="10800000" flipH="1">
              <a:off x="7373779" y="3289111"/>
              <a:ext cx="2865902" cy="2866186"/>
              <a:chOff x="7229917" y="-939609"/>
              <a:chExt cx="2865902" cy="2866186"/>
            </a:xfrm>
          </p:grpSpPr>
          <p:grpSp>
            <p:nvGrpSpPr>
              <p:cNvPr id="1620" name="Google Shape;1620;p38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1621" name="Google Shape;1621;p38"/>
                <p:cNvSpPr/>
                <p:nvPr/>
              </p:nvSpPr>
              <p:spPr>
                <a:xfrm rot="5202986" flipH="1">
                  <a:off x="7405437" y="-968556"/>
                  <a:ext cx="2514862" cy="272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22" name="Google Shape;1622;p38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623" name="Google Shape;1623;p38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4" name="Google Shape;1624;p38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625" name="Google Shape;1625;p38"/>
              <p:cNvSpPr/>
              <p:nvPr/>
            </p:nvSpPr>
            <p:spPr>
              <a:xfrm rot="4740398" flipH="1">
                <a:off x="7473622" y="-684296"/>
                <a:ext cx="2462087" cy="2355561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6" name="Google Shape;1626;p38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627" name="Google Shape;1627;p38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38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38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38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38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38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38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4" name="Google Shape;1634;p38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35" name="Google Shape;1635;p38"/>
            <p:cNvGrpSpPr/>
            <p:nvPr/>
          </p:nvGrpSpPr>
          <p:grpSpPr>
            <a:xfrm rot="7803555" flipH="1">
              <a:off x="1012096" y="4754323"/>
              <a:ext cx="740371" cy="757532"/>
              <a:chOff x="4391775" y="4244400"/>
              <a:chExt cx="715125" cy="731700"/>
            </a:xfrm>
          </p:grpSpPr>
          <p:sp>
            <p:nvSpPr>
              <p:cNvPr id="1636" name="Google Shape;1636;p38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38"/>
            <p:cNvGrpSpPr/>
            <p:nvPr/>
          </p:nvGrpSpPr>
          <p:grpSpPr>
            <a:xfrm rot="10800000" flipH="1">
              <a:off x="6986872" y="-321564"/>
              <a:ext cx="763146" cy="697824"/>
              <a:chOff x="3681125" y="1846650"/>
              <a:chExt cx="515500" cy="471375"/>
            </a:xfrm>
          </p:grpSpPr>
          <p:sp>
            <p:nvSpPr>
              <p:cNvPr id="1640" name="Google Shape;1640;p38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3" name="Google Shape;1643;p38"/>
            <p:cNvGrpSpPr/>
            <p:nvPr/>
          </p:nvGrpSpPr>
          <p:grpSpPr>
            <a:xfrm rot="10024369" flipH="1">
              <a:off x="-1138904" y="-810648"/>
              <a:ext cx="4341740" cy="2100676"/>
              <a:chOff x="-1013962" y="3673802"/>
              <a:chExt cx="4341985" cy="2100795"/>
            </a:xfrm>
          </p:grpSpPr>
          <p:grpSp>
            <p:nvGrpSpPr>
              <p:cNvPr id="1644" name="Google Shape;1644;p38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1645" name="Google Shape;1645;p38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38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47" name="Google Shape;1647;p38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648" name="Google Shape;1648;p38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9" name="Google Shape;1649;p38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0" name="Google Shape;1650;p38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1" name="Google Shape;1651;p38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2" name="Google Shape;1652;p38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3" name="Google Shape;1653;p38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4" name="Google Shape;1654;p38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55" name="Google Shape;1655;p38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56" name="Google Shape;1656;p38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57" name="Google Shape;1657;p38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38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59" name="Google Shape;1659;p38"/>
            <p:cNvSpPr/>
            <p:nvPr/>
          </p:nvSpPr>
          <p:spPr>
            <a:xfrm>
              <a:off x="4520398" y="147587"/>
              <a:ext cx="103225" cy="85382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3255370" y="4534201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308853" y="4189048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255310" y="33427"/>
            <a:ext cx="10438835" cy="5892410"/>
            <a:chOff x="-1255310" y="33427"/>
            <a:chExt cx="10438835" cy="589241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-1255310" y="3746590"/>
              <a:ext cx="4444157" cy="2179248"/>
              <a:chOff x="-1013962" y="3673802"/>
              <a:chExt cx="4444157" cy="2179248"/>
            </a:xfrm>
          </p:grpSpPr>
          <p:grpSp>
            <p:nvGrpSpPr>
              <p:cNvPr id="152" name="Google Shape;152;p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53" name="Google Shape;153;p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5" name="Google Shape;155;p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56" name="Google Shape;156;p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157;p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158;p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159;p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160;p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161;p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162;p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163;p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4" name="Google Shape;164;p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65" name="Google Shape;165;p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7" name="Google Shape;167;p5"/>
            <p:cNvSpPr/>
            <p:nvPr/>
          </p:nvSpPr>
          <p:spPr>
            <a:xfrm flipH="1">
              <a:off x="7675315" y="4202101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539604" y="33427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" name="Google Shape;169;p5"/>
            <p:cNvGrpSpPr/>
            <p:nvPr/>
          </p:nvGrpSpPr>
          <p:grpSpPr>
            <a:xfrm rot="-2996445" flipH="1">
              <a:off x="-381636" y="2213359"/>
              <a:ext cx="740371" cy="757532"/>
              <a:chOff x="4391775" y="4244400"/>
              <a:chExt cx="715125" cy="731700"/>
            </a:xfrm>
          </p:grpSpPr>
          <p:sp>
            <p:nvSpPr>
              <p:cNvPr id="170" name="Google Shape;170;p5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" name="Google Shape;173;p5"/>
            <p:cNvGrpSpPr/>
            <p:nvPr/>
          </p:nvGrpSpPr>
          <p:grpSpPr>
            <a:xfrm flipH="1">
              <a:off x="3740813" y="4257079"/>
              <a:ext cx="763146" cy="697824"/>
              <a:chOff x="3681125" y="1846650"/>
              <a:chExt cx="515500" cy="471375"/>
            </a:xfrm>
          </p:grpSpPr>
          <p:sp>
            <p:nvSpPr>
              <p:cNvPr id="174" name="Google Shape;174;p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5"/>
            <p:cNvSpPr/>
            <p:nvPr/>
          </p:nvSpPr>
          <p:spPr>
            <a:xfrm flipH="1">
              <a:off x="6136640" y="4606112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 flipH="1">
              <a:off x="8514668" y="2864596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body" idx="1"/>
          </p:nvPr>
        </p:nvSpPr>
        <p:spPr>
          <a:xfrm>
            <a:off x="763175" y="1517750"/>
            <a:ext cx="36630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body" idx="2"/>
          </p:nvPr>
        </p:nvSpPr>
        <p:spPr>
          <a:xfrm>
            <a:off x="4717825" y="1517750"/>
            <a:ext cx="36630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0"/>
          <p:cNvGrpSpPr/>
          <p:nvPr/>
        </p:nvGrpSpPr>
        <p:grpSpPr>
          <a:xfrm>
            <a:off x="-1776517" y="-2128490"/>
            <a:ext cx="11812433" cy="7895252"/>
            <a:chOff x="-1776517" y="-2128490"/>
            <a:chExt cx="11812433" cy="7895252"/>
          </a:xfrm>
        </p:grpSpPr>
        <p:sp>
          <p:nvSpPr>
            <p:cNvPr id="380" name="Google Shape;380;p10"/>
            <p:cNvSpPr/>
            <p:nvPr/>
          </p:nvSpPr>
          <p:spPr>
            <a:xfrm rot="915171">
              <a:off x="-223357" y="2213138"/>
              <a:ext cx="1508230" cy="1268252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" name="Google Shape;381;p10"/>
            <p:cNvGrpSpPr/>
            <p:nvPr/>
          </p:nvGrpSpPr>
          <p:grpSpPr>
            <a:xfrm rot="-3014747">
              <a:off x="-1090455" y="-1532075"/>
              <a:ext cx="3061704" cy="3220470"/>
              <a:chOff x="7173820" y="-1293869"/>
              <a:chExt cx="3061683" cy="3220448"/>
            </a:xfrm>
          </p:grpSpPr>
          <p:grpSp>
            <p:nvGrpSpPr>
              <p:cNvPr id="382" name="Google Shape;382;p10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383" name="Google Shape;383;p10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84" name="Google Shape;384;p10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385" name="Google Shape;385;p10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" name="Google Shape;386;p10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87" name="Google Shape;387;p10"/>
              <p:cNvSpPr/>
              <p:nvPr/>
            </p:nvSpPr>
            <p:spPr>
              <a:xfrm>
                <a:off x="7473594" y="-605030"/>
                <a:ext cx="2462130" cy="2355434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8" name="Google Shape;388;p10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389" name="Google Shape;389;p10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10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0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0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0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0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10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10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97" name="Google Shape;397;p10"/>
            <p:cNvSpPr/>
            <p:nvPr/>
          </p:nvSpPr>
          <p:spPr>
            <a:xfrm>
              <a:off x="8166995" y="2359437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10"/>
            <p:cNvGrpSpPr/>
            <p:nvPr/>
          </p:nvGrpSpPr>
          <p:grpSpPr>
            <a:xfrm flipH="1">
              <a:off x="5570428" y="3445251"/>
              <a:ext cx="4465489" cy="2321512"/>
              <a:chOff x="-1075731" y="3535076"/>
              <a:chExt cx="4465489" cy="2321512"/>
            </a:xfrm>
          </p:grpSpPr>
          <p:grpSp>
            <p:nvGrpSpPr>
              <p:cNvPr id="399" name="Google Shape;399;p10"/>
              <p:cNvGrpSpPr/>
              <p:nvPr/>
            </p:nvGrpSpPr>
            <p:grpSpPr>
              <a:xfrm>
                <a:off x="-1075731" y="3535076"/>
                <a:ext cx="4465489" cy="2321512"/>
                <a:chOff x="-891956" y="3885663"/>
                <a:chExt cx="4465489" cy="2321512"/>
              </a:xfrm>
            </p:grpSpPr>
            <p:sp>
              <p:nvSpPr>
                <p:cNvPr id="400" name="Google Shape;400;p10"/>
                <p:cNvSpPr/>
                <p:nvPr/>
              </p:nvSpPr>
              <p:spPr>
                <a:xfrm rot="223296">
                  <a:off x="-830202" y="4024424"/>
                  <a:ext cx="4341981" cy="204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10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2" name="Google Shape;402;p10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403" name="Google Shape;403;p10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404;p10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" name="Google Shape;405;p10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406;p10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407;p10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408;p10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" name="Google Shape;409;p10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10;p10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11" name="Google Shape;411;p10"/>
              <p:cNvGrpSpPr/>
              <p:nvPr/>
            </p:nvGrpSpPr>
            <p:grpSpPr>
              <a:xfrm rot="-5189473">
                <a:off x="2083919" y="4475431"/>
                <a:ext cx="70211" cy="266572"/>
                <a:chOff x="5671669" y="3866922"/>
                <a:chExt cx="70213" cy="266579"/>
              </a:xfrm>
            </p:grpSpPr>
            <p:sp>
              <p:nvSpPr>
                <p:cNvPr id="412" name="Google Shape;412;p10"/>
                <p:cNvSpPr/>
                <p:nvPr/>
              </p:nvSpPr>
              <p:spPr>
                <a:xfrm>
                  <a:off x="5681247" y="3866922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10"/>
                <p:cNvSpPr/>
                <p:nvPr/>
              </p:nvSpPr>
              <p:spPr>
                <a:xfrm>
                  <a:off x="5671669" y="407361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4" name="Google Shape;414;p10"/>
            <p:cNvSpPr/>
            <p:nvPr/>
          </p:nvSpPr>
          <p:spPr>
            <a:xfrm>
              <a:off x="7475392" y="4048599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8409066" y="3100796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 rot="-5248956" flipH="1">
              <a:off x="3115584" y="-410609"/>
              <a:ext cx="1508194" cy="1268221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10"/>
            <p:cNvGrpSpPr/>
            <p:nvPr/>
          </p:nvGrpSpPr>
          <p:grpSpPr>
            <a:xfrm rot="2996445">
              <a:off x="5500646" y="-568216"/>
              <a:ext cx="740371" cy="757532"/>
              <a:chOff x="4391775" y="4244400"/>
              <a:chExt cx="715125" cy="731700"/>
            </a:xfrm>
          </p:grpSpPr>
          <p:sp>
            <p:nvSpPr>
              <p:cNvPr id="418" name="Google Shape;418;p10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1" name="Google Shape;421;p10"/>
          <p:cNvSpPr txBox="1">
            <a:spLocks noGrp="1"/>
          </p:cNvSpPr>
          <p:nvPr>
            <p:ph type="body" idx="1"/>
          </p:nvPr>
        </p:nvSpPr>
        <p:spPr>
          <a:xfrm>
            <a:off x="3907226" y="378712"/>
            <a:ext cx="45291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>
                <a:latin typeface="Chewy"/>
                <a:ea typeface="Chewy"/>
                <a:cs typeface="Chewy"/>
                <a:sym typeface="Chewy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11"/>
          <p:cNvGrpSpPr/>
          <p:nvPr/>
        </p:nvGrpSpPr>
        <p:grpSpPr>
          <a:xfrm>
            <a:off x="-1086612" y="-696684"/>
            <a:ext cx="10907194" cy="6470981"/>
            <a:chOff x="-1086612" y="-696684"/>
            <a:chExt cx="10907194" cy="6470981"/>
          </a:xfrm>
        </p:grpSpPr>
        <p:sp>
          <p:nvSpPr>
            <p:cNvPr id="424" name="Google Shape;424;p11"/>
            <p:cNvSpPr/>
            <p:nvPr/>
          </p:nvSpPr>
          <p:spPr>
            <a:xfrm rot="-269979">
              <a:off x="-390097" y="1085523"/>
              <a:ext cx="1508330" cy="1268336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 rot="10800000">
              <a:off x="4680575" y="-96623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6" name="Google Shape;426;p11"/>
            <p:cNvGrpSpPr/>
            <p:nvPr/>
          </p:nvGrpSpPr>
          <p:grpSpPr>
            <a:xfrm>
              <a:off x="6954679" y="-696684"/>
              <a:ext cx="2865902" cy="2866186"/>
              <a:chOff x="7229917" y="-939609"/>
              <a:chExt cx="2865902" cy="2866186"/>
            </a:xfrm>
          </p:grpSpPr>
          <p:grpSp>
            <p:nvGrpSpPr>
              <p:cNvPr id="427" name="Google Shape;427;p11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428" name="Google Shape;428;p11"/>
                <p:cNvSpPr/>
                <p:nvPr/>
              </p:nvSpPr>
              <p:spPr>
                <a:xfrm rot="5202986" flipH="1">
                  <a:off x="7405437" y="-968556"/>
                  <a:ext cx="2514862" cy="272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29" name="Google Shape;429;p11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430" name="Google Shape;430;p11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1" name="Google Shape;431;p11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32" name="Google Shape;432;p11"/>
              <p:cNvSpPr/>
              <p:nvPr/>
            </p:nvSpPr>
            <p:spPr>
              <a:xfrm rot="4740398" flipH="1">
                <a:off x="7473622" y="-684296"/>
                <a:ext cx="2462087" cy="2355561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3" name="Google Shape;433;p11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434" name="Google Shape;434;p11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11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11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11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11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11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11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11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42" name="Google Shape;442;p11"/>
            <p:cNvGrpSpPr/>
            <p:nvPr/>
          </p:nvGrpSpPr>
          <p:grpSpPr>
            <a:xfrm>
              <a:off x="8006047" y="4777554"/>
              <a:ext cx="763146" cy="697824"/>
              <a:chOff x="3681125" y="1846650"/>
              <a:chExt cx="515500" cy="471375"/>
            </a:xfrm>
          </p:grpSpPr>
          <p:sp>
            <p:nvSpPr>
              <p:cNvPr id="443" name="Google Shape;443;p11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11"/>
            <p:cNvGrpSpPr/>
            <p:nvPr/>
          </p:nvGrpSpPr>
          <p:grpSpPr>
            <a:xfrm>
              <a:off x="-1086612" y="3673502"/>
              <a:ext cx="4341985" cy="2100795"/>
              <a:chOff x="-1013962" y="3673802"/>
              <a:chExt cx="4341985" cy="2100795"/>
            </a:xfrm>
          </p:grpSpPr>
          <p:grpSp>
            <p:nvGrpSpPr>
              <p:cNvPr id="447" name="Google Shape;447;p11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448" name="Google Shape;448;p11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50" name="Google Shape;450;p11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451" name="Google Shape;451;p11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2" name="Google Shape;452;p11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3" name="Google Shape;453;p11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11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11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11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7" name="Google Shape;457;p11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8" name="Google Shape;458;p11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59" name="Google Shape;459;p11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460" name="Google Shape;460;p11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11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62" name="Google Shape;462;p11"/>
            <p:cNvSpPr/>
            <p:nvPr/>
          </p:nvSpPr>
          <p:spPr>
            <a:xfrm rot="10800000" flipH="1">
              <a:off x="4520398" y="4844644"/>
              <a:ext cx="103225" cy="85382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10800000" flipH="1">
              <a:off x="2744645" y="329635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10800000" flipH="1">
              <a:off x="588128" y="2721165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11"/>
          <p:cNvSpPr txBox="1">
            <a:spLocks noGrp="1"/>
          </p:cNvSpPr>
          <p:nvPr>
            <p:ph type="title" hasCustomPrompt="1"/>
          </p:nvPr>
        </p:nvSpPr>
        <p:spPr>
          <a:xfrm>
            <a:off x="4489816" y="1323500"/>
            <a:ext cx="3738000" cy="21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6" name="Google Shape;466;p11"/>
          <p:cNvSpPr txBox="1">
            <a:spLocks noGrp="1"/>
          </p:cNvSpPr>
          <p:nvPr>
            <p:ph type="subTitle" idx="1"/>
          </p:nvPr>
        </p:nvSpPr>
        <p:spPr>
          <a:xfrm>
            <a:off x="4489714" y="3320792"/>
            <a:ext cx="37380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3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title" idx="2" hasCustomPrompt="1"/>
          </p:nvPr>
        </p:nvSpPr>
        <p:spPr>
          <a:xfrm>
            <a:off x="7913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1" name="Google Shape;471;p13"/>
          <p:cNvSpPr txBox="1">
            <a:spLocks noGrp="1"/>
          </p:cNvSpPr>
          <p:nvPr>
            <p:ph type="subTitle" idx="1"/>
          </p:nvPr>
        </p:nvSpPr>
        <p:spPr>
          <a:xfrm>
            <a:off x="2003650" y="1834297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3"/>
          </p:nvPr>
        </p:nvSpPr>
        <p:spPr>
          <a:xfrm>
            <a:off x="2003650" y="213008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title" idx="4" hasCustomPrompt="1"/>
          </p:nvPr>
        </p:nvSpPr>
        <p:spPr>
          <a:xfrm>
            <a:off x="7913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5"/>
          </p:nvPr>
        </p:nvSpPr>
        <p:spPr>
          <a:xfrm>
            <a:off x="2003650" y="3237322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6"/>
          </p:nvPr>
        </p:nvSpPr>
        <p:spPr>
          <a:xfrm>
            <a:off x="2003650" y="353323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7" hasCustomPrompt="1"/>
          </p:nvPr>
        </p:nvSpPr>
        <p:spPr>
          <a:xfrm>
            <a:off x="4591550" y="191049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8"/>
          </p:nvPr>
        </p:nvSpPr>
        <p:spPr>
          <a:xfrm>
            <a:off x="5803850" y="1834297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9"/>
          </p:nvPr>
        </p:nvSpPr>
        <p:spPr>
          <a:xfrm>
            <a:off x="5803850" y="213008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13" hasCustomPrompt="1"/>
          </p:nvPr>
        </p:nvSpPr>
        <p:spPr>
          <a:xfrm>
            <a:off x="4591550" y="3313648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14"/>
          </p:nvPr>
        </p:nvSpPr>
        <p:spPr>
          <a:xfrm>
            <a:off x="5803850" y="3237322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15"/>
          </p:nvPr>
        </p:nvSpPr>
        <p:spPr>
          <a:xfrm>
            <a:off x="5803850" y="3533237"/>
            <a:ext cx="2472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13"/>
          <p:cNvGrpSpPr/>
          <p:nvPr/>
        </p:nvGrpSpPr>
        <p:grpSpPr>
          <a:xfrm>
            <a:off x="-1105662" y="-460499"/>
            <a:ext cx="10842448" cy="6568171"/>
            <a:chOff x="-1105662" y="-460499"/>
            <a:chExt cx="10842448" cy="6568171"/>
          </a:xfrm>
        </p:grpSpPr>
        <p:grpSp>
          <p:nvGrpSpPr>
            <p:cNvPr id="483" name="Google Shape;483;p13"/>
            <p:cNvGrpSpPr/>
            <p:nvPr/>
          </p:nvGrpSpPr>
          <p:grpSpPr>
            <a:xfrm>
              <a:off x="-1105662" y="-460499"/>
              <a:ext cx="10842448" cy="6568171"/>
              <a:chOff x="-1105662" y="-460499"/>
              <a:chExt cx="10842448" cy="6568171"/>
            </a:xfrm>
          </p:grpSpPr>
          <p:sp>
            <p:nvSpPr>
              <p:cNvPr id="484" name="Google Shape;484;p13"/>
              <p:cNvSpPr/>
              <p:nvPr/>
            </p:nvSpPr>
            <p:spPr>
              <a:xfrm rot="-269979">
                <a:off x="-620122" y="2105661"/>
                <a:ext cx="1508330" cy="1268336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 rot="10800000">
                <a:off x="8228575" y="2659465"/>
                <a:ext cx="1508210" cy="1268235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6" name="Google Shape;486;p13"/>
              <p:cNvGrpSpPr/>
              <p:nvPr/>
            </p:nvGrpSpPr>
            <p:grpSpPr>
              <a:xfrm rot="2996445">
                <a:off x="5742471" y="-312166"/>
                <a:ext cx="740371" cy="757532"/>
                <a:chOff x="4391775" y="4244400"/>
                <a:chExt cx="715125" cy="731700"/>
              </a:xfrm>
            </p:grpSpPr>
            <p:sp>
              <p:nvSpPr>
                <p:cNvPr id="487" name="Google Shape;487;p13"/>
                <p:cNvSpPr/>
                <p:nvPr/>
              </p:nvSpPr>
              <p:spPr>
                <a:xfrm>
                  <a:off x="4391775" y="4244400"/>
                  <a:ext cx="715125" cy="73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5" h="29268" extrusionOk="0">
                      <a:moveTo>
                        <a:pt x="15770" y="550"/>
                      </a:moveTo>
                      <a:cubicBezTo>
                        <a:pt x="16901" y="550"/>
                        <a:pt x="18030" y="688"/>
                        <a:pt x="19130" y="988"/>
                      </a:cubicBezTo>
                      <a:cubicBezTo>
                        <a:pt x="27056" y="3134"/>
                        <a:pt x="28605" y="12907"/>
                        <a:pt x="26758" y="19820"/>
                      </a:cubicBezTo>
                      <a:cubicBezTo>
                        <a:pt x="26311" y="21548"/>
                        <a:pt x="25625" y="23217"/>
                        <a:pt x="24731" y="24766"/>
                      </a:cubicBezTo>
                      <a:cubicBezTo>
                        <a:pt x="24106" y="25809"/>
                        <a:pt x="23331" y="26912"/>
                        <a:pt x="22288" y="27597"/>
                      </a:cubicBezTo>
                      <a:cubicBezTo>
                        <a:pt x="21692" y="27954"/>
                        <a:pt x="21007" y="28163"/>
                        <a:pt x="20292" y="28252"/>
                      </a:cubicBezTo>
                      <a:cubicBezTo>
                        <a:pt x="19308" y="28431"/>
                        <a:pt x="18355" y="28550"/>
                        <a:pt x="17372" y="28640"/>
                      </a:cubicBezTo>
                      <a:cubicBezTo>
                        <a:pt x="16627" y="28703"/>
                        <a:pt x="15862" y="28738"/>
                        <a:pt x="15089" y="28738"/>
                      </a:cubicBezTo>
                      <a:cubicBezTo>
                        <a:pt x="10415" y="28738"/>
                        <a:pt x="5434" y="27452"/>
                        <a:pt x="2801" y="23336"/>
                      </a:cubicBezTo>
                      <a:cubicBezTo>
                        <a:pt x="2364" y="22665"/>
                        <a:pt x="2012" y="21966"/>
                        <a:pt x="1746" y="21239"/>
                      </a:cubicBezTo>
                      <a:lnTo>
                        <a:pt x="1746" y="21239"/>
                      </a:lnTo>
                      <a:cubicBezTo>
                        <a:pt x="1307" y="19763"/>
                        <a:pt x="1072" y="18286"/>
                        <a:pt x="983" y="16751"/>
                      </a:cubicBezTo>
                      <a:cubicBezTo>
                        <a:pt x="745" y="13682"/>
                        <a:pt x="1103" y="10464"/>
                        <a:pt x="2622" y="7752"/>
                      </a:cubicBezTo>
                      <a:cubicBezTo>
                        <a:pt x="4231" y="4832"/>
                        <a:pt x="7151" y="2806"/>
                        <a:pt x="10191" y="1614"/>
                      </a:cubicBezTo>
                      <a:cubicBezTo>
                        <a:pt x="11966" y="942"/>
                        <a:pt x="13870" y="550"/>
                        <a:pt x="15770" y="550"/>
                      </a:cubicBezTo>
                      <a:close/>
                      <a:moveTo>
                        <a:pt x="15687" y="0"/>
                      </a:moveTo>
                      <a:cubicBezTo>
                        <a:pt x="14592" y="0"/>
                        <a:pt x="13493" y="128"/>
                        <a:pt x="12425" y="363"/>
                      </a:cubicBezTo>
                      <a:cubicBezTo>
                        <a:pt x="9267" y="1078"/>
                        <a:pt x="6049" y="2746"/>
                        <a:pt x="3874" y="5190"/>
                      </a:cubicBezTo>
                      <a:cubicBezTo>
                        <a:pt x="119" y="9391"/>
                        <a:pt x="0" y="15827"/>
                        <a:pt x="1401" y="20982"/>
                      </a:cubicBezTo>
                      <a:cubicBezTo>
                        <a:pt x="1430" y="21101"/>
                        <a:pt x="1460" y="21220"/>
                        <a:pt x="1490" y="21340"/>
                      </a:cubicBezTo>
                      <a:cubicBezTo>
                        <a:pt x="1505" y="21394"/>
                        <a:pt x="1525" y="21439"/>
                        <a:pt x="1548" y="21472"/>
                      </a:cubicBezTo>
                      <a:lnTo>
                        <a:pt x="1548" y="21472"/>
                      </a:lnTo>
                      <a:cubicBezTo>
                        <a:pt x="2629" y="24299"/>
                        <a:pt x="4762" y="26594"/>
                        <a:pt x="7509" y="27805"/>
                      </a:cubicBezTo>
                      <a:cubicBezTo>
                        <a:pt x="9968" y="28920"/>
                        <a:pt x="12700" y="29267"/>
                        <a:pt x="15365" y="29267"/>
                      </a:cubicBezTo>
                      <a:cubicBezTo>
                        <a:pt x="15478" y="29267"/>
                        <a:pt x="15591" y="29267"/>
                        <a:pt x="15703" y="29265"/>
                      </a:cubicBezTo>
                      <a:cubicBezTo>
                        <a:pt x="17699" y="29265"/>
                        <a:pt x="19696" y="28997"/>
                        <a:pt x="21603" y="28521"/>
                      </a:cubicBezTo>
                      <a:cubicBezTo>
                        <a:pt x="22586" y="28252"/>
                        <a:pt x="23361" y="27478"/>
                        <a:pt x="23957" y="26703"/>
                      </a:cubicBezTo>
                      <a:cubicBezTo>
                        <a:pt x="24970" y="25392"/>
                        <a:pt x="25774" y="23932"/>
                        <a:pt x="26340" y="22353"/>
                      </a:cubicBezTo>
                      <a:cubicBezTo>
                        <a:pt x="27920" y="18270"/>
                        <a:pt x="28218" y="13771"/>
                        <a:pt x="27145" y="9510"/>
                      </a:cubicBezTo>
                      <a:cubicBezTo>
                        <a:pt x="26281" y="6143"/>
                        <a:pt x="24463" y="3015"/>
                        <a:pt x="21335" y="1346"/>
                      </a:cubicBezTo>
                      <a:cubicBezTo>
                        <a:pt x="19595" y="409"/>
                        <a:pt x="17647" y="0"/>
                        <a:pt x="156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3"/>
                <p:cNvSpPr/>
                <p:nvPr/>
              </p:nvSpPr>
              <p:spPr>
                <a:xfrm>
                  <a:off x="4434225" y="4314550"/>
                  <a:ext cx="592225" cy="5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9" h="22349" extrusionOk="0">
                      <a:moveTo>
                        <a:pt x="12524" y="547"/>
                      </a:moveTo>
                      <a:cubicBezTo>
                        <a:pt x="12794" y="547"/>
                        <a:pt x="13064" y="585"/>
                        <a:pt x="13320" y="656"/>
                      </a:cubicBezTo>
                      <a:cubicBezTo>
                        <a:pt x="13916" y="864"/>
                        <a:pt x="14512" y="1073"/>
                        <a:pt x="15108" y="1341"/>
                      </a:cubicBezTo>
                      <a:cubicBezTo>
                        <a:pt x="18773" y="2980"/>
                        <a:pt x="22914" y="6019"/>
                        <a:pt x="23093" y="10429"/>
                      </a:cubicBezTo>
                      <a:cubicBezTo>
                        <a:pt x="23122" y="11027"/>
                        <a:pt x="23068" y="11653"/>
                        <a:pt x="22959" y="12253"/>
                      </a:cubicBezTo>
                      <a:lnTo>
                        <a:pt x="22959" y="12253"/>
                      </a:lnTo>
                      <a:cubicBezTo>
                        <a:pt x="22942" y="12268"/>
                        <a:pt x="22927" y="12294"/>
                        <a:pt x="22914" y="12336"/>
                      </a:cubicBezTo>
                      <a:cubicBezTo>
                        <a:pt x="22646" y="13349"/>
                        <a:pt x="22259" y="14302"/>
                        <a:pt x="21782" y="15226"/>
                      </a:cubicBezTo>
                      <a:cubicBezTo>
                        <a:pt x="20888" y="17193"/>
                        <a:pt x="19517" y="18861"/>
                        <a:pt x="17789" y="20172"/>
                      </a:cubicBezTo>
                      <a:cubicBezTo>
                        <a:pt x="16182" y="21320"/>
                        <a:pt x="14240" y="21778"/>
                        <a:pt x="12274" y="21778"/>
                      </a:cubicBezTo>
                      <a:cubicBezTo>
                        <a:pt x="11688" y="21778"/>
                        <a:pt x="11100" y="21737"/>
                        <a:pt x="10519" y="21662"/>
                      </a:cubicBezTo>
                      <a:cubicBezTo>
                        <a:pt x="8016" y="21305"/>
                        <a:pt x="5602" y="20262"/>
                        <a:pt x="3934" y="18385"/>
                      </a:cubicBezTo>
                      <a:cubicBezTo>
                        <a:pt x="1" y="14004"/>
                        <a:pt x="2861" y="7449"/>
                        <a:pt x="6526" y="3874"/>
                      </a:cubicBezTo>
                      <a:cubicBezTo>
                        <a:pt x="7956" y="2503"/>
                        <a:pt x="9714" y="1192"/>
                        <a:pt x="11651" y="685"/>
                      </a:cubicBezTo>
                      <a:cubicBezTo>
                        <a:pt x="11931" y="592"/>
                        <a:pt x="12228" y="547"/>
                        <a:pt x="12524" y="547"/>
                      </a:cubicBezTo>
                      <a:close/>
                      <a:moveTo>
                        <a:pt x="12634" y="0"/>
                      </a:moveTo>
                      <a:cubicBezTo>
                        <a:pt x="11889" y="0"/>
                        <a:pt x="11145" y="179"/>
                        <a:pt x="10459" y="536"/>
                      </a:cubicBezTo>
                      <a:cubicBezTo>
                        <a:pt x="9506" y="954"/>
                        <a:pt x="8612" y="1490"/>
                        <a:pt x="7778" y="2145"/>
                      </a:cubicBezTo>
                      <a:cubicBezTo>
                        <a:pt x="5573" y="3814"/>
                        <a:pt x="3844" y="6019"/>
                        <a:pt x="2772" y="8552"/>
                      </a:cubicBezTo>
                      <a:cubicBezTo>
                        <a:pt x="1699" y="11144"/>
                        <a:pt x="1282" y="14124"/>
                        <a:pt x="2474" y="16776"/>
                      </a:cubicBezTo>
                      <a:cubicBezTo>
                        <a:pt x="3546" y="19070"/>
                        <a:pt x="5662" y="20709"/>
                        <a:pt x="8016" y="21543"/>
                      </a:cubicBezTo>
                      <a:cubicBezTo>
                        <a:pt x="9374" y="22056"/>
                        <a:pt x="10907" y="22349"/>
                        <a:pt x="12430" y="22349"/>
                      </a:cubicBezTo>
                      <a:cubicBezTo>
                        <a:pt x="13648" y="22349"/>
                        <a:pt x="14860" y="22162"/>
                        <a:pt x="15972" y="21752"/>
                      </a:cubicBezTo>
                      <a:cubicBezTo>
                        <a:pt x="19696" y="20381"/>
                        <a:pt x="22080" y="16567"/>
                        <a:pt x="23153" y="12932"/>
                      </a:cubicBezTo>
                      <a:cubicBezTo>
                        <a:pt x="23182" y="12842"/>
                        <a:pt x="23212" y="12753"/>
                        <a:pt x="23212" y="12664"/>
                      </a:cubicBezTo>
                      <a:cubicBezTo>
                        <a:pt x="23689" y="10280"/>
                        <a:pt x="23123" y="7807"/>
                        <a:pt x="21693" y="5840"/>
                      </a:cubicBezTo>
                      <a:cubicBezTo>
                        <a:pt x="20352" y="4082"/>
                        <a:pt x="18624" y="2622"/>
                        <a:pt x="16627" y="1609"/>
                      </a:cubicBezTo>
                      <a:cubicBezTo>
                        <a:pt x="15852" y="1162"/>
                        <a:pt x="15048" y="805"/>
                        <a:pt x="14214" y="477"/>
                      </a:cubicBezTo>
                      <a:cubicBezTo>
                        <a:pt x="13737" y="238"/>
                        <a:pt x="13201" y="89"/>
                        <a:pt x="126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3"/>
                <p:cNvSpPr/>
                <p:nvPr/>
              </p:nvSpPr>
              <p:spPr>
                <a:xfrm>
                  <a:off x="4566075" y="4418825"/>
                  <a:ext cx="377700" cy="3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8" h="15499" extrusionOk="0">
                      <a:moveTo>
                        <a:pt x="7661" y="581"/>
                      </a:moveTo>
                      <a:cubicBezTo>
                        <a:pt x="9320" y="581"/>
                        <a:pt x="10910" y="1118"/>
                        <a:pt x="12128" y="2533"/>
                      </a:cubicBezTo>
                      <a:cubicBezTo>
                        <a:pt x="12575" y="3219"/>
                        <a:pt x="12992" y="3934"/>
                        <a:pt x="13290" y="4708"/>
                      </a:cubicBezTo>
                      <a:cubicBezTo>
                        <a:pt x="13945" y="6258"/>
                        <a:pt x="14273" y="8016"/>
                        <a:pt x="13767" y="9655"/>
                      </a:cubicBezTo>
                      <a:cubicBezTo>
                        <a:pt x="12900" y="12505"/>
                        <a:pt x="9807" y="14962"/>
                        <a:pt x="6796" y="14962"/>
                      </a:cubicBezTo>
                      <a:cubicBezTo>
                        <a:pt x="6596" y="14962"/>
                        <a:pt x="6397" y="14951"/>
                        <a:pt x="6198" y="14929"/>
                      </a:cubicBezTo>
                      <a:cubicBezTo>
                        <a:pt x="2414" y="14512"/>
                        <a:pt x="448" y="10251"/>
                        <a:pt x="328" y="6884"/>
                      </a:cubicBezTo>
                      <a:cubicBezTo>
                        <a:pt x="269" y="5662"/>
                        <a:pt x="388" y="4262"/>
                        <a:pt x="984" y="3189"/>
                      </a:cubicBezTo>
                      <a:cubicBezTo>
                        <a:pt x="1371" y="2474"/>
                        <a:pt x="2265" y="2116"/>
                        <a:pt x="2980" y="1759"/>
                      </a:cubicBezTo>
                      <a:cubicBezTo>
                        <a:pt x="4423" y="1073"/>
                        <a:pt x="6073" y="581"/>
                        <a:pt x="7661" y="581"/>
                      </a:cubicBezTo>
                      <a:close/>
                      <a:moveTo>
                        <a:pt x="7748" y="1"/>
                      </a:moveTo>
                      <a:cubicBezTo>
                        <a:pt x="6198" y="30"/>
                        <a:pt x="4708" y="358"/>
                        <a:pt x="3338" y="1014"/>
                      </a:cubicBezTo>
                      <a:cubicBezTo>
                        <a:pt x="2802" y="1222"/>
                        <a:pt x="2295" y="1490"/>
                        <a:pt x="1788" y="1788"/>
                      </a:cubicBezTo>
                      <a:cubicBezTo>
                        <a:pt x="1461" y="1937"/>
                        <a:pt x="1163" y="2176"/>
                        <a:pt x="924" y="2474"/>
                      </a:cubicBezTo>
                      <a:cubicBezTo>
                        <a:pt x="179" y="3457"/>
                        <a:pt x="60" y="4917"/>
                        <a:pt x="30" y="6079"/>
                      </a:cubicBezTo>
                      <a:cubicBezTo>
                        <a:pt x="1" y="7956"/>
                        <a:pt x="418" y="9774"/>
                        <a:pt x="1252" y="11442"/>
                      </a:cubicBezTo>
                      <a:cubicBezTo>
                        <a:pt x="2116" y="13111"/>
                        <a:pt x="3397" y="14631"/>
                        <a:pt x="5215" y="15227"/>
                      </a:cubicBezTo>
                      <a:cubicBezTo>
                        <a:pt x="5779" y="15413"/>
                        <a:pt x="6351" y="15499"/>
                        <a:pt x="6921" y="15499"/>
                      </a:cubicBezTo>
                      <a:cubicBezTo>
                        <a:pt x="9727" y="15499"/>
                        <a:pt x="12464" y="13417"/>
                        <a:pt x="13677" y="10966"/>
                      </a:cubicBezTo>
                      <a:cubicBezTo>
                        <a:pt x="15107" y="8135"/>
                        <a:pt x="14005" y="4531"/>
                        <a:pt x="12218" y="2117"/>
                      </a:cubicBezTo>
                      <a:lnTo>
                        <a:pt x="12218" y="2117"/>
                      </a:lnTo>
                      <a:cubicBezTo>
                        <a:pt x="12218" y="2117"/>
                        <a:pt x="12218" y="2117"/>
                        <a:pt x="12217" y="2116"/>
                      </a:cubicBezTo>
                      <a:lnTo>
                        <a:pt x="12217" y="2116"/>
                      </a:lnTo>
                      <a:cubicBezTo>
                        <a:pt x="12217" y="2116"/>
                        <a:pt x="12217" y="2116"/>
                        <a:pt x="12217" y="2116"/>
                      </a:cubicBezTo>
                      <a:cubicBezTo>
                        <a:pt x="12208" y="2104"/>
                        <a:pt x="12199" y="2094"/>
                        <a:pt x="12191" y="2085"/>
                      </a:cubicBezTo>
                      <a:lnTo>
                        <a:pt x="12191" y="2085"/>
                      </a:lnTo>
                      <a:cubicBezTo>
                        <a:pt x="11060" y="764"/>
                        <a:pt x="9433" y="30"/>
                        <a:pt x="774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0" name="Google Shape;490;p13"/>
              <p:cNvGrpSpPr/>
              <p:nvPr/>
            </p:nvGrpSpPr>
            <p:grpSpPr>
              <a:xfrm>
                <a:off x="8006047" y="4777554"/>
                <a:ext cx="763146" cy="697824"/>
                <a:chOff x="3681125" y="1846650"/>
                <a:chExt cx="515500" cy="471375"/>
              </a:xfrm>
            </p:grpSpPr>
            <p:sp>
              <p:nvSpPr>
                <p:cNvPr id="491" name="Google Shape;491;p13"/>
                <p:cNvSpPr/>
                <p:nvPr/>
              </p:nvSpPr>
              <p:spPr>
                <a:xfrm>
                  <a:off x="3681125" y="1846650"/>
                  <a:ext cx="515500" cy="47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0" h="18855" extrusionOk="0">
                      <a:moveTo>
                        <a:pt x="9854" y="228"/>
                      </a:moveTo>
                      <a:cubicBezTo>
                        <a:pt x="11621" y="228"/>
                        <a:pt x="13416" y="541"/>
                        <a:pt x="14988" y="1401"/>
                      </a:cubicBezTo>
                      <a:cubicBezTo>
                        <a:pt x="16984" y="2533"/>
                        <a:pt x="18415" y="4559"/>
                        <a:pt x="19219" y="6674"/>
                      </a:cubicBezTo>
                      <a:cubicBezTo>
                        <a:pt x="20024" y="8611"/>
                        <a:pt x="20173" y="10786"/>
                        <a:pt x="19666" y="12842"/>
                      </a:cubicBezTo>
                      <a:cubicBezTo>
                        <a:pt x="18542" y="17002"/>
                        <a:pt x="14415" y="18633"/>
                        <a:pt x="10396" y="18633"/>
                      </a:cubicBezTo>
                      <a:cubicBezTo>
                        <a:pt x="9089" y="18633"/>
                        <a:pt x="7793" y="18461"/>
                        <a:pt x="6615" y="18146"/>
                      </a:cubicBezTo>
                      <a:cubicBezTo>
                        <a:pt x="5423" y="17818"/>
                        <a:pt x="4261" y="17371"/>
                        <a:pt x="3188" y="16746"/>
                      </a:cubicBezTo>
                      <a:cubicBezTo>
                        <a:pt x="2414" y="16329"/>
                        <a:pt x="1728" y="15733"/>
                        <a:pt x="1222" y="15047"/>
                      </a:cubicBezTo>
                      <a:cubicBezTo>
                        <a:pt x="983" y="14630"/>
                        <a:pt x="834" y="14153"/>
                        <a:pt x="775" y="13647"/>
                      </a:cubicBezTo>
                      <a:cubicBezTo>
                        <a:pt x="656" y="12991"/>
                        <a:pt x="566" y="12306"/>
                        <a:pt x="507" y="11621"/>
                      </a:cubicBezTo>
                      <a:cubicBezTo>
                        <a:pt x="209" y="7986"/>
                        <a:pt x="864" y="3665"/>
                        <a:pt x="4172" y="1520"/>
                      </a:cubicBezTo>
                      <a:cubicBezTo>
                        <a:pt x="4621" y="1239"/>
                        <a:pt x="5096" y="1011"/>
                        <a:pt x="5573" y="812"/>
                      </a:cubicBezTo>
                      <a:lnTo>
                        <a:pt x="5573" y="812"/>
                      </a:lnTo>
                      <a:cubicBezTo>
                        <a:pt x="5582" y="810"/>
                        <a:pt x="5592" y="807"/>
                        <a:pt x="5602" y="805"/>
                      </a:cubicBezTo>
                      <a:cubicBezTo>
                        <a:pt x="6615" y="507"/>
                        <a:pt x="7688" y="328"/>
                        <a:pt x="8731" y="268"/>
                      </a:cubicBezTo>
                      <a:cubicBezTo>
                        <a:pt x="9102" y="242"/>
                        <a:pt x="9478" y="228"/>
                        <a:pt x="9854" y="228"/>
                      </a:cubicBezTo>
                      <a:close/>
                      <a:moveTo>
                        <a:pt x="10006" y="1"/>
                      </a:moveTo>
                      <a:cubicBezTo>
                        <a:pt x="8568" y="1"/>
                        <a:pt x="7129" y="215"/>
                        <a:pt x="5811" y="566"/>
                      </a:cubicBezTo>
                      <a:lnTo>
                        <a:pt x="5615" y="610"/>
                      </a:lnTo>
                      <a:lnTo>
                        <a:pt x="5615" y="610"/>
                      </a:lnTo>
                      <a:cubicBezTo>
                        <a:pt x="5614" y="610"/>
                        <a:pt x="5613" y="610"/>
                        <a:pt x="5613" y="610"/>
                      </a:cubicBezTo>
                      <a:cubicBezTo>
                        <a:pt x="5581" y="610"/>
                        <a:pt x="5546" y="615"/>
                        <a:pt x="5513" y="626"/>
                      </a:cubicBezTo>
                      <a:cubicBezTo>
                        <a:pt x="3546" y="1371"/>
                        <a:pt x="1937" y="2861"/>
                        <a:pt x="1073" y="4797"/>
                      </a:cubicBezTo>
                      <a:cubicBezTo>
                        <a:pt x="328" y="6585"/>
                        <a:pt x="0" y="8522"/>
                        <a:pt x="90" y="10488"/>
                      </a:cubicBezTo>
                      <a:cubicBezTo>
                        <a:pt x="90" y="11859"/>
                        <a:pt x="268" y="13230"/>
                        <a:pt x="596" y="14571"/>
                      </a:cubicBezTo>
                      <a:cubicBezTo>
                        <a:pt x="834" y="15226"/>
                        <a:pt x="1281" y="15822"/>
                        <a:pt x="1848" y="16209"/>
                      </a:cubicBezTo>
                      <a:cubicBezTo>
                        <a:pt x="2771" y="16895"/>
                        <a:pt x="3784" y="17461"/>
                        <a:pt x="4857" y="17848"/>
                      </a:cubicBezTo>
                      <a:cubicBezTo>
                        <a:pt x="6586" y="18515"/>
                        <a:pt x="8402" y="18854"/>
                        <a:pt x="10220" y="18854"/>
                      </a:cubicBezTo>
                      <a:cubicBezTo>
                        <a:pt x="11410" y="18854"/>
                        <a:pt x="12600" y="18709"/>
                        <a:pt x="13766" y="18414"/>
                      </a:cubicBezTo>
                      <a:cubicBezTo>
                        <a:pt x="16120" y="17818"/>
                        <a:pt x="18266" y="16537"/>
                        <a:pt x="19428" y="14392"/>
                      </a:cubicBezTo>
                      <a:cubicBezTo>
                        <a:pt x="20381" y="12455"/>
                        <a:pt x="20619" y="10280"/>
                        <a:pt x="20113" y="8194"/>
                      </a:cubicBezTo>
                      <a:cubicBezTo>
                        <a:pt x="19636" y="5930"/>
                        <a:pt x="18444" y="3874"/>
                        <a:pt x="16746" y="2265"/>
                      </a:cubicBezTo>
                      <a:cubicBezTo>
                        <a:pt x="14921" y="628"/>
                        <a:pt x="12467" y="1"/>
                        <a:pt x="100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3"/>
                <p:cNvSpPr/>
                <p:nvPr/>
              </p:nvSpPr>
              <p:spPr>
                <a:xfrm>
                  <a:off x="3748900" y="1895900"/>
                  <a:ext cx="391850" cy="3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4" h="14980" extrusionOk="0">
                      <a:moveTo>
                        <a:pt x="6437" y="198"/>
                      </a:moveTo>
                      <a:cubicBezTo>
                        <a:pt x="8838" y="198"/>
                        <a:pt x="11362" y="1635"/>
                        <a:pt x="12992" y="3304"/>
                      </a:cubicBezTo>
                      <a:cubicBezTo>
                        <a:pt x="13946" y="4287"/>
                        <a:pt x="14869" y="5509"/>
                        <a:pt x="15227" y="6880"/>
                      </a:cubicBezTo>
                      <a:cubicBezTo>
                        <a:pt x="15316" y="7237"/>
                        <a:pt x="15316" y="7625"/>
                        <a:pt x="15227" y="8012"/>
                      </a:cubicBezTo>
                      <a:cubicBezTo>
                        <a:pt x="15078" y="8429"/>
                        <a:pt x="14929" y="8846"/>
                        <a:pt x="14750" y="9234"/>
                      </a:cubicBezTo>
                      <a:cubicBezTo>
                        <a:pt x="13618" y="11796"/>
                        <a:pt x="11502" y="14657"/>
                        <a:pt x="8463" y="14776"/>
                      </a:cubicBezTo>
                      <a:cubicBezTo>
                        <a:pt x="8351" y="14783"/>
                        <a:pt x="8239" y="14787"/>
                        <a:pt x="8128" y="14787"/>
                      </a:cubicBezTo>
                      <a:cubicBezTo>
                        <a:pt x="7813" y="14787"/>
                        <a:pt x="7499" y="14757"/>
                        <a:pt x="7185" y="14699"/>
                      </a:cubicBezTo>
                      <a:lnTo>
                        <a:pt x="7185" y="14699"/>
                      </a:lnTo>
                      <a:cubicBezTo>
                        <a:pt x="7176" y="14694"/>
                        <a:pt x="7165" y="14690"/>
                        <a:pt x="7152" y="14686"/>
                      </a:cubicBezTo>
                      <a:cubicBezTo>
                        <a:pt x="6437" y="14478"/>
                        <a:pt x="5781" y="14210"/>
                        <a:pt x="5156" y="13882"/>
                      </a:cubicBezTo>
                      <a:cubicBezTo>
                        <a:pt x="3785" y="13256"/>
                        <a:pt x="2623" y="12332"/>
                        <a:pt x="1729" y="11141"/>
                      </a:cubicBezTo>
                      <a:cubicBezTo>
                        <a:pt x="686" y="9681"/>
                        <a:pt x="448" y="7833"/>
                        <a:pt x="686" y="6105"/>
                      </a:cubicBezTo>
                      <a:cubicBezTo>
                        <a:pt x="865" y="4347"/>
                        <a:pt x="1669" y="2708"/>
                        <a:pt x="2951" y="1516"/>
                      </a:cubicBezTo>
                      <a:cubicBezTo>
                        <a:pt x="3986" y="582"/>
                        <a:pt x="5195" y="198"/>
                        <a:pt x="6437" y="198"/>
                      </a:cubicBezTo>
                      <a:close/>
                      <a:moveTo>
                        <a:pt x="6457" y="0"/>
                      </a:moveTo>
                      <a:cubicBezTo>
                        <a:pt x="5636" y="0"/>
                        <a:pt x="4821" y="151"/>
                        <a:pt x="4053" y="503"/>
                      </a:cubicBezTo>
                      <a:cubicBezTo>
                        <a:pt x="2474" y="1278"/>
                        <a:pt x="1282" y="2678"/>
                        <a:pt x="716" y="4317"/>
                      </a:cubicBezTo>
                      <a:cubicBezTo>
                        <a:pt x="60" y="6105"/>
                        <a:pt x="1" y="8042"/>
                        <a:pt x="597" y="9859"/>
                      </a:cubicBezTo>
                      <a:cubicBezTo>
                        <a:pt x="1550" y="12422"/>
                        <a:pt x="4172" y="14090"/>
                        <a:pt x="6705" y="14835"/>
                      </a:cubicBezTo>
                      <a:lnTo>
                        <a:pt x="6871" y="14863"/>
                      </a:lnTo>
                      <a:lnTo>
                        <a:pt x="6871" y="14863"/>
                      </a:lnTo>
                      <a:cubicBezTo>
                        <a:pt x="6875" y="14864"/>
                        <a:pt x="6879" y="14864"/>
                        <a:pt x="6884" y="14865"/>
                      </a:cubicBezTo>
                      <a:cubicBezTo>
                        <a:pt x="6884" y="14865"/>
                        <a:pt x="6884" y="14865"/>
                        <a:pt x="6884" y="14865"/>
                      </a:cubicBezTo>
                      <a:lnTo>
                        <a:pt x="6884" y="14865"/>
                      </a:lnTo>
                      <a:cubicBezTo>
                        <a:pt x="6884" y="14865"/>
                        <a:pt x="6884" y="14865"/>
                        <a:pt x="6885" y="14865"/>
                      </a:cubicBezTo>
                      <a:lnTo>
                        <a:pt x="6885" y="14865"/>
                      </a:lnTo>
                      <a:cubicBezTo>
                        <a:pt x="7274" y="14942"/>
                        <a:pt x="7666" y="14979"/>
                        <a:pt x="8054" y="14979"/>
                      </a:cubicBezTo>
                      <a:cubicBezTo>
                        <a:pt x="9328" y="14979"/>
                        <a:pt x="10571" y="14576"/>
                        <a:pt x="11621" y="13822"/>
                      </a:cubicBezTo>
                      <a:cubicBezTo>
                        <a:pt x="12843" y="12869"/>
                        <a:pt x="13856" y="11677"/>
                        <a:pt x="14571" y="10306"/>
                      </a:cubicBezTo>
                      <a:cubicBezTo>
                        <a:pt x="14869" y="9770"/>
                        <a:pt x="15137" y="9204"/>
                        <a:pt x="15346" y="8638"/>
                      </a:cubicBezTo>
                      <a:cubicBezTo>
                        <a:pt x="15525" y="8310"/>
                        <a:pt x="15614" y="7923"/>
                        <a:pt x="15674" y="7535"/>
                      </a:cubicBezTo>
                      <a:cubicBezTo>
                        <a:pt x="15674" y="7029"/>
                        <a:pt x="15555" y="6492"/>
                        <a:pt x="15316" y="6045"/>
                      </a:cubicBezTo>
                      <a:cubicBezTo>
                        <a:pt x="15018" y="5360"/>
                        <a:pt x="14631" y="4734"/>
                        <a:pt x="14184" y="4168"/>
                      </a:cubicBezTo>
                      <a:cubicBezTo>
                        <a:pt x="13022" y="2649"/>
                        <a:pt x="11502" y="1457"/>
                        <a:pt x="9744" y="712"/>
                      </a:cubicBezTo>
                      <a:cubicBezTo>
                        <a:pt x="8712" y="282"/>
                        <a:pt x="7580" y="0"/>
                        <a:pt x="64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3"/>
                <p:cNvSpPr/>
                <p:nvPr/>
              </p:nvSpPr>
              <p:spPr>
                <a:xfrm>
                  <a:off x="3786900" y="1956875"/>
                  <a:ext cx="286075" cy="24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43" h="9924" extrusionOk="0">
                      <a:moveTo>
                        <a:pt x="6972" y="217"/>
                      </a:moveTo>
                      <a:cubicBezTo>
                        <a:pt x="7693" y="217"/>
                        <a:pt x="8417" y="390"/>
                        <a:pt x="9058" y="686"/>
                      </a:cubicBezTo>
                      <a:cubicBezTo>
                        <a:pt x="9565" y="954"/>
                        <a:pt x="9803" y="1580"/>
                        <a:pt x="10072" y="2087"/>
                      </a:cubicBezTo>
                      <a:cubicBezTo>
                        <a:pt x="11055" y="4113"/>
                        <a:pt x="11442" y="6765"/>
                        <a:pt x="9535" y="8404"/>
                      </a:cubicBezTo>
                      <a:cubicBezTo>
                        <a:pt x="9058" y="8731"/>
                        <a:pt x="8552" y="9000"/>
                        <a:pt x="8016" y="9238"/>
                      </a:cubicBezTo>
                      <a:cubicBezTo>
                        <a:pt x="7333" y="9560"/>
                        <a:pt x="6591" y="9713"/>
                        <a:pt x="5849" y="9713"/>
                      </a:cubicBezTo>
                      <a:cubicBezTo>
                        <a:pt x="5425" y="9713"/>
                        <a:pt x="5001" y="9663"/>
                        <a:pt x="4589" y="9566"/>
                      </a:cubicBezTo>
                      <a:cubicBezTo>
                        <a:pt x="2503" y="8910"/>
                        <a:pt x="715" y="6526"/>
                        <a:pt x="954" y="4292"/>
                      </a:cubicBezTo>
                      <a:cubicBezTo>
                        <a:pt x="1252" y="1699"/>
                        <a:pt x="4172" y="329"/>
                        <a:pt x="6526" y="239"/>
                      </a:cubicBezTo>
                      <a:cubicBezTo>
                        <a:pt x="6674" y="224"/>
                        <a:pt x="6823" y="217"/>
                        <a:pt x="6972" y="217"/>
                      </a:cubicBezTo>
                      <a:close/>
                      <a:moveTo>
                        <a:pt x="7062" y="1"/>
                      </a:moveTo>
                      <a:cubicBezTo>
                        <a:pt x="5781" y="1"/>
                        <a:pt x="4500" y="269"/>
                        <a:pt x="3338" y="865"/>
                      </a:cubicBezTo>
                      <a:cubicBezTo>
                        <a:pt x="2205" y="1461"/>
                        <a:pt x="1133" y="2355"/>
                        <a:pt x="745" y="3606"/>
                      </a:cubicBezTo>
                      <a:cubicBezTo>
                        <a:pt x="0" y="5930"/>
                        <a:pt x="1639" y="8463"/>
                        <a:pt x="3695" y="9476"/>
                      </a:cubicBezTo>
                      <a:cubicBezTo>
                        <a:pt x="4309" y="9788"/>
                        <a:pt x="4984" y="9923"/>
                        <a:pt x="5671" y="9923"/>
                      </a:cubicBezTo>
                      <a:cubicBezTo>
                        <a:pt x="7139" y="9923"/>
                        <a:pt x="8669" y="9308"/>
                        <a:pt x="9805" y="8484"/>
                      </a:cubicBezTo>
                      <a:lnTo>
                        <a:pt x="9805" y="8484"/>
                      </a:lnTo>
                      <a:cubicBezTo>
                        <a:pt x="9816" y="8477"/>
                        <a:pt x="9826" y="8471"/>
                        <a:pt x="9833" y="8463"/>
                      </a:cubicBezTo>
                      <a:lnTo>
                        <a:pt x="9833" y="8463"/>
                      </a:lnTo>
                      <a:cubicBezTo>
                        <a:pt x="9833" y="8463"/>
                        <a:pt x="9833" y="8463"/>
                        <a:pt x="9833" y="8463"/>
                      </a:cubicBezTo>
                      <a:cubicBezTo>
                        <a:pt x="9865" y="8447"/>
                        <a:pt x="9879" y="8434"/>
                        <a:pt x="9880" y="8424"/>
                      </a:cubicBezTo>
                      <a:lnTo>
                        <a:pt x="9880" y="8424"/>
                      </a:lnTo>
                      <a:cubicBezTo>
                        <a:pt x="10774" y="7650"/>
                        <a:pt x="11264" y="6536"/>
                        <a:pt x="11293" y="5364"/>
                      </a:cubicBezTo>
                      <a:cubicBezTo>
                        <a:pt x="11263" y="4292"/>
                        <a:pt x="11025" y="3249"/>
                        <a:pt x="10578" y="2295"/>
                      </a:cubicBezTo>
                      <a:cubicBezTo>
                        <a:pt x="10429" y="1938"/>
                        <a:pt x="10250" y="1580"/>
                        <a:pt x="10042" y="1252"/>
                      </a:cubicBezTo>
                      <a:cubicBezTo>
                        <a:pt x="9923" y="1014"/>
                        <a:pt x="9774" y="805"/>
                        <a:pt x="9565" y="627"/>
                      </a:cubicBezTo>
                      <a:cubicBezTo>
                        <a:pt x="8880" y="120"/>
                        <a:pt x="7896" y="31"/>
                        <a:pt x="70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4" name="Google Shape;494;p13"/>
              <p:cNvGrpSpPr/>
              <p:nvPr/>
            </p:nvGrpSpPr>
            <p:grpSpPr>
              <a:xfrm>
                <a:off x="-1105662" y="4006877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495" name="Google Shape;495;p13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496" name="Google Shape;496;p13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13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9675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98" name="Google Shape;498;p13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499" name="Google Shape;499;p13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0" name="Google Shape;500;p13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1" name="Google Shape;501;p13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2" name="Google Shape;502;p13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3" name="Google Shape;503;p13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4" name="Google Shape;504;p13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" name="Google Shape;505;p13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" name="Google Shape;506;p13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07" name="Google Shape;507;p13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508" name="Google Shape;508;p13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13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10" name="Google Shape;510;p13"/>
              <p:cNvSpPr/>
              <p:nvPr/>
            </p:nvSpPr>
            <p:spPr>
              <a:xfrm rot="10800000" flipH="1">
                <a:off x="492630" y="3746166"/>
                <a:ext cx="113943" cy="94536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 rot="10800000" flipH="1">
                <a:off x="2744645" y="329635"/>
                <a:ext cx="172096" cy="143602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4314" extrusionOk="0">
                    <a:moveTo>
                      <a:pt x="2507" y="0"/>
                    </a:moveTo>
                    <a:cubicBezTo>
                      <a:pt x="2392" y="0"/>
                      <a:pt x="2280" y="8"/>
                      <a:pt x="2176" y="23"/>
                    </a:cubicBezTo>
                    <a:cubicBezTo>
                      <a:pt x="1431" y="142"/>
                      <a:pt x="835" y="589"/>
                      <a:pt x="477" y="1214"/>
                    </a:cubicBezTo>
                    <a:cubicBezTo>
                      <a:pt x="0" y="2257"/>
                      <a:pt x="388" y="3837"/>
                      <a:pt x="1550" y="4194"/>
                    </a:cubicBezTo>
                    <a:cubicBezTo>
                      <a:pt x="1795" y="4274"/>
                      <a:pt x="2080" y="4313"/>
                      <a:pt x="2379" y="4313"/>
                    </a:cubicBezTo>
                    <a:cubicBezTo>
                      <a:pt x="3647" y="4313"/>
                      <a:pt x="5169" y="3607"/>
                      <a:pt x="4976" y="2257"/>
                    </a:cubicBezTo>
                    <a:cubicBezTo>
                      <a:pt x="4887" y="1661"/>
                      <a:pt x="4649" y="1125"/>
                      <a:pt x="4261" y="678"/>
                    </a:cubicBezTo>
                    <a:cubicBezTo>
                      <a:pt x="3874" y="291"/>
                      <a:pt x="3397" y="52"/>
                      <a:pt x="2861" y="23"/>
                    </a:cubicBezTo>
                    <a:cubicBezTo>
                      <a:pt x="2742" y="8"/>
                      <a:pt x="2622" y="0"/>
                      <a:pt x="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 rot="10800000" flipH="1">
                <a:off x="423153" y="1425765"/>
                <a:ext cx="252885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 rot="10800000" flipH="1">
                <a:off x="8553180" y="2477216"/>
                <a:ext cx="113943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4" name="Google Shape;514;p13"/>
            <p:cNvSpPr/>
            <p:nvPr/>
          </p:nvSpPr>
          <p:spPr>
            <a:xfrm rot="10800000" flipH="1">
              <a:off x="4520398" y="4844644"/>
              <a:ext cx="103225" cy="85382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 rot="10800000" flipH="1">
              <a:off x="3119967" y="4427841"/>
              <a:ext cx="81355" cy="69471"/>
            </a:xfrm>
            <a:custGeom>
              <a:avLst/>
              <a:gdLst/>
              <a:ahLst/>
              <a:cxnLst/>
              <a:rect l="l" t="t" r="r" b="b"/>
              <a:pathLst>
                <a:path w="2444" h="2087" extrusionOk="0">
                  <a:moveTo>
                    <a:pt x="936" y="0"/>
                  </a:moveTo>
                  <a:cubicBezTo>
                    <a:pt x="562" y="0"/>
                    <a:pt x="220" y="138"/>
                    <a:pt x="120" y="496"/>
                  </a:cubicBezTo>
                  <a:cubicBezTo>
                    <a:pt x="1" y="764"/>
                    <a:pt x="1" y="1062"/>
                    <a:pt x="90" y="1331"/>
                  </a:cubicBezTo>
                  <a:cubicBezTo>
                    <a:pt x="150" y="1569"/>
                    <a:pt x="328" y="1778"/>
                    <a:pt x="537" y="1897"/>
                  </a:cubicBezTo>
                  <a:cubicBezTo>
                    <a:pt x="656" y="1956"/>
                    <a:pt x="746" y="2016"/>
                    <a:pt x="865" y="2046"/>
                  </a:cubicBezTo>
                  <a:cubicBezTo>
                    <a:pt x="966" y="2073"/>
                    <a:pt x="1071" y="2087"/>
                    <a:pt x="1175" y="2087"/>
                  </a:cubicBezTo>
                  <a:cubicBezTo>
                    <a:pt x="1408" y="2087"/>
                    <a:pt x="1642" y="2020"/>
                    <a:pt x="1848" y="1897"/>
                  </a:cubicBezTo>
                  <a:cubicBezTo>
                    <a:pt x="2265" y="1539"/>
                    <a:pt x="2444" y="764"/>
                    <a:pt x="1997" y="377"/>
                  </a:cubicBezTo>
                  <a:cubicBezTo>
                    <a:pt x="1781" y="161"/>
                    <a:pt x="1339" y="0"/>
                    <a:pt x="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2_1_1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19"/>
          <p:cNvGrpSpPr/>
          <p:nvPr/>
        </p:nvGrpSpPr>
        <p:grpSpPr>
          <a:xfrm>
            <a:off x="-1318858" y="-1269678"/>
            <a:ext cx="11558539" cy="7424975"/>
            <a:chOff x="-1318858" y="-1269678"/>
            <a:chExt cx="11558539" cy="7424975"/>
          </a:xfrm>
        </p:grpSpPr>
        <p:sp>
          <p:nvSpPr>
            <p:cNvPr id="739" name="Google Shape;739;p19"/>
            <p:cNvSpPr/>
            <p:nvPr/>
          </p:nvSpPr>
          <p:spPr>
            <a:xfrm rot="-10089365" flipH="1">
              <a:off x="-647610" y="2334848"/>
              <a:ext cx="1508390" cy="1268387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 flipH="1">
              <a:off x="8006050" y="623063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19"/>
            <p:cNvGrpSpPr/>
            <p:nvPr/>
          </p:nvGrpSpPr>
          <p:grpSpPr>
            <a:xfrm rot="10800000" flipH="1">
              <a:off x="7373779" y="3289111"/>
              <a:ext cx="2865902" cy="2866186"/>
              <a:chOff x="7229917" y="-939609"/>
              <a:chExt cx="2865902" cy="2866186"/>
            </a:xfrm>
          </p:grpSpPr>
          <p:grpSp>
            <p:nvGrpSpPr>
              <p:cNvPr id="742" name="Google Shape;742;p19"/>
              <p:cNvGrpSpPr/>
              <p:nvPr/>
            </p:nvGrpSpPr>
            <p:grpSpPr>
              <a:xfrm>
                <a:off x="7229917" y="-938831"/>
                <a:ext cx="2865902" cy="2666882"/>
                <a:chOff x="7229917" y="-938831"/>
                <a:chExt cx="2865902" cy="2666882"/>
              </a:xfrm>
            </p:grpSpPr>
            <p:sp>
              <p:nvSpPr>
                <p:cNvPr id="743" name="Google Shape;743;p19"/>
                <p:cNvSpPr/>
                <p:nvPr/>
              </p:nvSpPr>
              <p:spPr>
                <a:xfrm rot="5202986" flipH="1">
                  <a:off x="7405437" y="-968556"/>
                  <a:ext cx="2514862" cy="2726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4" name="Google Shape;744;p19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745" name="Google Shape;745;p19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6" name="Google Shape;746;p19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747" name="Google Shape;747;p19"/>
              <p:cNvSpPr/>
              <p:nvPr/>
            </p:nvSpPr>
            <p:spPr>
              <a:xfrm rot="4740398" flipH="1">
                <a:off x="7473622" y="-684296"/>
                <a:ext cx="2462087" cy="2355561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8" name="Google Shape;748;p19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749" name="Google Shape;749;p19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9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19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19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9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19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19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19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57" name="Google Shape;757;p19"/>
            <p:cNvGrpSpPr/>
            <p:nvPr/>
          </p:nvGrpSpPr>
          <p:grpSpPr>
            <a:xfrm rot="7803555" flipH="1">
              <a:off x="1012096" y="4754323"/>
              <a:ext cx="740371" cy="757532"/>
              <a:chOff x="4391775" y="4244400"/>
              <a:chExt cx="715125" cy="731700"/>
            </a:xfrm>
          </p:grpSpPr>
          <p:sp>
            <p:nvSpPr>
              <p:cNvPr id="758" name="Google Shape;758;p19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9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9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19"/>
            <p:cNvGrpSpPr/>
            <p:nvPr/>
          </p:nvGrpSpPr>
          <p:grpSpPr>
            <a:xfrm rot="10800000" flipH="1">
              <a:off x="6986872" y="-321564"/>
              <a:ext cx="763146" cy="697824"/>
              <a:chOff x="3681125" y="1846650"/>
              <a:chExt cx="515500" cy="471375"/>
            </a:xfrm>
          </p:grpSpPr>
          <p:sp>
            <p:nvSpPr>
              <p:cNvPr id="762" name="Google Shape;762;p19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9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9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19"/>
            <p:cNvGrpSpPr/>
            <p:nvPr/>
          </p:nvGrpSpPr>
          <p:grpSpPr>
            <a:xfrm rot="10024369" flipH="1">
              <a:off x="-1138904" y="-810648"/>
              <a:ext cx="4341740" cy="2100676"/>
              <a:chOff x="-1013962" y="3673802"/>
              <a:chExt cx="4341985" cy="2100795"/>
            </a:xfrm>
          </p:grpSpPr>
          <p:grpSp>
            <p:nvGrpSpPr>
              <p:cNvPr id="766" name="Google Shape;766;p19"/>
              <p:cNvGrpSpPr/>
              <p:nvPr/>
            </p:nvGrpSpPr>
            <p:grpSpPr>
              <a:xfrm>
                <a:off x="-1013962" y="3673802"/>
                <a:ext cx="4341985" cy="2100795"/>
                <a:chOff x="-830187" y="4024390"/>
                <a:chExt cx="4341985" cy="2100795"/>
              </a:xfrm>
            </p:grpSpPr>
            <p:sp>
              <p:nvSpPr>
                <p:cNvPr id="767" name="Google Shape;767;p19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9"/>
                <p:cNvSpPr/>
                <p:nvPr/>
              </p:nvSpPr>
              <p:spPr>
                <a:xfrm>
                  <a:off x="-316390" y="4171925"/>
                  <a:ext cx="3797016" cy="1953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9" name="Google Shape;769;p19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770" name="Google Shape;770;p19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1" name="Google Shape;771;p19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19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19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19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19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19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19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78" name="Google Shape;778;p19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779" name="Google Shape;779;p19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19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81" name="Google Shape;781;p19"/>
            <p:cNvSpPr/>
            <p:nvPr/>
          </p:nvSpPr>
          <p:spPr>
            <a:xfrm>
              <a:off x="4520398" y="147587"/>
              <a:ext cx="103225" cy="85382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3255370" y="4534201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308853" y="4189048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19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19"/>
          <p:cNvSpPr txBox="1">
            <a:spLocks noGrp="1"/>
          </p:cNvSpPr>
          <p:nvPr>
            <p:ph type="subTitle" idx="1"/>
          </p:nvPr>
        </p:nvSpPr>
        <p:spPr>
          <a:xfrm>
            <a:off x="714588" y="1916000"/>
            <a:ext cx="23784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9"/>
          <p:cNvSpPr txBox="1">
            <a:spLocks noGrp="1"/>
          </p:cNvSpPr>
          <p:nvPr>
            <p:ph type="subTitle" idx="2"/>
          </p:nvPr>
        </p:nvSpPr>
        <p:spPr>
          <a:xfrm>
            <a:off x="714600" y="2353850"/>
            <a:ext cx="23784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19"/>
          <p:cNvSpPr txBox="1">
            <a:spLocks noGrp="1"/>
          </p:cNvSpPr>
          <p:nvPr>
            <p:ph type="subTitle" idx="3"/>
          </p:nvPr>
        </p:nvSpPr>
        <p:spPr>
          <a:xfrm>
            <a:off x="714575" y="3265875"/>
            <a:ext cx="23784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19"/>
          <p:cNvSpPr txBox="1">
            <a:spLocks noGrp="1"/>
          </p:cNvSpPr>
          <p:nvPr>
            <p:ph type="subTitle" idx="4"/>
          </p:nvPr>
        </p:nvSpPr>
        <p:spPr>
          <a:xfrm>
            <a:off x="714575" y="3703725"/>
            <a:ext cx="23784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19"/>
          <p:cNvSpPr txBox="1">
            <a:spLocks noGrp="1"/>
          </p:cNvSpPr>
          <p:nvPr>
            <p:ph type="subTitle" idx="5"/>
          </p:nvPr>
        </p:nvSpPr>
        <p:spPr>
          <a:xfrm>
            <a:off x="3382800" y="1916000"/>
            <a:ext cx="23784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19"/>
          <p:cNvSpPr txBox="1">
            <a:spLocks noGrp="1"/>
          </p:cNvSpPr>
          <p:nvPr>
            <p:ph type="subTitle" idx="6"/>
          </p:nvPr>
        </p:nvSpPr>
        <p:spPr>
          <a:xfrm>
            <a:off x="3382807" y="2353850"/>
            <a:ext cx="23784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19"/>
          <p:cNvSpPr txBox="1">
            <a:spLocks noGrp="1"/>
          </p:cNvSpPr>
          <p:nvPr>
            <p:ph type="subTitle" idx="7"/>
          </p:nvPr>
        </p:nvSpPr>
        <p:spPr>
          <a:xfrm>
            <a:off x="3382788" y="3265875"/>
            <a:ext cx="23784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9"/>
          <p:cNvSpPr txBox="1">
            <a:spLocks noGrp="1"/>
          </p:cNvSpPr>
          <p:nvPr>
            <p:ph type="subTitle" idx="8"/>
          </p:nvPr>
        </p:nvSpPr>
        <p:spPr>
          <a:xfrm>
            <a:off x="3382793" y="3703675"/>
            <a:ext cx="23784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19"/>
          <p:cNvSpPr txBox="1">
            <a:spLocks noGrp="1"/>
          </p:cNvSpPr>
          <p:nvPr>
            <p:ph type="subTitle" idx="9"/>
          </p:nvPr>
        </p:nvSpPr>
        <p:spPr>
          <a:xfrm>
            <a:off x="6051000" y="1915950"/>
            <a:ext cx="23784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19"/>
          <p:cNvSpPr txBox="1">
            <a:spLocks noGrp="1"/>
          </p:cNvSpPr>
          <p:nvPr>
            <p:ph type="subTitle" idx="13"/>
          </p:nvPr>
        </p:nvSpPr>
        <p:spPr>
          <a:xfrm>
            <a:off x="6051001" y="2353800"/>
            <a:ext cx="23784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9"/>
          <p:cNvSpPr txBox="1">
            <a:spLocks noGrp="1"/>
          </p:cNvSpPr>
          <p:nvPr>
            <p:ph type="subTitle" idx="14"/>
          </p:nvPr>
        </p:nvSpPr>
        <p:spPr>
          <a:xfrm>
            <a:off x="6050988" y="3265825"/>
            <a:ext cx="2378400" cy="5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9"/>
          <p:cNvSpPr txBox="1">
            <a:spLocks noGrp="1"/>
          </p:cNvSpPr>
          <p:nvPr>
            <p:ph type="subTitle" idx="15"/>
          </p:nvPr>
        </p:nvSpPr>
        <p:spPr>
          <a:xfrm>
            <a:off x="6050999" y="3703675"/>
            <a:ext cx="23784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0"/>
          <p:cNvSpPr txBox="1">
            <a:spLocks noGrp="1"/>
          </p:cNvSpPr>
          <p:nvPr>
            <p:ph type="subTitle" idx="1"/>
          </p:nvPr>
        </p:nvSpPr>
        <p:spPr>
          <a:xfrm>
            <a:off x="4948400" y="3604778"/>
            <a:ext cx="32244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20"/>
          <p:cNvSpPr txBox="1">
            <a:spLocks noGrp="1"/>
          </p:cNvSpPr>
          <p:nvPr>
            <p:ph type="subTitle" idx="2"/>
          </p:nvPr>
        </p:nvSpPr>
        <p:spPr>
          <a:xfrm>
            <a:off x="3724200" y="1102175"/>
            <a:ext cx="4449000" cy="14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20"/>
          <p:cNvGrpSpPr/>
          <p:nvPr/>
        </p:nvGrpSpPr>
        <p:grpSpPr>
          <a:xfrm>
            <a:off x="-755112" y="-895596"/>
            <a:ext cx="10861444" cy="6758744"/>
            <a:chOff x="-755112" y="-895596"/>
            <a:chExt cx="10861444" cy="6758744"/>
          </a:xfrm>
        </p:grpSpPr>
        <p:grpSp>
          <p:nvGrpSpPr>
            <p:cNvPr id="801" name="Google Shape;801;p20"/>
            <p:cNvGrpSpPr/>
            <p:nvPr/>
          </p:nvGrpSpPr>
          <p:grpSpPr>
            <a:xfrm>
              <a:off x="-755112" y="-895596"/>
              <a:ext cx="10861444" cy="6758744"/>
              <a:chOff x="-755112" y="-895596"/>
              <a:chExt cx="10861444" cy="6758744"/>
            </a:xfrm>
          </p:grpSpPr>
          <p:sp>
            <p:nvSpPr>
              <p:cNvPr id="802" name="Google Shape;802;p20"/>
              <p:cNvSpPr/>
              <p:nvPr/>
            </p:nvSpPr>
            <p:spPr>
              <a:xfrm rot="10800000" flipH="1">
                <a:off x="4463416" y="361185"/>
                <a:ext cx="217168" cy="176324"/>
              </a:xfrm>
              <a:custGeom>
                <a:avLst/>
                <a:gdLst/>
                <a:ahLst/>
                <a:cxnLst/>
                <a:rect l="l" t="t" r="r" b="b"/>
                <a:pathLst>
                  <a:path w="6524" h="5297" extrusionOk="0">
                    <a:moveTo>
                      <a:pt x="3019" y="1"/>
                    </a:moveTo>
                    <a:cubicBezTo>
                      <a:pt x="2799" y="1"/>
                      <a:pt x="2575" y="28"/>
                      <a:pt x="2352" y="81"/>
                    </a:cubicBezTo>
                    <a:cubicBezTo>
                      <a:pt x="2084" y="140"/>
                      <a:pt x="1815" y="230"/>
                      <a:pt x="1577" y="349"/>
                    </a:cubicBezTo>
                    <a:cubicBezTo>
                      <a:pt x="802" y="766"/>
                      <a:pt x="296" y="1511"/>
                      <a:pt x="147" y="2375"/>
                    </a:cubicBezTo>
                    <a:cubicBezTo>
                      <a:pt x="0" y="3692"/>
                      <a:pt x="1033" y="5297"/>
                      <a:pt x="2453" y="5297"/>
                    </a:cubicBezTo>
                    <a:cubicBezTo>
                      <a:pt x="2479" y="5297"/>
                      <a:pt x="2505" y="5296"/>
                      <a:pt x="2531" y="5295"/>
                    </a:cubicBezTo>
                    <a:cubicBezTo>
                      <a:pt x="4110" y="5236"/>
                      <a:pt x="6523" y="3567"/>
                      <a:pt x="5600" y="1779"/>
                    </a:cubicBezTo>
                    <a:cubicBezTo>
                      <a:pt x="5302" y="1124"/>
                      <a:pt x="4795" y="617"/>
                      <a:pt x="4169" y="260"/>
                    </a:cubicBezTo>
                    <a:cubicBezTo>
                      <a:pt x="3805" y="87"/>
                      <a:pt x="3417" y="1"/>
                      <a:pt x="3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0"/>
              <p:cNvSpPr/>
              <p:nvPr/>
            </p:nvSpPr>
            <p:spPr>
              <a:xfrm rot="10800000">
                <a:off x="8062050" y="3674965"/>
                <a:ext cx="1508210" cy="1268235"/>
              </a:xfrm>
              <a:custGeom>
                <a:avLst/>
                <a:gdLst/>
                <a:ahLst/>
                <a:cxnLst/>
                <a:rect l="l" t="t" r="r" b="b"/>
                <a:pathLst>
                  <a:path w="45295" h="38088" extrusionOk="0">
                    <a:moveTo>
                      <a:pt x="30867" y="1"/>
                    </a:moveTo>
                    <a:cubicBezTo>
                      <a:pt x="29369" y="1"/>
                      <a:pt x="23435" y="9789"/>
                      <a:pt x="20895" y="14514"/>
                    </a:cubicBezTo>
                    <a:cubicBezTo>
                      <a:pt x="20627" y="14693"/>
                      <a:pt x="20359" y="14901"/>
                      <a:pt x="20090" y="15110"/>
                    </a:cubicBezTo>
                    <a:lnTo>
                      <a:pt x="20031" y="15110"/>
                    </a:lnTo>
                    <a:cubicBezTo>
                      <a:pt x="18362" y="16361"/>
                      <a:pt x="16723" y="17702"/>
                      <a:pt x="15204" y="19133"/>
                    </a:cubicBezTo>
                    <a:cubicBezTo>
                      <a:pt x="14280" y="19967"/>
                      <a:pt x="13416" y="20831"/>
                      <a:pt x="12552" y="21695"/>
                    </a:cubicBezTo>
                    <a:cubicBezTo>
                      <a:pt x="14280" y="19430"/>
                      <a:pt x="16217" y="16361"/>
                      <a:pt x="17051" y="13292"/>
                    </a:cubicBezTo>
                    <a:cubicBezTo>
                      <a:pt x="18574" y="7539"/>
                      <a:pt x="17828" y="5256"/>
                      <a:pt x="16329" y="5256"/>
                    </a:cubicBezTo>
                    <a:cubicBezTo>
                      <a:pt x="16244" y="5256"/>
                      <a:pt x="16157" y="5263"/>
                      <a:pt x="16068" y="5277"/>
                    </a:cubicBezTo>
                    <a:cubicBezTo>
                      <a:pt x="14399" y="5515"/>
                      <a:pt x="10883" y="18566"/>
                      <a:pt x="9542" y="24913"/>
                    </a:cubicBezTo>
                    <a:cubicBezTo>
                      <a:pt x="7486" y="27237"/>
                      <a:pt x="5550" y="29651"/>
                      <a:pt x="3762" y="32154"/>
                    </a:cubicBezTo>
                    <a:cubicBezTo>
                      <a:pt x="5281" y="29263"/>
                      <a:pt x="6980" y="25330"/>
                      <a:pt x="7308" y="21576"/>
                    </a:cubicBezTo>
                    <a:cubicBezTo>
                      <a:pt x="7898" y="15138"/>
                      <a:pt x="6773" y="12636"/>
                      <a:pt x="5239" y="12636"/>
                    </a:cubicBezTo>
                    <a:cubicBezTo>
                      <a:pt x="5069" y="12636"/>
                      <a:pt x="4894" y="12667"/>
                      <a:pt x="4715" y="12726"/>
                    </a:cubicBezTo>
                    <a:cubicBezTo>
                      <a:pt x="2898" y="13322"/>
                      <a:pt x="1467" y="28518"/>
                      <a:pt x="1169" y="35997"/>
                    </a:cubicBezTo>
                    <a:cubicBezTo>
                      <a:pt x="782" y="36534"/>
                      <a:pt x="454" y="37100"/>
                      <a:pt x="127" y="37666"/>
                    </a:cubicBezTo>
                    <a:cubicBezTo>
                      <a:pt x="0" y="37877"/>
                      <a:pt x="187" y="38087"/>
                      <a:pt x="359" y="38087"/>
                    </a:cubicBezTo>
                    <a:cubicBezTo>
                      <a:pt x="431" y="38087"/>
                      <a:pt x="500" y="38051"/>
                      <a:pt x="544" y="37964"/>
                    </a:cubicBezTo>
                    <a:cubicBezTo>
                      <a:pt x="633" y="37815"/>
                      <a:pt x="723" y="37666"/>
                      <a:pt x="812" y="37517"/>
                    </a:cubicBezTo>
                    <a:cubicBezTo>
                      <a:pt x="8112" y="36176"/>
                      <a:pt x="23279" y="32452"/>
                      <a:pt x="23606" y="30604"/>
                    </a:cubicBezTo>
                    <a:cubicBezTo>
                      <a:pt x="23821" y="29393"/>
                      <a:pt x="22819" y="28489"/>
                      <a:pt x="20130" y="28489"/>
                    </a:cubicBezTo>
                    <a:cubicBezTo>
                      <a:pt x="18717" y="28489"/>
                      <a:pt x="16840" y="28738"/>
                      <a:pt x="14429" y="29323"/>
                    </a:cubicBezTo>
                    <a:cubicBezTo>
                      <a:pt x="8768" y="30664"/>
                      <a:pt x="3136" y="35193"/>
                      <a:pt x="1169" y="36921"/>
                    </a:cubicBezTo>
                    <a:cubicBezTo>
                      <a:pt x="2927" y="34090"/>
                      <a:pt x="4894" y="31379"/>
                      <a:pt x="6980" y="28787"/>
                    </a:cubicBezTo>
                    <a:cubicBezTo>
                      <a:pt x="7725" y="27863"/>
                      <a:pt x="8470" y="26969"/>
                      <a:pt x="9215" y="26105"/>
                    </a:cubicBezTo>
                    <a:cubicBezTo>
                      <a:pt x="15859" y="25986"/>
                      <a:pt x="29327" y="25002"/>
                      <a:pt x="29864" y="23453"/>
                    </a:cubicBezTo>
                    <a:cubicBezTo>
                      <a:pt x="30333" y="22124"/>
                      <a:pt x="28888" y="20933"/>
                      <a:pt x="24277" y="20933"/>
                    </a:cubicBezTo>
                    <a:cubicBezTo>
                      <a:pt x="23614" y="20933"/>
                      <a:pt x="22885" y="20957"/>
                      <a:pt x="22087" y="21010"/>
                    </a:cubicBezTo>
                    <a:cubicBezTo>
                      <a:pt x="17260" y="21337"/>
                      <a:pt x="12045" y="24109"/>
                      <a:pt x="9811" y="25420"/>
                    </a:cubicBezTo>
                    <a:cubicBezTo>
                      <a:pt x="13029" y="21665"/>
                      <a:pt x="16664" y="18268"/>
                      <a:pt x="20686" y="15319"/>
                    </a:cubicBezTo>
                    <a:cubicBezTo>
                      <a:pt x="25204" y="16460"/>
                      <a:pt x="33304" y="18136"/>
                      <a:pt x="36565" y="18136"/>
                    </a:cubicBezTo>
                    <a:cubicBezTo>
                      <a:pt x="37305" y="18136"/>
                      <a:pt x="37795" y="18050"/>
                      <a:pt x="37939" y="17851"/>
                    </a:cubicBezTo>
                    <a:cubicBezTo>
                      <a:pt x="38773" y="16689"/>
                      <a:pt x="37432" y="15199"/>
                      <a:pt x="32158" y="14067"/>
                    </a:cubicBezTo>
                    <a:cubicBezTo>
                      <a:pt x="31092" y="13847"/>
                      <a:pt x="29960" y="13759"/>
                      <a:pt x="28834" y="13759"/>
                    </a:cubicBezTo>
                    <a:cubicBezTo>
                      <a:pt x="25994" y="13759"/>
                      <a:pt x="23185" y="14317"/>
                      <a:pt x="21521" y="14723"/>
                    </a:cubicBezTo>
                    <a:cubicBezTo>
                      <a:pt x="22266" y="14216"/>
                      <a:pt x="23010" y="13710"/>
                      <a:pt x="23755" y="13263"/>
                    </a:cubicBezTo>
                    <a:cubicBezTo>
                      <a:pt x="25811" y="11981"/>
                      <a:pt x="27986" y="10938"/>
                      <a:pt x="30251" y="10104"/>
                    </a:cubicBezTo>
                    <a:cubicBezTo>
                      <a:pt x="35823" y="9508"/>
                      <a:pt x="44702" y="8138"/>
                      <a:pt x="45000" y="7005"/>
                    </a:cubicBezTo>
                    <a:cubicBezTo>
                      <a:pt x="45295" y="6009"/>
                      <a:pt x="44385" y="5237"/>
                      <a:pt x="41735" y="5237"/>
                    </a:cubicBezTo>
                    <a:cubicBezTo>
                      <a:pt x="40898" y="5237"/>
                      <a:pt x="39886" y="5314"/>
                      <a:pt x="38683" y="5486"/>
                    </a:cubicBezTo>
                    <a:cubicBezTo>
                      <a:pt x="33648" y="6171"/>
                      <a:pt x="28314" y="10283"/>
                      <a:pt x="28314" y="10283"/>
                    </a:cubicBezTo>
                    <a:lnTo>
                      <a:pt x="28344" y="10283"/>
                    </a:lnTo>
                    <a:cubicBezTo>
                      <a:pt x="27063" y="10849"/>
                      <a:pt x="25811" y="11445"/>
                      <a:pt x="24619" y="12130"/>
                    </a:cubicBezTo>
                    <a:cubicBezTo>
                      <a:pt x="26437" y="10730"/>
                      <a:pt x="28523" y="8823"/>
                      <a:pt x="29834" y="6707"/>
                    </a:cubicBezTo>
                    <a:cubicBezTo>
                      <a:pt x="32545" y="2178"/>
                      <a:pt x="32337" y="182"/>
                      <a:pt x="30907" y="3"/>
                    </a:cubicBezTo>
                    <a:cubicBezTo>
                      <a:pt x="30894" y="2"/>
                      <a:pt x="30881" y="1"/>
                      <a:pt x="30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4" name="Google Shape;804;p20"/>
              <p:cNvGrpSpPr/>
              <p:nvPr/>
            </p:nvGrpSpPr>
            <p:grpSpPr>
              <a:xfrm>
                <a:off x="7240429" y="-895596"/>
                <a:ext cx="2865902" cy="2866186"/>
                <a:chOff x="7229917" y="-939609"/>
                <a:chExt cx="2865902" cy="2866186"/>
              </a:xfrm>
            </p:grpSpPr>
            <p:grpSp>
              <p:nvGrpSpPr>
                <p:cNvPr id="805" name="Google Shape;805;p20"/>
                <p:cNvGrpSpPr/>
                <p:nvPr/>
              </p:nvGrpSpPr>
              <p:grpSpPr>
                <a:xfrm>
                  <a:off x="7229917" y="-938831"/>
                  <a:ext cx="2865902" cy="2666882"/>
                  <a:chOff x="7229917" y="-938831"/>
                  <a:chExt cx="2865902" cy="2666882"/>
                </a:xfrm>
              </p:grpSpPr>
              <p:sp>
                <p:nvSpPr>
                  <p:cNvPr id="806" name="Google Shape;806;p20"/>
                  <p:cNvSpPr/>
                  <p:nvPr/>
                </p:nvSpPr>
                <p:spPr>
                  <a:xfrm rot="5202986" flipH="1">
                    <a:off x="7405437" y="-968556"/>
                    <a:ext cx="2514862" cy="27263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25" h="67670" extrusionOk="0">
                        <a:moveTo>
                          <a:pt x="42599" y="1"/>
                        </a:moveTo>
                        <a:cubicBezTo>
                          <a:pt x="33273" y="1"/>
                          <a:pt x="24436" y="5343"/>
                          <a:pt x="14889" y="5343"/>
                        </a:cubicBezTo>
                        <a:cubicBezTo>
                          <a:pt x="14388" y="5343"/>
                          <a:pt x="13885" y="5329"/>
                          <a:pt x="13379" y="5298"/>
                        </a:cubicBezTo>
                        <a:cubicBezTo>
                          <a:pt x="12134" y="5228"/>
                          <a:pt x="10849" y="5098"/>
                          <a:pt x="9587" y="5098"/>
                        </a:cubicBezTo>
                        <a:cubicBezTo>
                          <a:pt x="8161" y="5098"/>
                          <a:pt x="6763" y="5263"/>
                          <a:pt x="5483" y="5864"/>
                        </a:cubicBezTo>
                        <a:cubicBezTo>
                          <a:pt x="2831" y="7085"/>
                          <a:pt x="1252" y="9946"/>
                          <a:pt x="567" y="12806"/>
                        </a:cubicBezTo>
                        <a:cubicBezTo>
                          <a:pt x="1" y="15279"/>
                          <a:pt x="1" y="17812"/>
                          <a:pt x="537" y="20285"/>
                        </a:cubicBezTo>
                        <a:cubicBezTo>
                          <a:pt x="1461" y="24695"/>
                          <a:pt x="3993" y="28598"/>
                          <a:pt x="7658" y="31221"/>
                        </a:cubicBezTo>
                        <a:cubicBezTo>
                          <a:pt x="13350" y="35184"/>
                          <a:pt x="21603" y="35958"/>
                          <a:pt x="25209" y="41918"/>
                        </a:cubicBezTo>
                        <a:cubicBezTo>
                          <a:pt x="27801" y="46208"/>
                          <a:pt x="26937" y="51721"/>
                          <a:pt x="28337" y="56518"/>
                        </a:cubicBezTo>
                        <a:cubicBezTo>
                          <a:pt x="30524" y="64017"/>
                          <a:pt x="36902" y="67669"/>
                          <a:pt x="43484" y="67669"/>
                        </a:cubicBezTo>
                        <a:cubicBezTo>
                          <a:pt x="49010" y="67669"/>
                          <a:pt x="54680" y="65095"/>
                          <a:pt x="58134" y="60064"/>
                        </a:cubicBezTo>
                        <a:cubicBezTo>
                          <a:pt x="61531" y="55117"/>
                          <a:pt x="62425" y="48622"/>
                          <a:pt x="60875" y="42841"/>
                        </a:cubicBezTo>
                        <a:cubicBezTo>
                          <a:pt x="59713" y="38521"/>
                          <a:pt x="57300" y="34647"/>
                          <a:pt x="56108" y="30356"/>
                        </a:cubicBezTo>
                        <a:cubicBezTo>
                          <a:pt x="55274" y="27436"/>
                          <a:pt x="55005" y="24367"/>
                          <a:pt x="55363" y="21358"/>
                        </a:cubicBezTo>
                        <a:cubicBezTo>
                          <a:pt x="55840" y="16888"/>
                          <a:pt x="57598" y="12270"/>
                          <a:pt x="56197" y="7979"/>
                        </a:cubicBezTo>
                        <a:cubicBezTo>
                          <a:pt x="54767" y="3599"/>
                          <a:pt x="50208" y="828"/>
                          <a:pt x="45649" y="202"/>
                        </a:cubicBezTo>
                        <a:cubicBezTo>
                          <a:pt x="44626" y="63"/>
                          <a:pt x="43609" y="1"/>
                          <a:pt x="4259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807" name="Google Shape;807;p20"/>
                  <p:cNvGrpSpPr/>
                  <p:nvPr/>
                </p:nvGrpSpPr>
                <p:grpSpPr>
                  <a:xfrm rot="8100000">
                    <a:off x="8939114" y="1159920"/>
                    <a:ext cx="70212" cy="266577"/>
                    <a:chOff x="5735123" y="3863031"/>
                    <a:chExt cx="70213" cy="266579"/>
                  </a:xfrm>
                </p:grpSpPr>
                <p:sp>
                  <p:nvSpPr>
                    <p:cNvPr id="808" name="Google Shape;808;p20"/>
                    <p:cNvSpPr/>
                    <p:nvPr/>
                  </p:nvSpPr>
                  <p:spPr>
                    <a:xfrm>
                      <a:off x="5744701" y="3863031"/>
                      <a:ext cx="60635" cy="1668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5" h="6480" extrusionOk="0">
                          <a:moveTo>
                            <a:pt x="880" y="0"/>
                          </a:moveTo>
                          <a:cubicBezTo>
                            <a:pt x="827" y="0"/>
                            <a:pt x="773" y="6"/>
                            <a:pt x="716" y="19"/>
                          </a:cubicBezTo>
                          <a:cubicBezTo>
                            <a:pt x="298" y="93"/>
                            <a:pt x="135" y="436"/>
                            <a:pt x="90" y="823"/>
                          </a:cubicBezTo>
                          <a:cubicBezTo>
                            <a:pt x="60" y="1077"/>
                            <a:pt x="60" y="1330"/>
                            <a:pt x="75" y="1583"/>
                          </a:cubicBezTo>
                          <a:cubicBezTo>
                            <a:pt x="135" y="2581"/>
                            <a:pt x="120" y="3564"/>
                            <a:pt x="30" y="4548"/>
                          </a:cubicBezTo>
                          <a:cubicBezTo>
                            <a:pt x="1" y="4905"/>
                            <a:pt x="15" y="5278"/>
                            <a:pt x="60" y="5635"/>
                          </a:cubicBezTo>
                          <a:cubicBezTo>
                            <a:pt x="120" y="6067"/>
                            <a:pt x="343" y="6410"/>
                            <a:pt x="805" y="6470"/>
                          </a:cubicBezTo>
                          <a:cubicBezTo>
                            <a:pt x="850" y="6476"/>
                            <a:pt x="895" y="6479"/>
                            <a:pt x="939" y="6479"/>
                          </a:cubicBezTo>
                          <a:cubicBezTo>
                            <a:pt x="1309" y="6479"/>
                            <a:pt x="1655" y="6262"/>
                            <a:pt x="1788" y="5903"/>
                          </a:cubicBezTo>
                          <a:cubicBezTo>
                            <a:pt x="1937" y="5620"/>
                            <a:pt x="2056" y="5308"/>
                            <a:pt x="2131" y="4995"/>
                          </a:cubicBezTo>
                          <a:cubicBezTo>
                            <a:pt x="2354" y="3654"/>
                            <a:pt x="2265" y="2268"/>
                            <a:pt x="1848" y="972"/>
                          </a:cubicBezTo>
                          <a:cubicBezTo>
                            <a:pt x="1788" y="838"/>
                            <a:pt x="1729" y="689"/>
                            <a:pt x="1669" y="555"/>
                          </a:cubicBezTo>
                          <a:cubicBezTo>
                            <a:pt x="1439" y="223"/>
                            <a:pt x="1198" y="0"/>
                            <a:pt x="88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9" name="Google Shape;809;p20"/>
                    <p:cNvSpPr/>
                    <p:nvPr/>
                  </p:nvSpPr>
                  <p:spPr>
                    <a:xfrm>
                      <a:off x="5735123" y="4069722"/>
                      <a:ext cx="48354" cy="598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78" h="2326" extrusionOk="0">
                          <a:moveTo>
                            <a:pt x="1026" y="0"/>
                          </a:moveTo>
                          <a:cubicBezTo>
                            <a:pt x="855" y="0"/>
                            <a:pt x="683" y="69"/>
                            <a:pt x="551" y="214"/>
                          </a:cubicBezTo>
                          <a:cubicBezTo>
                            <a:pt x="164" y="617"/>
                            <a:pt x="0" y="1168"/>
                            <a:pt x="89" y="1719"/>
                          </a:cubicBezTo>
                          <a:cubicBezTo>
                            <a:pt x="132" y="2084"/>
                            <a:pt x="447" y="2326"/>
                            <a:pt x="781" y="2326"/>
                          </a:cubicBezTo>
                          <a:cubicBezTo>
                            <a:pt x="910" y="2326"/>
                            <a:pt x="1042" y="2290"/>
                            <a:pt x="1162" y="2211"/>
                          </a:cubicBezTo>
                          <a:cubicBezTo>
                            <a:pt x="1639" y="1913"/>
                            <a:pt x="1877" y="795"/>
                            <a:pt x="1579" y="319"/>
                          </a:cubicBezTo>
                          <a:cubicBezTo>
                            <a:pt x="1454" y="111"/>
                            <a:pt x="1242" y="0"/>
                            <a:pt x="1026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810" name="Google Shape;810;p20"/>
                <p:cNvSpPr/>
                <p:nvPr/>
              </p:nvSpPr>
              <p:spPr>
                <a:xfrm rot="4740398" flipH="1">
                  <a:off x="7473622" y="-684296"/>
                  <a:ext cx="2462087" cy="2355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4" h="58462" fill="none" extrusionOk="0">
                      <a:moveTo>
                        <a:pt x="2920" y="14929"/>
                      </a:moveTo>
                      <a:cubicBezTo>
                        <a:pt x="4231" y="18594"/>
                        <a:pt x="7479" y="21216"/>
                        <a:pt x="10995" y="22825"/>
                      </a:cubicBezTo>
                      <a:cubicBezTo>
                        <a:pt x="13617" y="24047"/>
                        <a:pt x="16478" y="24821"/>
                        <a:pt x="18951" y="26341"/>
                      </a:cubicBezTo>
                      <a:cubicBezTo>
                        <a:pt x="22735" y="28695"/>
                        <a:pt x="25298" y="32598"/>
                        <a:pt x="25953" y="37008"/>
                      </a:cubicBezTo>
                      <a:cubicBezTo>
                        <a:pt x="26340" y="39600"/>
                        <a:pt x="26013" y="42223"/>
                        <a:pt x="26251" y="44815"/>
                      </a:cubicBezTo>
                      <a:cubicBezTo>
                        <a:pt x="26579" y="48778"/>
                        <a:pt x="28277" y="52741"/>
                        <a:pt x="31495" y="55065"/>
                      </a:cubicBezTo>
                      <a:cubicBezTo>
                        <a:pt x="33641" y="56614"/>
                        <a:pt x="36263" y="57359"/>
                        <a:pt x="38885" y="57627"/>
                      </a:cubicBezTo>
                      <a:cubicBezTo>
                        <a:pt x="46185" y="58462"/>
                        <a:pt x="54320" y="55601"/>
                        <a:pt x="57925" y="49195"/>
                      </a:cubicBezTo>
                      <a:cubicBezTo>
                        <a:pt x="61113" y="43474"/>
                        <a:pt x="60160" y="36412"/>
                        <a:pt x="58580" y="30066"/>
                      </a:cubicBezTo>
                      <a:cubicBezTo>
                        <a:pt x="57001" y="23749"/>
                        <a:pt x="54856" y="17253"/>
                        <a:pt x="55899" y="10817"/>
                      </a:cubicBezTo>
                      <a:cubicBezTo>
                        <a:pt x="56286" y="8612"/>
                        <a:pt x="56971" y="6348"/>
                        <a:pt x="56227" y="4232"/>
                      </a:cubicBezTo>
                      <a:cubicBezTo>
                        <a:pt x="55213" y="1342"/>
                        <a:pt x="51757" y="1"/>
                        <a:pt x="48688" y="239"/>
                      </a:cubicBezTo>
                      <a:cubicBezTo>
                        <a:pt x="45619" y="448"/>
                        <a:pt x="42788" y="1818"/>
                        <a:pt x="39838" y="2712"/>
                      </a:cubicBezTo>
                      <a:cubicBezTo>
                        <a:pt x="35488" y="4023"/>
                        <a:pt x="30870" y="4292"/>
                        <a:pt x="26370" y="3517"/>
                      </a:cubicBezTo>
                      <a:cubicBezTo>
                        <a:pt x="22556" y="2861"/>
                        <a:pt x="18862" y="1431"/>
                        <a:pt x="14958" y="1103"/>
                      </a:cubicBezTo>
                      <a:cubicBezTo>
                        <a:pt x="7420" y="537"/>
                        <a:pt x="0" y="6765"/>
                        <a:pt x="2920" y="14929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1" name="Google Shape;811;p20"/>
                <p:cNvGrpSpPr/>
                <p:nvPr/>
              </p:nvGrpSpPr>
              <p:grpSpPr>
                <a:xfrm rot="-3298310">
                  <a:off x="8268470" y="-365522"/>
                  <a:ext cx="781177" cy="840852"/>
                  <a:chOff x="8604632" y="-457076"/>
                  <a:chExt cx="781149" cy="840821"/>
                </a:xfrm>
              </p:grpSpPr>
              <p:sp>
                <p:nvSpPr>
                  <p:cNvPr id="812" name="Google Shape;812;p20"/>
                  <p:cNvSpPr/>
                  <p:nvPr/>
                </p:nvSpPr>
                <p:spPr>
                  <a:xfrm>
                    <a:off x="8617645" y="162156"/>
                    <a:ext cx="91775" cy="76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78" h="1902" extrusionOk="0">
                        <a:moveTo>
                          <a:pt x="958" y="0"/>
                        </a:moveTo>
                        <a:cubicBezTo>
                          <a:pt x="479" y="0"/>
                          <a:pt x="1" y="856"/>
                          <a:pt x="362" y="1556"/>
                        </a:cubicBezTo>
                        <a:cubicBezTo>
                          <a:pt x="486" y="1794"/>
                          <a:pt x="716" y="1901"/>
                          <a:pt x="956" y="1901"/>
                        </a:cubicBezTo>
                        <a:cubicBezTo>
                          <a:pt x="1585" y="1901"/>
                          <a:pt x="2278" y="1169"/>
                          <a:pt x="1286" y="155"/>
                        </a:cubicBezTo>
                        <a:cubicBezTo>
                          <a:pt x="1184" y="47"/>
                          <a:pt x="1071" y="0"/>
                          <a:pt x="9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3" name="Google Shape;813;p20"/>
                  <p:cNvSpPr/>
                  <p:nvPr/>
                </p:nvSpPr>
                <p:spPr>
                  <a:xfrm>
                    <a:off x="8805309" y="295309"/>
                    <a:ext cx="134480" cy="88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" h="2195" extrusionOk="0">
                        <a:moveTo>
                          <a:pt x="1367" y="1"/>
                        </a:moveTo>
                        <a:cubicBezTo>
                          <a:pt x="636" y="1"/>
                          <a:pt x="0" y="1354"/>
                          <a:pt x="1008" y="2035"/>
                        </a:cubicBezTo>
                        <a:cubicBezTo>
                          <a:pt x="1183" y="2145"/>
                          <a:pt x="1368" y="2194"/>
                          <a:pt x="1547" y="2194"/>
                        </a:cubicBezTo>
                        <a:cubicBezTo>
                          <a:pt x="2524" y="2194"/>
                          <a:pt x="3337" y="744"/>
                          <a:pt x="1574" y="38"/>
                        </a:cubicBezTo>
                        <a:cubicBezTo>
                          <a:pt x="1505" y="13"/>
                          <a:pt x="1436" y="1"/>
                          <a:pt x="136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4" name="Google Shape;814;p20"/>
                  <p:cNvSpPr/>
                  <p:nvPr/>
                </p:nvSpPr>
                <p:spPr>
                  <a:xfrm>
                    <a:off x="8604632" y="-232871"/>
                    <a:ext cx="102935" cy="110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5" h="2747" extrusionOk="0">
                        <a:moveTo>
                          <a:pt x="1324" y="1"/>
                        </a:moveTo>
                        <a:cubicBezTo>
                          <a:pt x="1290" y="1"/>
                          <a:pt x="1255" y="3"/>
                          <a:pt x="1222" y="8"/>
                        </a:cubicBezTo>
                        <a:cubicBezTo>
                          <a:pt x="149" y="127"/>
                          <a:pt x="0" y="991"/>
                          <a:pt x="179" y="2154"/>
                        </a:cubicBezTo>
                        <a:cubicBezTo>
                          <a:pt x="255" y="2576"/>
                          <a:pt x="551" y="2746"/>
                          <a:pt x="905" y="2746"/>
                        </a:cubicBezTo>
                        <a:cubicBezTo>
                          <a:pt x="1524" y="2746"/>
                          <a:pt x="2319" y="2224"/>
                          <a:pt x="2414" y="1617"/>
                        </a:cubicBezTo>
                        <a:cubicBezTo>
                          <a:pt x="2554" y="690"/>
                          <a:pt x="1899" y="1"/>
                          <a:pt x="132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5" name="Google Shape;815;p20"/>
                  <p:cNvSpPr/>
                  <p:nvPr/>
                </p:nvSpPr>
                <p:spPr>
                  <a:xfrm>
                    <a:off x="8790684" y="-457076"/>
                    <a:ext cx="142376" cy="145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4" h="3617" extrusionOk="0">
                        <a:moveTo>
                          <a:pt x="1139" y="0"/>
                        </a:moveTo>
                        <a:cubicBezTo>
                          <a:pt x="1127" y="0"/>
                          <a:pt x="1115" y="1"/>
                          <a:pt x="1103" y="1"/>
                        </a:cubicBezTo>
                        <a:cubicBezTo>
                          <a:pt x="60" y="61"/>
                          <a:pt x="1" y="1193"/>
                          <a:pt x="150" y="1849"/>
                        </a:cubicBezTo>
                        <a:cubicBezTo>
                          <a:pt x="292" y="2467"/>
                          <a:pt x="947" y="3616"/>
                          <a:pt x="1766" y="3616"/>
                        </a:cubicBezTo>
                        <a:cubicBezTo>
                          <a:pt x="1974" y="3616"/>
                          <a:pt x="2191" y="3543"/>
                          <a:pt x="2414" y="3368"/>
                        </a:cubicBezTo>
                        <a:cubicBezTo>
                          <a:pt x="3533" y="2514"/>
                          <a:pt x="2178" y="0"/>
                          <a:pt x="1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6" name="Google Shape;816;p20"/>
                  <p:cNvSpPr/>
                  <p:nvPr/>
                </p:nvSpPr>
                <p:spPr>
                  <a:xfrm>
                    <a:off x="9263669" y="116510"/>
                    <a:ext cx="122111" cy="1291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3206" extrusionOk="0">
                        <a:moveTo>
                          <a:pt x="1533" y="0"/>
                        </a:moveTo>
                        <a:cubicBezTo>
                          <a:pt x="1499" y="0"/>
                          <a:pt x="1464" y="3"/>
                          <a:pt x="1431" y="7"/>
                        </a:cubicBezTo>
                        <a:cubicBezTo>
                          <a:pt x="179" y="186"/>
                          <a:pt x="0" y="1169"/>
                          <a:pt x="239" y="2510"/>
                        </a:cubicBezTo>
                        <a:cubicBezTo>
                          <a:pt x="325" y="3006"/>
                          <a:pt x="666" y="3206"/>
                          <a:pt x="1075" y="3206"/>
                        </a:cubicBezTo>
                        <a:cubicBezTo>
                          <a:pt x="1795" y="3206"/>
                          <a:pt x="2728" y="2587"/>
                          <a:pt x="2861" y="1884"/>
                        </a:cubicBezTo>
                        <a:cubicBezTo>
                          <a:pt x="3031" y="808"/>
                          <a:pt x="2204" y="0"/>
                          <a:pt x="1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7" name="Google Shape;817;p20"/>
                  <p:cNvSpPr/>
                  <p:nvPr/>
                </p:nvSpPr>
                <p:spPr>
                  <a:xfrm>
                    <a:off x="8937495" y="-208053"/>
                    <a:ext cx="179763" cy="162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2" h="4035" extrusionOk="0">
                        <a:moveTo>
                          <a:pt x="2115" y="0"/>
                        </a:moveTo>
                        <a:cubicBezTo>
                          <a:pt x="1605" y="0"/>
                          <a:pt x="1084" y="161"/>
                          <a:pt x="737" y="495"/>
                        </a:cubicBezTo>
                        <a:cubicBezTo>
                          <a:pt x="1" y="1202"/>
                          <a:pt x="1201" y="4035"/>
                          <a:pt x="2498" y="4035"/>
                        </a:cubicBezTo>
                        <a:cubicBezTo>
                          <a:pt x="2566" y="4035"/>
                          <a:pt x="2635" y="4027"/>
                          <a:pt x="2703" y="4011"/>
                        </a:cubicBezTo>
                        <a:cubicBezTo>
                          <a:pt x="4074" y="3713"/>
                          <a:pt x="4461" y="2163"/>
                          <a:pt x="3597" y="703"/>
                        </a:cubicBezTo>
                        <a:cubicBezTo>
                          <a:pt x="3351" y="243"/>
                          <a:pt x="2741" y="0"/>
                          <a:pt x="21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8" name="Google Shape;818;p20"/>
                  <p:cNvSpPr/>
                  <p:nvPr/>
                </p:nvSpPr>
                <p:spPr>
                  <a:xfrm>
                    <a:off x="8990474" y="198053"/>
                    <a:ext cx="112040" cy="93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1" h="2328" extrusionOk="0">
                        <a:moveTo>
                          <a:pt x="1169" y="1"/>
                        </a:moveTo>
                        <a:cubicBezTo>
                          <a:pt x="583" y="1"/>
                          <a:pt x="0" y="1047"/>
                          <a:pt x="435" y="1916"/>
                        </a:cubicBezTo>
                        <a:cubicBezTo>
                          <a:pt x="589" y="2200"/>
                          <a:pt x="868" y="2328"/>
                          <a:pt x="1157" y="2328"/>
                        </a:cubicBezTo>
                        <a:cubicBezTo>
                          <a:pt x="1929" y="2328"/>
                          <a:pt x="2781" y="1423"/>
                          <a:pt x="1567" y="188"/>
                        </a:cubicBezTo>
                        <a:cubicBezTo>
                          <a:pt x="1443" y="58"/>
                          <a:pt x="1306" y="1"/>
                          <a:pt x="116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9" name="Google Shape;819;p20"/>
                  <p:cNvSpPr/>
                  <p:nvPr/>
                </p:nvSpPr>
                <p:spPr>
                  <a:xfrm>
                    <a:off x="8799628" y="-25507"/>
                    <a:ext cx="134157" cy="8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" h="2172" extrusionOk="0">
                        <a:moveTo>
                          <a:pt x="1341" y="1"/>
                        </a:moveTo>
                        <a:cubicBezTo>
                          <a:pt x="617" y="1"/>
                          <a:pt x="1" y="1337"/>
                          <a:pt x="1000" y="2012"/>
                        </a:cubicBezTo>
                        <a:cubicBezTo>
                          <a:pt x="1176" y="2123"/>
                          <a:pt x="1360" y="2172"/>
                          <a:pt x="1539" y="2172"/>
                        </a:cubicBezTo>
                        <a:cubicBezTo>
                          <a:pt x="2517" y="2172"/>
                          <a:pt x="3329" y="726"/>
                          <a:pt x="1566" y="46"/>
                        </a:cubicBezTo>
                        <a:cubicBezTo>
                          <a:pt x="1491" y="15"/>
                          <a:pt x="1415" y="1"/>
                          <a:pt x="13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20" name="Google Shape;820;p20"/>
              <p:cNvGrpSpPr/>
              <p:nvPr/>
            </p:nvGrpSpPr>
            <p:grpSpPr>
              <a:xfrm>
                <a:off x="-755112" y="3762352"/>
                <a:ext cx="4341985" cy="2100795"/>
                <a:chOff x="-1013962" y="3673802"/>
                <a:chExt cx="4341985" cy="2100795"/>
              </a:xfrm>
            </p:grpSpPr>
            <p:grpSp>
              <p:nvGrpSpPr>
                <p:cNvPr id="821" name="Google Shape;821;p20"/>
                <p:cNvGrpSpPr/>
                <p:nvPr/>
              </p:nvGrpSpPr>
              <p:grpSpPr>
                <a:xfrm>
                  <a:off x="-1013962" y="3673802"/>
                  <a:ext cx="4341985" cy="2100795"/>
                  <a:chOff x="-830187" y="4024390"/>
                  <a:chExt cx="4341985" cy="2100795"/>
                </a:xfrm>
              </p:grpSpPr>
              <p:sp>
                <p:nvSpPr>
                  <p:cNvPr id="822" name="Google Shape;822;p20"/>
                  <p:cNvSpPr/>
                  <p:nvPr/>
                </p:nvSpPr>
                <p:spPr>
                  <a:xfrm>
                    <a:off x="-830187" y="4024390"/>
                    <a:ext cx="4341985" cy="2043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775" h="50732" extrusionOk="0">
                        <a:moveTo>
                          <a:pt x="19280" y="1"/>
                        </a:moveTo>
                        <a:cubicBezTo>
                          <a:pt x="14384" y="1"/>
                          <a:pt x="9338" y="2218"/>
                          <a:pt x="8075" y="7268"/>
                        </a:cubicBezTo>
                        <a:cubicBezTo>
                          <a:pt x="7241" y="10724"/>
                          <a:pt x="7598" y="14449"/>
                          <a:pt x="6615" y="17905"/>
                        </a:cubicBezTo>
                        <a:cubicBezTo>
                          <a:pt x="5721" y="21034"/>
                          <a:pt x="3755" y="23716"/>
                          <a:pt x="2414" y="26695"/>
                        </a:cubicBezTo>
                        <a:cubicBezTo>
                          <a:pt x="596" y="30777"/>
                          <a:pt x="0" y="35426"/>
                          <a:pt x="1162" y="39716"/>
                        </a:cubicBezTo>
                        <a:cubicBezTo>
                          <a:pt x="2324" y="44007"/>
                          <a:pt x="5364" y="47821"/>
                          <a:pt x="9476" y="49519"/>
                        </a:cubicBezTo>
                        <a:cubicBezTo>
                          <a:pt x="11357" y="50293"/>
                          <a:pt x="13318" y="50601"/>
                          <a:pt x="15314" y="50601"/>
                        </a:cubicBezTo>
                        <a:cubicBezTo>
                          <a:pt x="19547" y="50601"/>
                          <a:pt x="23938" y="49216"/>
                          <a:pt x="28069" y="47940"/>
                        </a:cubicBezTo>
                        <a:cubicBezTo>
                          <a:pt x="34622" y="45928"/>
                          <a:pt x="41399" y="44206"/>
                          <a:pt x="48226" y="44206"/>
                        </a:cubicBezTo>
                        <a:cubicBezTo>
                          <a:pt x="49283" y="44206"/>
                          <a:pt x="50341" y="44247"/>
                          <a:pt x="51399" y="44335"/>
                        </a:cubicBezTo>
                        <a:cubicBezTo>
                          <a:pt x="58282" y="44901"/>
                          <a:pt x="64868" y="47434"/>
                          <a:pt x="71602" y="49132"/>
                        </a:cubicBezTo>
                        <a:cubicBezTo>
                          <a:pt x="75244" y="50055"/>
                          <a:pt x="79063" y="50731"/>
                          <a:pt x="82819" y="50731"/>
                        </a:cubicBezTo>
                        <a:cubicBezTo>
                          <a:pt x="85975" y="50731"/>
                          <a:pt x="89087" y="50254"/>
                          <a:pt x="92012" y="49043"/>
                        </a:cubicBezTo>
                        <a:cubicBezTo>
                          <a:pt x="94426" y="48059"/>
                          <a:pt x="96661" y="46570"/>
                          <a:pt x="98150" y="44424"/>
                        </a:cubicBezTo>
                        <a:cubicBezTo>
                          <a:pt x="107775" y="30581"/>
                          <a:pt x="86591" y="19064"/>
                          <a:pt x="74895" y="19064"/>
                        </a:cubicBezTo>
                        <a:cubicBezTo>
                          <a:pt x="74533" y="19064"/>
                          <a:pt x="74179" y="19075"/>
                          <a:pt x="73836" y="19097"/>
                        </a:cubicBezTo>
                        <a:cubicBezTo>
                          <a:pt x="67567" y="19499"/>
                          <a:pt x="61181" y="22039"/>
                          <a:pt x="55078" y="22039"/>
                        </a:cubicBezTo>
                        <a:cubicBezTo>
                          <a:pt x="53030" y="22039"/>
                          <a:pt x="51014" y="21753"/>
                          <a:pt x="49046" y="21004"/>
                        </a:cubicBezTo>
                        <a:cubicBezTo>
                          <a:pt x="42043" y="18352"/>
                          <a:pt x="38319" y="10933"/>
                          <a:pt x="32836" y="5868"/>
                        </a:cubicBezTo>
                        <a:cubicBezTo>
                          <a:pt x="30959" y="4110"/>
                          <a:pt x="28843" y="2709"/>
                          <a:pt x="26549" y="1636"/>
                        </a:cubicBezTo>
                        <a:cubicBezTo>
                          <a:pt x="24851" y="862"/>
                          <a:pt x="23033" y="355"/>
                          <a:pt x="21215" y="117"/>
                        </a:cubicBezTo>
                        <a:cubicBezTo>
                          <a:pt x="20579" y="40"/>
                          <a:pt x="19931" y="1"/>
                          <a:pt x="1928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3" name="Google Shape;823;p20"/>
                  <p:cNvSpPr/>
                  <p:nvPr/>
                </p:nvSpPr>
                <p:spPr>
                  <a:xfrm>
                    <a:off x="-316390" y="4171925"/>
                    <a:ext cx="3797016" cy="1953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48" h="48480" fill="none" extrusionOk="0">
                        <a:moveTo>
                          <a:pt x="15196" y="1252"/>
                        </a:moveTo>
                        <a:cubicBezTo>
                          <a:pt x="20828" y="1"/>
                          <a:pt x="26698" y="1639"/>
                          <a:pt x="30899" y="5573"/>
                        </a:cubicBezTo>
                        <a:cubicBezTo>
                          <a:pt x="36173" y="10638"/>
                          <a:pt x="38051" y="18832"/>
                          <a:pt x="44129" y="22914"/>
                        </a:cubicBezTo>
                        <a:cubicBezTo>
                          <a:pt x="48450" y="25804"/>
                          <a:pt x="54081" y="25953"/>
                          <a:pt x="59206" y="25089"/>
                        </a:cubicBezTo>
                        <a:cubicBezTo>
                          <a:pt x="64331" y="24225"/>
                          <a:pt x="69307" y="22437"/>
                          <a:pt x="74492" y="21812"/>
                        </a:cubicBezTo>
                        <a:cubicBezTo>
                          <a:pt x="79647" y="21156"/>
                          <a:pt x="85308" y="21812"/>
                          <a:pt x="89241" y="25208"/>
                        </a:cubicBezTo>
                        <a:cubicBezTo>
                          <a:pt x="91625" y="27354"/>
                          <a:pt x="93234" y="30244"/>
                          <a:pt x="93830" y="33403"/>
                        </a:cubicBezTo>
                        <a:cubicBezTo>
                          <a:pt x="94187" y="35339"/>
                          <a:pt x="94247" y="37425"/>
                          <a:pt x="93472" y="39243"/>
                        </a:cubicBezTo>
                        <a:cubicBezTo>
                          <a:pt x="92549" y="41418"/>
                          <a:pt x="90642" y="42967"/>
                          <a:pt x="88586" y="44129"/>
                        </a:cubicBezTo>
                        <a:cubicBezTo>
                          <a:pt x="81017" y="48480"/>
                          <a:pt x="71333" y="48420"/>
                          <a:pt x="63318" y="44964"/>
                        </a:cubicBezTo>
                        <a:cubicBezTo>
                          <a:pt x="59623" y="43384"/>
                          <a:pt x="56226" y="41120"/>
                          <a:pt x="52383" y="40017"/>
                        </a:cubicBezTo>
                        <a:cubicBezTo>
                          <a:pt x="39868" y="36412"/>
                          <a:pt x="26668" y="45470"/>
                          <a:pt x="13826" y="43206"/>
                        </a:cubicBezTo>
                        <a:cubicBezTo>
                          <a:pt x="11085" y="42699"/>
                          <a:pt x="8373" y="41656"/>
                          <a:pt x="6377" y="39690"/>
                        </a:cubicBezTo>
                        <a:cubicBezTo>
                          <a:pt x="4202" y="37514"/>
                          <a:pt x="3129" y="34445"/>
                          <a:pt x="2473" y="31406"/>
                        </a:cubicBezTo>
                        <a:cubicBezTo>
                          <a:pt x="0" y="19964"/>
                          <a:pt x="1490" y="4381"/>
                          <a:pt x="15196" y="1252"/>
                        </a:cubicBezTo>
                        <a:close/>
                      </a:path>
                    </a:pathLst>
                  </a:custGeom>
                  <a:noFill/>
                  <a:ln w="9675" cap="flat" cmpd="sng">
                    <a:solidFill>
                      <a:schemeClr val="accent1"/>
                    </a:solidFill>
                    <a:prstDash val="solid"/>
                    <a:miter lim="297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824" name="Google Shape;824;p20"/>
                  <p:cNvGrpSpPr/>
                  <p:nvPr/>
                </p:nvGrpSpPr>
                <p:grpSpPr>
                  <a:xfrm>
                    <a:off x="174564" y="4842646"/>
                    <a:ext cx="824338" cy="865398"/>
                    <a:chOff x="126952" y="4637346"/>
                    <a:chExt cx="824338" cy="865398"/>
                  </a:xfrm>
                </p:grpSpPr>
                <p:sp>
                  <p:nvSpPr>
                    <p:cNvPr id="825" name="Google Shape;825;p20"/>
                    <p:cNvSpPr/>
                    <p:nvPr/>
                  </p:nvSpPr>
                  <p:spPr>
                    <a:xfrm>
                      <a:off x="787480" y="5298317"/>
                      <a:ext cx="94716" cy="650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51" h="1614" extrusionOk="0">
                          <a:moveTo>
                            <a:pt x="1259" y="0"/>
                          </a:moveTo>
                          <a:cubicBezTo>
                            <a:pt x="928" y="0"/>
                            <a:pt x="550" y="221"/>
                            <a:pt x="233" y="825"/>
                          </a:cubicBezTo>
                          <a:cubicBezTo>
                            <a:pt x="1" y="1270"/>
                            <a:pt x="471" y="1614"/>
                            <a:pt x="1025" y="1614"/>
                          </a:cubicBezTo>
                          <a:cubicBezTo>
                            <a:pt x="1325" y="1614"/>
                            <a:pt x="1650" y="1513"/>
                            <a:pt x="1901" y="1272"/>
                          </a:cubicBezTo>
                          <a:cubicBezTo>
                            <a:pt x="2351" y="803"/>
                            <a:pt x="1890" y="0"/>
                            <a:pt x="125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6" name="Google Shape;826;p20"/>
                    <p:cNvSpPr/>
                    <p:nvPr/>
                  </p:nvSpPr>
                  <p:spPr>
                    <a:xfrm>
                      <a:off x="857984" y="5042204"/>
                      <a:ext cx="93306" cy="87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6" h="2176" extrusionOk="0">
                          <a:moveTo>
                            <a:pt x="1092" y="1"/>
                          </a:moveTo>
                          <a:cubicBezTo>
                            <a:pt x="596" y="1"/>
                            <a:pt x="99" y="387"/>
                            <a:pt x="32" y="1402"/>
                          </a:cubicBezTo>
                          <a:cubicBezTo>
                            <a:pt x="0" y="1860"/>
                            <a:pt x="488" y="2176"/>
                            <a:pt x="1007" y="2176"/>
                          </a:cubicBezTo>
                          <a:cubicBezTo>
                            <a:pt x="1466" y="2176"/>
                            <a:pt x="1950" y="1928"/>
                            <a:pt x="2118" y="1312"/>
                          </a:cubicBezTo>
                          <a:cubicBezTo>
                            <a:pt x="2315" y="588"/>
                            <a:pt x="1704" y="1"/>
                            <a:pt x="1092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7" name="Google Shape;827;p20"/>
                    <p:cNvSpPr/>
                    <p:nvPr/>
                  </p:nvSpPr>
                  <p:spPr>
                    <a:xfrm>
                      <a:off x="403088" y="5404356"/>
                      <a:ext cx="149346" cy="983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07" h="2442" extrusionOk="0">
                          <a:moveTo>
                            <a:pt x="1594" y="1"/>
                          </a:moveTo>
                          <a:cubicBezTo>
                            <a:pt x="1549" y="1"/>
                            <a:pt x="1504" y="4"/>
                            <a:pt x="1460" y="11"/>
                          </a:cubicBezTo>
                          <a:cubicBezTo>
                            <a:pt x="477" y="160"/>
                            <a:pt x="0" y="1143"/>
                            <a:pt x="268" y="1709"/>
                          </a:cubicBezTo>
                          <a:cubicBezTo>
                            <a:pt x="521" y="2230"/>
                            <a:pt x="890" y="2441"/>
                            <a:pt x="1336" y="2441"/>
                          </a:cubicBezTo>
                          <a:cubicBezTo>
                            <a:pt x="1733" y="2441"/>
                            <a:pt x="2191" y="2274"/>
                            <a:pt x="2682" y="2007"/>
                          </a:cubicBezTo>
                          <a:cubicBezTo>
                            <a:pt x="3707" y="1466"/>
                            <a:pt x="2556" y="1"/>
                            <a:pt x="159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8" name="Google Shape;828;p20"/>
                    <p:cNvSpPr/>
                    <p:nvPr/>
                  </p:nvSpPr>
                  <p:spPr>
                    <a:xfrm>
                      <a:off x="126952" y="5265602"/>
                      <a:ext cx="176540" cy="1288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82" h="3198" extrusionOk="0">
                          <a:moveTo>
                            <a:pt x="2558" y="0"/>
                          </a:moveTo>
                          <a:cubicBezTo>
                            <a:pt x="1385" y="0"/>
                            <a:pt x="0" y="1673"/>
                            <a:pt x="329" y="2531"/>
                          </a:cubicBezTo>
                          <a:cubicBezTo>
                            <a:pt x="510" y="3028"/>
                            <a:pt x="888" y="3198"/>
                            <a:pt x="1296" y="3198"/>
                          </a:cubicBezTo>
                          <a:cubicBezTo>
                            <a:pt x="1694" y="3198"/>
                            <a:pt x="2120" y="3036"/>
                            <a:pt x="2415" y="2859"/>
                          </a:cubicBezTo>
                          <a:cubicBezTo>
                            <a:pt x="3130" y="2442"/>
                            <a:pt x="4381" y="1012"/>
                            <a:pt x="3159" y="177"/>
                          </a:cubicBezTo>
                          <a:cubicBezTo>
                            <a:pt x="2973" y="55"/>
                            <a:pt x="2769" y="0"/>
                            <a:pt x="255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9" name="Google Shape;829;p20"/>
                    <p:cNvSpPr/>
                    <p:nvPr/>
                  </p:nvSpPr>
                  <p:spPr>
                    <a:xfrm>
                      <a:off x="530319" y="4637346"/>
                      <a:ext cx="173357" cy="114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3" h="2839" extrusionOk="0">
                          <a:moveTo>
                            <a:pt x="1802" y="0"/>
                          </a:moveTo>
                          <a:cubicBezTo>
                            <a:pt x="1757" y="0"/>
                            <a:pt x="1713" y="3"/>
                            <a:pt x="1669" y="9"/>
                          </a:cubicBezTo>
                          <a:cubicBezTo>
                            <a:pt x="537" y="188"/>
                            <a:pt x="1" y="1320"/>
                            <a:pt x="299" y="1975"/>
                          </a:cubicBezTo>
                          <a:cubicBezTo>
                            <a:pt x="598" y="2590"/>
                            <a:pt x="1023" y="2838"/>
                            <a:pt x="1537" y="2838"/>
                          </a:cubicBezTo>
                          <a:cubicBezTo>
                            <a:pt x="1995" y="2838"/>
                            <a:pt x="2524" y="2642"/>
                            <a:pt x="3100" y="2333"/>
                          </a:cubicBezTo>
                          <a:cubicBezTo>
                            <a:pt x="4303" y="1731"/>
                            <a:pt x="2917" y="0"/>
                            <a:pt x="180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0" name="Google Shape;830;p20"/>
                    <p:cNvSpPr/>
                    <p:nvPr/>
                  </p:nvSpPr>
                  <p:spPr>
                    <a:xfrm>
                      <a:off x="304623" y="4999941"/>
                      <a:ext cx="192776" cy="1572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5" h="3902" extrusionOk="0">
                          <a:moveTo>
                            <a:pt x="2645" y="1"/>
                          </a:moveTo>
                          <a:cubicBezTo>
                            <a:pt x="1976" y="1"/>
                            <a:pt x="1239" y="345"/>
                            <a:pt x="627" y="1020"/>
                          </a:cubicBezTo>
                          <a:cubicBezTo>
                            <a:pt x="1" y="1706"/>
                            <a:pt x="388" y="3315"/>
                            <a:pt x="1342" y="3821"/>
                          </a:cubicBezTo>
                          <a:cubicBezTo>
                            <a:pt x="1439" y="3876"/>
                            <a:pt x="1553" y="3901"/>
                            <a:pt x="1678" y="3901"/>
                          </a:cubicBezTo>
                          <a:cubicBezTo>
                            <a:pt x="2783" y="3901"/>
                            <a:pt x="4785" y="1939"/>
                            <a:pt x="4143" y="842"/>
                          </a:cubicBezTo>
                          <a:cubicBezTo>
                            <a:pt x="3790" y="278"/>
                            <a:pt x="3245" y="1"/>
                            <a:pt x="2645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1" name="Google Shape;831;p20"/>
                    <p:cNvSpPr/>
                    <p:nvPr/>
                  </p:nvSpPr>
                  <p:spPr>
                    <a:xfrm>
                      <a:off x="701142" y="4908003"/>
                      <a:ext cx="114940" cy="796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53" h="1977" extrusionOk="0">
                          <a:moveTo>
                            <a:pt x="1541" y="1"/>
                          </a:moveTo>
                          <a:cubicBezTo>
                            <a:pt x="1140" y="1"/>
                            <a:pt x="679" y="270"/>
                            <a:pt x="290" y="1008"/>
                          </a:cubicBezTo>
                          <a:cubicBezTo>
                            <a:pt x="0" y="1548"/>
                            <a:pt x="573" y="1976"/>
                            <a:pt x="1239" y="1976"/>
                          </a:cubicBezTo>
                          <a:cubicBezTo>
                            <a:pt x="1602" y="1976"/>
                            <a:pt x="1992" y="1849"/>
                            <a:pt x="2286" y="1544"/>
                          </a:cubicBezTo>
                          <a:cubicBezTo>
                            <a:pt x="2853" y="978"/>
                            <a:pt x="2305" y="1"/>
                            <a:pt x="154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2" name="Google Shape;832;p20"/>
                    <p:cNvSpPr/>
                    <p:nvPr/>
                  </p:nvSpPr>
                  <p:spPr>
                    <a:xfrm>
                      <a:off x="549456" y="5148363"/>
                      <a:ext cx="93346" cy="87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7" h="2178" extrusionOk="0">
                          <a:moveTo>
                            <a:pt x="1068" y="0"/>
                          </a:moveTo>
                          <a:cubicBezTo>
                            <a:pt x="573" y="0"/>
                            <a:pt x="85" y="383"/>
                            <a:pt x="32" y="1389"/>
                          </a:cubicBezTo>
                          <a:cubicBezTo>
                            <a:pt x="1" y="1863"/>
                            <a:pt x="489" y="2178"/>
                            <a:pt x="1007" y="2178"/>
                          </a:cubicBezTo>
                          <a:cubicBezTo>
                            <a:pt x="1467" y="2178"/>
                            <a:pt x="1950" y="1931"/>
                            <a:pt x="2118" y="1329"/>
                          </a:cubicBezTo>
                          <a:cubicBezTo>
                            <a:pt x="2317" y="600"/>
                            <a:pt x="1687" y="0"/>
                            <a:pt x="1068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33" name="Google Shape;833;p20"/>
                <p:cNvGrpSpPr/>
                <p:nvPr/>
              </p:nvGrpSpPr>
              <p:grpSpPr>
                <a:xfrm rot="-5189473">
                  <a:off x="2083919" y="4411860"/>
                  <a:ext cx="70211" cy="266572"/>
                  <a:chOff x="5735123" y="3863031"/>
                  <a:chExt cx="70213" cy="266579"/>
                </a:xfrm>
              </p:grpSpPr>
              <p:sp>
                <p:nvSpPr>
                  <p:cNvPr id="834" name="Google Shape;834;p20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20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36" name="Google Shape;836;p20"/>
              <p:cNvSpPr/>
              <p:nvPr/>
            </p:nvSpPr>
            <p:spPr>
              <a:xfrm rot="10800000" flipH="1">
                <a:off x="588128" y="2743140"/>
                <a:ext cx="252885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6181" extrusionOk="0">
                    <a:moveTo>
                      <a:pt x="3559" y="0"/>
                    </a:moveTo>
                    <a:cubicBezTo>
                      <a:pt x="3292" y="0"/>
                      <a:pt x="3026" y="34"/>
                      <a:pt x="2769" y="101"/>
                    </a:cubicBezTo>
                    <a:cubicBezTo>
                      <a:pt x="2442" y="160"/>
                      <a:pt x="2144" y="279"/>
                      <a:pt x="1846" y="428"/>
                    </a:cubicBezTo>
                    <a:cubicBezTo>
                      <a:pt x="952" y="905"/>
                      <a:pt x="326" y="1769"/>
                      <a:pt x="147" y="2782"/>
                    </a:cubicBezTo>
                    <a:cubicBezTo>
                      <a:pt x="1" y="4337"/>
                      <a:pt x="1182" y="6181"/>
                      <a:pt x="2868" y="6181"/>
                    </a:cubicBezTo>
                    <a:cubicBezTo>
                      <a:pt x="2895" y="6181"/>
                      <a:pt x="2921" y="6180"/>
                      <a:pt x="2948" y="6179"/>
                    </a:cubicBezTo>
                    <a:cubicBezTo>
                      <a:pt x="4796" y="6090"/>
                      <a:pt x="7597" y="4153"/>
                      <a:pt x="6524" y="2067"/>
                    </a:cubicBezTo>
                    <a:cubicBezTo>
                      <a:pt x="6166" y="1322"/>
                      <a:pt x="5600" y="697"/>
                      <a:pt x="4885" y="279"/>
                    </a:cubicBezTo>
                    <a:cubicBezTo>
                      <a:pt x="4457" y="93"/>
                      <a:pt x="4005" y="0"/>
                      <a:pt x="3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0"/>
              <p:cNvSpPr/>
              <p:nvPr/>
            </p:nvSpPr>
            <p:spPr>
              <a:xfrm rot="10800000" flipH="1">
                <a:off x="8553180" y="2477216"/>
                <a:ext cx="113943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840" extrusionOk="0">
                    <a:moveTo>
                      <a:pt x="1669" y="0"/>
                    </a:moveTo>
                    <a:cubicBezTo>
                      <a:pt x="1587" y="0"/>
                      <a:pt x="1505" y="8"/>
                      <a:pt x="1430" y="22"/>
                    </a:cubicBezTo>
                    <a:cubicBezTo>
                      <a:pt x="954" y="112"/>
                      <a:pt x="566" y="380"/>
                      <a:pt x="328" y="797"/>
                    </a:cubicBezTo>
                    <a:cubicBezTo>
                      <a:pt x="0" y="1482"/>
                      <a:pt x="268" y="2525"/>
                      <a:pt x="1043" y="2764"/>
                    </a:cubicBezTo>
                    <a:cubicBezTo>
                      <a:pt x="1201" y="2815"/>
                      <a:pt x="1386" y="2840"/>
                      <a:pt x="1581" y="2840"/>
                    </a:cubicBezTo>
                    <a:cubicBezTo>
                      <a:pt x="2413" y="2840"/>
                      <a:pt x="3423" y="2381"/>
                      <a:pt x="3278" y="1512"/>
                    </a:cubicBezTo>
                    <a:cubicBezTo>
                      <a:pt x="3218" y="1095"/>
                      <a:pt x="3069" y="738"/>
                      <a:pt x="2801" y="440"/>
                    </a:cubicBezTo>
                    <a:cubicBezTo>
                      <a:pt x="2563" y="201"/>
                      <a:pt x="2235" y="52"/>
                      <a:pt x="1907" y="22"/>
                    </a:cubicBezTo>
                    <a:cubicBezTo>
                      <a:pt x="1833" y="8"/>
                      <a:pt x="1751" y="0"/>
                      <a:pt x="1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8" name="Google Shape;838;p20"/>
            <p:cNvSpPr/>
            <p:nvPr/>
          </p:nvSpPr>
          <p:spPr>
            <a:xfrm rot="-126492">
              <a:off x="-225113" y="301686"/>
              <a:ext cx="1508325" cy="1268332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0"/>
            <p:cNvSpPr/>
            <p:nvPr/>
          </p:nvSpPr>
          <p:spPr>
            <a:xfrm rot="10800000" flipH="1">
              <a:off x="1759455" y="420903"/>
              <a:ext cx="113943" cy="94536"/>
            </a:xfrm>
            <a:custGeom>
              <a:avLst/>
              <a:gdLst/>
              <a:ahLst/>
              <a:cxnLst/>
              <a:rect l="l" t="t" r="r" b="b"/>
              <a:pathLst>
                <a:path w="3423" h="2840" extrusionOk="0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0"/>
            <p:cNvSpPr/>
            <p:nvPr/>
          </p:nvSpPr>
          <p:spPr>
            <a:xfrm rot="10800000" flipH="1">
              <a:off x="5815798" y="4743994"/>
              <a:ext cx="103225" cy="85382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20"/>
          <p:cNvGrpSpPr/>
          <p:nvPr/>
        </p:nvGrpSpPr>
        <p:grpSpPr>
          <a:xfrm rot="2996445">
            <a:off x="2642858" y="-292541"/>
            <a:ext cx="740371" cy="757532"/>
            <a:chOff x="4391775" y="4244400"/>
            <a:chExt cx="715125" cy="731700"/>
          </a:xfrm>
        </p:grpSpPr>
        <p:sp>
          <p:nvSpPr>
            <p:cNvPr id="842" name="Google Shape;842;p20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5"/>
          <p:cNvGrpSpPr/>
          <p:nvPr/>
        </p:nvGrpSpPr>
        <p:grpSpPr>
          <a:xfrm>
            <a:off x="-988610" y="-1229607"/>
            <a:ext cx="11148900" cy="7155456"/>
            <a:chOff x="-988610" y="-1229607"/>
            <a:chExt cx="11148900" cy="7155456"/>
          </a:xfrm>
        </p:grpSpPr>
        <p:grpSp>
          <p:nvGrpSpPr>
            <p:cNvPr id="1051" name="Google Shape;1051;p25"/>
            <p:cNvGrpSpPr/>
            <p:nvPr/>
          </p:nvGrpSpPr>
          <p:grpSpPr>
            <a:xfrm flipH="1">
              <a:off x="-988610" y="-1229607"/>
              <a:ext cx="3406361" cy="3399307"/>
              <a:chOff x="6888464" y="-1383307"/>
              <a:chExt cx="3406361" cy="3399307"/>
            </a:xfrm>
          </p:grpSpPr>
          <p:grpSp>
            <p:nvGrpSpPr>
              <p:cNvPr id="1052" name="Google Shape;1052;p25"/>
              <p:cNvGrpSpPr/>
              <p:nvPr/>
            </p:nvGrpSpPr>
            <p:grpSpPr>
              <a:xfrm>
                <a:off x="7173820" y="-1293869"/>
                <a:ext cx="3061683" cy="3220448"/>
                <a:chOff x="7173820" y="-1293869"/>
                <a:chExt cx="3061683" cy="3220448"/>
              </a:xfrm>
            </p:grpSpPr>
            <p:sp>
              <p:nvSpPr>
                <p:cNvPr id="1053" name="Google Shape;1053;p25"/>
                <p:cNvSpPr/>
                <p:nvPr/>
              </p:nvSpPr>
              <p:spPr>
                <a:xfrm rot="-776719">
                  <a:off x="7447222" y="-1046817"/>
                  <a:ext cx="2514879" cy="272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25" h="67670" extrusionOk="0">
                      <a:moveTo>
                        <a:pt x="42599" y="1"/>
                      </a:moveTo>
                      <a:cubicBezTo>
                        <a:pt x="33273" y="1"/>
                        <a:pt x="24436" y="5343"/>
                        <a:pt x="14889" y="5343"/>
                      </a:cubicBezTo>
                      <a:cubicBezTo>
                        <a:pt x="14388" y="5343"/>
                        <a:pt x="13885" y="5329"/>
                        <a:pt x="13379" y="5298"/>
                      </a:cubicBezTo>
                      <a:cubicBezTo>
                        <a:pt x="12134" y="5228"/>
                        <a:pt x="10849" y="5098"/>
                        <a:pt x="9587" y="5098"/>
                      </a:cubicBezTo>
                      <a:cubicBezTo>
                        <a:pt x="8161" y="5098"/>
                        <a:pt x="6763" y="5263"/>
                        <a:pt x="5483" y="5864"/>
                      </a:cubicBezTo>
                      <a:cubicBezTo>
                        <a:pt x="2831" y="7085"/>
                        <a:pt x="1252" y="9946"/>
                        <a:pt x="567" y="12806"/>
                      </a:cubicBezTo>
                      <a:cubicBezTo>
                        <a:pt x="1" y="15279"/>
                        <a:pt x="1" y="17812"/>
                        <a:pt x="537" y="20285"/>
                      </a:cubicBezTo>
                      <a:cubicBezTo>
                        <a:pt x="1461" y="24695"/>
                        <a:pt x="3993" y="28598"/>
                        <a:pt x="7658" y="31221"/>
                      </a:cubicBezTo>
                      <a:cubicBezTo>
                        <a:pt x="13350" y="35184"/>
                        <a:pt x="21603" y="35958"/>
                        <a:pt x="25209" y="41918"/>
                      </a:cubicBezTo>
                      <a:cubicBezTo>
                        <a:pt x="27801" y="46208"/>
                        <a:pt x="26937" y="51721"/>
                        <a:pt x="28337" y="56518"/>
                      </a:cubicBezTo>
                      <a:cubicBezTo>
                        <a:pt x="30524" y="64017"/>
                        <a:pt x="36902" y="67669"/>
                        <a:pt x="43484" y="67669"/>
                      </a:cubicBezTo>
                      <a:cubicBezTo>
                        <a:pt x="49010" y="67669"/>
                        <a:pt x="54680" y="65095"/>
                        <a:pt x="58134" y="60064"/>
                      </a:cubicBezTo>
                      <a:cubicBezTo>
                        <a:pt x="61531" y="55117"/>
                        <a:pt x="62425" y="48622"/>
                        <a:pt x="60875" y="42841"/>
                      </a:cubicBezTo>
                      <a:cubicBezTo>
                        <a:pt x="59713" y="38521"/>
                        <a:pt x="57300" y="34647"/>
                        <a:pt x="56108" y="30356"/>
                      </a:cubicBezTo>
                      <a:cubicBezTo>
                        <a:pt x="55274" y="27436"/>
                        <a:pt x="55005" y="24367"/>
                        <a:pt x="55363" y="21358"/>
                      </a:cubicBezTo>
                      <a:cubicBezTo>
                        <a:pt x="55840" y="16888"/>
                        <a:pt x="57598" y="12270"/>
                        <a:pt x="56197" y="7979"/>
                      </a:cubicBezTo>
                      <a:cubicBezTo>
                        <a:pt x="54767" y="3599"/>
                        <a:pt x="50208" y="828"/>
                        <a:pt x="45649" y="202"/>
                      </a:cubicBezTo>
                      <a:cubicBezTo>
                        <a:pt x="44626" y="63"/>
                        <a:pt x="43609" y="1"/>
                        <a:pt x="425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54" name="Google Shape;1054;p25"/>
                <p:cNvGrpSpPr/>
                <p:nvPr/>
              </p:nvGrpSpPr>
              <p:grpSpPr>
                <a:xfrm rot="8100000">
                  <a:off x="8939114" y="1159920"/>
                  <a:ext cx="70212" cy="266577"/>
                  <a:chOff x="5735123" y="3863031"/>
                  <a:chExt cx="70213" cy="266579"/>
                </a:xfrm>
              </p:grpSpPr>
              <p:sp>
                <p:nvSpPr>
                  <p:cNvPr id="1055" name="Google Shape;1055;p25"/>
                  <p:cNvSpPr/>
                  <p:nvPr/>
                </p:nvSpPr>
                <p:spPr>
                  <a:xfrm>
                    <a:off x="5744701" y="3863031"/>
                    <a:ext cx="60635" cy="16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" h="6480" extrusionOk="0">
                        <a:moveTo>
                          <a:pt x="880" y="0"/>
                        </a:moveTo>
                        <a:cubicBezTo>
                          <a:pt x="827" y="0"/>
                          <a:pt x="773" y="6"/>
                          <a:pt x="716" y="19"/>
                        </a:cubicBezTo>
                        <a:cubicBezTo>
                          <a:pt x="298" y="93"/>
                          <a:pt x="135" y="436"/>
                          <a:pt x="90" y="823"/>
                        </a:cubicBezTo>
                        <a:cubicBezTo>
                          <a:pt x="60" y="1077"/>
                          <a:pt x="60" y="1330"/>
                          <a:pt x="75" y="1583"/>
                        </a:cubicBezTo>
                        <a:cubicBezTo>
                          <a:pt x="135" y="2581"/>
                          <a:pt x="120" y="3564"/>
                          <a:pt x="30" y="4548"/>
                        </a:cubicBezTo>
                        <a:cubicBezTo>
                          <a:pt x="1" y="4905"/>
                          <a:pt x="15" y="5278"/>
                          <a:pt x="60" y="5635"/>
                        </a:cubicBezTo>
                        <a:cubicBezTo>
                          <a:pt x="120" y="6067"/>
                          <a:pt x="343" y="6410"/>
                          <a:pt x="805" y="6470"/>
                        </a:cubicBezTo>
                        <a:cubicBezTo>
                          <a:pt x="850" y="6476"/>
                          <a:pt x="895" y="6479"/>
                          <a:pt x="939" y="6479"/>
                        </a:cubicBezTo>
                        <a:cubicBezTo>
                          <a:pt x="1309" y="6479"/>
                          <a:pt x="1655" y="6262"/>
                          <a:pt x="1788" y="5903"/>
                        </a:cubicBezTo>
                        <a:cubicBezTo>
                          <a:pt x="1937" y="5620"/>
                          <a:pt x="2056" y="5308"/>
                          <a:pt x="2131" y="4995"/>
                        </a:cubicBezTo>
                        <a:cubicBezTo>
                          <a:pt x="2354" y="3654"/>
                          <a:pt x="2265" y="2268"/>
                          <a:pt x="1848" y="972"/>
                        </a:cubicBezTo>
                        <a:cubicBezTo>
                          <a:pt x="1788" y="838"/>
                          <a:pt x="1729" y="689"/>
                          <a:pt x="1669" y="555"/>
                        </a:cubicBezTo>
                        <a:cubicBezTo>
                          <a:pt x="1439" y="223"/>
                          <a:pt x="1198" y="0"/>
                          <a:pt x="88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6" name="Google Shape;1056;p25"/>
                  <p:cNvSpPr/>
                  <p:nvPr/>
                </p:nvSpPr>
                <p:spPr>
                  <a:xfrm>
                    <a:off x="5735123" y="4069722"/>
                    <a:ext cx="48354" cy="59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8" h="2326" extrusionOk="0">
                        <a:moveTo>
                          <a:pt x="1026" y="0"/>
                        </a:moveTo>
                        <a:cubicBezTo>
                          <a:pt x="855" y="0"/>
                          <a:pt x="683" y="69"/>
                          <a:pt x="551" y="214"/>
                        </a:cubicBezTo>
                        <a:cubicBezTo>
                          <a:pt x="164" y="617"/>
                          <a:pt x="0" y="1168"/>
                          <a:pt x="89" y="1719"/>
                        </a:cubicBezTo>
                        <a:cubicBezTo>
                          <a:pt x="132" y="2084"/>
                          <a:pt x="447" y="2326"/>
                          <a:pt x="781" y="2326"/>
                        </a:cubicBezTo>
                        <a:cubicBezTo>
                          <a:pt x="910" y="2326"/>
                          <a:pt x="1042" y="2290"/>
                          <a:pt x="1162" y="2211"/>
                        </a:cubicBezTo>
                        <a:cubicBezTo>
                          <a:pt x="1639" y="1913"/>
                          <a:pt x="1877" y="795"/>
                          <a:pt x="1579" y="319"/>
                        </a:cubicBezTo>
                        <a:cubicBezTo>
                          <a:pt x="1454" y="111"/>
                          <a:pt x="1242" y="0"/>
                          <a:pt x="102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57" name="Google Shape;1057;p25"/>
              <p:cNvSpPr/>
              <p:nvPr/>
            </p:nvSpPr>
            <p:spPr>
              <a:xfrm rot="-2539449">
                <a:off x="7360537" y="-861338"/>
                <a:ext cx="2462217" cy="2355370"/>
              </a:xfrm>
              <a:custGeom>
                <a:avLst/>
                <a:gdLst/>
                <a:ahLst/>
                <a:cxnLst/>
                <a:rect l="l" t="t" r="r" b="b"/>
                <a:pathLst>
                  <a:path w="61114" h="58462" fill="none" extrusionOk="0">
                    <a:moveTo>
                      <a:pt x="2920" y="14929"/>
                    </a:moveTo>
                    <a:cubicBezTo>
                      <a:pt x="4231" y="18594"/>
                      <a:pt x="7479" y="21216"/>
                      <a:pt x="10995" y="22825"/>
                    </a:cubicBezTo>
                    <a:cubicBezTo>
                      <a:pt x="13617" y="24047"/>
                      <a:pt x="16478" y="24821"/>
                      <a:pt x="18951" y="26341"/>
                    </a:cubicBezTo>
                    <a:cubicBezTo>
                      <a:pt x="22735" y="28695"/>
                      <a:pt x="25298" y="32598"/>
                      <a:pt x="25953" y="37008"/>
                    </a:cubicBezTo>
                    <a:cubicBezTo>
                      <a:pt x="26340" y="39600"/>
                      <a:pt x="26013" y="42223"/>
                      <a:pt x="26251" y="44815"/>
                    </a:cubicBezTo>
                    <a:cubicBezTo>
                      <a:pt x="26579" y="48778"/>
                      <a:pt x="28277" y="52741"/>
                      <a:pt x="31495" y="55065"/>
                    </a:cubicBezTo>
                    <a:cubicBezTo>
                      <a:pt x="33641" y="56614"/>
                      <a:pt x="36263" y="57359"/>
                      <a:pt x="38885" y="57627"/>
                    </a:cubicBezTo>
                    <a:cubicBezTo>
                      <a:pt x="46185" y="58462"/>
                      <a:pt x="54320" y="55601"/>
                      <a:pt x="57925" y="49195"/>
                    </a:cubicBezTo>
                    <a:cubicBezTo>
                      <a:pt x="61113" y="43474"/>
                      <a:pt x="60160" y="36412"/>
                      <a:pt x="58580" y="30066"/>
                    </a:cubicBezTo>
                    <a:cubicBezTo>
                      <a:pt x="57001" y="23749"/>
                      <a:pt x="54856" y="17253"/>
                      <a:pt x="55899" y="10817"/>
                    </a:cubicBezTo>
                    <a:cubicBezTo>
                      <a:pt x="56286" y="8612"/>
                      <a:pt x="56971" y="6348"/>
                      <a:pt x="56227" y="4232"/>
                    </a:cubicBezTo>
                    <a:cubicBezTo>
                      <a:pt x="55213" y="1342"/>
                      <a:pt x="51757" y="1"/>
                      <a:pt x="48688" y="239"/>
                    </a:cubicBezTo>
                    <a:cubicBezTo>
                      <a:pt x="45619" y="448"/>
                      <a:pt x="42788" y="1818"/>
                      <a:pt x="39838" y="2712"/>
                    </a:cubicBezTo>
                    <a:cubicBezTo>
                      <a:pt x="35488" y="4023"/>
                      <a:pt x="30870" y="4292"/>
                      <a:pt x="26370" y="3517"/>
                    </a:cubicBezTo>
                    <a:cubicBezTo>
                      <a:pt x="22556" y="2861"/>
                      <a:pt x="18862" y="1431"/>
                      <a:pt x="14958" y="1103"/>
                    </a:cubicBezTo>
                    <a:cubicBezTo>
                      <a:pt x="7420" y="537"/>
                      <a:pt x="0" y="6765"/>
                      <a:pt x="2920" y="14929"/>
                    </a:cubicBezTo>
                    <a:close/>
                  </a:path>
                </a:pathLst>
              </a:custGeom>
              <a:noFill/>
              <a:ln w="9675" cap="flat" cmpd="sng">
                <a:solidFill>
                  <a:schemeClr val="accent1"/>
                </a:solidFill>
                <a:prstDash val="solid"/>
                <a:miter lim="297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Google Shape;1058;p25"/>
              <p:cNvGrpSpPr/>
              <p:nvPr/>
            </p:nvGrpSpPr>
            <p:grpSpPr>
              <a:xfrm rot="-3298310">
                <a:off x="8268470" y="-365522"/>
                <a:ext cx="781177" cy="840852"/>
                <a:chOff x="8604632" y="-457076"/>
                <a:chExt cx="781149" cy="840821"/>
              </a:xfrm>
            </p:grpSpPr>
            <p:sp>
              <p:nvSpPr>
                <p:cNvPr id="1059" name="Google Shape;1059;p25"/>
                <p:cNvSpPr/>
                <p:nvPr/>
              </p:nvSpPr>
              <p:spPr>
                <a:xfrm>
                  <a:off x="8617645" y="162156"/>
                  <a:ext cx="91775" cy="7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1902" extrusionOk="0">
                      <a:moveTo>
                        <a:pt x="958" y="0"/>
                      </a:moveTo>
                      <a:cubicBezTo>
                        <a:pt x="479" y="0"/>
                        <a:pt x="1" y="856"/>
                        <a:pt x="362" y="1556"/>
                      </a:cubicBezTo>
                      <a:cubicBezTo>
                        <a:pt x="486" y="1794"/>
                        <a:pt x="716" y="1901"/>
                        <a:pt x="956" y="1901"/>
                      </a:cubicBezTo>
                      <a:cubicBezTo>
                        <a:pt x="1585" y="1901"/>
                        <a:pt x="2278" y="1169"/>
                        <a:pt x="1286" y="155"/>
                      </a:cubicBezTo>
                      <a:cubicBezTo>
                        <a:pt x="1184" y="47"/>
                        <a:pt x="1071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5"/>
                <p:cNvSpPr/>
                <p:nvPr/>
              </p:nvSpPr>
              <p:spPr>
                <a:xfrm>
                  <a:off x="8805309" y="295309"/>
                  <a:ext cx="134480" cy="8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2195" extrusionOk="0">
                      <a:moveTo>
                        <a:pt x="1367" y="1"/>
                      </a:moveTo>
                      <a:cubicBezTo>
                        <a:pt x="636" y="1"/>
                        <a:pt x="0" y="1354"/>
                        <a:pt x="1008" y="2035"/>
                      </a:cubicBezTo>
                      <a:cubicBezTo>
                        <a:pt x="1183" y="2145"/>
                        <a:pt x="1368" y="2194"/>
                        <a:pt x="1547" y="2194"/>
                      </a:cubicBezTo>
                      <a:cubicBezTo>
                        <a:pt x="2524" y="2194"/>
                        <a:pt x="3337" y="744"/>
                        <a:pt x="1574" y="38"/>
                      </a:cubicBezTo>
                      <a:cubicBezTo>
                        <a:pt x="1505" y="13"/>
                        <a:pt x="1436" y="1"/>
                        <a:pt x="13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25"/>
                <p:cNvSpPr/>
                <p:nvPr/>
              </p:nvSpPr>
              <p:spPr>
                <a:xfrm>
                  <a:off x="8604632" y="-232871"/>
                  <a:ext cx="102935" cy="11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5" h="2747" extrusionOk="0">
                      <a:moveTo>
                        <a:pt x="1324" y="1"/>
                      </a:moveTo>
                      <a:cubicBezTo>
                        <a:pt x="1290" y="1"/>
                        <a:pt x="1255" y="3"/>
                        <a:pt x="1222" y="8"/>
                      </a:cubicBezTo>
                      <a:cubicBezTo>
                        <a:pt x="149" y="127"/>
                        <a:pt x="0" y="991"/>
                        <a:pt x="179" y="2154"/>
                      </a:cubicBezTo>
                      <a:cubicBezTo>
                        <a:pt x="255" y="2576"/>
                        <a:pt x="551" y="2746"/>
                        <a:pt x="905" y="2746"/>
                      </a:cubicBezTo>
                      <a:cubicBezTo>
                        <a:pt x="1524" y="2746"/>
                        <a:pt x="2319" y="2224"/>
                        <a:pt x="2414" y="1617"/>
                      </a:cubicBezTo>
                      <a:cubicBezTo>
                        <a:pt x="2554" y="690"/>
                        <a:pt x="1899" y="1"/>
                        <a:pt x="13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25"/>
                <p:cNvSpPr/>
                <p:nvPr/>
              </p:nvSpPr>
              <p:spPr>
                <a:xfrm>
                  <a:off x="8790684" y="-457076"/>
                  <a:ext cx="142376" cy="145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3617" extrusionOk="0">
                      <a:moveTo>
                        <a:pt x="1139" y="0"/>
                      </a:moveTo>
                      <a:cubicBezTo>
                        <a:pt x="1127" y="0"/>
                        <a:pt x="1115" y="1"/>
                        <a:pt x="1103" y="1"/>
                      </a:cubicBezTo>
                      <a:cubicBezTo>
                        <a:pt x="60" y="61"/>
                        <a:pt x="1" y="1193"/>
                        <a:pt x="150" y="1849"/>
                      </a:cubicBezTo>
                      <a:cubicBezTo>
                        <a:pt x="292" y="2467"/>
                        <a:pt x="947" y="3616"/>
                        <a:pt x="1766" y="3616"/>
                      </a:cubicBezTo>
                      <a:cubicBezTo>
                        <a:pt x="1974" y="3616"/>
                        <a:pt x="2191" y="3543"/>
                        <a:pt x="2414" y="3368"/>
                      </a:cubicBezTo>
                      <a:cubicBezTo>
                        <a:pt x="3533" y="2514"/>
                        <a:pt x="2178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5"/>
                <p:cNvSpPr/>
                <p:nvPr/>
              </p:nvSpPr>
              <p:spPr>
                <a:xfrm>
                  <a:off x="9263669" y="116510"/>
                  <a:ext cx="122111" cy="1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3206" extrusionOk="0">
                      <a:moveTo>
                        <a:pt x="1533" y="0"/>
                      </a:moveTo>
                      <a:cubicBezTo>
                        <a:pt x="1499" y="0"/>
                        <a:pt x="1464" y="3"/>
                        <a:pt x="1431" y="7"/>
                      </a:cubicBezTo>
                      <a:cubicBezTo>
                        <a:pt x="179" y="186"/>
                        <a:pt x="0" y="1169"/>
                        <a:pt x="239" y="2510"/>
                      </a:cubicBezTo>
                      <a:cubicBezTo>
                        <a:pt x="325" y="3006"/>
                        <a:pt x="666" y="3206"/>
                        <a:pt x="1075" y="3206"/>
                      </a:cubicBezTo>
                      <a:cubicBezTo>
                        <a:pt x="1795" y="3206"/>
                        <a:pt x="2728" y="2587"/>
                        <a:pt x="2861" y="1884"/>
                      </a:cubicBezTo>
                      <a:cubicBezTo>
                        <a:pt x="3031" y="808"/>
                        <a:pt x="2204" y="0"/>
                        <a:pt x="15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5"/>
                <p:cNvSpPr/>
                <p:nvPr/>
              </p:nvSpPr>
              <p:spPr>
                <a:xfrm>
                  <a:off x="8937495" y="-208053"/>
                  <a:ext cx="179763" cy="16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2" h="4035" extrusionOk="0">
                      <a:moveTo>
                        <a:pt x="2115" y="0"/>
                      </a:moveTo>
                      <a:cubicBezTo>
                        <a:pt x="1605" y="0"/>
                        <a:pt x="1084" y="161"/>
                        <a:pt x="737" y="495"/>
                      </a:cubicBezTo>
                      <a:cubicBezTo>
                        <a:pt x="1" y="1202"/>
                        <a:pt x="1201" y="4035"/>
                        <a:pt x="2498" y="4035"/>
                      </a:cubicBezTo>
                      <a:cubicBezTo>
                        <a:pt x="2566" y="4035"/>
                        <a:pt x="2635" y="4027"/>
                        <a:pt x="2703" y="4011"/>
                      </a:cubicBezTo>
                      <a:cubicBezTo>
                        <a:pt x="4074" y="3713"/>
                        <a:pt x="4461" y="2163"/>
                        <a:pt x="3597" y="703"/>
                      </a:cubicBezTo>
                      <a:cubicBezTo>
                        <a:pt x="3351" y="243"/>
                        <a:pt x="2741" y="0"/>
                        <a:pt x="21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5"/>
                <p:cNvSpPr/>
                <p:nvPr/>
              </p:nvSpPr>
              <p:spPr>
                <a:xfrm>
                  <a:off x="8990474" y="198053"/>
                  <a:ext cx="112040" cy="9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2328" extrusionOk="0">
                      <a:moveTo>
                        <a:pt x="1169" y="1"/>
                      </a:moveTo>
                      <a:cubicBezTo>
                        <a:pt x="583" y="1"/>
                        <a:pt x="0" y="1047"/>
                        <a:pt x="435" y="1916"/>
                      </a:cubicBezTo>
                      <a:cubicBezTo>
                        <a:pt x="589" y="2200"/>
                        <a:pt x="868" y="2328"/>
                        <a:pt x="1157" y="2328"/>
                      </a:cubicBezTo>
                      <a:cubicBezTo>
                        <a:pt x="1929" y="2328"/>
                        <a:pt x="2781" y="1423"/>
                        <a:pt x="1567" y="188"/>
                      </a:cubicBezTo>
                      <a:cubicBezTo>
                        <a:pt x="1443" y="58"/>
                        <a:pt x="1306" y="1"/>
                        <a:pt x="11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5"/>
                <p:cNvSpPr/>
                <p:nvPr/>
              </p:nvSpPr>
              <p:spPr>
                <a:xfrm>
                  <a:off x="8799628" y="-25507"/>
                  <a:ext cx="134157" cy="8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" h="2172" extrusionOk="0">
                      <a:moveTo>
                        <a:pt x="1341" y="1"/>
                      </a:moveTo>
                      <a:cubicBezTo>
                        <a:pt x="617" y="1"/>
                        <a:pt x="1" y="1337"/>
                        <a:pt x="1000" y="2012"/>
                      </a:cubicBezTo>
                      <a:cubicBezTo>
                        <a:pt x="1176" y="2123"/>
                        <a:pt x="1360" y="2172"/>
                        <a:pt x="1539" y="2172"/>
                      </a:cubicBezTo>
                      <a:cubicBezTo>
                        <a:pt x="2517" y="2172"/>
                        <a:pt x="3329" y="726"/>
                        <a:pt x="1566" y="46"/>
                      </a:cubicBezTo>
                      <a:cubicBezTo>
                        <a:pt x="1491" y="15"/>
                        <a:pt x="14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7" name="Google Shape;1067;p25"/>
            <p:cNvGrpSpPr/>
            <p:nvPr/>
          </p:nvGrpSpPr>
          <p:grpSpPr>
            <a:xfrm flipH="1">
              <a:off x="5716134" y="3746602"/>
              <a:ext cx="4444157" cy="2179248"/>
              <a:chOff x="-1013962" y="3673802"/>
              <a:chExt cx="4444157" cy="2179248"/>
            </a:xfrm>
          </p:grpSpPr>
          <p:grpSp>
            <p:nvGrpSpPr>
              <p:cNvPr id="1068" name="Google Shape;1068;p25"/>
              <p:cNvGrpSpPr/>
              <p:nvPr/>
            </p:nvGrpSpPr>
            <p:grpSpPr>
              <a:xfrm>
                <a:off x="-1013962" y="3673802"/>
                <a:ext cx="4444157" cy="2179248"/>
                <a:chOff x="-830187" y="4024390"/>
                <a:chExt cx="4444157" cy="2179248"/>
              </a:xfrm>
            </p:grpSpPr>
            <p:sp>
              <p:nvSpPr>
                <p:cNvPr id="1069" name="Google Shape;1069;p25"/>
                <p:cNvSpPr/>
                <p:nvPr/>
              </p:nvSpPr>
              <p:spPr>
                <a:xfrm>
                  <a:off x="-830187" y="4024390"/>
                  <a:ext cx="4341985" cy="204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75" h="50732" extrusionOk="0">
                      <a:moveTo>
                        <a:pt x="19280" y="1"/>
                      </a:moveTo>
                      <a:cubicBezTo>
                        <a:pt x="14384" y="1"/>
                        <a:pt x="9338" y="2218"/>
                        <a:pt x="8075" y="7268"/>
                      </a:cubicBezTo>
                      <a:cubicBezTo>
                        <a:pt x="7241" y="10724"/>
                        <a:pt x="7598" y="14449"/>
                        <a:pt x="6615" y="17905"/>
                      </a:cubicBezTo>
                      <a:cubicBezTo>
                        <a:pt x="5721" y="21034"/>
                        <a:pt x="3755" y="23716"/>
                        <a:pt x="2414" y="26695"/>
                      </a:cubicBezTo>
                      <a:cubicBezTo>
                        <a:pt x="596" y="30777"/>
                        <a:pt x="0" y="35426"/>
                        <a:pt x="1162" y="39716"/>
                      </a:cubicBezTo>
                      <a:cubicBezTo>
                        <a:pt x="2324" y="44007"/>
                        <a:pt x="5364" y="47821"/>
                        <a:pt x="9476" y="49519"/>
                      </a:cubicBezTo>
                      <a:cubicBezTo>
                        <a:pt x="11357" y="50293"/>
                        <a:pt x="13318" y="50601"/>
                        <a:pt x="15314" y="50601"/>
                      </a:cubicBezTo>
                      <a:cubicBezTo>
                        <a:pt x="19547" y="50601"/>
                        <a:pt x="23938" y="49216"/>
                        <a:pt x="28069" y="47940"/>
                      </a:cubicBezTo>
                      <a:cubicBezTo>
                        <a:pt x="34622" y="45928"/>
                        <a:pt x="41399" y="44206"/>
                        <a:pt x="48226" y="44206"/>
                      </a:cubicBezTo>
                      <a:cubicBezTo>
                        <a:pt x="49283" y="44206"/>
                        <a:pt x="50341" y="44247"/>
                        <a:pt x="51399" y="44335"/>
                      </a:cubicBezTo>
                      <a:cubicBezTo>
                        <a:pt x="58282" y="44901"/>
                        <a:pt x="64868" y="47434"/>
                        <a:pt x="71602" y="49132"/>
                      </a:cubicBezTo>
                      <a:cubicBezTo>
                        <a:pt x="75244" y="50055"/>
                        <a:pt x="79063" y="50731"/>
                        <a:pt x="82819" y="50731"/>
                      </a:cubicBezTo>
                      <a:cubicBezTo>
                        <a:pt x="85975" y="50731"/>
                        <a:pt x="89087" y="50254"/>
                        <a:pt x="92012" y="49043"/>
                      </a:cubicBezTo>
                      <a:cubicBezTo>
                        <a:pt x="94426" y="48059"/>
                        <a:pt x="96661" y="46570"/>
                        <a:pt x="98150" y="44424"/>
                      </a:cubicBezTo>
                      <a:cubicBezTo>
                        <a:pt x="107775" y="30581"/>
                        <a:pt x="86591" y="19064"/>
                        <a:pt x="74895" y="19064"/>
                      </a:cubicBezTo>
                      <a:cubicBezTo>
                        <a:pt x="74533" y="19064"/>
                        <a:pt x="74179" y="19075"/>
                        <a:pt x="73836" y="19097"/>
                      </a:cubicBezTo>
                      <a:cubicBezTo>
                        <a:pt x="67567" y="19499"/>
                        <a:pt x="61181" y="22039"/>
                        <a:pt x="55078" y="22039"/>
                      </a:cubicBezTo>
                      <a:cubicBezTo>
                        <a:pt x="53030" y="22039"/>
                        <a:pt x="51014" y="21753"/>
                        <a:pt x="49046" y="21004"/>
                      </a:cubicBezTo>
                      <a:cubicBezTo>
                        <a:pt x="42043" y="18352"/>
                        <a:pt x="38319" y="10933"/>
                        <a:pt x="32836" y="5868"/>
                      </a:cubicBezTo>
                      <a:cubicBezTo>
                        <a:pt x="30959" y="4110"/>
                        <a:pt x="28843" y="2709"/>
                        <a:pt x="26549" y="1636"/>
                      </a:cubicBezTo>
                      <a:cubicBezTo>
                        <a:pt x="24851" y="862"/>
                        <a:pt x="23033" y="355"/>
                        <a:pt x="21215" y="117"/>
                      </a:cubicBezTo>
                      <a:cubicBezTo>
                        <a:pt x="20579" y="40"/>
                        <a:pt x="19931" y="1"/>
                        <a:pt x="19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25"/>
                <p:cNvSpPr/>
                <p:nvPr/>
              </p:nvSpPr>
              <p:spPr>
                <a:xfrm rot="-207900">
                  <a:off x="-238709" y="4137361"/>
                  <a:ext cx="3797125" cy="1953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48" h="48480" fill="none" extrusionOk="0">
                      <a:moveTo>
                        <a:pt x="15196" y="1252"/>
                      </a:moveTo>
                      <a:cubicBezTo>
                        <a:pt x="20828" y="1"/>
                        <a:pt x="26698" y="1639"/>
                        <a:pt x="30899" y="5573"/>
                      </a:cubicBezTo>
                      <a:cubicBezTo>
                        <a:pt x="36173" y="10638"/>
                        <a:pt x="38051" y="18832"/>
                        <a:pt x="44129" y="22914"/>
                      </a:cubicBezTo>
                      <a:cubicBezTo>
                        <a:pt x="48450" y="25804"/>
                        <a:pt x="54081" y="25953"/>
                        <a:pt x="59206" y="25089"/>
                      </a:cubicBezTo>
                      <a:cubicBezTo>
                        <a:pt x="64331" y="24225"/>
                        <a:pt x="69307" y="22437"/>
                        <a:pt x="74492" y="21812"/>
                      </a:cubicBezTo>
                      <a:cubicBezTo>
                        <a:pt x="79647" y="21156"/>
                        <a:pt x="85308" y="21812"/>
                        <a:pt x="89241" y="25208"/>
                      </a:cubicBezTo>
                      <a:cubicBezTo>
                        <a:pt x="91625" y="27354"/>
                        <a:pt x="93234" y="30244"/>
                        <a:pt x="93830" y="33403"/>
                      </a:cubicBezTo>
                      <a:cubicBezTo>
                        <a:pt x="94187" y="35339"/>
                        <a:pt x="94247" y="37425"/>
                        <a:pt x="93472" y="39243"/>
                      </a:cubicBezTo>
                      <a:cubicBezTo>
                        <a:pt x="92549" y="41418"/>
                        <a:pt x="90642" y="42967"/>
                        <a:pt x="88586" y="44129"/>
                      </a:cubicBezTo>
                      <a:cubicBezTo>
                        <a:pt x="81017" y="48480"/>
                        <a:pt x="71333" y="48420"/>
                        <a:pt x="63318" y="44964"/>
                      </a:cubicBezTo>
                      <a:cubicBezTo>
                        <a:pt x="59623" y="43384"/>
                        <a:pt x="56226" y="41120"/>
                        <a:pt x="52383" y="40017"/>
                      </a:cubicBezTo>
                      <a:cubicBezTo>
                        <a:pt x="39868" y="36412"/>
                        <a:pt x="26668" y="45470"/>
                        <a:pt x="13826" y="43206"/>
                      </a:cubicBezTo>
                      <a:cubicBezTo>
                        <a:pt x="11085" y="42699"/>
                        <a:pt x="8373" y="41656"/>
                        <a:pt x="6377" y="39690"/>
                      </a:cubicBezTo>
                      <a:cubicBezTo>
                        <a:pt x="4202" y="37514"/>
                        <a:pt x="3129" y="34445"/>
                        <a:pt x="2473" y="31406"/>
                      </a:cubicBezTo>
                      <a:cubicBezTo>
                        <a:pt x="0" y="19964"/>
                        <a:pt x="1490" y="4381"/>
                        <a:pt x="15196" y="1252"/>
                      </a:cubicBezTo>
                      <a:close/>
                    </a:path>
                  </a:pathLst>
                </a:custGeom>
                <a:noFill/>
                <a:ln w="9675" cap="flat" cmpd="sng">
                  <a:solidFill>
                    <a:schemeClr val="accent1"/>
                  </a:solidFill>
                  <a:prstDash val="solid"/>
                  <a:miter lim="297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71" name="Google Shape;1071;p25"/>
                <p:cNvGrpSpPr/>
                <p:nvPr/>
              </p:nvGrpSpPr>
              <p:grpSpPr>
                <a:xfrm>
                  <a:off x="174564" y="4842646"/>
                  <a:ext cx="824338" cy="865398"/>
                  <a:chOff x="126952" y="4637346"/>
                  <a:chExt cx="824338" cy="865398"/>
                </a:xfrm>
              </p:grpSpPr>
              <p:sp>
                <p:nvSpPr>
                  <p:cNvPr id="1072" name="Google Shape;1072;p25"/>
                  <p:cNvSpPr/>
                  <p:nvPr/>
                </p:nvSpPr>
                <p:spPr>
                  <a:xfrm>
                    <a:off x="787480" y="5298317"/>
                    <a:ext cx="94716" cy="65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1" h="1614" extrusionOk="0">
                        <a:moveTo>
                          <a:pt x="1259" y="0"/>
                        </a:moveTo>
                        <a:cubicBezTo>
                          <a:pt x="928" y="0"/>
                          <a:pt x="550" y="221"/>
                          <a:pt x="233" y="825"/>
                        </a:cubicBezTo>
                        <a:cubicBezTo>
                          <a:pt x="1" y="1270"/>
                          <a:pt x="471" y="1614"/>
                          <a:pt x="1025" y="1614"/>
                        </a:cubicBezTo>
                        <a:cubicBezTo>
                          <a:pt x="1325" y="1614"/>
                          <a:pt x="1650" y="1513"/>
                          <a:pt x="1901" y="1272"/>
                        </a:cubicBezTo>
                        <a:cubicBezTo>
                          <a:pt x="2351" y="803"/>
                          <a:pt x="1890" y="0"/>
                          <a:pt x="12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3" name="Google Shape;1073;p25"/>
                  <p:cNvSpPr/>
                  <p:nvPr/>
                </p:nvSpPr>
                <p:spPr>
                  <a:xfrm>
                    <a:off x="857984" y="5042204"/>
                    <a:ext cx="93306" cy="87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2176" extrusionOk="0">
                        <a:moveTo>
                          <a:pt x="1092" y="1"/>
                        </a:moveTo>
                        <a:cubicBezTo>
                          <a:pt x="596" y="1"/>
                          <a:pt x="99" y="387"/>
                          <a:pt x="32" y="1402"/>
                        </a:cubicBezTo>
                        <a:cubicBezTo>
                          <a:pt x="0" y="1860"/>
                          <a:pt x="488" y="2176"/>
                          <a:pt x="1007" y="2176"/>
                        </a:cubicBezTo>
                        <a:cubicBezTo>
                          <a:pt x="1466" y="2176"/>
                          <a:pt x="1950" y="1928"/>
                          <a:pt x="2118" y="1312"/>
                        </a:cubicBezTo>
                        <a:cubicBezTo>
                          <a:pt x="2315" y="588"/>
                          <a:pt x="1704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4" name="Google Shape;1074;p25"/>
                  <p:cNvSpPr/>
                  <p:nvPr/>
                </p:nvSpPr>
                <p:spPr>
                  <a:xfrm>
                    <a:off x="403088" y="5404356"/>
                    <a:ext cx="149346" cy="98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7" h="2442" extrusionOk="0">
                        <a:moveTo>
                          <a:pt x="1594" y="1"/>
                        </a:moveTo>
                        <a:cubicBezTo>
                          <a:pt x="1549" y="1"/>
                          <a:pt x="1504" y="4"/>
                          <a:pt x="1460" y="11"/>
                        </a:cubicBezTo>
                        <a:cubicBezTo>
                          <a:pt x="477" y="160"/>
                          <a:pt x="0" y="1143"/>
                          <a:pt x="268" y="1709"/>
                        </a:cubicBezTo>
                        <a:cubicBezTo>
                          <a:pt x="521" y="2230"/>
                          <a:pt x="890" y="2441"/>
                          <a:pt x="1336" y="2441"/>
                        </a:cubicBezTo>
                        <a:cubicBezTo>
                          <a:pt x="1733" y="2441"/>
                          <a:pt x="2191" y="2274"/>
                          <a:pt x="2682" y="2007"/>
                        </a:cubicBezTo>
                        <a:cubicBezTo>
                          <a:pt x="3707" y="1466"/>
                          <a:pt x="2556" y="1"/>
                          <a:pt x="159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5" name="Google Shape;1075;p25"/>
                  <p:cNvSpPr/>
                  <p:nvPr/>
                </p:nvSpPr>
                <p:spPr>
                  <a:xfrm>
                    <a:off x="126952" y="5265602"/>
                    <a:ext cx="176540" cy="1288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2" h="3198" extrusionOk="0">
                        <a:moveTo>
                          <a:pt x="2558" y="0"/>
                        </a:moveTo>
                        <a:cubicBezTo>
                          <a:pt x="1385" y="0"/>
                          <a:pt x="0" y="1673"/>
                          <a:pt x="329" y="2531"/>
                        </a:cubicBezTo>
                        <a:cubicBezTo>
                          <a:pt x="510" y="3028"/>
                          <a:pt x="888" y="3198"/>
                          <a:pt x="1296" y="3198"/>
                        </a:cubicBezTo>
                        <a:cubicBezTo>
                          <a:pt x="1694" y="3198"/>
                          <a:pt x="2120" y="3036"/>
                          <a:pt x="2415" y="2859"/>
                        </a:cubicBezTo>
                        <a:cubicBezTo>
                          <a:pt x="3130" y="2442"/>
                          <a:pt x="4381" y="1012"/>
                          <a:pt x="3159" y="177"/>
                        </a:cubicBezTo>
                        <a:cubicBezTo>
                          <a:pt x="2973" y="55"/>
                          <a:pt x="2769" y="0"/>
                          <a:pt x="255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6" name="Google Shape;1076;p25"/>
                  <p:cNvSpPr/>
                  <p:nvPr/>
                </p:nvSpPr>
                <p:spPr>
                  <a:xfrm>
                    <a:off x="530319" y="4637346"/>
                    <a:ext cx="173357" cy="114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3" h="2839" extrusionOk="0">
                        <a:moveTo>
                          <a:pt x="1802" y="0"/>
                        </a:moveTo>
                        <a:cubicBezTo>
                          <a:pt x="1757" y="0"/>
                          <a:pt x="1713" y="3"/>
                          <a:pt x="1669" y="9"/>
                        </a:cubicBezTo>
                        <a:cubicBezTo>
                          <a:pt x="537" y="188"/>
                          <a:pt x="1" y="1320"/>
                          <a:pt x="299" y="1975"/>
                        </a:cubicBezTo>
                        <a:cubicBezTo>
                          <a:pt x="598" y="2590"/>
                          <a:pt x="1023" y="2838"/>
                          <a:pt x="1537" y="2838"/>
                        </a:cubicBezTo>
                        <a:cubicBezTo>
                          <a:pt x="1995" y="2838"/>
                          <a:pt x="2524" y="2642"/>
                          <a:pt x="3100" y="2333"/>
                        </a:cubicBezTo>
                        <a:cubicBezTo>
                          <a:pt x="4303" y="1731"/>
                          <a:pt x="2917" y="0"/>
                          <a:pt x="180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7" name="Google Shape;1077;p25"/>
                  <p:cNvSpPr/>
                  <p:nvPr/>
                </p:nvSpPr>
                <p:spPr>
                  <a:xfrm>
                    <a:off x="304623" y="4999941"/>
                    <a:ext cx="192776" cy="157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5" h="3902" extrusionOk="0">
                        <a:moveTo>
                          <a:pt x="2645" y="1"/>
                        </a:moveTo>
                        <a:cubicBezTo>
                          <a:pt x="1976" y="1"/>
                          <a:pt x="1239" y="345"/>
                          <a:pt x="627" y="1020"/>
                        </a:cubicBezTo>
                        <a:cubicBezTo>
                          <a:pt x="1" y="1706"/>
                          <a:pt x="388" y="3315"/>
                          <a:pt x="1342" y="3821"/>
                        </a:cubicBezTo>
                        <a:cubicBezTo>
                          <a:pt x="1439" y="3876"/>
                          <a:pt x="1553" y="3901"/>
                          <a:pt x="1678" y="3901"/>
                        </a:cubicBezTo>
                        <a:cubicBezTo>
                          <a:pt x="2783" y="3901"/>
                          <a:pt x="4785" y="1939"/>
                          <a:pt x="4143" y="842"/>
                        </a:cubicBezTo>
                        <a:cubicBezTo>
                          <a:pt x="3790" y="278"/>
                          <a:pt x="3245" y="1"/>
                          <a:pt x="26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8" name="Google Shape;1078;p25"/>
                  <p:cNvSpPr/>
                  <p:nvPr/>
                </p:nvSpPr>
                <p:spPr>
                  <a:xfrm>
                    <a:off x="701142" y="4908003"/>
                    <a:ext cx="114940" cy="79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3" h="1977" extrusionOk="0">
                        <a:moveTo>
                          <a:pt x="1541" y="1"/>
                        </a:moveTo>
                        <a:cubicBezTo>
                          <a:pt x="1140" y="1"/>
                          <a:pt x="679" y="270"/>
                          <a:pt x="290" y="1008"/>
                        </a:cubicBezTo>
                        <a:cubicBezTo>
                          <a:pt x="0" y="1548"/>
                          <a:pt x="573" y="1976"/>
                          <a:pt x="1239" y="1976"/>
                        </a:cubicBezTo>
                        <a:cubicBezTo>
                          <a:pt x="1602" y="1976"/>
                          <a:pt x="1992" y="1849"/>
                          <a:pt x="2286" y="1544"/>
                        </a:cubicBezTo>
                        <a:cubicBezTo>
                          <a:pt x="2853" y="978"/>
                          <a:pt x="2305" y="1"/>
                          <a:pt x="154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9" name="Google Shape;1079;p25"/>
                  <p:cNvSpPr/>
                  <p:nvPr/>
                </p:nvSpPr>
                <p:spPr>
                  <a:xfrm>
                    <a:off x="549456" y="5148363"/>
                    <a:ext cx="93346" cy="877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7" h="2178" extrusionOk="0">
                        <a:moveTo>
                          <a:pt x="1068" y="0"/>
                        </a:moveTo>
                        <a:cubicBezTo>
                          <a:pt x="573" y="0"/>
                          <a:pt x="85" y="383"/>
                          <a:pt x="32" y="1389"/>
                        </a:cubicBezTo>
                        <a:cubicBezTo>
                          <a:pt x="1" y="1863"/>
                          <a:pt x="489" y="2178"/>
                          <a:pt x="1007" y="2178"/>
                        </a:cubicBezTo>
                        <a:cubicBezTo>
                          <a:pt x="1467" y="2178"/>
                          <a:pt x="1950" y="1931"/>
                          <a:pt x="2118" y="1329"/>
                        </a:cubicBezTo>
                        <a:cubicBezTo>
                          <a:pt x="2317" y="600"/>
                          <a:pt x="1687" y="0"/>
                          <a:pt x="106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80" name="Google Shape;1080;p25"/>
              <p:cNvGrpSpPr/>
              <p:nvPr/>
            </p:nvGrpSpPr>
            <p:grpSpPr>
              <a:xfrm rot="-5189473">
                <a:off x="2083919" y="4411860"/>
                <a:ext cx="70211" cy="266572"/>
                <a:chOff x="5735123" y="3863031"/>
                <a:chExt cx="70213" cy="266579"/>
              </a:xfrm>
            </p:grpSpPr>
            <p:sp>
              <p:nvSpPr>
                <p:cNvPr id="1081" name="Google Shape;1081;p25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25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83" name="Google Shape;1083;p25"/>
            <p:cNvSpPr/>
            <p:nvPr/>
          </p:nvSpPr>
          <p:spPr>
            <a:xfrm rot="915171">
              <a:off x="-75207" y="4086938"/>
              <a:ext cx="1508230" cy="1268252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5"/>
            <p:cNvSpPr/>
            <p:nvPr/>
          </p:nvSpPr>
          <p:spPr>
            <a:xfrm flipH="1">
              <a:off x="7864200" y="169402"/>
              <a:ext cx="1508210" cy="1268235"/>
            </a:xfrm>
            <a:custGeom>
              <a:avLst/>
              <a:gdLst/>
              <a:ahLst/>
              <a:cxnLst/>
              <a:rect l="l" t="t" r="r" b="b"/>
              <a:pathLst>
                <a:path w="45295" h="38088" extrusionOk="0">
                  <a:moveTo>
                    <a:pt x="30867" y="1"/>
                  </a:moveTo>
                  <a:cubicBezTo>
                    <a:pt x="29369" y="1"/>
                    <a:pt x="23435" y="9789"/>
                    <a:pt x="20895" y="14514"/>
                  </a:cubicBezTo>
                  <a:cubicBezTo>
                    <a:pt x="20627" y="14693"/>
                    <a:pt x="20359" y="14901"/>
                    <a:pt x="20090" y="15110"/>
                  </a:cubicBezTo>
                  <a:lnTo>
                    <a:pt x="20031" y="15110"/>
                  </a:lnTo>
                  <a:cubicBezTo>
                    <a:pt x="18362" y="16361"/>
                    <a:pt x="16723" y="17702"/>
                    <a:pt x="15204" y="19133"/>
                  </a:cubicBezTo>
                  <a:cubicBezTo>
                    <a:pt x="14280" y="19967"/>
                    <a:pt x="13416" y="20831"/>
                    <a:pt x="12552" y="21695"/>
                  </a:cubicBezTo>
                  <a:cubicBezTo>
                    <a:pt x="14280" y="19430"/>
                    <a:pt x="16217" y="16361"/>
                    <a:pt x="17051" y="13292"/>
                  </a:cubicBezTo>
                  <a:cubicBezTo>
                    <a:pt x="18574" y="7539"/>
                    <a:pt x="17828" y="5256"/>
                    <a:pt x="16329" y="5256"/>
                  </a:cubicBezTo>
                  <a:cubicBezTo>
                    <a:pt x="16244" y="5256"/>
                    <a:pt x="16157" y="5263"/>
                    <a:pt x="16068" y="5277"/>
                  </a:cubicBezTo>
                  <a:cubicBezTo>
                    <a:pt x="14399" y="5515"/>
                    <a:pt x="10883" y="18566"/>
                    <a:pt x="9542" y="24913"/>
                  </a:cubicBezTo>
                  <a:cubicBezTo>
                    <a:pt x="7486" y="27237"/>
                    <a:pt x="5550" y="29651"/>
                    <a:pt x="3762" y="32154"/>
                  </a:cubicBezTo>
                  <a:cubicBezTo>
                    <a:pt x="5281" y="29263"/>
                    <a:pt x="6980" y="25330"/>
                    <a:pt x="7308" y="21576"/>
                  </a:cubicBezTo>
                  <a:cubicBezTo>
                    <a:pt x="7898" y="15138"/>
                    <a:pt x="6773" y="12636"/>
                    <a:pt x="5239" y="12636"/>
                  </a:cubicBezTo>
                  <a:cubicBezTo>
                    <a:pt x="5069" y="12636"/>
                    <a:pt x="4894" y="12667"/>
                    <a:pt x="4715" y="12726"/>
                  </a:cubicBezTo>
                  <a:cubicBezTo>
                    <a:pt x="2898" y="13322"/>
                    <a:pt x="1467" y="28518"/>
                    <a:pt x="1169" y="35997"/>
                  </a:cubicBezTo>
                  <a:cubicBezTo>
                    <a:pt x="782" y="36534"/>
                    <a:pt x="454" y="37100"/>
                    <a:pt x="127" y="37666"/>
                  </a:cubicBezTo>
                  <a:cubicBezTo>
                    <a:pt x="0" y="37877"/>
                    <a:pt x="187" y="38087"/>
                    <a:pt x="359" y="38087"/>
                  </a:cubicBezTo>
                  <a:cubicBezTo>
                    <a:pt x="431" y="38087"/>
                    <a:pt x="500" y="38051"/>
                    <a:pt x="544" y="37964"/>
                  </a:cubicBezTo>
                  <a:cubicBezTo>
                    <a:pt x="633" y="37815"/>
                    <a:pt x="723" y="37666"/>
                    <a:pt x="812" y="37517"/>
                  </a:cubicBezTo>
                  <a:cubicBezTo>
                    <a:pt x="8112" y="36176"/>
                    <a:pt x="23279" y="32452"/>
                    <a:pt x="23606" y="30604"/>
                  </a:cubicBezTo>
                  <a:cubicBezTo>
                    <a:pt x="23821" y="29393"/>
                    <a:pt x="22819" y="28489"/>
                    <a:pt x="20130" y="28489"/>
                  </a:cubicBezTo>
                  <a:cubicBezTo>
                    <a:pt x="18717" y="28489"/>
                    <a:pt x="16840" y="28738"/>
                    <a:pt x="14429" y="29323"/>
                  </a:cubicBezTo>
                  <a:cubicBezTo>
                    <a:pt x="8768" y="30664"/>
                    <a:pt x="3136" y="35193"/>
                    <a:pt x="1169" y="36921"/>
                  </a:cubicBezTo>
                  <a:cubicBezTo>
                    <a:pt x="2927" y="34090"/>
                    <a:pt x="4894" y="31379"/>
                    <a:pt x="6980" y="28787"/>
                  </a:cubicBezTo>
                  <a:cubicBezTo>
                    <a:pt x="7725" y="27863"/>
                    <a:pt x="8470" y="26969"/>
                    <a:pt x="9215" y="26105"/>
                  </a:cubicBezTo>
                  <a:cubicBezTo>
                    <a:pt x="15859" y="25986"/>
                    <a:pt x="29327" y="25002"/>
                    <a:pt x="29864" y="23453"/>
                  </a:cubicBezTo>
                  <a:cubicBezTo>
                    <a:pt x="30333" y="22124"/>
                    <a:pt x="28888" y="20933"/>
                    <a:pt x="24277" y="20933"/>
                  </a:cubicBezTo>
                  <a:cubicBezTo>
                    <a:pt x="23614" y="20933"/>
                    <a:pt x="22885" y="20957"/>
                    <a:pt x="22087" y="21010"/>
                  </a:cubicBezTo>
                  <a:cubicBezTo>
                    <a:pt x="17260" y="21337"/>
                    <a:pt x="12045" y="24109"/>
                    <a:pt x="9811" y="25420"/>
                  </a:cubicBezTo>
                  <a:cubicBezTo>
                    <a:pt x="13029" y="21665"/>
                    <a:pt x="16664" y="18268"/>
                    <a:pt x="20686" y="15319"/>
                  </a:cubicBezTo>
                  <a:cubicBezTo>
                    <a:pt x="25204" y="16460"/>
                    <a:pt x="33304" y="18136"/>
                    <a:pt x="36565" y="18136"/>
                  </a:cubicBezTo>
                  <a:cubicBezTo>
                    <a:pt x="37305" y="18136"/>
                    <a:pt x="37795" y="18050"/>
                    <a:pt x="37939" y="17851"/>
                  </a:cubicBezTo>
                  <a:cubicBezTo>
                    <a:pt x="38773" y="16689"/>
                    <a:pt x="37432" y="15199"/>
                    <a:pt x="32158" y="14067"/>
                  </a:cubicBezTo>
                  <a:cubicBezTo>
                    <a:pt x="31092" y="13847"/>
                    <a:pt x="29960" y="13759"/>
                    <a:pt x="28834" y="13759"/>
                  </a:cubicBezTo>
                  <a:cubicBezTo>
                    <a:pt x="25994" y="13759"/>
                    <a:pt x="23185" y="14317"/>
                    <a:pt x="21521" y="14723"/>
                  </a:cubicBezTo>
                  <a:cubicBezTo>
                    <a:pt x="22266" y="14216"/>
                    <a:pt x="23010" y="13710"/>
                    <a:pt x="23755" y="13263"/>
                  </a:cubicBezTo>
                  <a:cubicBezTo>
                    <a:pt x="25811" y="11981"/>
                    <a:pt x="27986" y="10938"/>
                    <a:pt x="30251" y="10104"/>
                  </a:cubicBezTo>
                  <a:cubicBezTo>
                    <a:pt x="35823" y="9508"/>
                    <a:pt x="44702" y="8138"/>
                    <a:pt x="45000" y="7005"/>
                  </a:cubicBezTo>
                  <a:cubicBezTo>
                    <a:pt x="45295" y="6009"/>
                    <a:pt x="44385" y="5237"/>
                    <a:pt x="41735" y="5237"/>
                  </a:cubicBezTo>
                  <a:cubicBezTo>
                    <a:pt x="40898" y="5237"/>
                    <a:pt x="39886" y="5314"/>
                    <a:pt x="38683" y="5486"/>
                  </a:cubicBezTo>
                  <a:cubicBezTo>
                    <a:pt x="33648" y="6171"/>
                    <a:pt x="28314" y="10283"/>
                    <a:pt x="28314" y="10283"/>
                  </a:cubicBezTo>
                  <a:lnTo>
                    <a:pt x="28344" y="10283"/>
                  </a:lnTo>
                  <a:cubicBezTo>
                    <a:pt x="27063" y="10849"/>
                    <a:pt x="25811" y="11445"/>
                    <a:pt x="24619" y="12130"/>
                  </a:cubicBezTo>
                  <a:cubicBezTo>
                    <a:pt x="26437" y="10730"/>
                    <a:pt x="28523" y="8823"/>
                    <a:pt x="29834" y="6707"/>
                  </a:cubicBezTo>
                  <a:cubicBezTo>
                    <a:pt x="32545" y="2178"/>
                    <a:pt x="32337" y="182"/>
                    <a:pt x="30907" y="3"/>
                  </a:cubicBezTo>
                  <a:cubicBezTo>
                    <a:pt x="30894" y="2"/>
                    <a:pt x="30881" y="1"/>
                    <a:pt x="30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5" name="Google Shape;1085;p25"/>
            <p:cNvGrpSpPr/>
            <p:nvPr/>
          </p:nvGrpSpPr>
          <p:grpSpPr>
            <a:xfrm rot="2996445">
              <a:off x="3507521" y="4754321"/>
              <a:ext cx="740371" cy="757532"/>
              <a:chOff x="4391775" y="4244400"/>
              <a:chExt cx="715125" cy="731700"/>
            </a:xfrm>
          </p:grpSpPr>
          <p:sp>
            <p:nvSpPr>
              <p:cNvPr id="1086" name="Google Shape;1086;p25"/>
              <p:cNvSpPr/>
              <p:nvPr/>
            </p:nvSpPr>
            <p:spPr>
              <a:xfrm>
                <a:off x="4391775" y="4244400"/>
                <a:ext cx="715125" cy="731700"/>
              </a:xfrm>
              <a:custGeom>
                <a:avLst/>
                <a:gdLst/>
                <a:ahLst/>
                <a:cxnLst/>
                <a:rect l="l" t="t" r="r" b="b"/>
                <a:pathLst>
                  <a:path w="28605" h="29268" extrusionOk="0">
                    <a:moveTo>
                      <a:pt x="15770" y="550"/>
                    </a:moveTo>
                    <a:cubicBezTo>
                      <a:pt x="16901" y="550"/>
                      <a:pt x="18030" y="688"/>
                      <a:pt x="19130" y="988"/>
                    </a:cubicBezTo>
                    <a:cubicBezTo>
                      <a:pt x="27056" y="3134"/>
                      <a:pt x="28605" y="12907"/>
                      <a:pt x="26758" y="19820"/>
                    </a:cubicBezTo>
                    <a:cubicBezTo>
                      <a:pt x="26311" y="21548"/>
                      <a:pt x="25625" y="23217"/>
                      <a:pt x="24731" y="24766"/>
                    </a:cubicBezTo>
                    <a:cubicBezTo>
                      <a:pt x="24106" y="25809"/>
                      <a:pt x="23331" y="26912"/>
                      <a:pt x="22288" y="27597"/>
                    </a:cubicBezTo>
                    <a:cubicBezTo>
                      <a:pt x="21692" y="27954"/>
                      <a:pt x="21007" y="28163"/>
                      <a:pt x="20292" y="28252"/>
                    </a:cubicBezTo>
                    <a:cubicBezTo>
                      <a:pt x="19308" y="28431"/>
                      <a:pt x="18355" y="28550"/>
                      <a:pt x="17372" y="28640"/>
                    </a:cubicBezTo>
                    <a:cubicBezTo>
                      <a:pt x="16627" y="28703"/>
                      <a:pt x="15862" y="28738"/>
                      <a:pt x="15089" y="28738"/>
                    </a:cubicBezTo>
                    <a:cubicBezTo>
                      <a:pt x="10415" y="28738"/>
                      <a:pt x="5434" y="27452"/>
                      <a:pt x="2801" y="23336"/>
                    </a:cubicBezTo>
                    <a:cubicBezTo>
                      <a:pt x="2364" y="22665"/>
                      <a:pt x="2012" y="21966"/>
                      <a:pt x="1746" y="21239"/>
                    </a:cubicBezTo>
                    <a:lnTo>
                      <a:pt x="1746" y="21239"/>
                    </a:lnTo>
                    <a:cubicBezTo>
                      <a:pt x="1307" y="19763"/>
                      <a:pt x="1072" y="18286"/>
                      <a:pt x="983" y="16751"/>
                    </a:cubicBezTo>
                    <a:cubicBezTo>
                      <a:pt x="745" y="13682"/>
                      <a:pt x="1103" y="10464"/>
                      <a:pt x="2622" y="7752"/>
                    </a:cubicBezTo>
                    <a:cubicBezTo>
                      <a:pt x="4231" y="4832"/>
                      <a:pt x="7151" y="2806"/>
                      <a:pt x="10191" y="1614"/>
                    </a:cubicBezTo>
                    <a:cubicBezTo>
                      <a:pt x="11966" y="942"/>
                      <a:pt x="13870" y="550"/>
                      <a:pt x="15770" y="550"/>
                    </a:cubicBezTo>
                    <a:close/>
                    <a:moveTo>
                      <a:pt x="15687" y="0"/>
                    </a:moveTo>
                    <a:cubicBezTo>
                      <a:pt x="14592" y="0"/>
                      <a:pt x="13493" y="128"/>
                      <a:pt x="12425" y="363"/>
                    </a:cubicBezTo>
                    <a:cubicBezTo>
                      <a:pt x="9267" y="1078"/>
                      <a:pt x="6049" y="2746"/>
                      <a:pt x="3874" y="5190"/>
                    </a:cubicBezTo>
                    <a:cubicBezTo>
                      <a:pt x="119" y="9391"/>
                      <a:pt x="0" y="15827"/>
                      <a:pt x="1401" y="20982"/>
                    </a:cubicBezTo>
                    <a:cubicBezTo>
                      <a:pt x="1430" y="21101"/>
                      <a:pt x="1460" y="21220"/>
                      <a:pt x="1490" y="21340"/>
                    </a:cubicBezTo>
                    <a:cubicBezTo>
                      <a:pt x="1505" y="21394"/>
                      <a:pt x="1525" y="21439"/>
                      <a:pt x="1548" y="21472"/>
                    </a:cubicBezTo>
                    <a:lnTo>
                      <a:pt x="1548" y="21472"/>
                    </a:lnTo>
                    <a:cubicBezTo>
                      <a:pt x="2629" y="24299"/>
                      <a:pt x="4762" y="26594"/>
                      <a:pt x="7509" y="27805"/>
                    </a:cubicBezTo>
                    <a:cubicBezTo>
                      <a:pt x="9968" y="28920"/>
                      <a:pt x="12700" y="29267"/>
                      <a:pt x="15365" y="29267"/>
                    </a:cubicBezTo>
                    <a:cubicBezTo>
                      <a:pt x="15478" y="29267"/>
                      <a:pt x="15591" y="29267"/>
                      <a:pt x="15703" y="29265"/>
                    </a:cubicBezTo>
                    <a:cubicBezTo>
                      <a:pt x="17699" y="29265"/>
                      <a:pt x="19696" y="28997"/>
                      <a:pt x="21603" y="28521"/>
                    </a:cubicBezTo>
                    <a:cubicBezTo>
                      <a:pt x="22586" y="28252"/>
                      <a:pt x="23361" y="27478"/>
                      <a:pt x="23957" y="26703"/>
                    </a:cubicBezTo>
                    <a:cubicBezTo>
                      <a:pt x="24970" y="25392"/>
                      <a:pt x="25774" y="23932"/>
                      <a:pt x="26340" y="22353"/>
                    </a:cubicBezTo>
                    <a:cubicBezTo>
                      <a:pt x="27920" y="18270"/>
                      <a:pt x="28218" y="13771"/>
                      <a:pt x="27145" y="9510"/>
                    </a:cubicBezTo>
                    <a:cubicBezTo>
                      <a:pt x="26281" y="6143"/>
                      <a:pt x="24463" y="3015"/>
                      <a:pt x="21335" y="1346"/>
                    </a:cubicBezTo>
                    <a:cubicBezTo>
                      <a:pt x="19595" y="409"/>
                      <a:pt x="17647" y="0"/>
                      <a:pt x="15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>
                <a:off x="4434225" y="4314550"/>
                <a:ext cx="592225" cy="558725"/>
              </a:xfrm>
              <a:custGeom>
                <a:avLst/>
                <a:gdLst/>
                <a:ahLst/>
                <a:cxnLst/>
                <a:rect l="l" t="t" r="r" b="b"/>
                <a:pathLst>
                  <a:path w="23689" h="22349" extrusionOk="0">
                    <a:moveTo>
                      <a:pt x="12524" y="547"/>
                    </a:moveTo>
                    <a:cubicBezTo>
                      <a:pt x="12794" y="547"/>
                      <a:pt x="13064" y="585"/>
                      <a:pt x="13320" y="656"/>
                    </a:cubicBezTo>
                    <a:cubicBezTo>
                      <a:pt x="13916" y="864"/>
                      <a:pt x="14512" y="1073"/>
                      <a:pt x="15108" y="1341"/>
                    </a:cubicBezTo>
                    <a:cubicBezTo>
                      <a:pt x="18773" y="2980"/>
                      <a:pt x="22914" y="6019"/>
                      <a:pt x="23093" y="10429"/>
                    </a:cubicBezTo>
                    <a:cubicBezTo>
                      <a:pt x="23122" y="11027"/>
                      <a:pt x="23068" y="11653"/>
                      <a:pt x="22959" y="12253"/>
                    </a:cubicBezTo>
                    <a:lnTo>
                      <a:pt x="22959" y="12253"/>
                    </a:lnTo>
                    <a:cubicBezTo>
                      <a:pt x="22942" y="12268"/>
                      <a:pt x="22927" y="12294"/>
                      <a:pt x="22914" y="12336"/>
                    </a:cubicBezTo>
                    <a:cubicBezTo>
                      <a:pt x="22646" y="13349"/>
                      <a:pt x="22259" y="14302"/>
                      <a:pt x="21782" y="15226"/>
                    </a:cubicBezTo>
                    <a:cubicBezTo>
                      <a:pt x="20888" y="17193"/>
                      <a:pt x="19517" y="18861"/>
                      <a:pt x="17789" y="20172"/>
                    </a:cubicBezTo>
                    <a:cubicBezTo>
                      <a:pt x="16182" y="21320"/>
                      <a:pt x="14240" y="21778"/>
                      <a:pt x="12274" y="21778"/>
                    </a:cubicBezTo>
                    <a:cubicBezTo>
                      <a:pt x="11688" y="21778"/>
                      <a:pt x="11100" y="21737"/>
                      <a:pt x="10519" y="21662"/>
                    </a:cubicBezTo>
                    <a:cubicBezTo>
                      <a:pt x="8016" y="21305"/>
                      <a:pt x="5602" y="20262"/>
                      <a:pt x="3934" y="18385"/>
                    </a:cubicBezTo>
                    <a:cubicBezTo>
                      <a:pt x="1" y="14004"/>
                      <a:pt x="2861" y="7449"/>
                      <a:pt x="6526" y="3874"/>
                    </a:cubicBezTo>
                    <a:cubicBezTo>
                      <a:pt x="7956" y="2503"/>
                      <a:pt x="9714" y="1192"/>
                      <a:pt x="11651" y="685"/>
                    </a:cubicBezTo>
                    <a:cubicBezTo>
                      <a:pt x="11931" y="592"/>
                      <a:pt x="12228" y="547"/>
                      <a:pt x="12524" y="547"/>
                    </a:cubicBezTo>
                    <a:close/>
                    <a:moveTo>
                      <a:pt x="12634" y="0"/>
                    </a:moveTo>
                    <a:cubicBezTo>
                      <a:pt x="11889" y="0"/>
                      <a:pt x="11145" y="179"/>
                      <a:pt x="10459" y="536"/>
                    </a:cubicBezTo>
                    <a:cubicBezTo>
                      <a:pt x="9506" y="954"/>
                      <a:pt x="8612" y="1490"/>
                      <a:pt x="7778" y="2145"/>
                    </a:cubicBezTo>
                    <a:cubicBezTo>
                      <a:pt x="5573" y="3814"/>
                      <a:pt x="3844" y="6019"/>
                      <a:pt x="2772" y="8552"/>
                    </a:cubicBezTo>
                    <a:cubicBezTo>
                      <a:pt x="1699" y="11144"/>
                      <a:pt x="1282" y="14124"/>
                      <a:pt x="2474" y="16776"/>
                    </a:cubicBezTo>
                    <a:cubicBezTo>
                      <a:pt x="3546" y="19070"/>
                      <a:pt x="5662" y="20709"/>
                      <a:pt x="8016" y="21543"/>
                    </a:cubicBezTo>
                    <a:cubicBezTo>
                      <a:pt x="9374" y="22056"/>
                      <a:pt x="10907" y="22349"/>
                      <a:pt x="12430" y="22349"/>
                    </a:cubicBezTo>
                    <a:cubicBezTo>
                      <a:pt x="13648" y="22349"/>
                      <a:pt x="14860" y="22162"/>
                      <a:pt x="15972" y="21752"/>
                    </a:cubicBezTo>
                    <a:cubicBezTo>
                      <a:pt x="19696" y="20381"/>
                      <a:pt x="22080" y="16567"/>
                      <a:pt x="23153" y="12932"/>
                    </a:cubicBezTo>
                    <a:cubicBezTo>
                      <a:pt x="23182" y="12842"/>
                      <a:pt x="23212" y="12753"/>
                      <a:pt x="23212" y="12664"/>
                    </a:cubicBezTo>
                    <a:cubicBezTo>
                      <a:pt x="23689" y="10280"/>
                      <a:pt x="23123" y="7807"/>
                      <a:pt x="21693" y="5840"/>
                    </a:cubicBezTo>
                    <a:cubicBezTo>
                      <a:pt x="20352" y="4082"/>
                      <a:pt x="18624" y="2622"/>
                      <a:pt x="16627" y="1609"/>
                    </a:cubicBezTo>
                    <a:cubicBezTo>
                      <a:pt x="15852" y="1162"/>
                      <a:pt x="15048" y="805"/>
                      <a:pt x="14214" y="477"/>
                    </a:cubicBezTo>
                    <a:cubicBezTo>
                      <a:pt x="13737" y="238"/>
                      <a:pt x="13201" y="89"/>
                      <a:pt x="12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5"/>
              <p:cNvSpPr/>
              <p:nvPr/>
            </p:nvSpPr>
            <p:spPr>
              <a:xfrm>
                <a:off x="4566075" y="4418825"/>
                <a:ext cx="377700" cy="387475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15499" extrusionOk="0">
                    <a:moveTo>
                      <a:pt x="7661" y="581"/>
                    </a:moveTo>
                    <a:cubicBezTo>
                      <a:pt x="9320" y="581"/>
                      <a:pt x="10910" y="1118"/>
                      <a:pt x="12128" y="2533"/>
                    </a:cubicBezTo>
                    <a:cubicBezTo>
                      <a:pt x="12575" y="3219"/>
                      <a:pt x="12992" y="3934"/>
                      <a:pt x="13290" y="4708"/>
                    </a:cubicBezTo>
                    <a:cubicBezTo>
                      <a:pt x="13945" y="6258"/>
                      <a:pt x="14273" y="8016"/>
                      <a:pt x="13767" y="9655"/>
                    </a:cubicBezTo>
                    <a:cubicBezTo>
                      <a:pt x="12900" y="12505"/>
                      <a:pt x="9807" y="14962"/>
                      <a:pt x="6796" y="14962"/>
                    </a:cubicBezTo>
                    <a:cubicBezTo>
                      <a:pt x="6596" y="14962"/>
                      <a:pt x="6397" y="14951"/>
                      <a:pt x="6198" y="14929"/>
                    </a:cubicBezTo>
                    <a:cubicBezTo>
                      <a:pt x="2414" y="14512"/>
                      <a:pt x="448" y="10251"/>
                      <a:pt x="328" y="6884"/>
                    </a:cubicBezTo>
                    <a:cubicBezTo>
                      <a:pt x="269" y="5662"/>
                      <a:pt x="388" y="4262"/>
                      <a:pt x="984" y="3189"/>
                    </a:cubicBezTo>
                    <a:cubicBezTo>
                      <a:pt x="1371" y="2474"/>
                      <a:pt x="2265" y="2116"/>
                      <a:pt x="2980" y="1759"/>
                    </a:cubicBezTo>
                    <a:cubicBezTo>
                      <a:pt x="4423" y="1073"/>
                      <a:pt x="6073" y="581"/>
                      <a:pt x="7661" y="581"/>
                    </a:cubicBezTo>
                    <a:close/>
                    <a:moveTo>
                      <a:pt x="7748" y="1"/>
                    </a:moveTo>
                    <a:cubicBezTo>
                      <a:pt x="6198" y="30"/>
                      <a:pt x="4708" y="358"/>
                      <a:pt x="3338" y="1014"/>
                    </a:cubicBezTo>
                    <a:cubicBezTo>
                      <a:pt x="2802" y="1222"/>
                      <a:pt x="2295" y="1490"/>
                      <a:pt x="1788" y="1788"/>
                    </a:cubicBezTo>
                    <a:cubicBezTo>
                      <a:pt x="1461" y="1937"/>
                      <a:pt x="1163" y="2176"/>
                      <a:pt x="924" y="2474"/>
                    </a:cubicBezTo>
                    <a:cubicBezTo>
                      <a:pt x="179" y="3457"/>
                      <a:pt x="60" y="4917"/>
                      <a:pt x="30" y="6079"/>
                    </a:cubicBezTo>
                    <a:cubicBezTo>
                      <a:pt x="1" y="7956"/>
                      <a:pt x="418" y="9774"/>
                      <a:pt x="1252" y="11442"/>
                    </a:cubicBezTo>
                    <a:cubicBezTo>
                      <a:pt x="2116" y="13111"/>
                      <a:pt x="3397" y="14631"/>
                      <a:pt x="5215" y="15227"/>
                    </a:cubicBezTo>
                    <a:cubicBezTo>
                      <a:pt x="5779" y="15413"/>
                      <a:pt x="6351" y="15499"/>
                      <a:pt x="6921" y="15499"/>
                    </a:cubicBezTo>
                    <a:cubicBezTo>
                      <a:pt x="9727" y="15499"/>
                      <a:pt x="12464" y="13417"/>
                      <a:pt x="13677" y="10966"/>
                    </a:cubicBezTo>
                    <a:cubicBezTo>
                      <a:pt x="15107" y="8135"/>
                      <a:pt x="14005" y="4531"/>
                      <a:pt x="12218" y="2117"/>
                    </a:cubicBezTo>
                    <a:lnTo>
                      <a:pt x="12218" y="2117"/>
                    </a:lnTo>
                    <a:cubicBezTo>
                      <a:pt x="12218" y="2117"/>
                      <a:pt x="12218" y="2117"/>
                      <a:pt x="12217" y="2116"/>
                    </a:cubicBezTo>
                    <a:lnTo>
                      <a:pt x="12217" y="2116"/>
                    </a:lnTo>
                    <a:cubicBezTo>
                      <a:pt x="12217" y="2116"/>
                      <a:pt x="12217" y="2116"/>
                      <a:pt x="12217" y="2116"/>
                    </a:cubicBezTo>
                    <a:cubicBezTo>
                      <a:pt x="12208" y="2104"/>
                      <a:pt x="12199" y="2094"/>
                      <a:pt x="12191" y="2085"/>
                    </a:cubicBezTo>
                    <a:lnTo>
                      <a:pt x="12191" y="2085"/>
                    </a:lnTo>
                    <a:cubicBezTo>
                      <a:pt x="11060" y="764"/>
                      <a:pt x="9433" y="30"/>
                      <a:pt x="7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25"/>
            <p:cNvGrpSpPr/>
            <p:nvPr/>
          </p:nvGrpSpPr>
          <p:grpSpPr>
            <a:xfrm>
              <a:off x="3496147" y="315929"/>
              <a:ext cx="763146" cy="697824"/>
              <a:chOff x="3681125" y="1846650"/>
              <a:chExt cx="515500" cy="471375"/>
            </a:xfrm>
          </p:grpSpPr>
          <p:sp>
            <p:nvSpPr>
              <p:cNvPr id="1090" name="Google Shape;1090;p25"/>
              <p:cNvSpPr/>
              <p:nvPr/>
            </p:nvSpPr>
            <p:spPr>
              <a:xfrm>
                <a:off x="3681125" y="1846650"/>
                <a:ext cx="515500" cy="471375"/>
              </a:xfrm>
              <a:custGeom>
                <a:avLst/>
                <a:gdLst/>
                <a:ahLst/>
                <a:cxnLst/>
                <a:rect l="l" t="t" r="r" b="b"/>
                <a:pathLst>
                  <a:path w="20620" h="18855" extrusionOk="0">
                    <a:moveTo>
                      <a:pt x="9854" y="228"/>
                    </a:moveTo>
                    <a:cubicBezTo>
                      <a:pt x="11621" y="228"/>
                      <a:pt x="13416" y="541"/>
                      <a:pt x="14988" y="1401"/>
                    </a:cubicBezTo>
                    <a:cubicBezTo>
                      <a:pt x="16984" y="2533"/>
                      <a:pt x="18415" y="4559"/>
                      <a:pt x="19219" y="6674"/>
                    </a:cubicBezTo>
                    <a:cubicBezTo>
                      <a:pt x="20024" y="8611"/>
                      <a:pt x="20173" y="10786"/>
                      <a:pt x="19666" y="12842"/>
                    </a:cubicBezTo>
                    <a:cubicBezTo>
                      <a:pt x="18542" y="17002"/>
                      <a:pt x="14415" y="18633"/>
                      <a:pt x="10396" y="18633"/>
                    </a:cubicBezTo>
                    <a:cubicBezTo>
                      <a:pt x="9089" y="18633"/>
                      <a:pt x="7793" y="18461"/>
                      <a:pt x="6615" y="18146"/>
                    </a:cubicBezTo>
                    <a:cubicBezTo>
                      <a:pt x="5423" y="17818"/>
                      <a:pt x="4261" y="17371"/>
                      <a:pt x="3188" y="16746"/>
                    </a:cubicBezTo>
                    <a:cubicBezTo>
                      <a:pt x="2414" y="16329"/>
                      <a:pt x="1728" y="15733"/>
                      <a:pt x="1222" y="15047"/>
                    </a:cubicBezTo>
                    <a:cubicBezTo>
                      <a:pt x="983" y="14630"/>
                      <a:pt x="834" y="14153"/>
                      <a:pt x="775" y="13647"/>
                    </a:cubicBezTo>
                    <a:cubicBezTo>
                      <a:pt x="656" y="12991"/>
                      <a:pt x="566" y="12306"/>
                      <a:pt x="507" y="11621"/>
                    </a:cubicBezTo>
                    <a:cubicBezTo>
                      <a:pt x="209" y="7986"/>
                      <a:pt x="864" y="3665"/>
                      <a:pt x="4172" y="1520"/>
                    </a:cubicBezTo>
                    <a:cubicBezTo>
                      <a:pt x="4621" y="1239"/>
                      <a:pt x="5096" y="1011"/>
                      <a:pt x="5573" y="812"/>
                    </a:cubicBezTo>
                    <a:lnTo>
                      <a:pt x="5573" y="812"/>
                    </a:lnTo>
                    <a:cubicBezTo>
                      <a:pt x="5582" y="810"/>
                      <a:pt x="5592" y="807"/>
                      <a:pt x="5602" y="805"/>
                    </a:cubicBezTo>
                    <a:cubicBezTo>
                      <a:pt x="6615" y="507"/>
                      <a:pt x="7688" y="328"/>
                      <a:pt x="8731" y="268"/>
                    </a:cubicBezTo>
                    <a:cubicBezTo>
                      <a:pt x="9102" y="242"/>
                      <a:pt x="9478" y="228"/>
                      <a:pt x="9854" y="228"/>
                    </a:cubicBezTo>
                    <a:close/>
                    <a:moveTo>
                      <a:pt x="10006" y="1"/>
                    </a:moveTo>
                    <a:cubicBezTo>
                      <a:pt x="8568" y="1"/>
                      <a:pt x="7129" y="215"/>
                      <a:pt x="5811" y="566"/>
                    </a:cubicBezTo>
                    <a:lnTo>
                      <a:pt x="5615" y="610"/>
                    </a:lnTo>
                    <a:lnTo>
                      <a:pt x="5615" y="610"/>
                    </a:lnTo>
                    <a:cubicBezTo>
                      <a:pt x="5614" y="610"/>
                      <a:pt x="5613" y="610"/>
                      <a:pt x="5613" y="610"/>
                    </a:cubicBezTo>
                    <a:cubicBezTo>
                      <a:pt x="5581" y="610"/>
                      <a:pt x="5546" y="615"/>
                      <a:pt x="5513" y="626"/>
                    </a:cubicBezTo>
                    <a:cubicBezTo>
                      <a:pt x="3546" y="1371"/>
                      <a:pt x="1937" y="2861"/>
                      <a:pt x="1073" y="4797"/>
                    </a:cubicBezTo>
                    <a:cubicBezTo>
                      <a:pt x="328" y="6585"/>
                      <a:pt x="0" y="8522"/>
                      <a:pt x="90" y="10488"/>
                    </a:cubicBezTo>
                    <a:cubicBezTo>
                      <a:pt x="90" y="11859"/>
                      <a:pt x="268" y="13230"/>
                      <a:pt x="596" y="14571"/>
                    </a:cubicBezTo>
                    <a:cubicBezTo>
                      <a:pt x="834" y="15226"/>
                      <a:pt x="1281" y="15822"/>
                      <a:pt x="1848" y="16209"/>
                    </a:cubicBezTo>
                    <a:cubicBezTo>
                      <a:pt x="2771" y="16895"/>
                      <a:pt x="3784" y="17461"/>
                      <a:pt x="4857" y="17848"/>
                    </a:cubicBezTo>
                    <a:cubicBezTo>
                      <a:pt x="6586" y="18515"/>
                      <a:pt x="8402" y="18854"/>
                      <a:pt x="10220" y="18854"/>
                    </a:cubicBezTo>
                    <a:cubicBezTo>
                      <a:pt x="11410" y="18854"/>
                      <a:pt x="12600" y="18709"/>
                      <a:pt x="13766" y="18414"/>
                    </a:cubicBezTo>
                    <a:cubicBezTo>
                      <a:pt x="16120" y="17818"/>
                      <a:pt x="18266" y="16537"/>
                      <a:pt x="19428" y="14392"/>
                    </a:cubicBezTo>
                    <a:cubicBezTo>
                      <a:pt x="20381" y="12455"/>
                      <a:pt x="20619" y="10280"/>
                      <a:pt x="20113" y="8194"/>
                    </a:cubicBezTo>
                    <a:cubicBezTo>
                      <a:pt x="19636" y="5930"/>
                      <a:pt x="18444" y="3874"/>
                      <a:pt x="16746" y="2265"/>
                    </a:cubicBezTo>
                    <a:cubicBezTo>
                      <a:pt x="14921" y="628"/>
                      <a:pt x="12467" y="1"/>
                      <a:pt x="10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5"/>
              <p:cNvSpPr/>
              <p:nvPr/>
            </p:nvSpPr>
            <p:spPr>
              <a:xfrm>
                <a:off x="3748900" y="1895900"/>
                <a:ext cx="391850" cy="374500"/>
              </a:xfrm>
              <a:custGeom>
                <a:avLst/>
                <a:gdLst/>
                <a:ahLst/>
                <a:cxnLst/>
                <a:rect l="l" t="t" r="r" b="b"/>
                <a:pathLst>
                  <a:path w="15674" h="14980" extrusionOk="0">
                    <a:moveTo>
                      <a:pt x="6437" y="198"/>
                    </a:moveTo>
                    <a:cubicBezTo>
                      <a:pt x="8838" y="198"/>
                      <a:pt x="11362" y="1635"/>
                      <a:pt x="12992" y="3304"/>
                    </a:cubicBezTo>
                    <a:cubicBezTo>
                      <a:pt x="13946" y="4287"/>
                      <a:pt x="14869" y="5509"/>
                      <a:pt x="15227" y="6880"/>
                    </a:cubicBezTo>
                    <a:cubicBezTo>
                      <a:pt x="15316" y="7237"/>
                      <a:pt x="15316" y="7625"/>
                      <a:pt x="15227" y="8012"/>
                    </a:cubicBezTo>
                    <a:cubicBezTo>
                      <a:pt x="15078" y="8429"/>
                      <a:pt x="14929" y="8846"/>
                      <a:pt x="14750" y="9234"/>
                    </a:cubicBezTo>
                    <a:cubicBezTo>
                      <a:pt x="13618" y="11796"/>
                      <a:pt x="11502" y="14657"/>
                      <a:pt x="8463" y="14776"/>
                    </a:cubicBezTo>
                    <a:cubicBezTo>
                      <a:pt x="8351" y="14783"/>
                      <a:pt x="8239" y="14787"/>
                      <a:pt x="8128" y="14787"/>
                    </a:cubicBezTo>
                    <a:cubicBezTo>
                      <a:pt x="7813" y="14787"/>
                      <a:pt x="7499" y="14757"/>
                      <a:pt x="7185" y="14699"/>
                    </a:cubicBezTo>
                    <a:lnTo>
                      <a:pt x="7185" y="14699"/>
                    </a:lnTo>
                    <a:cubicBezTo>
                      <a:pt x="7176" y="14694"/>
                      <a:pt x="7165" y="14690"/>
                      <a:pt x="7152" y="14686"/>
                    </a:cubicBezTo>
                    <a:cubicBezTo>
                      <a:pt x="6437" y="14478"/>
                      <a:pt x="5781" y="14210"/>
                      <a:pt x="5156" y="13882"/>
                    </a:cubicBezTo>
                    <a:cubicBezTo>
                      <a:pt x="3785" y="13256"/>
                      <a:pt x="2623" y="12332"/>
                      <a:pt x="1729" y="11141"/>
                    </a:cubicBezTo>
                    <a:cubicBezTo>
                      <a:pt x="686" y="9681"/>
                      <a:pt x="448" y="7833"/>
                      <a:pt x="686" y="6105"/>
                    </a:cubicBezTo>
                    <a:cubicBezTo>
                      <a:pt x="865" y="4347"/>
                      <a:pt x="1669" y="2708"/>
                      <a:pt x="2951" y="1516"/>
                    </a:cubicBezTo>
                    <a:cubicBezTo>
                      <a:pt x="3986" y="582"/>
                      <a:pt x="5195" y="198"/>
                      <a:pt x="6437" y="198"/>
                    </a:cubicBezTo>
                    <a:close/>
                    <a:moveTo>
                      <a:pt x="6457" y="0"/>
                    </a:moveTo>
                    <a:cubicBezTo>
                      <a:pt x="5636" y="0"/>
                      <a:pt x="4821" y="151"/>
                      <a:pt x="4053" y="503"/>
                    </a:cubicBezTo>
                    <a:cubicBezTo>
                      <a:pt x="2474" y="1278"/>
                      <a:pt x="1282" y="2678"/>
                      <a:pt x="716" y="4317"/>
                    </a:cubicBezTo>
                    <a:cubicBezTo>
                      <a:pt x="60" y="6105"/>
                      <a:pt x="1" y="8042"/>
                      <a:pt x="597" y="9859"/>
                    </a:cubicBezTo>
                    <a:cubicBezTo>
                      <a:pt x="1550" y="12422"/>
                      <a:pt x="4172" y="14090"/>
                      <a:pt x="6705" y="14835"/>
                    </a:cubicBezTo>
                    <a:lnTo>
                      <a:pt x="6871" y="14863"/>
                    </a:lnTo>
                    <a:lnTo>
                      <a:pt x="6871" y="14863"/>
                    </a:lnTo>
                    <a:cubicBezTo>
                      <a:pt x="6875" y="14864"/>
                      <a:pt x="6879" y="14864"/>
                      <a:pt x="6884" y="14865"/>
                    </a:cubicBezTo>
                    <a:cubicBezTo>
                      <a:pt x="6884" y="14865"/>
                      <a:pt x="6884" y="14865"/>
                      <a:pt x="6884" y="14865"/>
                    </a:cubicBezTo>
                    <a:lnTo>
                      <a:pt x="6884" y="14865"/>
                    </a:lnTo>
                    <a:cubicBezTo>
                      <a:pt x="6884" y="14865"/>
                      <a:pt x="6884" y="14865"/>
                      <a:pt x="6885" y="14865"/>
                    </a:cubicBezTo>
                    <a:lnTo>
                      <a:pt x="6885" y="14865"/>
                    </a:lnTo>
                    <a:cubicBezTo>
                      <a:pt x="7274" y="14942"/>
                      <a:pt x="7666" y="14979"/>
                      <a:pt x="8054" y="14979"/>
                    </a:cubicBezTo>
                    <a:cubicBezTo>
                      <a:pt x="9328" y="14979"/>
                      <a:pt x="10571" y="14576"/>
                      <a:pt x="11621" y="13822"/>
                    </a:cubicBezTo>
                    <a:cubicBezTo>
                      <a:pt x="12843" y="12869"/>
                      <a:pt x="13856" y="11677"/>
                      <a:pt x="14571" y="10306"/>
                    </a:cubicBezTo>
                    <a:cubicBezTo>
                      <a:pt x="14869" y="9770"/>
                      <a:pt x="15137" y="9204"/>
                      <a:pt x="15346" y="8638"/>
                    </a:cubicBezTo>
                    <a:cubicBezTo>
                      <a:pt x="15525" y="8310"/>
                      <a:pt x="15614" y="7923"/>
                      <a:pt x="15674" y="7535"/>
                    </a:cubicBezTo>
                    <a:cubicBezTo>
                      <a:pt x="15674" y="7029"/>
                      <a:pt x="15555" y="6492"/>
                      <a:pt x="15316" y="6045"/>
                    </a:cubicBezTo>
                    <a:cubicBezTo>
                      <a:pt x="15018" y="5360"/>
                      <a:pt x="14631" y="4734"/>
                      <a:pt x="14184" y="4168"/>
                    </a:cubicBezTo>
                    <a:cubicBezTo>
                      <a:pt x="13022" y="2649"/>
                      <a:pt x="11502" y="1457"/>
                      <a:pt x="9744" y="712"/>
                    </a:cubicBezTo>
                    <a:cubicBezTo>
                      <a:pt x="8712" y="282"/>
                      <a:pt x="7580" y="0"/>
                      <a:pt x="6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5"/>
              <p:cNvSpPr/>
              <p:nvPr/>
            </p:nvSpPr>
            <p:spPr>
              <a:xfrm>
                <a:off x="3786900" y="1956875"/>
                <a:ext cx="286075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924" extrusionOk="0">
                    <a:moveTo>
                      <a:pt x="6972" y="217"/>
                    </a:moveTo>
                    <a:cubicBezTo>
                      <a:pt x="7693" y="217"/>
                      <a:pt x="8417" y="390"/>
                      <a:pt x="9058" y="686"/>
                    </a:cubicBezTo>
                    <a:cubicBezTo>
                      <a:pt x="9565" y="954"/>
                      <a:pt x="9803" y="1580"/>
                      <a:pt x="10072" y="2087"/>
                    </a:cubicBezTo>
                    <a:cubicBezTo>
                      <a:pt x="11055" y="4113"/>
                      <a:pt x="11442" y="6765"/>
                      <a:pt x="9535" y="8404"/>
                    </a:cubicBezTo>
                    <a:cubicBezTo>
                      <a:pt x="9058" y="8731"/>
                      <a:pt x="8552" y="9000"/>
                      <a:pt x="8016" y="9238"/>
                    </a:cubicBezTo>
                    <a:cubicBezTo>
                      <a:pt x="7333" y="9560"/>
                      <a:pt x="6591" y="9713"/>
                      <a:pt x="5849" y="9713"/>
                    </a:cubicBezTo>
                    <a:cubicBezTo>
                      <a:pt x="5425" y="9713"/>
                      <a:pt x="5001" y="9663"/>
                      <a:pt x="4589" y="9566"/>
                    </a:cubicBezTo>
                    <a:cubicBezTo>
                      <a:pt x="2503" y="8910"/>
                      <a:pt x="715" y="6526"/>
                      <a:pt x="954" y="4292"/>
                    </a:cubicBezTo>
                    <a:cubicBezTo>
                      <a:pt x="1252" y="1699"/>
                      <a:pt x="4172" y="329"/>
                      <a:pt x="6526" y="239"/>
                    </a:cubicBezTo>
                    <a:cubicBezTo>
                      <a:pt x="6674" y="224"/>
                      <a:pt x="6823" y="217"/>
                      <a:pt x="6972" y="217"/>
                    </a:cubicBezTo>
                    <a:close/>
                    <a:moveTo>
                      <a:pt x="7062" y="1"/>
                    </a:moveTo>
                    <a:cubicBezTo>
                      <a:pt x="5781" y="1"/>
                      <a:pt x="4500" y="269"/>
                      <a:pt x="3338" y="865"/>
                    </a:cubicBezTo>
                    <a:cubicBezTo>
                      <a:pt x="2205" y="1461"/>
                      <a:pt x="1133" y="2355"/>
                      <a:pt x="745" y="3606"/>
                    </a:cubicBezTo>
                    <a:cubicBezTo>
                      <a:pt x="0" y="5930"/>
                      <a:pt x="1639" y="8463"/>
                      <a:pt x="3695" y="9476"/>
                    </a:cubicBezTo>
                    <a:cubicBezTo>
                      <a:pt x="4309" y="9788"/>
                      <a:pt x="4984" y="9923"/>
                      <a:pt x="5671" y="9923"/>
                    </a:cubicBezTo>
                    <a:cubicBezTo>
                      <a:pt x="7139" y="9923"/>
                      <a:pt x="8669" y="9308"/>
                      <a:pt x="9805" y="8484"/>
                    </a:cubicBezTo>
                    <a:lnTo>
                      <a:pt x="9805" y="8484"/>
                    </a:lnTo>
                    <a:cubicBezTo>
                      <a:pt x="9816" y="8477"/>
                      <a:pt x="9826" y="8471"/>
                      <a:pt x="9833" y="8463"/>
                    </a:cubicBezTo>
                    <a:lnTo>
                      <a:pt x="9833" y="8463"/>
                    </a:lnTo>
                    <a:cubicBezTo>
                      <a:pt x="9833" y="8463"/>
                      <a:pt x="9833" y="8463"/>
                      <a:pt x="9833" y="8463"/>
                    </a:cubicBezTo>
                    <a:cubicBezTo>
                      <a:pt x="9865" y="8447"/>
                      <a:pt x="9879" y="8434"/>
                      <a:pt x="9880" y="8424"/>
                    </a:cubicBezTo>
                    <a:lnTo>
                      <a:pt x="9880" y="8424"/>
                    </a:lnTo>
                    <a:cubicBezTo>
                      <a:pt x="10774" y="7650"/>
                      <a:pt x="11264" y="6536"/>
                      <a:pt x="11293" y="5364"/>
                    </a:cubicBezTo>
                    <a:cubicBezTo>
                      <a:pt x="11263" y="4292"/>
                      <a:pt x="11025" y="3249"/>
                      <a:pt x="10578" y="2295"/>
                    </a:cubicBezTo>
                    <a:cubicBezTo>
                      <a:pt x="10429" y="1938"/>
                      <a:pt x="10250" y="1580"/>
                      <a:pt x="10042" y="1252"/>
                    </a:cubicBezTo>
                    <a:cubicBezTo>
                      <a:pt x="9923" y="1014"/>
                      <a:pt x="9774" y="805"/>
                      <a:pt x="9565" y="627"/>
                    </a:cubicBezTo>
                    <a:cubicBezTo>
                      <a:pt x="8880" y="120"/>
                      <a:pt x="7896" y="31"/>
                      <a:pt x="7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3" name="Google Shape;1093;p25"/>
            <p:cNvSpPr/>
            <p:nvPr/>
          </p:nvSpPr>
          <p:spPr>
            <a:xfrm>
              <a:off x="2939145" y="4355037"/>
              <a:ext cx="172096" cy="143602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404128" y="2864596"/>
              <a:ext cx="252885" cy="205750"/>
            </a:xfrm>
            <a:custGeom>
              <a:avLst/>
              <a:gdLst/>
              <a:ahLst/>
              <a:cxnLst/>
              <a:rect l="l" t="t" r="r" b="b"/>
              <a:pathLst>
                <a:path w="7597" h="6181" extrusionOk="0">
                  <a:moveTo>
                    <a:pt x="3559" y="0"/>
                  </a:moveTo>
                  <a:cubicBezTo>
                    <a:pt x="3292" y="0"/>
                    <a:pt x="3026" y="34"/>
                    <a:pt x="2769" y="101"/>
                  </a:cubicBezTo>
                  <a:cubicBezTo>
                    <a:pt x="2442" y="160"/>
                    <a:pt x="2144" y="279"/>
                    <a:pt x="1846" y="428"/>
                  </a:cubicBezTo>
                  <a:cubicBezTo>
                    <a:pt x="952" y="905"/>
                    <a:pt x="326" y="1769"/>
                    <a:pt x="147" y="2782"/>
                  </a:cubicBezTo>
                  <a:cubicBezTo>
                    <a:pt x="1" y="4337"/>
                    <a:pt x="1182" y="6181"/>
                    <a:pt x="2868" y="6181"/>
                  </a:cubicBezTo>
                  <a:cubicBezTo>
                    <a:pt x="2895" y="6181"/>
                    <a:pt x="2921" y="6180"/>
                    <a:pt x="2948" y="6179"/>
                  </a:cubicBezTo>
                  <a:cubicBezTo>
                    <a:pt x="4796" y="6090"/>
                    <a:pt x="7597" y="4153"/>
                    <a:pt x="6524" y="2067"/>
                  </a:cubicBezTo>
                  <a:cubicBezTo>
                    <a:pt x="6166" y="1322"/>
                    <a:pt x="5600" y="697"/>
                    <a:pt x="4885" y="279"/>
                  </a:cubicBezTo>
                  <a:cubicBezTo>
                    <a:pt x="4457" y="93"/>
                    <a:pt x="4005" y="0"/>
                    <a:pt x="3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" name="Google Shape;1095;p25"/>
          <p:cNvSpPr txBox="1">
            <a:spLocks noGrp="1"/>
          </p:cNvSpPr>
          <p:nvPr>
            <p:ph type="title"/>
          </p:nvPr>
        </p:nvSpPr>
        <p:spPr>
          <a:xfrm>
            <a:off x="971750" y="1714850"/>
            <a:ext cx="3949800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25"/>
          <p:cNvSpPr txBox="1">
            <a:spLocks noGrp="1"/>
          </p:cNvSpPr>
          <p:nvPr>
            <p:ph type="subTitle" idx="1"/>
          </p:nvPr>
        </p:nvSpPr>
        <p:spPr>
          <a:xfrm>
            <a:off x="971750" y="2969375"/>
            <a:ext cx="39498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hewy"/>
              <a:buNone/>
              <a:defRPr sz="41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575" y="1235435"/>
            <a:ext cx="77148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7" r:id="rId4"/>
    <p:sldLayoutId id="2147483658" r:id="rId5"/>
    <p:sldLayoutId id="2147483659" r:id="rId6"/>
    <p:sldLayoutId id="2147483665" r:id="rId7"/>
    <p:sldLayoutId id="2147483666" r:id="rId8"/>
    <p:sldLayoutId id="2147483671" r:id="rId9"/>
    <p:sldLayoutId id="2147483674" r:id="rId10"/>
    <p:sldLayoutId id="2147483676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rchive.unescwa.org/ar/our-work" TargetMode="External"/><Relationship Id="rId4" Type="http://schemas.openxmlformats.org/officeDocument/2006/relationships/hyperlink" Target="https://pixabay.com/en/leaves-summer-green-maple-season-291024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YoNSa05eblcrFSfWNa1Eg43drGmri_r6jlWjL56uxYGIgZg/viewform?usp=sf_lin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2"/>
          <p:cNvSpPr txBox="1">
            <a:spLocks noGrp="1"/>
          </p:cNvSpPr>
          <p:nvPr>
            <p:ph type="subTitle" idx="1"/>
          </p:nvPr>
        </p:nvSpPr>
        <p:spPr>
          <a:xfrm flipH="1">
            <a:off x="787307" y="3491927"/>
            <a:ext cx="4271700" cy="888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ar-JO" sz="2500" dirty="0">
                <a:cs typeface="+mj-cs"/>
              </a:rPr>
              <a:t>اعداد الطالبات : نايا تادرس سيلينا حدادين ونور نصار </a:t>
            </a:r>
            <a:endParaRPr lang="en-US" sz="2500" dirty="0">
              <a:cs typeface="+mj-cs"/>
            </a:endParaRPr>
          </a:p>
          <a:p>
            <a:pPr marL="0" lvl="0" indent="0">
              <a:buSzPts val="1100"/>
            </a:pPr>
            <a:r>
              <a:rPr lang="ar" sz="2500" dirty="0">
                <a:cs typeface="+mj-cs"/>
              </a:rPr>
              <a:t>الصف السادس د</a:t>
            </a:r>
            <a:endParaRPr sz="2500" dirty="0">
              <a:cs typeface="+mj-cs"/>
            </a:endParaRPr>
          </a:p>
        </p:txBody>
      </p:sp>
      <p:sp>
        <p:nvSpPr>
          <p:cNvPr id="1674" name="Google Shape;1674;p42"/>
          <p:cNvSpPr txBox="1">
            <a:spLocks noGrp="1"/>
          </p:cNvSpPr>
          <p:nvPr>
            <p:ph type="ctrTitle" idx="2"/>
          </p:nvPr>
        </p:nvSpPr>
        <p:spPr>
          <a:xfrm flipH="1">
            <a:off x="451054" y="1496137"/>
            <a:ext cx="4591906" cy="1505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200"/>
              </a:spcAft>
            </a:pPr>
            <a:r>
              <a:rPr lang="ar" sz="4400" b="1" dirty="0">
                <a:latin typeface="Calibri" panose="020F0502020204030204" pitchFamily="34" charset="0"/>
                <a:ea typeface="Cambria" panose="02040503050406030204" pitchFamily="18" charset="0"/>
                <a:cs typeface="+mj-cs"/>
              </a:rPr>
              <a:t>المحافظة على البيئة واستخدام مواردها باعتدال</a:t>
            </a:r>
            <a:r>
              <a:rPr lang="ar" dirty="0"/>
              <a:t>.</a:t>
            </a:r>
            <a:br>
              <a:rPr lang="ar" dirty="0"/>
            </a:br>
            <a:endParaRPr dirty="0"/>
          </a:p>
        </p:txBody>
      </p:sp>
      <p:sp>
        <p:nvSpPr>
          <p:cNvPr id="1675" name="Google Shape;1675;p42"/>
          <p:cNvSpPr/>
          <p:nvPr/>
        </p:nvSpPr>
        <p:spPr>
          <a:xfrm flipH="1">
            <a:off x="4829034" y="4326035"/>
            <a:ext cx="54636" cy="54456"/>
          </a:xfrm>
          <a:custGeom>
            <a:avLst/>
            <a:gdLst/>
            <a:ahLst/>
            <a:cxnLst/>
            <a:rect l="l" t="t" r="r" b="b"/>
            <a:pathLst>
              <a:path w="2122" h="2115" extrusionOk="0">
                <a:moveTo>
                  <a:pt x="928" y="1"/>
                </a:moveTo>
                <a:cubicBezTo>
                  <a:pt x="590" y="1"/>
                  <a:pt x="275" y="268"/>
                  <a:pt x="164" y="699"/>
                </a:cubicBezTo>
                <a:cubicBezTo>
                  <a:pt x="0" y="1205"/>
                  <a:pt x="224" y="1756"/>
                  <a:pt x="686" y="2025"/>
                </a:cubicBezTo>
                <a:cubicBezTo>
                  <a:pt x="808" y="2087"/>
                  <a:pt x="923" y="2114"/>
                  <a:pt x="1030" y="2114"/>
                </a:cubicBezTo>
                <a:cubicBezTo>
                  <a:pt x="1817" y="2114"/>
                  <a:pt x="2121" y="588"/>
                  <a:pt x="1282" y="103"/>
                </a:cubicBezTo>
                <a:cubicBezTo>
                  <a:pt x="1166" y="33"/>
                  <a:pt x="1045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42"/>
          <p:cNvSpPr/>
          <p:nvPr/>
        </p:nvSpPr>
        <p:spPr>
          <a:xfrm flipH="1">
            <a:off x="5888847" y="2970855"/>
            <a:ext cx="322616" cy="427537"/>
          </a:xfrm>
          <a:custGeom>
            <a:avLst/>
            <a:gdLst/>
            <a:ahLst/>
            <a:cxnLst/>
            <a:rect l="l" t="t" r="r" b="b"/>
            <a:pathLst>
              <a:path w="12530" h="16605" extrusionOk="0">
                <a:moveTo>
                  <a:pt x="11097" y="1"/>
                </a:moveTo>
                <a:cubicBezTo>
                  <a:pt x="10961" y="1"/>
                  <a:pt x="10816" y="27"/>
                  <a:pt x="10667" y="83"/>
                </a:cubicBezTo>
                <a:cubicBezTo>
                  <a:pt x="10354" y="217"/>
                  <a:pt x="10056" y="426"/>
                  <a:pt x="9833" y="679"/>
                </a:cubicBezTo>
                <a:cubicBezTo>
                  <a:pt x="9356" y="1170"/>
                  <a:pt x="8939" y="1722"/>
                  <a:pt x="8626" y="2332"/>
                </a:cubicBezTo>
                <a:cubicBezTo>
                  <a:pt x="8551" y="2481"/>
                  <a:pt x="8447" y="2630"/>
                  <a:pt x="8298" y="2720"/>
                </a:cubicBezTo>
                <a:cubicBezTo>
                  <a:pt x="7643" y="3062"/>
                  <a:pt x="7017" y="3450"/>
                  <a:pt x="6406" y="3897"/>
                </a:cubicBezTo>
                <a:cubicBezTo>
                  <a:pt x="6302" y="3792"/>
                  <a:pt x="6242" y="3658"/>
                  <a:pt x="6257" y="3509"/>
                </a:cubicBezTo>
                <a:cubicBezTo>
                  <a:pt x="6242" y="3092"/>
                  <a:pt x="6093" y="2675"/>
                  <a:pt x="5810" y="2362"/>
                </a:cubicBezTo>
                <a:cubicBezTo>
                  <a:pt x="5619" y="2113"/>
                  <a:pt x="5338" y="1990"/>
                  <a:pt x="5056" y="1990"/>
                </a:cubicBezTo>
                <a:cubicBezTo>
                  <a:pt x="4765" y="1990"/>
                  <a:pt x="4472" y="2120"/>
                  <a:pt x="4276" y="2377"/>
                </a:cubicBezTo>
                <a:cubicBezTo>
                  <a:pt x="4067" y="2645"/>
                  <a:pt x="3918" y="2973"/>
                  <a:pt x="3874" y="3316"/>
                </a:cubicBezTo>
                <a:cubicBezTo>
                  <a:pt x="3740" y="4150"/>
                  <a:pt x="3769" y="4999"/>
                  <a:pt x="3978" y="5804"/>
                </a:cubicBezTo>
                <a:cubicBezTo>
                  <a:pt x="4037" y="6042"/>
                  <a:pt x="4097" y="6280"/>
                  <a:pt x="3933" y="6519"/>
                </a:cubicBezTo>
                <a:cubicBezTo>
                  <a:pt x="3471" y="7144"/>
                  <a:pt x="3054" y="7815"/>
                  <a:pt x="2682" y="8485"/>
                </a:cubicBezTo>
                <a:cubicBezTo>
                  <a:pt x="2607" y="8612"/>
                  <a:pt x="2540" y="8668"/>
                  <a:pt x="2473" y="8668"/>
                </a:cubicBezTo>
                <a:cubicBezTo>
                  <a:pt x="2406" y="8668"/>
                  <a:pt x="2339" y="8612"/>
                  <a:pt x="2265" y="8515"/>
                </a:cubicBezTo>
                <a:cubicBezTo>
                  <a:pt x="2086" y="8291"/>
                  <a:pt x="1848" y="8113"/>
                  <a:pt x="1594" y="7993"/>
                </a:cubicBezTo>
                <a:cubicBezTo>
                  <a:pt x="1432" y="7911"/>
                  <a:pt x="1264" y="7873"/>
                  <a:pt x="1100" y="7873"/>
                </a:cubicBezTo>
                <a:cubicBezTo>
                  <a:pt x="524" y="7873"/>
                  <a:pt x="4" y="8339"/>
                  <a:pt x="15" y="8977"/>
                </a:cubicBezTo>
                <a:cubicBezTo>
                  <a:pt x="0" y="9275"/>
                  <a:pt x="60" y="9588"/>
                  <a:pt x="164" y="9871"/>
                </a:cubicBezTo>
                <a:cubicBezTo>
                  <a:pt x="358" y="10392"/>
                  <a:pt x="686" y="10854"/>
                  <a:pt x="1088" y="11226"/>
                </a:cubicBezTo>
                <a:cubicBezTo>
                  <a:pt x="1326" y="11435"/>
                  <a:pt x="1401" y="11763"/>
                  <a:pt x="1281" y="12046"/>
                </a:cubicBezTo>
                <a:cubicBezTo>
                  <a:pt x="954" y="13178"/>
                  <a:pt x="760" y="14355"/>
                  <a:pt x="730" y="15532"/>
                </a:cubicBezTo>
                <a:cubicBezTo>
                  <a:pt x="715" y="15725"/>
                  <a:pt x="730" y="15904"/>
                  <a:pt x="760" y="16098"/>
                </a:cubicBezTo>
                <a:cubicBezTo>
                  <a:pt x="820" y="16381"/>
                  <a:pt x="1073" y="16589"/>
                  <a:pt x="1371" y="16604"/>
                </a:cubicBezTo>
                <a:cubicBezTo>
                  <a:pt x="1684" y="16604"/>
                  <a:pt x="1967" y="16396"/>
                  <a:pt x="2041" y="16083"/>
                </a:cubicBezTo>
                <a:cubicBezTo>
                  <a:pt x="2071" y="15904"/>
                  <a:pt x="2086" y="15710"/>
                  <a:pt x="2086" y="15532"/>
                </a:cubicBezTo>
                <a:cubicBezTo>
                  <a:pt x="2131" y="14772"/>
                  <a:pt x="2220" y="14012"/>
                  <a:pt x="2369" y="13267"/>
                </a:cubicBezTo>
                <a:cubicBezTo>
                  <a:pt x="2425" y="12972"/>
                  <a:pt x="2548" y="12849"/>
                  <a:pt x="2826" y="12849"/>
                </a:cubicBezTo>
                <a:cubicBezTo>
                  <a:pt x="2842" y="12849"/>
                  <a:pt x="2858" y="12849"/>
                  <a:pt x="2875" y="12850"/>
                </a:cubicBezTo>
                <a:cubicBezTo>
                  <a:pt x="2950" y="12858"/>
                  <a:pt x="3024" y="12861"/>
                  <a:pt x="3099" y="12861"/>
                </a:cubicBezTo>
                <a:cubicBezTo>
                  <a:pt x="3173" y="12861"/>
                  <a:pt x="3248" y="12858"/>
                  <a:pt x="3322" y="12850"/>
                </a:cubicBezTo>
                <a:cubicBezTo>
                  <a:pt x="3948" y="12790"/>
                  <a:pt x="4529" y="12627"/>
                  <a:pt x="5006" y="12195"/>
                </a:cubicBezTo>
                <a:cubicBezTo>
                  <a:pt x="5274" y="12001"/>
                  <a:pt x="5378" y="11643"/>
                  <a:pt x="5289" y="11331"/>
                </a:cubicBezTo>
                <a:cubicBezTo>
                  <a:pt x="5199" y="11003"/>
                  <a:pt x="4946" y="10764"/>
                  <a:pt x="4618" y="10690"/>
                </a:cubicBezTo>
                <a:cubicBezTo>
                  <a:pt x="4459" y="10648"/>
                  <a:pt x="4299" y="10630"/>
                  <a:pt x="4140" y="10630"/>
                </a:cubicBezTo>
                <a:cubicBezTo>
                  <a:pt x="4016" y="10630"/>
                  <a:pt x="3893" y="10641"/>
                  <a:pt x="3769" y="10660"/>
                </a:cubicBezTo>
                <a:cubicBezTo>
                  <a:pt x="3658" y="10680"/>
                  <a:pt x="3546" y="10735"/>
                  <a:pt x="3435" y="10735"/>
                </a:cubicBezTo>
                <a:cubicBezTo>
                  <a:pt x="3382" y="10735"/>
                  <a:pt x="3330" y="10723"/>
                  <a:pt x="3278" y="10690"/>
                </a:cubicBezTo>
                <a:cubicBezTo>
                  <a:pt x="3263" y="10645"/>
                  <a:pt x="3248" y="10615"/>
                  <a:pt x="3248" y="10586"/>
                </a:cubicBezTo>
                <a:cubicBezTo>
                  <a:pt x="3516" y="9781"/>
                  <a:pt x="3948" y="9066"/>
                  <a:pt x="4365" y="8351"/>
                </a:cubicBezTo>
                <a:cubicBezTo>
                  <a:pt x="4453" y="8215"/>
                  <a:pt x="4553" y="8168"/>
                  <a:pt x="4669" y="8168"/>
                </a:cubicBezTo>
                <a:cubicBezTo>
                  <a:pt x="4732" y="8168"/>
                  <a:pt x="4799" y="8181"/>
                  <a:pt x="4872" y="8202"/>
                </a:cubicBezTo>
                <a:cubicBezTo>
                  <a:pt x="5289" y="8321"/>
                  <a:pt x="5721" y="8411"/>
                  <a:pt x="6153" y="8440"/>
                </a:cubicBezTo>
                <a:cubicBezTo>
                  <a:pt x="6340" y="8473"/>
                  <a:pt x="6529" y="8488"/>
                  <a:pt x="6719" y="8488"/>
                </a:cubicBezTo>
                <a:cubicBezTo>
                  <a:pt x="6969" y="8488"/>
                  <a:pt x="7219" y="8461"/>
                  <a:pt x="7464" y="8411"/>
                </a:cubicBezTo>
                <a:cubicBezTo>
                  <a:pt x="7792" y="8351"/>
                  <a:pt x="8045" y="8098"/>
                  <a:pt x="8119" y="7770"/>
                </a:cubicBezTo>
                <a:cubicBezTo>
                  <a:pt x="8194" y="7457"/>
                  <a:pt x="8075" y="7115"/>
                  <a:pt x="7821" y="6906"/>
                </a:cubicBezTo>
                <a:cubicBezTo>
                  <a:pt x="7568" y="6668"/>
                  <a:pt x="7255" y="6504"/>
                  <a:pt x="6913" y="6444"/>
                </a:cubicBezTo>
                <a:cubicBezTo>
                  <a:pt x="6600" y="6399"/>
                  <a:pt x="6302" y="6340"/>
                  <a:pt x="5929" y="6280"/>
                </a:cubicBezTo>
                <a:cubicBezTo>
                  <a:pt x="6630" y="5461"/>
                  <a:pt x="7449" y="4776"/>
                  <a:pt x="8373" y="4224"/>
                </a:cubicBezTo>
                <a:cubicBezTo>
                  <a:pt x="8489" y="4128"/>
                  <a:pt x="8632" y="4081"/>
                  <a:pt x="8776" y="4081"/>
                </a:cubicBezTo>
                <a:cubicBezTo>
                  <a:pt x="8965" y="4081"/>
                  <a:pt x="9155" y="4162"/>
                  <a:pt x="9281" y="4314"/>
                </a:cubicBezTo>
                <a:cubicBezTo>
                  <a:pt x="9833" y="4805"/>
                  <a:pt x="10518" y="5088"/>
                  <a:pt x="11248" y="5133"/>
                </a:cubicBezTo>
                <a:cubicBezTo>
                  <a:pt x="11312" y="5140"/>
                  <a:pt x="11375" y="5144"/>
                  <a:pt x="11436" y="5144"/>
                </a:cubicBezTo>
                <a:cubicBezTo>
                  <a:pt x="11887" y="5144"/>
                  <a:pt x="12247" y="4954"/>
                  <a:pt x="12365" y="4627"/>
                </a:cubicBezTo>
                <a:cubicBezTo>
                  <a:pt x="12529" y="4180"/>
                  <a:pt x="12350" y="3807"/>
                  <a:pt x="12052" y="3480"/>
                </a:cubicBezTo>
                <a:cubicBezTo>
                  <a:pt x="11993" y="3405"/>
                  <a:pt x="11918" y="3345"/>
                  <a:pt x="11844" y="3286"/>
                </a:cubicBezTo>
                <a:cubicBezTo>
                  <a:pt x="11695" y="3167"/>
                  <a:pt x="11531" y="3062"/>
                  <a:pt x="11367" y="2973"/>
                </a:cubicBezTo>
                <a:cubicBezTo>
                  <a:pt x="11084" y="2839"/>
                  <a:pt x="11114" y="2690"/>
                  <a:pt x="11307" y="2496"/>
                </a:cubicBezTo>
                <a:cubicBezTo>
                  <a:pt x="11382" y="2422"/>
                  <a:pt x="11456" y="2332"/>
                  <a:pt x="11531" y="2243"/>
                </a:cubicBezTo>
                <a:cubicBezTo>
                  <a:pt x="11784" y="1915"/>
                  <a:pt x="11948" y="1513"/>
                  <a:pt x="12008" y="1096"/>
                </a:cubicBezTo>
                <a:cubicBezTo>
                  <a:pt x="12055" y="438"/>
                  <a:pt x="11652" y="1"/>
                  <a:pt x="110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7" name="Google Shape;1677;p42"/>
          <p:cNvGrpSpPr/>
          <p:nvPr/>
        </p:nvGrpSpPr>
        <p:grpSpPr>
          <a:xfrm flipH="1">
            <a:off x="4987497" y="764571"/>
            <a:ext cx="3438031" cy="3220556"/>
            <a:chOff x="3387775" y="2503040"/>
            <a:chExt cx="2551036" cy="2389668"/>
          </a:xfrm>
        </p:grpSpPr>
        <p:sp>
          <p:nvSpPr>
            <p:cNvPr id="1678" name="Google Shape;1678;p42"/>
            <p:cNvSpPr/>
            <p:nvPr/>
          </p:nvSpPr>
          <p:spPr>
            <a:xfrm>
              <a:off x="3387775" y="3016050"/>
              <a:ext cx="1136932" cy="1876658"/>
            </a:xfrm>
            <a:custGeom>
              <a:avLst/>
              <a:gdLst/>
              <a:ahLst/>
              <a:cxnLst/>
              <a:rect l="l" t="t" r="r" b="b"/>
              <a:pathLst>
                <a:path w="44157" h="74909" extrusionOk="0">
                  <a:moveTo>
                    <a:pt x="23470" y="0"/>
                  </a:moveTo>
                  <a:cubicBezTo>
                    <a:pt x="22211" y="0"/>
                    <a:pt x="20980" y="331"/>
                    <a:pt x="19754" y="931"/>
                  </a:cubicBezTo>
                  <a:cubicBezTo>
                    <a:pt x="18339" y="1631"/>
                    <a:pt x="17192" y="2704"/>
                    <a:pt x="16104" y="3821"/>
                  </a:cubicBezTo>
                  <a:cubicBezTo>
                    <a:pt x="15538" y="4402"/>
                    <a:pt x="15032" y="5028"/>
                    <a:pt x="14495" y="5624"/>
                  </a:cubicBezTo>
                  <a:cubicBezTo>
                    <a:pt x="12469" y="7948"/>
                    <a:pt x="10607" y="10391"/>
                    <a:pt x="8804" y="12894"/>
                  </a:cubicBezTo>
                  <a:cubicBezTo>
                    <a:pt x="7896" y="14145"/>
                    <a:pt x="1341" y="22339"/>
                    <a:pt x="909" y="32350"/>
                  </a:cubicBezTo>
                  <a:cubicBezTo>
                    <a:pt x="0" y="42853"/>
                    <a:pt x="3784" y="46845"/>
                    <a:pt x="5423" y="50584"/>
                  </a:cubicBezTo>
                  <a:cubicBezTo>
                    <a:pt x="6212" y="52372"/>
                    <a:pt x="6525" y="54249"/>
                    <a:pt x="6704" y="56171"/>
                  </a:cubicBezTo>
                  <a:cubicBezTo>
                    <a:pt x="7270" y="62160"/>
                    <a:pt x="8075" y="70651"/>
                    <a:pt x="8134" y="71992"/>
                  </a:cubicBezTo>
                  <a:cubicBezTo>
                    <a:pt x="8194" y="73601"/>
                    <a:pt x="8998" y="74450"/>
                    <a:pt x="10607" y="74689"/>
                  </a:cubicBezTo>
                  <a:cubicBezTo>
                    <a:pt x="11216" y="74772"/>
                    <a:pt x="15971" y="74908"/>
                    <a:pt x="19463" y="74908"/>
                  </a:cubicBezTo>
                  <a:cubicBezTo>
                    <a:pt x="20929" y="74908"/>
                    <a:pt x="22172" y="74884"/>
                    <a:pt x="22793" y="74823"/>
                  </a:cubicBezTo>
                  <a:cubicBezTo>
                    <a:pt x="23151" y="74808"/>
                    <a:pt x="23508" y="74703"/>
                    <a:pt x="23821" y="74540"/>
                  </a:cubicBezTo>
                  <a:cubicBezTo>
                    <a:pt x="24387" y="74212"/>
                    <a:pt x="24492" y="73690"/>
                    <a:pt x="24119" y="73154"/>
                  </a:cubicBezTo>
                  <a:cubicBezTo>
                    <a:pt x="23926" y="72886"/>
                    <a:pt x="23672" y="72662"/>
                    <a:pt x="23374" y="72499"/>
                  </a:cubicBezTo>
                  <a:cubicBezTo>
                    <a:pt x="22689" y="72052"/>
                    <a:pt x="21989" y="71605"/>
                    <a:pt x="21274" y="71188"/>
                  </a:cubicBezTo>
                  <a:cubicBezTo>
                    <a:pt x="20886" y="70994"/>
                    <a:pt x="20648" y="70592"/>
                    <a:pt x="20678" y="70175"/>
                  </a:cubicBezTo>
                  <a:cubicBezTo>
                    <a:pt x="20574" y="66122"/>
                    <a:pt x="20469" y="64573"/>
                    <a:pt x="20305" y="60521"/>
                  </a:cubicBezTo>
                  <a:cubicBezTo>
                    <a:pt x="20171" y="57378"/>
                    <a:pt x="20022" y="57035"/>
                    <a:pt x="19665" y="53906"/>
                  </a:cubicBezTo>
                  <a:cubicBezTo>
                    <a:pt x="19292" y="50584"/>
                    <a:pt x="15508" y="43553"/>
                    <a:pt x="14793" y="38651"/>
                  </a:cubicBezTo>
                  <a:cubicBezTo>
                    <a:pt x="14793" y="38117"/>
                    <a:pt x="14844" y="38024"/>
                    <a:pt x="15315" y="38024"/>
                  </a:cubicBezTo>
                  <a:cubicBezTo>
                    <a:pt x="15356" y="38024"/>
                    <a:pt x="15401" y="38025"/>
                    <a:pt x="15449" y="38026"/>
                  </a:cubicBezTo>
                  <a:cubicBezTo>
                    <a:pt x="16030" y="38048"/>
                    <a:pt x="16611" y="38059"/>
                    <a:pt x="17192" y="38059"/>
                  </a:cubicBezTo>
                  <a:cubicBezTo>
                    <a:pt x="17773" y="38059"/>
                    <a:pt x="18354" y="38048"/>
                    <a:pt x="18935" y="38026"/>
                  </a:cubicBezTo>
                  <a:cubicBezTo>
                    <a:pt x="18956" y="38024"/>
                    <a:pt x="18977" y="38023"/>
                    <a:pt x="18998" y="38023"/>
                  </a:cubicBezTo>
                  <a:cubicBezTo>
                    <a:pt x="19287" y="38023"/>
                    <a:pt x="19553" y="38210"/>
                    <a:pt x="19650" y="38488"/>
                  </a:cubicBezTo>
                  <a:cubicBezTo>
                    <a:pt x="21467" y="42212"/>
                    <a:pt x="23404" y="45877"/>
                    <a:pt x="25073" y="49676"/>
                  </a:cubicBezTo>
                  <a:cubicBezTo>
                    <a:pt x="25862" y="51463"/>
                    <a:pt x="26175" y="53340"/>
                    <a:pt x="26354" y="55262"/>
                  </a:cubicBezTo>
                  <a:cubicBezTo>
                    <a:pt x="26920" y="61251"/>
                    <a:pt x="27724" y="70651"/>
                    <a:pt x="27784" y="72007"/>
                  </a:cubicBezTo>
                  <a:cubicBezTo>
                    <a:pt x="27844" y="73601"/>
                    <a:pt x="28648" y="74465"/>
                    <a:pt x="30257" y="74689"/>
                  </a:cubicBezTo>
                  <a:cubicBezTo>
                    <a:pt x="30866" y="74772"/>
                    <a:pt x="35628" y="74908"/>
                    <a:pt x="39120" y="74908"/>
                  </a:cubicBezTo>
                  <a:cubicBezTo>
                    <a:pt x="40585" y="74908"/>
                    <a:pt x="41827" y="74884"/>
                    <a:pt x="42443" y="74823"/>
                  </a:cubicBezTo>
                  <a:cubicBezTo>
                    <a:pt x="42801" y="74808"/>
                    <a:pt x="43158" y="74703"/>
                    <a:pt x="43471" y="74540"/>
                  </a:cubicBezTo>
                  <a:cubicBezTo>
                    <a:pt x="44037" y="74212"/>
                    <a:pt x="44156" y="73705"/>
                    <a:pt x="43784" y="73169"/>
                  </a:cubicBezTo>
                  <a:cubicBezTo>
                    <a:pt x="43575" y="72901"/>
                    <a:pt x="43322" y="72677"/>
                    <a:pt x="43039" y="72513"/>
                  </a:cubicBezTo>
                  <a:cubicBezTo>
                    <a:pt x="42339" y="72067"/>
                    <a:pt x="41639" y="71605"/>
                    <a:pt x="40924" y="71188"/>
                  </a:cubicBezTo>
                  <a:cubicBezTo>
                    <a:pt x="40536" y="71009"/>
                    <a:pt x="40298" y="70607"/>
                    <a:pt x="40328" y="70175"/>
                  </a:cubicBezTo>
                  <a:cubicBezTo>
                    <a:pt x="40223" y="66122"/>
                    <a:pt x="40119" y="64573"/>
                    <a:pt x="39955" y="60521"/>
                  </a:cubicBezTo>
                  <a:cubicBezTo>
                    <a:pt x="39821" y="57378"/>
                    <a:pt x="39672" y="57050"/>
                    <a:pt x="39315" y="53906"/>
                  </a:cubicBezTo>
                  <a:cubicBezTo>
                    <a:pt x="38942" y="50599"/>
                    <a:pt x="33341" y="36610"/>
                    <a:pt x="33356" y="35016"/>
                  </a:cubicBezTo>
                  <a:cubicBezTo>
                    <a:pt x="33371" y="33273"/>
                    <a:pt x="37795" y="27732"/>
                    <a:pt x="39717" y="24767"/>
                  </a:cubicBezTo>
                  <a:cubicBezTo>
                    <a:pt x="40968" y="22815"/>
                    <a:pt x="42056" y="20760"/>
                    <a:pt x="42979" y="18629"/>
                  </a:cubicBezTo>
                  <a:cubicBezTo>
                    <a:pt x="43560" y="17288"/>
                    <a:pt x="43933" y="15903"/>
                    <a:pt x="43590" y="14413"/>
                  </a:cubicBezTo>
                  <a:cubicBezTo>
                    <a:pt x="43456" y="13758"/>
                    <a:pt x="43203" y="13132"/>
                    <a:pt x="42831" y="12581"/>
                  </a:cubicBezTo>
                  <a:cubicBezTo>
                    <a:pt x="41594" y="10778"/>
                    <a:pt x="37348" y="7903"/>
                    <a:pt x="35620" y="6607"/>
                  </a:cubicBezTo>
                  <a:cubicBezTo>
                    <a:pt x="34205" y="5549"/>
                    <a:pt x="32760" y="4566"/>
                    <a:pt x="31344" y="3538"/>
                  </a:cubicBezTo>
                  <a:cubicBezTo>
                    <a:pt x="29736" y="2376"/>
                    <a:pt x="28097" y="1274"/>
                    <a:pt x="26220" y="529"/>
                  </a:cubicBezTo>
                  <a:cubicBezTo>
                    <a:pt x="25283" y="169"/>
                    <a:pt x="24369" y="0"/>
                    <a:pt x="23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 rot="-678866">
              <a:off x="3455746" y="3847931"/>
              <a:ext cx="51052" cy="93503"/>
            </a:xfrm>
            <a:custGeom>
              <a:avLst/>
              <a:gdLst/>
              <a:ahLst/>
              <a:cxnLst/>
              <a:rect l="l" t="t" r="r" b="b"/>
              <a:pathLst>
                <a:path w="2042" h="3740" extrusionOk="0">
                  <a:moveTo>
                    <a:pt x="1184" y="1"/>
                  </a:moveTo>
                  <a:cubicBezTo>
                    <a:pt x="881" y="1"/>
                    <a:pt x="588" y="216"/>
                    <a:pt x="388" y="640"/>
                  </a:cubicBezTo>
                  <a:cubicBezTo>
                    <a:pt x="90" y="1265"/>
                    <a:pt x="0" y="1981"/>
                    <a:pt x="149" y="2651"/>
                  </a:cubicBezTo>
                  <a:cubicBezTo>
                    <a:pt x="194" y="2830"/>
                    <a:pt x="239" y="2994"/>
                    <a:pt x="298" y="3157"/>
                  </a:cubicBezTo>
                  <a:cubicBezTo>
                    <a:pt x="416" y="3471"/>
                    <a:pt x="603" y="3740"/>
                    <a:pt x="919" y="3740"/>
                  </a:cubicBezTo>
                  <a:cubicBezTo>
                    <a:pt x="963" y="3740"/>
                    <a:pt x="1009" y="3734"/>
                    <a:pt x="1058" y="3724"/>
                  </a:cubicBezTo>
                  <a:cubicBezTo>
                    <a:pt x="1401" y="3664"/>
                    <a:pt x="1550" y="3351"/>
                    <a:pt x="1535" y="3008"/>
                  </a:cubicBezTo>
                  <a:cubicBezTo>
                    <a:pt x="1505" y="2413"/>
                    <a:pt x="1728" y="1906"/>
                    <a:pt x="1877" y="1370"/>
                  </a:cubicBezTo>
                  <a:cubicBezTo>
                    <a:pt x="2041" y="729"/>
                    <a:pt x="1892" y="282"/>
                    <a:pt x="1490" y="74"/>
                  </a:cubicBezTo>
                  <a:cubicBezTo>
                    <a:pt x="1389" y="25"/>
                    <a:pt x="1286" y="1"/>
                    <a:pt x="1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 rot="-678866">
              <a:off x="3477018" y="3794079"/>
              <a:ext cx="31326" cy="32476"/>
            </a:xfrm>
            <a:custGeom>
              <a:avLst/>
              <a:gdLst/>
              <a:ahLst/>
              <a:cxnLst/>
              <a:rect l="l" t="t" r="r" b="b"/>
              <a:pathLst>
                <a:path w="1253" h="1299" extrusionOk="0">
                  <a:moveTo>
                    <a:pt x="796" y="1"/>
                  </a:moveTo>
                  <a:cubicBezTo>
                    <a:pt x="784" y="1"/>
                    <a:pt x="773" y="1"/>
                    <a:pt x="761" y="2"/>
                  </a:cubicBezTo>
                  <a:cubicBezTo>
                    <a:pt x="344" y="61"/>
                    <a:pt x="16" y="419"/>
                    <a:pt x="1" y="866"/>
                  </a:cubicBezTo>
                  <a:cubicBezTo>
                    <a:pt x="15" y="1110"/>
                    <a:pt x="223" y="1299"/>
                    <a:pt x="465" y="1299"/>
                  </a:cubicBezTo>
                  <a:cubicBezTo>
                    <a:pt x="474" y="1299"/>
                    <a:pt x="483" y="1299"/>
                    <a:pt x="493" y="1298"/>
                  </a:cubicBezTo>
                  <a:cubicBezTo>
                    <a:pt x="925" y="1253"/>
                    <a:pt x="1252" y="896"/>
                    <a:pt x="1252" y="464"/>
                  </a:cubicBezTo>
                  <a:cubicBezTo>
                    <a:pt x="1224" y="164"/>
                    <a:pt x="1059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4080465" y="3123240"/>
              <a:ext cx="1769445" cy="1769445"/>
            </a:xfrm>
            <a:custGeom>
              <a:avLst/>
              <a:gdLst/>
              <a:ahLst/>
              <a:cxnLst/>
              <a:rect l="l" t="t" r="r" b="b"/>
              <a:pathLst>
                <a:path w="68723" h="68723" extrusionOk="0">
                  <a:moveTo>
                    <a:pt x="34369" y="1"/>
                  </a:moveTo>
                  <a:cubicBezTo>
                    <a:pt x="15389" y="1"/>
                    <a:pt x="0" y="15390"/>
                    <a:pt x="0" y="34354"/>
                  </a:cubicBezTo>
                  <a:cubicBezTo>
                    <a:pt x="0" y="53334"/>
                    <a:pt x="15389" y="68723"/>
                    <a:pt x="34369" y="68723"/>
                  </a:cubicBezTo>
                  <a:cubicBezTo>
                    <a:pt x="53333" y="68723"/>
                    <a:pt x="68722" y="53334"/>
                    <a:pt x="68722" y="34354"/>
                  </a:cubicBezTo>
                  <a:cubicBezTo>
                    <a:pt x="68722" y="15390"/>
                    <a:pt x="53333" y="1"/>
                    <a:pt x="34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4109996" y="3154315"/>
              <a:ext cx="1387018" cy="1639652"/>
            </a:xfrm>
            <a:custGeom>
              <a:avLst/>
              <a:gdLst/>
              <a:ahLst/>
              <a:cxnLst/>
              <a:rect l="l" t="t" r="r" b="b"/>
              <a:pathLst>
                <a:path w="53870" h="63682" extrusionOk="0">
                  <a:moveTo>
                    <a:pt x="33337" y="6064"/>
                  </a:moveTo>
                  <a:cubicBezTo>
                    <a:pt x="33496" y="6064"/>
                    <a:pt x="33657" y="6107"/>
                    <a:pt x="33803" y="6198"/>
                  </a:cubicBezTo>
                  <a:cubicBezTo>
                    <a:pt x="34130" y="6362"/>
                    <a:pt x="34369" y="6674"/>
                    <a:pt x="34428" y="7032"/>
                  </a:cubicBezTo>
                  <a:cubicBezTo>
                    <a:pt x="34503" y="7345"/>
                    <a:pt x="34533" y="7673"/>
                    <a:pt x="34488" y="8000"/>
                  </a:cubicBezTo>
                  <a:cubicBezTo>
                    <a:pt x="34413" y="8939"/>
                    <a:pt x="34801" y="9624"/>
                    <a:pt x="35605" y="10071"/>
                  </a:cubicBezTo>
                  <a:cubicBezTo>
                    <a:pt x="35799" y="10175"/>
                    <a:pt x="35978" y="10280"/>
                    <a:pt x="36142" y="10414"/>
                  </a:cubicBezTo>
                  <a:cubicBezTo>
                    <a:pt x="36484" y="10652"/>
                    <a:pt x="36499" y="11159"/>
                    <a:pt x="36157" y="11412"/>
                  </a:cubicBezTo>
                  <a:cubicBezTo>
                    <a:pt x="36000" y="11568"/>
                    <a:pt x="35776" y="11656"/>
                    <a:pt x="35553" y="11656"/>
                  </a:cubicBezTo>
                  <a:cubicBezTo>
                    <a:pt x="35521" y="11656"/>
                    <a:pt x="35488" y="11654"/>
                    <a:pt x="35456" y="11650"/>
                  </a:cubicBezTo>
                  <a:cubicBezTo>
                    <a:pt x="35188" y="11635"/>
                    <a:pt x="34935" y="11486"/>
                    <a:pt x="34682" y="11442"/>
                  </a:cubicBezTo>
                  <a:cubicBezTo>
                    <a:pt x="33907" y="11308"/>
                    <a:pt x="33356" y="10935"/>
                    <a:pt x="33132" y="10160"/>
                  </a:cubicBezTo>
                  <a:cubicBezTo>
                    <a:pt x="33132" y="10146"/>
                    <a:pt x="33117" y="10131"/>
                    <a:pt x="33117" y="10116"/>
                  </a:cubicBezTo>
                  <a:cubicBezTo>
                    <a:pt x="32939" y="9773"/>
                    <a:pt x="32700" y="9535"/>
                    <a:pt x="32298" y="9505"/>
                  </a:cubicBezTo>
                  <a:cubicBezTo>
                    <a:pt x="32179" y="9490"/>
                    <a:pt x="32060" y="9460"/>
                    <a:pt x="31940" y="9416"/>
                  </a:cubicBezTo>
                  <a:cubicBezTo>
                    <a:pt x="31479" y="9252"/>
                    <a:pt x="31359" y="8835"/>
                    <a:pt x="31702" y="8447"/>
                  </a:cubicBezTo>
                  <a:cubicBezTo>
                    <a:pt x="31747" y="8373"/>
                    <a:pt x="31806" y="8313"/>
                    <a:pt x="31881" y="8254"/>
                  </a:cubicBezTo>
                  <a:cubicBezTo>
                    <a:pt x="32164" y="8060"/>
                    <a:pt x="32328" y="7717"/>
                    <a:pt x="32313" y="7375"/>
                  </a:cubicBezTo>
                  <a:cubicBezTo>
                    <a:pt x="32313" y="7077"/>
                    <a:pt x="32402" y="6779"/>
                    <a:pt x="32566" y="6525"/>
                  </a:cubicBezTo>
                  <a:cubicBezTo>
                    <a:pt x="32724" y="6229"/>
                    <a:pt x="33026" y="6064"/>
                    <a:pt x="33337" y="6064"/>
                  </a:cubicBezTo>
                  <a:close/>
                  <a:moveTo>
                    <a:pt x="24336" y="14120"/>
                  </a:moveTo>
                  <a:cubicBezTo>
                    <a:pt x="24551" y="14120"/>
                    <a:pt x="24767" y="14184"/>
                    <a:pt x="24954" y="14317"/>
                  </a:cubicBezTo>
                  <a:cubicBezTo>
                    <a:pt x="25147" y="14443"/>
                    <a:pt x="25379" y="14506"/>
                    <a:pt x="25611" y="14506"/>
                  </a:cubicBezTo>
                  <a:cubicBezTo>
                    <a:pt x="25736" y="14506"/>
                    <a:pt x="25862" y="14487"/>
                    <a:pt x="25981" y="14451"/>
                  </a:cubicBezTo>
                  <a:cubicBezTo>
                    <a:pt x="26183" y="14387"/>
                    <a:pt x="26390" y="14357"/>
                    <a:pt x="26599" y="14357"/>
                  </a:cubicBezTo>
                  <a:cubicBezTo>
                    <a:pt x="26731" y="14357"/>
                    <a:pt x="26863" y="14368"/>
                    <a:pt x="26994" y="14391"/>
                  </a:cubicBezTo>
                  <a:cubicBezTo>
                    <a:pt x="27292" y="14436"/>
                    <a:pt x="27516" y="14660"/>
                    <a:pt x="27561" y="14957"/>
                  </a:cubicBezTo>
                  <a:cubicBezTo>
                    <a:pt x="27620" y="15136"/>
                    <a:pt x="27605" y="15345"/>
                    <a:pt x="27546" y="15524"/>
                  </a:cubicBezTo>
                  <a:cubicBezTo>
                    <a:pt x="27382" y="16060"/>
                    <a:pt x="27263" y="16596"/>
                    <a:pt x="27188" y="17147"/>
                  </a:cubicBezTo>
                  <a:cubicBezTo>
                    <a:pt x="27143" y="17430"/>
                    <a:pt x="27009" y="17699"/>
                    <a:pt x="26711" y="17803"/>
                  </a:cubicBezTo>
                  <a:cubicBezTo>
                    <a:pt x="26660" y="17818"/>
                    <a:pt x="26611" y="17825"/>
                    <a:pt x="26565" y="17825"/>
                  </a:cubicBezTo>
                  <a:cubicBezTo>
                    <a:pt x="26342" y="17825"/>
                    <a:pt x="26171" y="17665"/>
                    <a:pt x="26011" y="17505"/>
                  </a:cubicBezTo>
                  <a:cubicBezTo>
                    <a:pt x="25937" y="17445"/>
                    <a:pt x="25877" y="17386"/>
                    <a:pt x="25818" y="17326"/>
                  </a:cubicBezTo>
                  <a:cubicBezTo>
                    <a:pt x="25579" y="17088"/>
                    <a:pt x="25311" y="16879"/>
                    <a:pt x="24998" y="16700"/>
                  </a:cubicBezTo>
                  <a:cubicBezTo>
                    <a:pt x="24855" y="16611"/>
                    <a:pt x="24689" y="16564"/>
                    <a:pt x="24522" y="16564"/>
                  </a:cubicBezTo>
                  <a:cubicBezTo>
                    <a:pt x="24412" y="16564"/>
                    <a:pt x="24300" y="16585"/>
                    <a:pt x="24194" y="16626"/>
                  </a:cubicBezTo>
                  <a:cubicBezTo>
                    <a:pt x="23926" y="16730"/>
                    <a:pt x="23672" y="16849"/>
                    <a:pt x="23404" y="16969"/>
                  </a:cubicBezTo>
                  <a:cubicBezTo>
                    <a:pt x="22957" y="17177"/>
                    <a:pt x="22466" y="17296"/>
                    <a:pt x="21959" y="17341"/>
                  </a:cubicBezTo>
                  <a:cubicBezTo>
                    <a:pt x="21468" y="17296"/>
                    <a:pt x="21095" y="17013"/>
                    <a:pt x="21006" y="16626"/>
                  </a:cubicBezTo>
                  <a:cubicBezTo>
                    <a:pt x="20901" y="16254"/>
                    <a:pt x="21050" y="15911"/>
                    <a:pt x="21468" y="15658"/>
                  </a:cubicBezTo>
                  <a:lnTo>
                    <a:pt x="21453" y="15658"/>
                  </a:lnTo>
                  <a:cubicBezTo>
                    <a:pt x="21646" y="15509"/>
                    <a:pt x="21870" y="15404"/>
                    <a:pt x="22093" y="15345"/>
                  </a:cubicBezTo>
                  <a:cubicBezTo>
                    <a:pt x="22644" y="15226"/>
                    <a:pt x="23136" y="14943"/>
                    <a:pt x="23494" y="14525"/>
                  </a:cubicBezTo>
                  <a:cubicBezTo>
                    <a:pt x="23706" y="14259"/>
                    <a:pt x="24020" y="14120"/>
                    <a:pt x="24336" y="14120"/>
                  </a:cubicBezTo>
                  <a:close/>
                  <a:moveTo>
                    <a:pt x="24060" y="0"/>
                  </a:moveTo>
                  <a:lnTo>
                    <a:pt x="24060" y="0"/>
                  </a:lnTo>
                  <a:cubicBezTo>
                    <a:pt x="12633" y="1833"/>
                    <a:pt x="2369" y="11740"/>
                    <a:pt x="0" y="24358"/>
                  </a:cubicBezTo>
                  <a:cubicBezTo>
                    <a:pt x="373" y="25058"/>
                    <a:pt x="402" y="25877"/>
                    <a:pt x="224" y="26786"/>
                  </a:cubicBezTo>
                  <a:cubicBezTo>
                    <a:pt x="75" y="27516"/>
                    <a:pt x="45" y="28261"/>
                    <a:pt x="104" y="29021"/>
                  </a:cubicBezTo>
                  <a:cubicBezTo>
                    <a:pt x="119" y="29289"/>
                    <a:pt x="194" y="29542"/>
                    <a:pt x="313" y="29795"/>
                  </a:cubicBezTo>
                  <a:cubicBezTo>
                    <a:pt x="472" y="30131"/>
                    <a:pt x="805" y="30321"/>
                    <a:pt x="1142" y="30321"/>
                  </a:cubicBezTo>
                  <a:cubicBezTo>
                    <a:pt x="1344" y="30321"/>
                    <a:pt x="1546" y="30253"/>
                    <a:pt x="1713" y="30108"/>
                  </a:cubicBezTo>
                  <a:cubicBezTo>
                    <a:pt x="2071" y="29810"/>
                    <a:pt x="2339" y="29408"/>
                    <a:pt x="2473" y="28961"/>
                  </a:cubicBezTo>
                  <a:cubicBezTo>
                    <a:pt x="2697" y="28291"/>
                    <a:pt x="2875" y="27605"/>
                    <a:pt x="2980" y="26920"/>
                  </a:cubicBezTo>
                  <a:cubicBezTo>
                    <a:pt x="3099" y="26339"/>
                    <a:pt x="3307" y="25788"/>
                    <a:pt x="3605" y="25296"/>
                  </a:cubicBezTo>
                  <a:cubicBezTo>
                    <a:pt x="4231" y="24209"/>
                    <a:pt x="5259" y="23792"/>
                    <a:pt x="6421" y="23628"/>
                  </a:cubicBezTo>
                  <a:cubicBezTo>
                    <a:pt x="7122" y="23563"/>
                    <a:pt x="7822" y="23521"/>
                    <a:pt x="8532" y="23521"/>
                  </a:cubicBezTo>
                  <a:cubicBezTo>
                    <a:pt x="8638" y="23521"/>
                    <a:pt x="8743" y="23522"/>
                    <a:pt x="8849" y="23524"/>
                  </a:cubicBezTo>
                  <a:cubicBezTo>
                    <a:pt x="10697" y="23509"/>
                    <a:pt x="12544" y="23479"/>
                    <a:pt x="14391" y="23419"/>
                  </a:cubicBezTo>
                  <a:cubicBezTo>
                    <a:pt x="14431" y="23419"/>
                    <a:pt x="14472" y="23418"/>
                    <a:pt x="14512" y="23418"/>
                  </a:cubicBezTo>
                  <a:cubicBezTo>
                    <a:pt x="15275" y="23418"/>
                    <a:pt x="16023" y="23552"/>
                    <a:pt x="16730" y="23807"/>
                  </a:cubicBezTo>
                  <a:cubicBezTo>
                    <a:pt x="17028" y="23911"/>
                    <a:pt x="17386" y="24000"/>
                    <a:pt x="17415" y="24417"/>
                  </a:cubicBezTo>
                  <a:cubicBezTo>
                    <a:pt x="17490" y="24849"/>
                    <a:pt x="17311" y="25296"/>
                    <a:pt x="16954" y="25565"/>
                  </a:cubicBezTo>
                  <a:cubicBezTo>
                    <a:pt x="16670" y="25758"/>
                    <a:pt x="16328" y="25907"/>
                    <a:pt x="15970" y="25967"/>
                  </a:cubicBezTo>
                  <a:cubicBezTo>
                    <a:pt x="15479" y="26067"/>
                    <a:pt x="14979" y="26118"/>
                    <a:pt x="14470" y="26118"/>
                  </a:cubicBezTo>
                  <a:cubicBezTo>
                    <a:pt x="14301" y="26118"/>
                    <a:pt x="14130" y="26112"/>
                    <a:pt x="13959" y="26101"/>
                  </a:cubicBezTo>
                  <a:cubicBezTo>
                    <a:pt x="13021" y="26041"/>
                    <a:pt x="12052" y="25967"/>
                    <a:pt x="11114" y="25892"/>
                  </a:cubicBezTo>
                  <a:cubicBezTo>
                    <a:pt x="10998" y="25885"/>
                    <a:pt x="10882" y="25881"/>
                    <a:pt x="10765" y="25881"/>
                  </a:cubicBezTo>
                  <a:cubicBezTo>
                    <a:pt x="10430" y="25881"/>
                    <a:pt x="10093" y="25911"/>
                    <a:pt x="9773" y="25967"/>
                  </a:cubicBezTo>
                  <a:cubicBezTo>
                    <a:pt x="9103" y="26071"/>
                    <a:pt x="8536" y="26518"/>
                    <a:pt x="8283" y="27144"/>
                  </a:cubicBezTo>
                  <a:cubicBezTo>
                    <a:pt x="7941" y="27889"/>
                    <a:pt x="7851" y="28738"/>
                    <a:pt x="8030" y="29542"/>
                  </a:cubicBezTo>
                  <a:cubicBezTo>
                    <a:pt x="8227" y="30445"/>
                    <a:pt x="8866" y="30947"/>
                    <a:pt x="9768" y="30947"/>
                  </a:cubicBezTo>
                  <a:cubicBezTo>
                    <a:pt x="9819" y="30947"/>
                    <a:pt x="9870" y="30946"/>
                    <a:pt x="9922" y="30943"/>
                  </a:cubicBezTo>
                  <a:cubicBezTo>
                    <a:pt x="10831" y="30883"/>
                    <a:pt x="11486" y="30391"/>
                    <a:pt x="12052" y="29751"/>
                  </a:cubicBezTo>
                  <a:cubicBezTo>
                    <a:pt x="12306" y="29438"/>
                    <a:pt x="12529" y="29095"/>
                    <a:pt x="12723" y="28738"/>
                  </a:cubicBezTo>
                  <a:cubicBezTo>
                    <a:pt x="12832" y="28470"/>
                    <a:pt x="13101" y="28311"/>
                    <a:pt x="13383" y="28311"/>
                  </a:cubicBezTo>
                  <a:cubicBezTo>
                    <a:pt x="13446" y="28311"/>
                    <a:pt x="13509" y="28319"/>
                    <a:pt x="13572" y="28335"/>
                  </a:cubicBezTo>
                  <a:cubicBezTo>
                    <a:pt x="13885" y="28380"/>
                    <a:pt x="14183" y="28484"/>
                    <a:pt x="14466" y="28619"/>
                  </a:cubicBezTo>
                  <a:cubicBezTo>
                    <a:pt x="15657" y="29214"/>
                    <a:pt x="16909" y="29721"/>
                    <a:pt x="18190" y="30153"/>
                  </a:cubicBezTo>
                  <a:cubicBezTo>
                    <a:pt x="18488" y="30242"/>
                    <a:pt x="18771" y="30362"/>
                    <a:pt x="19054" y="30510"/>
                  </a:cubicBezTo>
                  <a:cubicBezTo>
                    <a:pt x="19590" y="30779"/>
                    <a:pt x="19695" y="31136"/>
                    <a:pt x="19337" y="31628"/>
                  </a:cubicBezTo>
                  <a:cubicBezTo>
                    <a:pt x="19054" y="32045"/>
                    <a:pt x="18697" y="32402"/>
                    <a:pt x="18279" y="32715"/>
                  </a:cubicBezTo>
                  <a:cubicBezTo>
                    <a:pt x="16924" y="33788"/>
                    <a:pt x="15300" y="34518"/>
                    <a:pt x="13587" y="34816"/>
                  </a:cubicBezTo>
                  <a:cubicBezTo>
                    <a:pt x="13319" y="34861"/>
                    <a:pt x="13065" y="34920"/>
                    <a:pt x="12812" y="35010"/>
                  </a:cubicBezTo>
                  <a:cubicBezTo>
                    <a:pt x="12097" y="35278"/>
                    <a:pt x="11754" y="35829"/>
                    <a:pt x="11844" y="36589"/>
                  </a:cubicBezTo>
                  <a:cubicBezTo>
                    <a:pt x="11918" y="37110"/>
                    <a:pt x="12097" y="37632"/>
                    <a:pt x="12365" y="38093"/>
                  </a:cubicBezTo>
                  <a:cubicBezTo>
                    <a:pt x="12797" y="38942"/>
                    <a:pt x="13304" y="39732"/>
                    <a:pt x="13721" y="40581"/>
                  </a:cubicBezTo>
                  <a:cubicBezTo>
                    <a:pt x="14525" y="42175"/>
                    <a:pt x="14987" y="43933"/>
                    <a:pt x="15076" y="45736"/>
                  </a:cubicBezTo>
                  <a:cubicBezTo>
                    <a:pt x="15076" y="45959"/>
                    <a:pt x="15106" y="46183"/>
                    <a:pt x="15136" y="46406"/>
                  </a:cubicBezTo>
                  <a:cubicBezTo>
                    <a:pt x="15240" y="47687"/>
                    <a:pt x="15866" y="48864"/>
                    <a:pt x="16864" y="49684"/>
                  </a:cubicBezTo>
                  <a:cubicBezTo>
                    <a:pt x="17132" y="49922"/>
                    <a:pt x="17400" y="50160"/>
                    <a:pt x="17654" y="50414"/>
                  </a:cubicBezTo>
                  <a:cubicBezTo>
                    <a:pt x="18011" y="50741"/>
                    <a:pt x="18220" y="51188"/>
                    <a:pt x="18250" y="51680"/>
                  </a:cubicBezTo>
                  <a:cubicBezTo>
                    <a:pt x="18294" y="52157"/>
                    <a:pt x="18265" y="52633"/>
                    <a:pt x="18175" y="53110"/>
                  </a:cubicBezTo>
                  <a:cubicBezTo>
                    <a:pt x="18101" y="53512"/>
                    <a:pt x="18056" y="53929"/>
                    <a:pt x="18056" y="54347"/>
                  </a:cubicBezTo>
                  <a:cubicBezTo>
                    <a:pt x="18041" y="55285"/>
                    <a:pt x="18428" y="55836"/>
                    <a:pt x="19322" y="56119"/>
                  </a:cubicBezTo>
                  <a:cubicBezTo>
                    <a:pt x="19590" y="56209"/>
                    <a:pt x="19873" y="56268"/>
                    <a:pt x="20142" y="56328"/>
                  </a:cubicBezTo>
                  <a:cubicBezTo>
                    <a:pt x="20440" y="56358"/>
                    <a:pt x="20663" y="56596"/>
                    <a:pt x="20708" y="56879"/>
                  </a:cubicBezTo>
                  <a:cubicBezTo>
                    <a:pt x="20767" y="57177"/>
                    <a:pt x="20782" y="57475"/>
                    <a:pt x="20767" y="57773"/>
                  </a:cubicBezTo>
                  <a:cubicBezTo>
                    <a:pt x="20723" y="58235"/>
                    <a:pt x="20693" y="58712"/>
                    <a:pt x="20678" y="59158"/>
                  </a:cubicBezTo>
                  <a:cubicBezTo>
                    <a:pt x="20648" y="59933"/>
                    <a:pt x="20857" y="60678"/>
                    <a:pt x="21304" y="61319"/>
                  </a:cubicBezTo>
                  <a:cubicBezTo>
                    <a:pt x="21482" y="61557"/>
                    <a:pt x="21691" y="61765"/>
                    <a:pt x="21944" y="61929"/>
                  </a:cubicBezTo>
                  <a:cubicBezTo>
                    <a:pt x="22156" y="62091"/>
                    <a:pt x="22403" y="62170"/>
                    <a:pt x="22648" y="62170"/>
                  </a:cubicBezTo>
                  <a:cubicBezTo>
                    <a:pt x="22990" y="62170"/>
                    <a:pt x="23327" y="62016"/>
                    <a:pt x="23553" y="61721"/>
                  </a:cubicBezTo>
                  <a:cubicBezTo>
                    <a:pt x="23881" y="61319"/>
                    <a:pt x="24089" y="60812"/>
                    <a:pt x="24119" y="60291"/>
                  </a:cubicBezTo>
                  <a:cubicBezTo>
                    <a:pt x="24134" y="60097"/>
                    <a:pt x="24134" y="59888"/>
                    <a:pt x="24164" y="59710"/>
                  </a:cubicBezTo>
                  <a:cubicBezTo>
                    <a:pt x="24209" y="59427"/>
                    <a:pt x="24313" y="59337"/>
                    <a:pt x="24581" y="59337"/>
                  </a:cubicBezTo>
                  <a:cubicBezTo>
                    <a:pt x="25311" y="59337"/>
                    <a:pt x="26041" y="59233"/>
                    <a:pt x="26741" y="59009"/>
                  </a:cubicBezTo>
                  <a:cubicBezTo>
                    <a:pt x="26831" y="58980"/>
                    <a:pt x="26920" y="58965"/>
                    <a:pt x="27009" y="58965"/>
                  </a:cubicBezTo>
                  <a:cubicBezTo>
                    <a:pt x="27054" y="58962"/>
                    <a:pt x="27096" y="58960"/>
                    <a:pt x="27134" y="58960"/>
                  </a:cubicBezTo>
                  <a:cubicBezTo>
                    <a:pt x="27505" y="58960"/>
                    <a:pt x="27588" y="59099"/>
                    <a:pt x="27561" y="59531"/>
                  </a:cubicBezTo>
                  <a:cubicBezTo>
                    <a:pt x="27546" y="60142"/>
                    <a:pt x="27471" y="60752"/>
                    <a:pt x="27382" y="61348"/>
                  </a:cubicBezTo>
                  <a:cubicBezTo>
                    <a:pt x="27322" y="61736"/>
                    <a:pt x="27337" y="62123"/>
                    <a:pt x="27412" y="62510"/>
                  </a:cubicBezTo>
                  <a:cubicBezTo>
                    <a:pt x="27569" y="63257"/>
                    <a:pt x="28049" y="63682"/>
                    <a:pt x="28750" y="63682"/>
                  </a:cubicBezTo>
                  <a:cubicBezTo>
                    <a:pt x="28846" y="63682"/>
                    <a:pt x="28946" y="63674"/>
                    <a:pt x="29050" y="63657"/>
                  </a:cubicBezTo>
                  <a:cubicBezTo>
                    <a:pt x="29602" y="63598"/>
                    <a:pt x="30093" y="63270"/>
                    <a:pt x="30376" y="62779"/>
                  </a:cubicBezTo>
                  <a:cubicBezTo>
                    <a:pt x="30600" y="62376"/>
                    <a:pt x="30749" y="61959"/>
                    <a:pt x="30823" y="61512"/>
                  </a:cubicBezTo>
                  <a:cubicBezTo>
                    <a:pt x="31062" y="60350"/>
                    <a:pt x="31494" y="59248"/>
                    <a:pt x="32134" y="58250"/>
                  </a:cubicBezTo>
                  <a:cubicBezTo>
                    <a:pt x="32805" y="57147"/>
                    <a:pt x="33147" y="55941"/>
                    <a:pt x="33356" y="54674"/>
                  </a:cubicBezTo>
                  <a:cubicBezTo>
                    <a:pt x="33579" y="53289"/>
                    <a:pt x="33505" y="51903"/>
                    <a:pt x="33490" y="50518"/>
                  </a:cubicBezTo>
                  <a:cubicBezTo>
                    <a:pt x="33475" y="49877"/>
                    <a:pt x="33400" y="49222"/>
                    <a:pt x="33445" y="48596"/>
                  </a:cubicBezTo>
                  <a:cubicBezTo>
                    <a:pt x="33520" y="47464"/>
                    <a:pt x="33758" y="46376"/>
                    <a:pt x="34518" y="45468"/>
                  </a:cubicBezTo>
                  <a:cubicBezTo>
                    <a:pt x="34890" y="45006"/>
                    <a:pt x="35233" y="44514"/>
                    <a:pt x="35575" y="44023"/>
                  </a:cubicBezTo>
                  <a:cubicBezTo>
                    <a:pt x="36305" y="43010"/>
                    <a:pt x="37259" y="42190"/>
                    <a:pt x="38361" y="41609"/>
                  </a:cubicBezTo>
                  <a:cubicBezTo>
                    <a:pt x="38953" y="41293"/>
                    <a:pt x="39607" y="41129"/>
                    <a:pt x="40267" y="41129"/>
                  </a:cubicBezTo>
                  <a:cubicBezTo>
                    <a:pt x="40322" y="41129"/>
                    <a:pt x="40377" y="41130"/>
                    <a:pt x="40432" y="41132"/>
                  </a:cubicBezTo>
                  <a:cubicBezTo>
                    <a:pt x="41162" y="41192"/>
                    <a:pt x="41892" y="41296"/>
                    <a:pt x="42607" y="41430"/>
                  </a:cubicBezTo>
                  <a:cubicBezTo>
                    <a:pt x="43150" y="41512"/>
                    <a:pt x="43693" y="41643"/>
                    <a:pt x="44259" y="41643"/>
                  </a:cubicBezTo>
                  <a:cubicBezTo>
                    <a:pt x="44314" y="41643"/>
                    <a:pt x="44369" y="41642"/>
                    <a:pt x="44425" y="41639"/>
                  </a:cubicBezTo>
                  <a:cubicBezTo>
                    <a:pt x="45065" y="41624"/>
                    <a:pt x="45706" y="41505"/>
                    <a:pt x="46302" y="41267"/>
                  </a:cubicBezTo>
                  <a:cubicBezTo>
                    <a:pt x="46417" y="41219"/>
                    <a:pt x="46500" y="41192"/>
                    <a:pt x="46560" y="41192"/>
                  </a:cubicBezTo>
                  <a:cubicBezTo>
                    <a:pt x="46672" y="41192"/>
                    <a:pt x="46710" y="41283"/>
                    <a:pt x="46749" y="41505"/>
                  </a:cubicBezTo>
                  <a:cubicBezTo>
                    <a:pt x="46823" y="41892"/>
                    <a:pt x="46868" y="42280"/>
                    <a:pt x="46913" y="42667"/>
                  </a:cubicBezTo>
                  <a:cubicBezTo>
                    <a:pt x="46942" y="43010"/>
                    <a:pt x="47047" y="43337"/>
                    <a:pt x="47210" y="43635"/>
                  </a:cubicBezTo>
                  <a:cubicBezTo>
                    <a:pt x="47417" y="44022"/>
                    <a:pt x="47824" y="44264"/>
                    <a:pt x="48249" y="44264"/>
                  </a:cubicBezTo>
                  <a:cubicBezTo>
                    <a:pt x="48315" y="44264"/>
                    <a:pt x="48381" y="44258"/>
                    <a:pt x="48447" y="44246"/>
                  </a:cubicBezTo>
                  <a:cubicBezTo>
                    <a:pt x="49564" y="44097"/>
                    <a:pt x="50399" y="43039"/>
                    <a:pt x="50309" y="41833"/>
                  </a:cubicBezTo>
                  <a:cubicBezTo>
                    <a:pt x="50294" y="41490"/>
                    <a:pt x="50220" y="41147"/>
                    <a:pt x="50175" y="40820"/>
                  </a:cubicBezTo>
                  <a:cubicBezTo>
                    <a:pt x="50145" y="40671"/>
                    <a:pt x="50116" y="40522"/>
                    <a:pt x="50101" y="40373"/>
                  </a:cubicBezTo>
                  <a:cubicBezTo>
                    <a:pt x="50071" y="39881"/>
                    <a:pt x="50175" y="39717"/>
                    <a:pt x="50637" y="39583"/>
                  </a:cubicBezTo>
                  <a:cubicBezTo>
                    <a:pt x="50935" y="39494"/>
                    <a:pt x="51248" y="39434"/>
                    <a:pt x="51546" y="39345"/>
                  </a:cubicBezTo>
                  <a:cubicBezTo>
                    <a:pt x="53229" y="38823"/>
                    <a:pt x="53840" y="37632"/>
                    <a:pt x="53289" y="35978"/>
                  </a:cubicBezTo>
                  <a:cubicBezTo>
                    <a:pt x="53289" y="35963"/>
                    <a:pt x="53274" y="35948"/>
                    <a:pt x="53274" y="35933"/>
                  </a:cubicBezTo>
                  <a:cubicBezTo>
                    <a:pt x="52842" y="34726"/>
                    <a:pt x="52797" y="34816"/>
                    <a:pt x="53289" y="33430"/>
                  </a:cubicBezTo>
                  <a:cubicBezTo>
                    <a:pt x="53438" y="33013"/>
                    <a:pt x="53572" y="32581"/>
                    <a:pt x="53661" y="32149"/>
                  </a:cubicBezTo>
                  <a:cubicBezTo>
                    <a:pt x="53870" y="30957"/>
                    <a:pt x="53587" y="29870"/>
                    <a:pt x="52961" y="28857"/>
                  </a:cubicBezTo>
                  <a:cubicBezTo>
                    <a:pt x="52484" y="28112"/>
                    <a:pt x="51888" y="27442"/>
                    <a:pt x="51203" y="26890"/>
                  </a:cubicBezTo>
                  <a:cubicBezTo>
                    <a:pt x="49996" y="25907"/>
                    <a:pt x="48834" y="24894"/>
                    <a:pt x="47717" y="23807"/>
                  </a:cubicBezTo>
                  <a:cubicBezTo>
                    <a:pt x="47464" y="23568"/>
                    <a:pt x="47225" y="23315"/>
                    <a:pt x="47002" y="23062"/>
                  </a:cubicBezTo>
                  <a:cubicBezTo>
                    <a:pt x="46257" y="22213"/>
                    <a:pt x="45616" y="21274"/>
                    <a:pt x="44678" y="20604"/>
                  </a:cubicBezTo>
                  <a:lnTo>
                    <a:pt x="44663" y="20604"/>
                  </a:lnTo>
                  <a:cubicBezTo>
                    <a:pt x="44499" y="20559"/>
                    <a:pt x="44350" y="20499"/>
                    <a:pt x="44216" y="20425"/>
                  </a:cubicBezTo>
                  <a:cubicBezTo>
                    <a:pt x="43635" y="20172"/>
                    <a:pt x="43024" y="20008"/>
                    <a:pt x="42399" y="19963"/>
                  </a:cubicBezTo>
                  <a:cubicBezTo>
                    <a:pt x="42257" y="19955"/>
                    <a:pt x="42116" y="19950"/>
                    <a:pt x="41975" y="19950"/>
                  </a:cubicBezTo>
                  <a:cubicBezTo>
                    <a:pt x="41119" y="19950"/>
                    <a:pt x="40270" y="20107"/>
                    <a:pt x="39464" y="20440"/>
                  </a:cubicBezTo>
                  <a:cubicBezTo>
                    <a:pt x="38629" y="20782"/>
                    <a:pt x="37810" y="21125"/>
                    <a:pt x="36976" y="21468"/>
                  </a:cubicBezTo>
                  <a:cubicBezTo>
                    <a:pt x="35590" y="22019"/>
                    <a:pt x="34205" y="22540"/>
                    <a:pt x="32715" y="22808"/>
                  </a:cubicBezTo>
                  <a:cubicBezTo>
                    <a:pt x="31723" y="22993"/>
                    <a:pt x="30730" y="23125"/>
                    <a:pt x="29737" y="23125"/>
                  </a:cubicBezTo>
                  <a:cubicBezTo>
                    <a:pt x="28883" y="23125"/>
                    <a:pt x="28028" y="23027"/>
                    <a:pt x="27173" y="22779"/>
                  </a:cubicBezTo>
                  <a:cubicBezTo>
                    <a:pt x="26697" y="22630"/>
                    <a:pt x="26190" y="22555"/>
                    <a:pt x="25684" y="22540"/>
                  </a:cubicBezTo>
                  <a:cubicBezTo>
                    <a:pt x="24656" y="22540"/>
                    <a:pt x="23821" y="22868"/>
                    <a:pt x="23211" y="23747"/>
                  </a:cubicBezTo>
                  <a:cubicBezTo>
                    <a:pt x="23002" y="24045"/>
                    <a:pt x="22808" y="24373"/>
                    <a:pt x="22630" y="24700"/>
                  </a:cubicBezTo>
                  <a:cubicBezTo>
                    <a:pt x="22421" y="25118"/>
                    <a:pt x="22242" y="25535"/>
                    <a:pt x="22034" y="25952"/>
                  </a:cubicBezTo>
                  <a:cubicBezTo>
                    <a:pt x="21885" y="26324"/>
                    <a:pt x="21631" y="26652"/>
                    <a:pt x="21289" y="26890"/>
                  </a:cubicBezTo>
                  <a:cubicBezTo>
                    <a:pt x="21123" y="27000"/>
                    <a:pt x="20959" y="27051"/>
                    <a:pt x="20811" y="27051"/>
                  </a:cubicBezTo>
                  <a:cubicBezTo>
                    <a:pt x="20493" y="27051"/>
                    <a:pt x="20242" y="26815"/>
                    <a:pt x="20171" y="26399"/>
                  </a:cubicBezTo>
                  <a:cubicBezTo>
                    <a:pt x="20127" y="26160"/>
                    <a:pt x="20142" y="25922"/>
                    <a:pt x="20216" y="25684"/>
                  </a:cubicBezTo>
                  <a:cubicBezTo>
                    <a:pt x="20425" y="24984"/>
                    <a:pt x="20812" y="24388"/>
                    <a:pt x="21199" y="23777"/>
                  </a:cubicBezTo>
                  <a:cubicBezTo>
                    <a:pt x="21706" y="22972"/>
                    <a:pt x="22138" y="22123"/>
                    <a:pt x="22466" y="21214"/>
                  </a:cubicBezTo>
                  <a:cubicBezTo>
                    <a:pt x="22630" y="20753"/>
                    <a:pt x="22868" y="20321"/>
                    <a:pt x="23196" y="19948"/>
                  </a:cubicBezTo>
                  <a:cubicBezTo>
                    <a:pt x="23349" y="19753"/>
                    <a:pt x="23581" y="19649"/>
                    <a:pt x="23818" y="19649"/>
                  </a:cubicBezTo>
                  <a:cubicBezTo>
                    <a:pt x="23834" y="19649"/>
                    <a:pt x="23850" y="19649"/>
                    <a:pt x="23866" y="19650"/>
                  </a:cubicBezTo>
                  <a:cubicBezTo>
                    <a:pt x="24268" y="19680"/>
                    <a:pt x="24656" y="19769"/>
                    <a:pt x="25028" y="19933"/>
                  </a:cubicBezTo>
                  <a:cubicBezTo>
                    <a:pt x="25419" y="20106"/>
                    <a:pt x="25799" y="20187"/>
                    <a:pt x="26169" y="20187"/>
                  </a:cubicBezTo>
                  <a:cubicBezTo>
                    <a:pt x="26788" y="20187"/>
                    <a:pt x="27380" y="19961"/>
                    <a:pt x="27948" y="19561"/>
                  </a:cubicBezTo>
                  <a:cubicBezTo>
                    <a:pt x="28335" y="19293"/>
                    <a:pt x="28663" y="18935"/>
                    <a:pt x="29035" y="18637"/>
                  </a:cubicBezTo>
                  <a:cubicBezTo>
                    <a:pt x="29199" y="18518"/>
                    <a:pt x="29333" y="18354"/>
                    <a:pt x="29557" y="18339"/>
                  </a:cubicBezTo>
                  <a:lnTo>
                    <a:pt x="29557" y="18339"/>
                  </a:lnTo>
                  <a:cubicBezTo>
                    <a:pt x="29587" y="18458"/>
                    <a:pt x="29587" y="18592"/>
                    <a:pt x="29542" y="18712"/>
                  </a:cubicBezTo>
                  <a:cubicBezTo>
                    <a:pt x="29497" y="18965"/>
                    <a:pt x="29512" y="19218"/>
                    <a:pt x="29542" y="19471"/>
                  </a:cubicBezTo>
                  <a:cubicBezTo>
                    <a:pt x="29603" y="19984"/>
                    <a:pt x="30034" y="20346"/>
                    <a:pt x="30515" y="20346"/>
                  </a:cubicBezTo>
                  <a:cubicBezTo>
                    <a:pt x="30621" y="20346"/>
                    <a:pt x="30730" y="20329"/>
                    <a:pt x="30838" y="20291"/>
                  </a:cubicBezTo>
                  <a:cubicBezTo>
                    <a:pt x="31076" y="20216"/>
                    <a:pt x="31300" y="20097"/>
                    <a:pt x="31494" y="19933"/>
                  </a:cubicBezTo>
                  <a:cubicBezTo>
                    <a:pt x="32373" y="19248"/>
                    <a:pt x="32879" y="18324"/>
                    <a:pt x="33177" y="17296"/>
                  </a:cubicBezTo>
                  <a:cubicBezTo>
                    <a:pt x="33505" y="16134"/>
                    <a:pt x="34324" y="15524"/>
                    <a:pt x="35367" y="15106"/>
                  </a:cubicBezTo>
                  <a:cubicBezTo>
                    <a:pt x="35536" y="15042"/>
                    <a:pt x="35716" y="14999"/>
                    <a:pt x="35897" y="14999"/>
                  </a:cubicBezTo>
                  <a:cubicBezTo>
                    <a:pt x="35924" y="14999"/>
                    <a:pt x="35951" y="15000"/>
                    <a:pt x="35978" y="15002"/>
                  </a:cubicBezTo>
                  <a:cubicBezTo>
                    <a:pt x="36261" y="15017"/>
                    <a:pt x="36350" y="15136"/>
                    <a:pt x="36305" y="15419"/>
                  </a:cubicBezTo>
                  <a:cubicBezTo>
                    <a:pt x="36246" y="15673"/>
                    <a:pt x="36127" y="15926"/>
                    <a:pt x="35978" y="16134"/>
                  </a:cubicBezTo>
                  <a:cubicBezTo>
                    <a:pt x="35680" y="16566"/>
                    <a:pt x="35382" y="16969"/>
                    <a:pt x="35039" y="17341"/>
                  </a:cubicBezTo>
                  <a:cubicBezTo>
                    <a:pt x="34741" y="17699"/>
                    <a:pt x="34503" y="18101"/>
                    <a:pt x="34354" y="18533"/>
                  </a:cubicBezTo>
                  <a:cubicBezTo>
                    <a:pt x="34160" y="19054"/>
                    <a:pt x="34443" y="19635"/>
                    <a:pt x="34965" y="19814"/>
                  </a:cubicBezTo>
                  <a:cubicBezTo>
                    <a:pt x="35153" y="19885"/>
                    <a:pt x="35351" y="19928"/>
                    <a:pt x="35551" y="19928"/>
                  </a:cubicBezTo>
                  <a:cubicBezTo>
                    <a:pt x="35604" y="19928"/>
                    <a:pt x="35657" y="19925"/>
                    <a:pt x="35710" y="19918"/>
                  </a:cubicBezTo>
                  <a:cubicBezTo>
                    <a:pt x="36112" y="19889"/>
                    <a:pt x="36499" y="19799"/>
                    <a:pt x="36886" y="19665"/>
                  </a:cubicBezTo>
                  <a:cubicBezTo>
                    <a:pt x="37512" y="19442"/>
                    <a:pt x="38138" y="19188"/>
                    <a:pt x="38749" y="18890"/>
                  </a:cubicBezTo>
                  <a:cubicBezTo>
                    <a:pt x="39223" y="18676"/>
                    <a:pt x="39733" y="18568"/>
                    <a:pt x="40244" y="18568"/>
                  </a:cubicBezTo>
                  <a:cubicBezTo>
                    <a:pt x="40727" y="18568"/>
                    <a:pt x="41212" y="18665"/>
                    <a:pt x="41669" y="18861"/>
                  </a:cubicBezTo>
                  <a:cubicBezTo>
                    <a:pt x="42741" y="19308"/>
                    <a:pt x="43739" y="19889"/>
                    <a:pt x="44678" y="20604"/>
                  </a:cubicBezTo>
                  <a:lnTo>
                    <a:pt x="44693" y="20604"/>
                  </a:lnTo>
                  <a:cubicBezTo>
                    <a:pt x="44976" y="20738"/>
                    <a:pt x="45259" y="20872"/>
                    <a:pt x="45527" y="20991"/>
                  </a:cubicBezTo>
                  <a:cubicBezTo>
                    <a:pt x="45784" y="21114"/>
                    <a:pt x="46070" y="21181"/>
                    <a:pt x="46359" y="21181"/>
                  </a:cubicBezTo>
                  <a:cubicBezTo>
                    <a:pt x="46489" y="21181"/>
                    <a:pt x="46620" y="21168"/>
                    <a:pt x="46749" y="21140"/>
                  </a:cubicBezTo>
                  <a:cubicBezTo>
                    <a:pt x="47479" y="21021"/>
                    <a:pt x="47926" y="20276"/>
                    <a:pt x="47687" y="19576"/>
                  </a:cubicBezTo>
                  <a:cubicBezTo>
                    <a:pt x="47657" y="19516"/>
                    <a:pt x="47643" y="19442"/>
                    <a:pt x="47598" y="19367"/>
                  </a:cubicBezTo>
                  <a:cubicBezTo>
                    <a:pt x="47404" y="18995"/>
                    <a:pt x="47359" y="18563"/>
                    <a:pt x="47464" y="18160"/>
                  </a:cubicBezTo>
                  <a:cubicBezTo>
                    <a:pt x="47628" y="17490"/>
                    <a:pt x="47374" y="16939"/>
                    <a:pt x="46838" y="16507"/>
                  </a:cubicBezTo>
                  <a:cubicBezTo>
                    <a:pt x="46376" y="16134"/>
                    <a:pt x="45840" y="15881"/>
                    <a:pt x="45274" y="15762"/>
                  </a:cubicBezTo>
                  <a:cubicBezTo>
                    <a:pt x="44886" y="15673"/>
                    <a:pt x="44514" y="15553"/>
                    <a:pt x="44156" y="15404"/>
                  </a:cubicBezTo>
                  <a:cubicBezTo>
                    <a:pt x="43799" y="15270"/>
                    <a:pt x="43561" y="14898"/>
                    <a:pt x="43605" y="14511"/>
                  </a:cubicBezTo>
                  <a:cubicBezTo>
                    <a:pt x="43605" y="14332"/>
                    <a:pt x="43635" y="14123"/>
                    <a:pt x="43650" y="13930"/>
                  </a:cubicBezTo>
                  <a:cubicBezTo>
                    <a:pt x="43695" y="13080"/>
                    <a:pt x="43307" y="12470"/>
                    <a:pt x="42562" y="12067"/>
                  </a:cubicBezTo>
                  <a:cubicBezTo>
                    <a:pt x="42220" y="11889"/>
                    <a:pt x="41847" y="11769"/>
                    <a:pt x="41460" y="11695"/>
                  </a:cubicBezTo>
                  <a:cubicBezTo>
                    <a:pt x="41400" y="11695"/>
                    <a:pt x="41341" y="11680"/>
                    <a:pt x="41281" y="11680"/>
                  </a:cubicBezTo>
                  <a:cubicBezTo>
                    <a:pt x="40030" y="11397"/>
                    <a:pt x="40000" y="11442"/>
                    <a:pt x="39479" y="10309"/>
                  </a:cubicBezTo>
                  <a:cubicBezTo>
                    <a:pt x="39255" y="9788"/>
                    <a:pt x="38853" y="9356"/>
                    <a:pt x="38361" y="9073"/>
                  </a:cubicBezTo>
                  <a:cubicBezTo>
                    <a:pt x="38019" y="8894"/>
                    <a:pt x="37676" y="8701"/>
                    <a:pt x="37348" y="8492"/>
                  </a:cubicBezTo>
                  <a:cubicBezTo>
                    <a:pt x="36991" y="8268"/>
                    <a:pt x="36961" y="8120"/>
                    <a:pt x="37184" y="7762"/>
                  </a:cubicBezTo>
                  <a:cubicBezTo>
                    <a:pt x="37319" y="7568"/>
                    <a:pt x="37453" y="7375"/>
                    <a:pt x="37572" y="7166"/>
                  </a:cubicBezTo>
                  <a:cubicBezTo>
                    <a:pt x="38063" y="6257"/>
                    <a:pt x="37840" y="5349"/>
                    <a:pt x="36991" y="4768"/>
                  </a:cubicBezTo>
                  <a:cubicBezTo>
                    <a:pt x="36648" y="4544"/>
                    <a:pt x="36291" y="4365"/>
                    <a:pt x="35903" y="4246"/>
                  </a:cubicBezTo>
                  <a:cubicBezTo>
                    <a:pt x="34741" y="3859"/>
                    <a:pt x="33594" y="3412"/>
                    <a:pt x="32477" y="2905"/>
                  </a:cubicBezTo>
                  <a:cubicBezTo>
                    <a:pt x="32104" y="2712"/>
                    <a:pt x="31702" y="2607"/>
                    <a:pt x="31270" y="2607"/>
                  </a:cubicBezTo>
                  <a:cubicBezTo>
                    <a:pt x="31249" y="2607"/>
                    <a:pt x="31229" y="2607"/>
                    <a:pt x="31208" y="2607"/>
                  </a:cubicBezTo>
                  <a:cubicBezTo>
                    <a:pt x="30082" y="2607"/>
                    <a:pt x="29365" y="3403"/>
                    <a:pt x="29467" y="4544"/>
                  </a:cubicBezTo>
                  <a:cubicBezTo>
                    <a:pt x="29467" y="4604"/>
                    <a:pt x="29497" y="4663"/>
                    <a:pt x="29497" y="4708"/>
                  </a:cubicBezTo>
                  <a:cubicBezTo>
                    <a:pt x="29509" y="4962"/>
                    <a:pt x="29463" y="5049"/>
                    <a:pt x="29278" y="5049"/>
                  </a:cubicBezTo>
                  <a:cubicBezTo>
                    <a:pt x="29234" y="5049"/>
                    <a:pt x="29184" y="5044"/>
                    <a:pt x="29125" y="5036"/>
                  </a:cubicBezTo>
                  <a:cubicBezTo>
                    <a:pt x="28574" y="4946"/>
                    <a:pt x="28067" y="4663"/>
                    <a:pt x="27710" y="4231"/>
                  </a:cubicBezTo>
                  <a:cubicBezTo>
                    <a:pt x="27427" y="3904"/>
                    <a:pt x="27129" y="3591"/>
                    <a:pt x="26816" y="3293"/>
                  </a:cubicBezTo>
                  <a:cubicBezTo>
                    <a:pt x="26171" y="2688"/>
                    <a:pt x="25411" y="2478"/>
                    <a:pt x="24575" y="2478"/>
                  </a:cubicBezTo>
                  <a:cubicBezTo>
                    <a:pt x="24464" y="2478"/>
                    <a:pt x="24352" y="2481"/>
                    <a:pt x="24238" y="2488"/>
                  </a:cubicBezTo>
                  <a:cubicBezTo>
                    <a:pt x="24158" y="2494"/>
                    <a:pt x="24090" y="2498"/>
                    <a:pt x="24035" y="2498"/>
                  </a:cubicBezTo>
                  <a:cubicBezTo>
                    <a:pt x="23793" y="2498"/>
                    <a:pt x="23773" y="2422"/>
                    <a:pt x="23821" y="2071"/>
                  </a:cubicBezTo>
                  <a:cubicBezTo>
                    <a:pt x="23866" y="1669"/>
                    <a:pt x="23940" y="1267"/>
                    <a:pt x="24030" y="879"/>
                  </a:cubicBezTo>
                  <a:cubicBezTo>
                    <a:pt x="24089" y="581"/>
                    <a:pt x="24104" y="283"/>
                    <a:pt x="24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5410231" y="4171393"/>
              <a:ext cx="423495" cy="556687"/>
            </a:xfrm>
            <a:custGeom>
              <a:avLst/>
              <a:gdLst/>
              <a:ahLst/>
              <a:cxnLst/>
              <a:rect l="l" t="t" r="r" b="b"/>
              <a:pathLst>
                <a:path w="16448" h="21621" extrusionOk="0">
                  <a:moveTo>
                    <a:pt x="15413" y="0"/>
                  </a:moveTo>
                  <a:cubicBezTo>
                    <a:pt x="14727" y="0"/>
                    <a:pt x="14231" y="312"/>
                    <a:pt x="13826" y="898"/>
                  </a:cubicBezTo>
                  <a:cubicBezTo>
                    <a:pt x="13394" y="1539"/>
                    <a:pt x="13215" y="2254"/>
                    <a:pt x="13036" y="2984"/>
                  </a:cubicBezTo>
                  <a:cubicBezTo>
                    <a:pt x="12947" y="3401"/>
                    <a:pt x="12857" y="3803"/>
                    <a:pt x="12768" y="4206"/>
                  </a:cubicBezTo>
                  <a:cubicBezTo>
                    <a:pt x="12396" y="5725"/>
                    <a:pt x="11472" y="6738"/>
                    <a:pt x="10072" y="7349"/>
                  </a:cubicBezTo>
                  <a:cubicBezTo>
                    <a:pt x="9178" y="7722"/>
                    <a:pt x="8269" y="8064"/>
                    <a:pt x="7360" y="8437"/>
                  </a:cubicBezTo>
                  <a:cubicBezTo>
                    <a:pt x="5722" y="9107"/>
                    <a:pt x="4127" y="9926"/>
                    <a:pt x="2519" y="10671"/>
                  </a:cubicBezTo>
                  <a:cubicBezTo>
                    <a:pt x="2206" y="10805"/>
                    <a:pt x="1923" y="10984"/>
                    <a:pt x="1654" y="11208"/>
                  </a:cubicBezTo>
                  <a:cubicBezTo>
                    <a:pt x="1148" y="11595"/>
                    <a:pt x="969" y="12265"/>
                    <a:pt x="1193" y="12861"/>
                  </a:cubicBezTo>
                  <a:cubicBezTo>
                    <a:pt x="1371" y="13353"/>
                    <a:pt x="1640" y="13815"/>
                    <a:pt x="1997" y="14202"/>
                  </a:cubicBezTo>
                  <a:cubicBezTo>
                    <a:pt x="2206" y="14455"/>
                    <a:pt x="2429" y="14694"/>
                    <a:pt x="2623" y="14962"/>
                  </a:cubicBezTo>
                  <a:cubicBezTo>
                    <a:pt x="2951" y="15349"/>
                    <a:pt x="3010" y="15885"/>
                    <a:pt x="2772" y="16347"/>
                  </a:cubicBezTo>
                  <a:cubicBezTo>
                    <a:pt x="2519" y="16869"/>
                    <a:pt x="2131" y="17316"/>
                    <a:pt x="1654" y="17658"/>
                  </a:cubicBezTo>
                  <a:cubicBezTo>
                    <a:pt x="1416" y="17822"/>
                    <a:pt x="1163" y="17986"/>
                    <a:pt x="924" y="18180"/>
                  </a:cubicBezTo>
                  <a:cubicBezTo>
                    <a:pt x="16" y="18820"/>
                    <a:pt x="1" y="20161"/>
                    <a:pt x="895" y="20831"/>
                  </a:cubicBezTo>
                  <a:cubicBezTo>
                    <a:pt x="1133" y="21010"/>
                    <a:pt x="1386" y="21159"/>
                    <a:pt x="1684" y="21248"/>
                  </a:cubicBezTo>
                  <a:cubicBezTo>
                    <a:pt x="1863" y="21323"/>
                    <a:pt x="2042" y="21368"/>
                    <a:pt x="2235" y="21442"/>
                  </a:cubicBezTo>
                  <a:cubicBezTo>
                    <a:pt x="2399" y="21487"/>
                    <a:pt x="2548" y="21546"/>
                    <a:pt x="2682" y="21621"/>
                  </a:cubicBezTo>
                  <a:cubicBezTo>
                    <a:pt x="10116" y="17345"/>
                    <a:pt x="15852" y="8645"/>
                    <a:pt x="16448" y="243"/>
                  </a:cubicBezTo>
                  <a:lnTo>
                    <a:pt x="16388" y="213"/>
                  </a:lnTo>
                  <a:cubicBezTo>
                    <a:pt x="16120" y="109"/>
                    <a:pt x="15837" y="34"/>
                    <a:pt x="15554" y="5"/>
                  </a:cubicBezTo>
                  <a:cubicBezTo>
                    <a:pt x="15506" y="2"/>
                    <a:pt x="15459" y="0"/>
                    <a:pt x="15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5440535" y="3317701"/>
              <a:ext cx="406630" cy="616884"/>
            </a:xfrm>
            <a:custGeom>
              <a:avLst/>
              <a:gdLst/>
              <a:ahLst/>
              <a:cxnLst/>
              <a:rect l="l" t="t" r="r" b="b"/>
              <a:pathLst>
                <a:path w="15793" h="23959" extrusionOk="0">
                  <a:moveTo>
                    <a:pt x="3025" y="1"/>
                  </a:moveTo>
                  <a:cubicBezTo>
                    <a:pt x="2950" y="16"/>
                    <a:pt x="2876" y="30"/>
                    <a:pt x="2801" y="60"/>
                  </a:cubicBezTo>
                  <a:cubicBezTo>
                    <a:pt x="2310" y="209"/>
                    <a:pt x="1833" y="388"/>
                    <a:pt x="1386" y="612"/>
                  </a:cubicBezTo>
                  <a:cubicBezTo>
                    <a:pt x="954" y="835"/>
                    <a:pt x="597" y="1178"/>
                    <a:pt x="358" y="1595"/>
                  </a:cubicBezTo>
                  <a:cubicBezTo>
                    <a:pt x="1" y="2250"/>
                    <a:pt x="75" y="3040"/>
                    <a:pt x="552" y="3621"/>
                  </a:cubicBezTo>
                  <a:cubicBezTo>
                    <a:pt x="790" y="3919"/>
                    <a:pt x="1088" y="4172"/>
                    <a:pt x="1431" y="4366"/>
                  </a:cubicBezTo>
                  <a:cubicBezTo>
                    <a:pt x="2191" y="4828"/>
                    <a:pt x="3010" y="5140"/>
                    <a:pt x="3829" y="5498"/>
                  </a:cubicBezTo>
                  <a:cubicBezTo>
                    <a:pt x="5528" y="6258"/>
                    <a:pt x="7092" y="7315"/>
                    <a:pt x="8448" y="8611"/>
                  </a:cubicBezTo>
                  <a:cubicBezTo>
                    <a:pt x="8790" y="8924"/>
                    <a:pt x="9088" y="9282"/>
                    <a:pt x="9327" y="9669"/>
                  </a:cubicBezTo>
                  <a:cubicBezTo>
                    <a:pt x="9461" y="9878"/>
                    <a:pt x="9550" y="10101"/>
                    <a:pt x="9595" y="10340"/>
                  </a:cubicBezTo>
                  <a:cubicBezTo>
                    <a:pt x="9610" y="10444"/>
                    <a:pt x="9625" y="10593"/>
                    <a:pt x="9505" y="10652"/>
                  </a:cubicBezTo>
                  <a:cubicBezTo>
                    <a:pt x="9481" y="10665"/>
                    <a:pt x="9458" y="10670"/>
                    <a:pt x="9437" y="10670"/>
                  </a:cubicBezTo>
                  <a:cubicBezTo>
                    <a:pt x="9355" y="10670"/>
                    <a:pt x="9296" y="10592"/>
                    <a:pt x="9237" y="10533"/>
                  </a:cubicBezTo>
                  <a:cubicBezTo>
                    <a:pt x="9014" y="10325"/>
                    <a:pt x="8820" y="10071"/>
                    <a:pt x="8656" y="9788"/>
                  </a:cubicBezTo>
                  <a:cubicBezTo>
                    <a:pt x="8507" y="9520"/>
                    <a:pt x="8358" y="9237"/>
                    <a:pt x="8194" y="8969"/>
                  </a:cubicBezTo>
                  <a:cubicBezTo>
                    <a:pt x="7941" y="8537"/>
                    <a:pt x="7584" y="8194"/>
                    <a:pt x="7137" y="7971"/>
                  </a:cubicBezTo>
                  <a:cubicBezTo>
                    <a:pt x="6881" y="7849"/>
                    <a:pt x="6609" y="7784"/>
                    <a:pt x="6333" y="7784"/>
                  </a:cubicBezTo>
                  <a:cubicBezTo>
                    <a:pt x="6238" y="7784"/>
                    <a:pt x="6144" y="7792"/>
                    <a:pt x="6049" y="7807"/>
                  </a:cubicBezTo>
                  <a:cubicBezTo>
                    <a:pt x="5558" y="7867"/>
                    <a:pt x="5230" y="8358"/>
                    <a:pt x="5364" y="8835"/>
                  </a:cubicBezTo>
                  <a:cubicBezTo>
                    <a:pt x="5438" y="9163"/>
                    <a:pt x="5558" y="9461"/>
                    <a:pt x="5736" y="9744"/>
                  </a:cubicBezTo>
                  <a:cubicBezTo>
                    <a:pt x="6109" y="10354"/>
                    <a:pt x="6317" y="11055"/>
                    <a:pt x="6362" y="11785"/>
                  </a:cubicBezTo>
                  <a:cubicBezTo>
                    <a:pt x="6407" y="12366"/>
                    <a:pt x="6526" y="12932"/>
                    <a:pt x="6690" y="13498"/>
                  </a:cubicBezTo>
                  <a:cubicBezTo>
                    <a:pt x="6839" y="14034"/>
                    <a:pt x="7107" y="14526"/>
                    <a:pt x="7479" y="14928"/>
                  </a:cubicBezTo>
                  <a:cubicBezTo>
                    <a:pt x="7554" y="15017"/>
                    <a:pt x="7643" y="15107"/>
                    <a:pt x="7733" y="15181"/>
                  </a:cubicBezTo>
                  <a:cubicBezTo>
                    <a:pt x="7895" y="15300"/>
                    <a:pt x="8050" y="15358"/>
                    <a:pt x="8188" y="15358"/>
                  </a:cubicBezTo>
                  <a:cubicBezTo>
                    <a:pt x="8430" y="15358"/>
                    <a:pt x="8621" y="15180"/>
                    <a:pt x="8716" y="14839"/>
                  </a:cubicBezTo>
                  <a:cubicBezTo>
                    <a:pt x="8775" y="14570"/>
                    <a:pt x="8790" y="14287"/>
                    <a:pt x="8775" y="14004"/>
                  </a:cubicBezTo>
                  <a:cubicBezTo>
                    <a:pt x="8775" y="13726"/>
                    <a:pt x="8822" y="13600"/>
                    <a:pt x="8963" y="13600"/>
                  </a:cubicBezTo>
                  <a:cubicBezTo>
                    <a:pt x="9034" y="13600"/>
                    <a:pt x="9128" y="13632"/>
                    <a:pt x="9252" y="13692"/>
                  </a:cubicBezTo>
                  <a:cubicBezTo>
                    <a:pt x="9952" y="14019"/>
                    <a:pt x="10265" y="14630"/>
                    <a:pt x="10086" y="15375"/>
                  </a:cubicBezTo>
                  <a:cubicBezTo>
                    <a:pt x="10012" y="15747"/>
                    <a:pt x="9923" y="16135"/>
                    <a:pt x="9833" y="16507"/>
                  </a:cubicBezTo>
                  <a:cubicBezTo>
                    <a:pt x="9744" y="16835"/>
                    <a:pt x="9744" y="17192"/>
                    <a:pt x="9803" y="17535"/>
                  </a:cubicBezTo>
                  <a:cubicBezTo>
                    <a:pt x="9848" y="17699"/>
                    <a:pt x="9908" y="17878"/>
                    <a:pt x="10012" y="18027"/>
                  </a:cubicBezTo>
                  <a:cubicBezTo>
                    <a:pt x="10156" y="18243"/>
                    <a:pt x="10393" y="18361"/>
                    <a:pt x="10634" y="18361"/>
                  </a:cubicBezTo>
                  <a:cubicBezTo>
                    <a:pt x="10791" y="18361"/>
                    <a:pt x="10949" y="18311"/>
                    <a:pt x="11085" y="18205"/>
                  </a:cubicBezTo>
                  <a:cubicBezTo>
                    <a:pt x="11219" y="18101"/>
                    <a:pt x="11353" y="17967"/>
                    <a:pt x="11472" y="17848"/>
                  </a:cubicBezTo>
                  <a:cubicBezTo>
                    <a:pt x="11561" y="17744"/>
                    <a:pt x="11651" y="17639"/>
                    <a:pt x="11755" y="17550"/>
                  </a:cubicBezTo>
                  <a:cubicBezTo>
                    <a:pt x="11887" y="17444"/>
                    <a:pt x="12018" y="17393"/>
                    <a:pt x="12134" y="17393"/>
                  </a:cubicBezTo>
                  <a:cubicBezTo>
                    <a:pt x="12344" y="17393"/>
                    <a:pt x="12506" y="17561"/>
                    <a:pt x="12544" y="17878"/>
                  </a:cubicBezTo>
                  <a:cubicBezTo>
                    <a:pt x="12559" y="18235"/>
                    <a:pt x="12544" y="18593"/>
                    <a:pt x="12500" y="18965"/>
                  </a:cubicBezTo>
                  <a:cubicBezTo>
                    <a:pt x="12410" y="19829"/>
                    <a:pt x="12455" y="20708"/>
                    <a:pt x="12649" y="21572"/>
                  </a:cubicBezTo>
                  <a:cubicBezTo>
                    <a:pt x="12857" y="22615"/>
                    <a:pt x="13632" y="23464"/>
                    <a:pt x="14660" y="23792"/>
                  </a:cubicBezTo>
                  <a:cubicBezTo>
                    <a:pt x="14981" y="23899"/>
                    <a:pt x="15327" y="23958"/>
                    <a:pt x="15675" y="23958"/>
                  </a:cubicBezTo>
                  <a:cubicBezTo>
                    <a:pt x="15714" y="23958"/>
                    <a:pt x="15753" y="23957"/>
                    <a:pt x="15792" y="23956"/>
                  </a:cubicBezTo>
                  <a:cubicBezTo>
                    <a:pt x="15777" y="14794"/>
                    <a:pt x="11263" y="5274"/>
                    <a:pt x="3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5186239" y="4026133"/>
              <a:ext cx="227093" cy="201011"/>
            </a:xfrm>
            <a:custGeom>
              <a:avLst/>
              <a:gdLst/>
              <a:ahLst/>
              <a:cxnLst/>
              <a:rect l="l" t="t" r="r" b="b"/>
              <a:pathLst>
                <a:path w="8820" h="7807" extrusionOk="0">
                  <a:moveTo>
                    <a:pt x="418" y="7017"/>
                  </a:moveTo>
                  <a:cubicBezTo>
                    <a:pt x="1505" y="7807"/>
                    <a:pt x="2146" y="5334"/>
                    <a:pt x="2533" y="4455"/>
                  </a:cubicBezTo>
                  <a:cubicBezTo>
                    <a:pt x="2831" y="3770"/>
                    <a:pt x="3531" y="2026"/>
                    <a:pt x="4276" y="1922"/>
                  </a:cubicBezTo>
                  <a:cubicBezTo>
                    <a:pt x="5557" y="1729"/>
                    <a:pt x="6094" y="3293"/>
                    <a:pt x="6481" y="4321"/>
                  </a:cubicBezTo>
                  <a:cubicBezTo>
                    <a:pt x="6705" y="4872"/>
                    <a:pt x="7047" y="7017"/>
                    <a:pt x="7792" y="7002"/>
                  </a:cubicBezTo>
                  <a:cubicBezTo>
                    <a:pt x="8820" y="6987"/>
                    <a:pt x="8165" y="3993"/>
                    <a:pt x="7986" y="3397"/>
                  </a:cubicBezTo>
                  <a:cubicBezTo>
                    <a:pt x="7613" y="2190"/>
                    <a:pt x="6541" y="567"/>
                    <a:pt x="5096" y="239"/>
                  </a:cubicBezTo>
                  <a:cubicBezTo>
                    <a:pt x="4172" y="0"/>
                    <a:pt x="3204" y="224"/>
                    <a:pt x="2489" y="850"/>
                  </a:cubicBezTo>
                  <a:cubicBezTo>
                    <a:pt x="1431" y="1699"/>
                    <a:pt x="746" y="3233"/>
                    <a:pt x="358" y="5244"/>
                  </a:cubicBezTo>
                  <a:cubicBezTo>
                    <a:pt x="224" y="5885"/>
                    <a:pt x="1" y="6719"/>
                    <a:pt x="418" y="70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4530354" y="3942896"/>
              <a:ext cx="227865" cy="217901"/>
            </a:xfrm>
            <a:custGeom>
              <a:avLst/>
              <a:gdLst/>
              <a:ahLst/>
              <a:cxnLst/>
              <a:rect l="l" t="t" r="r" b="b"/>
              <a:pathLst>
                <a:path w="8850" h="8463" extrusionOk="0">
                  <a:moveTo>
                    <a:pt x="7971" y="8075"/>
                  </a:moveTo>
                  <a:cubicBezTo>
                    <a:pt x="6690" y="8462"/>
                    <a:pt x="6854" y="5915"/>
                    <a:pt x="6764" y="4962"/>
                  </a:cubicBezTo>
                  <a:cubicBezTo>
                    <a:pt x="6690" y="4217"/>
                    <a:pt x="6571" y="2340"/>
                    <a:pt x="5915" y="2012"/>
                  </a:cubicBezTo>
                  <a:cubicBezTo>
                    <a:pt x="4753" y="1431"/>
                    <a:pt x="3755" y="2742"/>
                    <a:pt x="3055" y="3591"/>
                  </a:cubicBezTo>
                  <a:cubicBezTo>
                    <a:pt x="2682" y="4053"/>
                    <a:pt x="1684" y="5975"/>
                    <a:pt x="984" y="5736"/>
                  </a:cubicBezTo>
                  <a:cubicBezTo>
                    <a:pt x="1" y="5394"/>
                    <a:pt x="1565" y="2757"/>
                    <a:pt x="1923" y="2250"/>
                  </a:cubicBezTo>
                  <a:cubicBezTo>
                    <a:pt x="2668" y="1207"/>
                    <a:pt x="4172" y="1"/>
                    <a:pt x="5662" y="150"/>
                  </a:cubicBezTo>
                  <a:cubicBezTo>
                    <a:pt x="6600" y="209"/>
                    <a:pt x="7450" y="731"/>
                    <a:pt x="7956" y="1535"/>
                  </a:cubicBezTo>
                  <a:cubicBezTo>
                    <a:pt x="8671" y="2682"/>
                    <a:pt x="8850" y="4351"/>
                    <a:pt x="8582" y="6377"/>
                  </a:cubicBezTo>
                  <a:cubicBezTo>
                    <a:pt x="8507" y="7032"/>
                    <a:pt x="8463" y="7896"/>
                    <a:pt x="7971" y="8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4837198" y="4190291"/>
              <a:ext cx="275447" cy="139654"/>
            </a:xfrm>
            <a:custGeom>
              <a:avLst/>
              <a:gdLst/>
              <a:ahLst/>
              <a:cxnLst/>
              <a:rect l="l" t="t" r="r" b="b"/>
              <a:pathLst>
                <a:path w="10698" h="5424" extrusionOk="0">
                  <a:moveTo>
                    <a:pt x="10444" y="403"/>
                  </a:moveTo>
                  <a:cubicBezTo>
                    <a:pt x="10697" y="1222"/>
                    <a:pt x="10146" y="2027"/>
                    <a:pt x="9774" y="2667"/>
                  </a:cubicBezTo>
                  <a:cubicBezTo>
                    <a:pt x="8895" y="4202"/>
                    <a:pt x="7211" y="5423"/>
                    <a:pt x="5200" y="5334"/>
                  </a:cubicBezTo>
                  <a:cubicBezTo>
                    <a:pt x="2966" y="5244"/>
                    <a:pt x="1297" y="3621"/>
                    <a:pt x="612" y="2071"/>
                  </a:cubicBezTo>
                  <a:cubicBezTo>
                    <a:pt x="373" y="1580"/>
                    <a:pt x="1" y="760"/>
                    <a:pt x="567" y="209"/>
                  </a:cubicBezTo>
                  <a:cubicBezTo>
                    <a:pt x="1148" y="1"/>
                    <a:pt x="1431" y="582"/>
                    <a:pt x="1684" y="894"/>
                  </a:cubicBezTo>
                  <a:cubicBezTo>
                    <a:pt x="2548" y="1982"/>
                    <a:pt x="3904" y="4172"/>
                    <a:pt x="6183" y="3636"/>
                  </a:cubicBezTo>
                  <a:cubicBezTo>
                    <a:pt x="7852" y="3233"/>
                    <a:pt x="8761" y="1669"/>
                    <a:pt x="9878" y="373"/>
                  </a:cubicBezTo>
                  <a:cubicBezTo>
                    <a:pt x="9982" y="209"/>
                    <a:pt x="10295" y="328"/>
                    <a:pt x="10444" y="4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5194298" y="4262792"/>
              <a:ext cx="166123" cy="199105"/>
            </a:xfrm>
            <a:custGeom>
              <a:avLst/>
              <a:gdLst/>
              <a:ahLst/>
              <a:cxnLst/>
              <a:rect l="l" t="t" r="r" b="b"/>
              <a:pathLst>
                <a:path w="6452" h="7733" extrusionOk="0">
                  <a:moveTo>
                    <a:pt x="2593" y="2592"/>
                  </a:moveTo>
                  <a:cubicBezTo>
                    <a:pt x="3308" y="2220"/>
                    <a:pt x="4321" y="849"/>
                    <a:pt x="5602" y="1326"/>
                  </a:cubicBezTo>
                  <a:cubicBezTo>
                    <a:pt x="6272" y="1579"/>
                    <a:pt x="6451" y="2518"/>
                    <a:pt x="6109" y="3382"/>
                  </a:cubicBezTo>
                  <a:cubicBezTo>
                    <a:pt x="5662" y="4514"/>
                    <a:pt x="3933" y="6347"/>
                    <a:pt x="3084" y="6823"/>
                  </a:cubicBezTo>
                  <a:cubicBezTo>
                    <a:pt x="1475" y="7732"/>
                    <a:pt x="865" y="6421"/>
                    <a:pt x="477" y="4693"/>
                  </a:cubicBezTo>
                  <a:cubicBezTo>
                    <a:pt x="224" y="3605"/>
                    <a:pt x="1" y="2503"/>
                    <a:pt x="60" y="1624"/>
                  </a:cubicBezTo>
                  <a:cubicBezTo>
                    <a:pt x="135" y="685"/>
                    <a:pt x="447" y="0"/>
                    <a:pt x="1133" y="60"/>
                  </a:cubicBezTo>
                  <a:cubicBezTo>
                    <a:pt x="2027" y="149"/>
                    <a:pt x="2459" y="1624"/>
                    <a:pt x="2593" y="25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4584447" y="4192582"/>
              <a:ext cx="178379" cy="215996"/>
            </a:xfrm>
            <a:custGeom>
              <a:avLst/>
              <a:gdLst/>
              <a:ahLst/>
              <a:cxnLst/>
              <a:rect l="l" t="t" r="r" b="b"/>
              <a:pathLst>
                <a:path w="6928" h="8389" extrusionOk="0">
                  <a:moveTo>
                    <a:pt x="3084" y="3338"/>
                  </a:moveTo>
                  <a:cubicBezTo>
                    <a:pt x="3710" y="2295"/>
                    <a:pt x="4380" y="731"/>
                    <a:pt x="5408" y="373"/>
                  </a:cubicBezTo>
                  <a:cubicBezTo>
                    <a:pt x="6540" y="1"/>
                    <a:pt x="6928" y="1580"/>
                    <a:pt x="6898" y="2325"/>
                  </a:cubicBezTo>
                  <a:cubicBezTo>
                    <a:pt x="6823" y="3725"/>
                    <a:pt x="6123" y="5185"/>
                    <a:pt x="5617" y="5960"/>
                  </a:cubicBezTo>
                  <a:cubicBezTo>
                    <a:pt x="4917" y="7077"/>
                    <a:pt x="3695" y="8388"/>
                    <a:pt x="2146" y="7345"/>
                  </a:cubicBezTo>
                  <a:cubicBezTo>
                    <a:pt x="984" y="6556"/>
                    <a:pt x="0" y="4440"/>
                    <a:pt x="0" y="2727"/>
                  </a:cubicBezTo>
                  <a:cubicBezTo>
                    <a:pt x="0" y="1982"/>
                    <a:pt x="134" y="1223"/>
                    <a:pt x="745" y="1193"/>
                  </a:cubicBezTo>
                  <a:cubicBezTo>
                    <a:pt x="1386" y="1133"/>
                    <a:pt x="1892" y="1699"/>
                    <a:pt x="2205" y="2057"/>
                  </a:cubicBezTo>
                  <a:cubicBezTo>
                    <a:pt x="2578" y="2474"/>
                    <a:pt x="2756" y="2980"/>
                    <a:pt x="3084" y="33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0" name="Google Shape;1690;p42"/>
            <p:cNvGrpSpPr/>
            <p:nvPr/>
          </p:nvGrpSpPr>
          <p:grpSpPr>
            <a:xfrm>
              <a:off x="5735123" y="3863031"/>
              <a:ext cx="70213" cy="266579"/>
              <a:chOff x="5735123" y="3863031"/>
              <a:chExt cx="70213" cy="266579"/>
            </a:xfrm>
          </p:grpSpPr>
          <p:sp>
            <p:nvSpPr>
              <p:cNvPr id="1691" name="Google Shape;1691;p42"/>
              <p:cNvSpPr/>
              <p:nvPr/>
            </p:nvSpPr>
            <p:spPr>
              <a:xfrm>
                <a:off x="5744701" y="3863031"/>
                <a:ext cx="60635" cy="166844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6480" extrusionOk="0">
                    <a:moveTo>
                      <a:pt x="880" y="0"/>
                    </a:moveTo>
                    <a:cubicBezTo>
                      <a:pt x="827" y="0"/>
                      <a:pt x="773" y="6"/>
                      <a:pt x="716" y="19"/>
                    </a:cubicBezTo>
                    <a:cubicBezTo>
                      <a:pt x="298" y="93"/>
                      <a:pt x="135" y="436"/>
                      <a:pt x="90" y="823"/>
                    </a:cubicBezTo>
                    <a:cubicBezTo>
                      <a:pt x="60" y="1077"/>
                      <a:pt x="60" y="1330"/>
                      <a:pt x="75" y="1583"/>
                    </a:cubicBezTo>
                    <a:cubicBezTo>
                      <a:pt x="135" y="2581"/>
                      <a:pt x="120" y="3564"/>
                      <a:pt x="30" y="4548"/>
                    </a:cubicBezTo>
                    <a:cubicBezTo>
                      <a:pt x="1" y="4905"/>
                      <a:pt x="15" y="5278"/>
                      <a:pt x="60" y="5635"/>
                    </a:cubicBezTo>
                    <a:cubicBezTo>
                      <a:pt x="120" y="6067"/>
                      <a:pt x="343" y="6410"/>
                      <a:pt x="805" y="6470"/>
                    </a:cubicBezTo>
                    <a:cubicBezTo>
                      <a:pt x="850" y="6476"/>
                      <a:pt x="895" y="6479"/>
                      <a:pt x="939" y="6479"/>
                    </a:cubicBezTo>
                    <a:cubicBezTo>
                      <a:pt x="1309" y="6479"/>
                      <a:pt x="1655" y="6262"/>
                      <a:pt x="1788" y="5903"/>
                    </a:cubicBezTo>
                    <a:cubicBezTo>
                      <a:pt x="1937" y="5620"/>
                      <a:pt x="2056" y="5308"/>
                      <a:pt x="2131" y="4995"/>
                    </a:cubicBezTo>
                    <a:cubicBezTo>
                      <a:pt x="2354" y="3654"/>
                      <a:pt x="2265" y="2268"/>
                      <a:pt x="1848" y="972"/>
                    </a:cubicBezTo>
                    <a:cubicBezTo>
                      <a:pt x="1788" y="838"/>
                      <a:pt x="1729" y="689"/>
                      <a:pt x="1669" y="555"/>
                    </a:cubicBezTo>
                    <a:cubicBezTo>
                      <a:pt x="1439" y="223"/>
                      <a:pt x="1198" y="0"/>
                      <a:pt x="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2"/>
              <p:cNvSpPr/>
              <p:nvPr/>
            </p:nvSpPr>
            <p:spPr>
              <a:xfrm>
                <a:off x="5735123" y="4069722"/>
                <a:ext cx="48354" cy="5988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26" extrusionOk="0">
                    <a:moveTo>
                      <a:pt x="1026" y="0"/>
                    </a:moveTo>
                    <a:cubicBezTo>
                      <a:pt x="855" y="0"/>
                      <a:pt x="683" y="69"/>
                      <a:pt x="551" y="214"/>
                    </a:cubicBezTo>
                    <a:cubicBezTo>
                      <a:pt x="164" y="617"/>
                      <a:pt x="0" y="1168"/>
                      <a:pt x="89" y="1719"/>
                    </a:cubicBezTo>
                    <a:cubicBezTo>
                      <a:pt x="132" y="2084"/>
                      <a:pt x="447" y="2326"/>
                      <a:pt x="781" y="2326"/>
                    </a:cubicBezTo>
                    <a:cubicBezTo>
                      <a:pt x="910" y="2326"/>
                      <a:pt x="1042" y="2290"/>
                      <a:pt x="1162" y="2211"/>
                    </a:cubicBezTo>
                    <a:cubicBezTo>
                      <a:pt x="1639" y="1913"/>
                      <a:pt x="1877" y="795"/>
                      <a:pt x="1579" y="319"/>
                    </a:cubicBezTo>
                    <a:cubicBezTo>
                      <a:pt x="1454" y="111"/>
                      <a:pt x="1242" y="0"/>
                      <a:pt x="1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3" name="Google Shape;1693;p42"/>
            <p:cNvSpPr/>
            <p:nvPr/>
          </p:nvSpPr>
          <p:spPr>
            <a:xfrm>
              <a:off x="5113377" y="4728129"/>
              <a:ext cx="158424" cy="88546"/>
            </a:xfrm>
            <a:custGeom>
              <a:avLst/>
              <a:gdLst/>
              <a:ahLst/>
              <a:cxnLst/>
              <a:rect l="l" t="t" r="r" b="b"/>
              <a:pathLst>
                <a:path w="6153" h="3439" extrusionOk="0">
                  <a:moveTo>
                    <a:pt x="4646" y="1"/>
                  </a:moveTo>
                  <a:cubicBezTo>
                    <a:pt x="4320" y="1"/>
                    <a:pt x="3950" y="96"/>
                    <a:pt x="3546" y="295"/>
                  </a:cubicBezTo>
                  <a:cubicBezTo>
                    <a:pt x="2726" y="682"/>
                    <a:pt x="1982" y="1189"/>
                    <a:pt x="1028" y="1323"/>
                  </a:cubicBezTo>
                  <a:cubicBezTo>
                    <a:pt x="447" y="1397"/>
                    <a:pt x="0" y="1725"/>
                    <a:pt x="0" y="2306"/>
                  </a:cubicBezTo>
                  <a:cubicBezTo>
                    <a:pt x="0" y="2976"/>
                    <a:pt x="522" y="3245"/>
                    <a:pt x="1147" y="3364"/>
                  </a:cubicBezTo>
                  <a:cubicBezTo>
                    <a:pt x="1415" y="3408"/>
                    <a:pt x="1698" y="3438"/>
                    <a:pt x="1982" y="3438"/>
                  </a:cubicBezTo>
                  <a:cubicBezTo>
                    <a:pt x="3248" y="3423"/>
                    <a:pt x="4276" y="3125"/>
                    <a:pt x="5140" y="2470"/>
                  </a:cubicBezTo>
                  <a:cubicBezTo>
                    <a:pt x="5959" y="1859"/>
                    <a:pt x="6153" y="1129"/>
                    <a:pt x="5721" y="533"/>
                  </a:cubicBezTo>
                  <a:cubicBezTo>
                    <a:pt x="5469" y="186"/>
                    <a:pt x="5101" y="1"/>
                    <a:pt x="46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5285980" y="4676508"/>
              <a:ext cx="56773" cy="55589"/>
            </a:xfrm>
            <a:custGeom>
              <a:avLst/>
              <a:gdLst/>
              <a:ahLst/>
              <a:cxnLst/>
              <a:rect l="l" t="t" r="r" b="b"/>
              <a:pathLst>
                <a:path w="2205" h="2159" extrusionOk="0">
                  <a:moveTo>
                    <a:pt x="1342" y="0"/>
                  </a:moveTo>
                  <a:cubicBezTo>
                    <a:pt x="1303" y="0"/>
                    <a:pt x="1263" y="2"/>
                    <a:pt x="1222" y="6"/>
                  </a:cubicBezTo>
                  <a:cubicBezTo>
                    <a:pt x="581" y="80"/>
                    <a:pt x="0" y="855"/>
                    <a:pt x="104" y="1466"/>
                  </a:cubicBezTo>
                  <a:cubicBezTo>
                    <a:pt x="145" y="1862"/>
                    <a:pt x="475" y="2158"/>
                    <a:pt x="851" y="2158"/>
                  </a:cubicBezTo>
                  <a:cubicBezTo>
                    <a:pt x="885" y="2158"/>
                    <a:pt x="919" y="2156"/>
                    <a:pt x="953" y="2151"/>
                  </a:cubicBezTo>
                  <a:cubicBezTo>
                    <a:pt x="1594" y="2076"/>
                    <a:pt x="2205" y="1272"/>
                    <a:pt x="2115" y="661"/>
                  </a:cubicBezTo>
                  <a:cubicBezTo>
                    <a:pt x="2047" y="236"/>
                    <a:pt x="1789" y="0"/>
                    <a:pt x="1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4063961" y="2635040"/>
              <a:ext cx="696985" cy="660655"/>
            </a:xfrm>
            <a:custGeom>
              <a:avLst/>
              <a:gdLst/>
              <a:ahLst/>
              <a:cxnLst/>
              <a:rect l="l" t="t" r="r" b="b"/>
              <a:pathLst>
                <a:path w="27070" h="25659" extrusionOk="0">
                  <a:moveTo>
                    <a:pt x="13880" y="0"/>
                  </a:moveTo>
                  <a:cubicBezTo>
                    <a:pt x="9133" y="0"/>
                    <a:pt x="4708" y="2634"/>
                    <a:pt x="2488" y="6940"/>
                  </a:cubicBezTo>
                  <a:cubicBezTo>
                    <a:pt x="0" y="11767"/>
                    <a:pt x="820" y="17637"/>
                    <a:pt x="4529" y="21600"/>
                  </a:cubicBezTo>
                  <a:cubicBezTo>
                    <a:pt x="7008" y="24248"/>
                    <a:pt x="10425" y="25658"/>
                    <a:pt x="13904" y="25658"/>
                  </a:cubicBezTo>
                  <a:cubicBezTo>
                    <a:pt x="15631" y="25658"/>
                    <a:pt x="17374" y="25311"/>
                    <a:pt x="19025" y="24594"/>
                  </a:cubicBezTo>
                  <a:cubicBezTo>
                    <a:pt x="24000" y="22419"/>
                    <a:pt x="27069" y="17354"/>
                    <a:pt x="26697" y="11946"/>
                  </a:cubicBezTo>
                  <a:cubicBezTo>
                    <a:pt x="26280" y="5898"/>
                    <a:pt x="21706" y="966"/>
                    <a:pt x="15702" y="117"/>
                  </a:cubicBezTo>
                  <a:lnTo>
                    <a:pt x="15613" y="117"/>
                  </a:lnTo>
                  <a:cubicBezTo>
                    <a:pt x="15033" y="39"/>
                    <a:pt x="14454" y="0"/>
                    <a:pt x="13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4613206" y="3079909"/>
              <a:ext cx="188369" cy="185665"/>
            </a:xfrm>
            <a:custGeom>
              <a:avLst/>
              <a:gdLst/>
              <a:ahLst/>
              <a:cxnLst/>
              <a:rect l="l" t="t" r="r" b="b"/>
              <a:pathLst>
                <a:path w="7316" h="7211" extrusionOk="0">
                  <a:moveTo>
                    <a:pt x="6451" y="4574"/>
                  </a:moveTo>
                  <a:cubicBezTo>
                    <a:pt x="5558" y="5706"/>
                    <a:pt x="2131" y="7211"/>
                    <a:pt x="924" y="5989"/>
                  </a:cubicBezTo>
                  <a:cubicBezTo>
                    <a:pt x="1" y="5065"/>
                    <a:pt x="1863" y="2801"/>
                    <a:pt x="2772" y="1669"/>
                  </a:cubicBezTo>
                  <a:cubicBezTo>
                    <a:pt x="3248" y="1043"/>
                    <a:pt x="3800" y="477"/>
                    <a:pt x="4410" y="0"/>
                  </a:cubicBezTo>
                  <a:cubicBezTo>
                    <a:pt x="5781" y="581"/>
                    <a:pt x="6436" y="1341"/>
                    <a:pt x="6749" y="1862"/>
                  </a:cubicBezTo>
                  <a:cubicBezTo>
                    <a:pt x="7315" y="2816"/>
                    <a:pt x="7077" y="3784"/>
                    <a:pt x="6451" y="45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4645054" y="3128054"/>
              <a:ext cx="113160" cy="81439"/>
            </a:xfrm>
            <a:custGeom>
              <a:avLst/>
              <a:gdLst/>
              <a:ahLst/>
              <a:cxnLst/>
              <a:rect l="l" t="t" r="r" b="b"/>
              <a:pathLst>
                <a:path w="4395" h="3163" extrusionOk="0">
                  <a:moveTo>
                    <a:pt x="2744" y="0"/>
                  </a:moveTo>
                  <a:cubicBezTo>
                    <a:pt x="1867" y="0"/>
                    <a:pt x="991" y="315"/>
                    <a:pt x="179" y="931"/>
                  </a:cubicBezTo>
                  <a:cubicBezTo>
                    <a:pt x="15" y="1050"/>
                    <a:pt x="0" y="1274"/>
                    <a:pt x="119" y="1423"/>
                  </a:cubicBezTo>
                  <a:cubicBezTo>
                    <a:pt x="134" y="1452"/>
                    <a:pt x="164" y="1467"/>
                    <a:pt x="179" y="1497"/>
                  </a:cubicBezTo>
                  <a:cubicBezTo>
                    <a:pt x="249" y="1551"/>
                    <a:pt x="334" y="1577"/>
                    <a:pt x="419" y="1577"/>
                  </a:cubicBezTo>
                  <a:cubicBezTo>
                    <a:pt x="498" y="1577"/>
                    <a:pt x="576" y="1555"/>
                    <a:pt x="641" y="1512"/>
                  </a:cubicBezTo>
                  <a:cubicBezTo>
                    <a:pt x="1058" y="1184"/>
                    <a:pt x="1535" y="946"/>
                    <a:pt x="2056" y="827"/>
                  </a:cubicBezTo>
                  <a:lnTo>
                    <a:pt x="2056" y="827"/>
                  </a:lnTo>
                  <a:cubicBezTo>
                    <a:pt x="2324" y="1482"/>
                    <a:pt x="2324" y="2108"/>
                    <a:pt x="2026" y="2599"/>
                  </a:cubicBezTo>
                  <a:cubicBezTo>
                    <a:pt x="1937" y="2763"/>
                    <a:pt x="1982" y="2957"/>
                    <a:pt x="2116" y="3076"/>
                  </a:cubicBezTo>
                  <a:lnTo>
                    <a:pt x="2160" y="3106"/>
                  </a:lnTo>
                  <a:cubicBezTo>
                    <a:pt x="2220" y="3144"/>
                    <a:pt x="2287" y="3162"/>
                    <a:pt x="2354" y="3162"/>
                  </a:cubicBezTo>
                  <a:cubicBezTo>
                    <a:pt x="2471" y="3162"/>
                    <a:pt x="2586" y="3106"/>
                    <a:pt x="2652" y="3002"/>
                  </a:cubicBezTo>
                  <a:cubicBezTo>
                    <a:pt x="3054" y="2331"/>
                    <a:pt x="3099" y="1542"/>
                    <a:pt x="2786" y="737"/>
                  </a:cubicBezTo>
                  <a:cubicBezTo>
                    <a:pt x="2818" y="736"/>
                    <a:pt x="2849" y="735"/>
                    <a:pt x="2880" y="735"/>
                  </a:cubicBezTo>
                  <a:cubicBezTo>
                    <a:pt x="3221" y="735"/>
                    <a:pt x="3560" y="808"/>
                    <a:pt x="3874" y="931"/>
                  </a:cubicBezTo>
                  <a:cubicBezTo>
                    <a:pt x="3916" y="949"/>
                    <a:pt x="3960" y="957"/>
                    <a:pt x="4004" y="957"/>
                  </a:cubicBezTo>
                  <a:cubicBezTo>
                    <a:pt x="4144" y="957"/>
                    <a:pt x="4279" y="870"/>
                    <a:pt x="4335" y="722"/>
                  </a:cubicBezTo>
                  <a:cubicBezTo>
                    <a:pt x="4395" y="544"/>
                    <a:pt x="4306" y="335"/>
                    <a:pt x="4112" y="261"/>
                  </a:cubicBezTo>
                  <a:cubicBezTo>
                    <a:pt x="3662" y="87"/>
                    <a:pt x="3202" y="0"/>
                    <a:pt x="27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4066253" y="2649561"/>
              <a:ext cx="163059" cy="196788"/>
            </a:xfrm>
            <a:custGeom>
              <a:avLst/>
              <a:gdLst/>
              <a:ahLst/>
              <a:cxnLst/>
              <a:rect l="l" t="t" r="r" b="b"/>
              <a:pathLst>
                <a:path w="6333" h="7643" extrusionOk="0">
                  <a:moveTo>
                    <a:pt x="1386" y="1296"/>
                  </a:moveTo>
                  <a:cubicBezTo>
                    <a:pt x="537" y="2473"/>
                    <a:pt x="1" y="6168"/>
                    <a:pt x="1505" y="7002"/>
                  </a:cubicBezTo>
                  <a:cubicBezTo>
                    <a:pt x="2638" y="7643"/>
                    <a:pt x="4321" y="5244"/>
                    <a:pt x="5170" y="4067"/>
                  </a:cubicBezTo>
                  <a:cubicBezTo>
                    <a:pt x="5647" y="3442"/>
                    <a:pt x="6034" y="2771"/>
                    <a:pt x="6332" y="2041"/>
                  </a:cubicBezTo>
                  <a:cubicBezTo>
                    <a:pt x="5409" y="879"/>
                    <a:pt x="4500" y="447"/>
                    <a:pt x="3919" y="298"/>
                  </a:cubicBezTo>
                  <a:cubicBezTo>
                    <a:pt x="2861" y="0"/>
                    <a:pt x="1982" y="477"/>
                    <a:pt x="1386" y="12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4108837" y="2689622"/>
              <a:ext cx="86331" cy="111821"/>
            </a:xfrm>
            <a:custGeom>
              <a:avLst/>
              <a:gdLst/>
              <a:ahLst/>
              <a:cxnLst/>
              <a:rect l="l" t="t" r="r" b="b"/>
              <a:pathLst>
                <a:path w="3353" h="4343" extrusionOk="0">
                  <a:moveTo>
                    <a:pt x="2073" y="1"/>
                  </a:moveTo>
                  <a:cubicBezTo>
                    <a:pt x="1999" y="1"/>
                    <a:pt x="1926" y="22"/>
                    <a:pt x="1863" y="68"/>
                  </a:cubicBezTo>
                  <a:cubicBezTo>
                    <a:pt x="1699" y="187"/>
                    <a:pt x="1669" y="411"/>
                    <a:pt x="1803" y="560"/>
                  </a:cubicBezTo>
                  <a:cubicBezTo>
                    <a:pt x="2027" y="858"/>
                    <a:pt x="2175" y="1200"/>
                    <a:pt x="2280" y="1558"/>
                  </a:cubicBezTo>
                  <a:cubicBezTo>
                    <a:pt x="2181" y="1549"/>
                    <a:pt x="2084" y="1545"/>
                    <a:pt x="1988" y="1545"/>
                  </a:cubicBezTo>
                  <a:cubicBezTo>
                    <a:pt x="1245" y="1545"/>
                    <a:pt x="596" y="1800"/>
                    <a:pt x="135" y="2288"/>
                  </a:cubicBezTo>
                  <a:cubicBezTo>
                    <a:pt x="0" y="2437"/>
                    <a:pt x="15" y="2675"/>
                    <a:pt x="164" y="2794"/>
                  </a:cubicBezTo>
                  <a:cubicBezTo>
                    <a:pt x="179" y="2809"/>
                    <a:pt x="194" y="2824"/>
                    <a:pt x="194" y="2824"/>
                  </a:cubicBezTo>
                  <a:cubicBezTo>
                    <a:pt x="262" y="2878"/>
                    <a:pt x="342" y="2905"/>
                    <a:pt x="422" y="2905"/>
                  </a:cubicBezTo>
                  <a:cubicBezTo>
                    <a:pt x="518" y="2905"/>
                    <a:pt x="613" y="2867"/>
                    <a:pt x="686" y="2794"/>
                  </a:cubicBezTo>
                  <a:cubicBezTo>
                    <a:pt x="1017" y="2438"/>
                    <a:pt x="1481" y="2264"/>
                    <a:pt x="2025" y="2264"/>
                  </a:cubicBezTo>
                  <a:cubicBezTo>
                    <a:pt x="2141" y="2264"/>
                    <a:pt x="2261" y="2272"/>
                    <a:pt x="2384" y="2288"/>
                  </a:cubicBezTo>
                  <a:cubicBezTo>
                    <a:pt x="2399" y="2824"/>
                    <a:pt x="2310" y="3345"/>
                    <a:pt x="2116" y="3837"/>
                  </a:cubicBezTo>
                  <a:cubicBezTo>
                    <a:pt x="2056" y="3986"/>
                    <a:pt x="2101" y="4165"/>
                    <a:pt x="2250" y="4269"/>
                  </a:cubicBezTo>
                  <a:cubicBezTo>
                    <a:pt x="2265" y="4284"/>
                    <a:pt x="2295" y="4299"/>
                    <a:pt x="2324" y="4314"/>
                  </a:cubicBezTo>
                  <a:cubicBezTo>
                    <a:pt x="2370" y="4333"/>
                    <a:pt x="2418" y="4342"/>
                    <a:pt x="2465" y="4342"/>
                  </a:cubicBezTo>
                  <a:cubicBezTo>
                    <a:pt x="2601" y="4342"/>
                    <a:pt x="2731" y="4264"/>
                    <a:pt x="2786" y="4120"/>
                  </a:cubicBezTo>
                  <a:cubicBezTo>
                    <a:pt x="3352" y="2675"/>
                    <a:pt x="3203" y="1275"/>
                    <a:pt x="2384" y="157"/>
                  </a:cubicBezTo>
                  <a:cubicBezTo>
                    <a:pt x="2311" y="56"/>
                    <a:pt x="2192" y="1"/>
                    <a:pt x="2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4298303" y="2561792"/>
              <a:ext cx="455731" cy="380085"/>
            </a:xfrm>
            <a:custGeom>
              <a:avLst/>
              <a:gdLst/>
              <a:ahLst/>
              <a:cxnLst/>
              <a:rect l="l" t="t" r="r" b="b"/>
              <a:pathLst>
                <a:path w="17700" h="14762" extrusionOk="0">
                  <a:moveTo>
                    <a:pt x="8008" y="0"/>
                  </a:moveTo>
                  <a:cubicBezTo>
                    <a:pt x="7755" y="0"/>
                    <a:pt x="7221" y="709"/>
                    <a:pt x="6764" y="1636"/>
                  </a:cubicBezTo>
                  <a:cubicBezTo>
                    <a:pt x="6660" y="1026"/>
                    <a:pt x="6511" y="608"/>
                    <a:pt x="6332" y="608"/>
                  </a:cubicBezTo>
                  <a:cubicBezTo>
                    <a:pt x="6079" y="623"/>
                    <a:pt x="5915" y="1547"/>
                    <a:pt x="5960" y="2679"/>
                  </a:cubicBezTo>
                  <a:lnTo>
                    <a:pt x="5960" y="2813"/>
                  </a:lnTo>
                  <a:cubicBezTo>
                    <a:pt x="5510" y="2724"/>
                    <a:pt x="5029" y="2681"/>
                    <a:pt x="4532" y="2681"/>
                  </a:cubicBezTo>
                  <a:cubicBezTo>
                    <a:pt x="3035" y="2681"/>
                    <a:pt x="1388" y="3070"/>
                    <a:pt x="1" y="3752"/>
                  </a:cubicBezTo>
                  <a:cubicBezTo>
                    <a:pt x="120" y="3856"/>
                    <a:pt x="224" y="3960"/>
                    <a:pt x="358" y="4065"/>
                  </a:cubicBezTo>
                  <a:cubicBezTo>
                    <a:pt x="1361" y="4894"/>
                    <a:pt x="2535" y="5313"/>
                    <a:pt x="3593" y="5313"/>
                  </a:cubicBezTo>
                  <a:cubicBezTo>
                    <a:pt x="4531" y="5313"/>
                    <a:pt x="5377" y="4983"/>
                    <a:pt x="5930" y="4318"/>
                  </a:cubicBezTo>
                  <a:cubicBezTo>
                    <a:pt x="6243" y="3931"/>
                    <a:pt x="6437" y="3469"/>
                    <a:pt x="6496" y="2977"/>
                  </a:cubicBezTo>
                  <a:lnTo>
                    <a:pt x="6600" y="2977"/>
                  </a:lnTo>
                  <a:cubicBezTo>
                    <a:pt x="7018" y="5793"/>
                    <a:pt x="8999" y="9055"/>
                    <a:pt x="12142" y="11648"/>
                  </a:cubicBezTo>
                  <a:cubicBezTo>
                    <a:pt x="13766" y="13003"/>
                    <a:pt x="15599" y="14061"/>
                    <a:pt x="17580" y="14761"/>
                  </a:cubicBezTo>
                  <a:cubicBezTo>
                    <a:pt x="17699" y="11484"/>
                    <a:pt x="15926" y="8042"/>
                    <a:pt x="13096" y="5703"/>
                  </a:cubicBezTo>
                  <a:cubicBezTo>
                    <a:pt x="11383" y="4273"/>
                    <a:pt x="9327" y="3290"/>
                    <a:pt x="7122" y="2888"/>
                  </a:cubicBezTo>
                  <a:cubicBezTo>
                    <a:pt x="7301" y="2620"/>
                    <a:pt x="7450" y="2337"/>
                    <a:pt x="7584" y="2054"/>
                  </a:cubicBezTo>
                  <a:cubicBezTo>
                    <a:pt x="8075" y="1041"/>
                    <a:pt x="8284" y="117"/>
                    <a:pt x="8060" y="13"/>
                  </a:cubicBezTo>
                  <a:cubicBezTo>
                    <a:pt x="8045" y="4"/>
                    <a:pt x="8027" y="0"/>
                    <a:pt x="8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4636609" y="2768818"/>
              <a:ext cx="56413" cy="54507"/>
            </a:xfrm>
            <a:custGeom>
              <a:avLst/>
              <a:gdLst/>
              <a:ahLst/>
              <a:cxnLst/>
              <a:rect l="l" t="t" r="r" b="b"/>
              <a:pathLst>
                <a:path w="2191" h="2117" extrusionOk="0">
                  <a:moveTo>
                    <a:pt x="460" y="1"/>
                  </a:moveTo>
                  <a:cubicBezTo>
                    <a:pt x="319" y="1"/>
                    <a:pt x="194" y="53"/>
                    <a:pt x="105" y="195"/>
                  </a:cubicBezTo>
                  <a:cubicBezTo>
                    <a:pt x="0" y="404"/>
                    <a:pt x="75" y="657"/>
                    <a:pt x="269" y="776"/>
                  </a:cubicBezTo>
                  <a:cubicBezTo>
                    <a:pt x="596" y="1029"/>
                    <a:pt x="760" y="1372"/>
                    <a:pt x="969" y="1700"/>
                  </a:cubicBezTo>
                  <a:cubicBezTo>
                    <a:pt x="1159" y="1980"/>
                    <a:pt x="1383" y="2117"/>
                    <a:pt x="1603" y="2117"/>
                  </a:cubicBezTo>
                  <a:cubicBezTo>
                    <a:pt x="1676" y="2117"/>
                    <a:pt x="1748" y="2102"/>
                    <a:pt x="1818" y="2072"/>
                  </a:cubicBezTo>
                  <a:cubicBezTo>
                    <a:pt x="2101" y="1938"/>
                    <a:pt x="2190" y="1625"/>
                    <a:pt x="2027" y="1238"/>
                  </a:cubicBezTo>
                  <a:cubicBezTo>
                    <a:pt x="1833" y="791"/>
                    <a:pt x="1490" y="433"/>
                    <a:pt x="1073" y="195"/>
                  </a:cubicBezTo>
                  <a:cubicBezTo>
                    <a:pt x="969" y="150"/>
                    <a:pt x="865" y="91"/>
                    <a:pt x="760" y="61"/>
                  </a:cubicBezTo>
                  <a:cubicBezTo>
                    <a:pt x="658" y="25"/>
                    <a:pt x="556" y="1"/>
                    <a:pt x="4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4683390" y="2834445"/>
              <a:ext cx="22658" cy="25619"/>
            </a:xfrm>
            <a:custGeom>
              <a:avLst/>
              <a:gdLst/>
              <a:ahLst/>
              <a:cxnLst/>
              <a:rect l="l" t="t" r="r" b="b"/>
              <a:pathLst>
                <a:path w="880" h="995" extrusionOk="0">
                  <a:moveTo>
                    <a:pt x="421" y="1"/>
                  </a:moveTo>
                  <a:cubicBezTo>
                    <a:pt x="322" y="1"/>
                    <a:pt x="226" y="47"/>
                    <a:pt x="165" y="134"/>
                  </a:cubicBezTo>
                  <a:cubicBezTo>
                    <a:pt x="1" y="372"/>
                    <a:pt x="46" y="715"/>
                    <a:pt x="254" y="909"/>
                  </a:cubicBezTo>
                  <a:cubicBezTo>
                    <a:pt x="313" y="967"/>
                    <a:pt x="388" y="994"/>
                    <a:pt x="464" y="994"/>
                  </a:cubicBezTo>
                  <a:cubicBezTo>
                    <a:pt x="563" y="994"/>
                    <a:pt x="664" y="948"/>
                    <a:pt x="731" y="864"/>
                  </a:cubicBezTo>
                  <a:cubicBezTo>
                    <a:pt x="880" y="611"/>
                    <a:pt x="835" y="283"/>
                    <a:pt x="627" y="74"/>
                  </a:cubicBezTo>
                  <a:cubicBezTo>
                    <a:pt x="564" y="25"/>
                    <a:pt x="492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4350311" y="2735064"/>
              <a:ext cx="139577" cy="93669"/>
            </a:xfrm>
            <a:custGeom>
              <a:avLst/>
              <a:gdLst/>
              <a:ahLst/>
              <a:cxnLst/>
              <a:rect l="l" t="t" r="r" b="b"/>
              <a:pathLst>
                <a:path w="5421" h="3638" extrusionOk="0">
                  <a:moveTo>
                    <a:pt x="497" y="0"/>
                  </a:moveTo>
                  <a:cubicBezTo>
                    <a:pt x="160" y="0"/>
                    <a:pt x="1" y="455"/>
                    <a:pt x="290" y="672"/>
                  </a:cubicBezTo>
                  <a:lnTo>
                    <a:pt x="305" y="672"/>
                  </a:lnTo>
                  <a:lnTo>
                    <a:pt x="4744" y="3577"/>
                  </a:lnTo>
                  <a:cubicBezTo>
                    <a:pt x="4810" y="3619"/>
                    <a:pt x="4879" y="3637"/>
                    <a:pt x="4944" y="3637"/>
                  </a:cubicBezTo>
                  <a:cubicBezTo>
                    <a:pt x="5204" y="3637"/>
                    <a:pt x="5420" y="3347"/>
                    <a:pt x="5266" y="3085"/>
                  </a:cubicBezTo>
                  <a:cubicBezTo>
                    <a:pt x="4774" y="2325"/>
                    <a:pt x="4163" y="1670"/>
                    <a:pt x="3448" y="1134"/>
                  </a:cubicBezTo>
                  <a:cubicBezTo>
                    <a:pt x="2599" y="493"/>
                    <a:pt x="1586" y="91"/>
                    <a:pt x="528" y="1"/>
                  </a:cubicBezTo>
                  <a:cubicBezTo>
                    <a:pt x="518" y="0"/>
                    <a:pt x="507" y="0"/>
                    <a:pt x="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4549715" y="2876797"/>
              <a:ext cx="129587" cy="106517"/>
            </a:xfrm>
            <a:custGeom>
              <a:avLst/>
              <a:gdLst/>
              <a:ahLst/>
              <a:cxnLst/>
              <a:rect l="l" t="t" r="r" b="b"/>
              <a:pathLst>
                <a:path w="5033" h="4137" extrusionOk="0">
                  <a:moveTo>
                    <a:pt x="527" y="1"/>
                  </a:moveTo>
                  <a:cubicBezTo>
                    <a:pt x="199" y="1"/>
                    <a:pt x="0" y="429"/>
                    <a:pt x="277" y="664"/>
                  </a:cubicBezTo>
                  <a:lnTo>
                    <a:pt x="4344" y="4061"/>
                  </a:lnTo>
                  <a:lnTo>
                    <a:pt x="4374" y="4075"/>
                  </a:lnTo>
                  <a:cubicBezTo>
                    <a:pt x="4439" y="4118"/>
                    <a:pt x="4509" y="4137"/>
                    <a:pt x="4577" y="4137"/>
                  </a:cubicBezTo>
                  <a:cubicBezTo>
                    <a:pt x="4817" y="4137"/>
                    <a:pt x="5033" y="3899"/>
                    <a:pt x="4940" y="3643"/>
                  </a:cubicBezTo>
                  <a:cubicBezTo>
                    <a:pt x="4537" y="2645"/>
                    <a:pt x="3852" y="1796"/>
                    <a:pt x="2988" y="1185"/>
                  </a:cubicBezTo>
                  <a:cubicBezTo>
                    <a:pt x="2273" y="649"/>
                    <a:pt x="1469" y="262"/>
                    <a:pt x="605" y="8"/>
                  </a:cubicBezTo>
                  <a:cubicBezTo>
                    <a:pt x="578" y="3"/>
                    <a:pt x="552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4368874" y="2898424"/>
              <a:ext cx="129227" cy="162184"/>
            </a:xfrm>
            <a:custGeom>
              <a:avLst/>
              <a:gdLst/>
              <a:ahLst/>
              <a:cxnLst/>
              <a:rect l="l" t="t" r="r" b="b"/>
              <a:pathLst>
                <a:path w="5019" h="6299" extrusionOk="0">
                  <a:moveTo>
                    <a:pt x="4061" y="0"/>
                  </a:moveTo>
                  <a:cubicBezTo>
                    <a:pt x="3922" y="0"/>
                    <a:pt x="3774" y="29"/>
                    <a:pt x="3621" y="92"/>
                  </a:cubicBezTo>
                  <a:cubicBezTo>
                    <a:pt x="3025" y="345"/>
                    <a:pt x="2474" y="718"/>
                    <a:pt x="2012" y="1180"/>
                  </a:cubicBezTo>
                  <a:cubicBezTo>
                    <a:pt x="1461" y="1686"/>
                    <a:pt x="969" y="2282"/>
                    <a:pt x="582" y="2923"/>
                  </a:cubicBezTo>
                  <a:cubicBezTo>
                    <a:pt x="463" y="3131"/>
                    <a:pt x="359" y="3340"/>
                    <a:pt x="284" y="3563"/>
                  </a:cubicBezTo>
                  <a:cubicBezTo>
                    <a:pt x="1" y="4204"/>
                    <a:pt x="224" y="4949"/>
                    <a:pt x="805" y="5336"/>
                  </a:cubicBezTo>
                  <a:cubicBezTo>
                    <a:pt x="1446" y="5783"/>
                    <a:pt x="2176" y="6096"/>
                    <a:pt x="2936" y="6260"/>
                  </a:cubicBezTo>
                  <a:cubicBezTo>
                    <a:pt x="3040" y="6288"/>
                    <a:pt x="3144" y="6298"/>
                    <a:pt x="3244" y="6298"/>
                  </a:cubicBezTo>
                  <a:cubicBezTo>
                    <a:pt x="3301" y="6298"/>
                    <a:pt x="3358" y="6295"/>
                    <a:pt x="3413" y="6289"/>
                  </a:cubicBezTo>
                  <a:cubicBezTo>
                    <a:pt x="4038" y="6230"/>
                    <a:pt x="4306" y="5813"/>
                    <a:pt x="4128" y="5217"/>
                  </a:cubicBezTo>
                  <a:cubicBezTo>
                    <a:pt x="4098" y="5113"/>
                    <a:pt x="4068" y="5023"/>
                    <a:pt x="4023" y="4919"/>
                  </a:cubicBezTo>
                  <a:cubicBezTo>
                    <a:pt x="3696" y="4144"/>
                    <a:pt x="3845" y="3429"/>
                    <a:pt x="4232" y="2744"/>
                  </a:cubicBezTo>
                  <a:cubicBezTo>
                    <a:pt x="4381" y="2476"/>
                    <a:pt x="4530" y="2208"/>
                    <a:pt x="4679" y="1939"/>
                  </a:cubicBezTo>
                  <a:cubicBezTo>
                    <a:pt x="4813" y="1686"/>
                    <a:pt x="4902" y="1403"/>
                    <a:pt x="4947" y="1105"/>
                  </a:cubicBezTo>
                  <a:cubicBezTo>
                    <a:pt x="5018" y="462"/>
                    <a:pt x="4614" y="0"/>
                    <a:pt x="4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4297917" y="3029987"/>
              <a:ext cx="123253" cy="99411"/>
            </a:xfrm>
            <a:custGeom>
              <a:avLst/>
              <a:gdLst/>
              <a:ahLst/>
              <a:cxnLst/>
              <a:rect l="l" t="t" r="r" b="b"/>
              <a:pathLst>
                <a:path w="4787" h="3861" extrusionOk="0">
                  <a:moveTo>
                    <a:pt x="962" y="1"/>
                  </a:moveTo>
                  <a:cubicBezTo>
                    <a:pt x="832" y="1"/>
                    <a:pt x="703" y="63"/>
                    <a:pt x="627" y="211"/>
                  </a:cubicBezTo>
                  <a:cubicBezTo>
                    <a:pt x="1" y="1641"/>
                    <a:pt x="433" y="2699"/>
                    <a:pt x="1088" y="3280"/>
                  </a:cubicBezTo>
                  <a:cubicBezTo>
                    <a:pt x="1193" y="3369"/>
                    <a:pt x="1297" y="3444"/>
                    <a:pt x="1401" y="3518"/>
                  </a:cubicBezTo>
                  <a:cubicBezTo>
                    <a:pt x="1787" y="3750"/>
                    <a:pt x="2215" y="3861"/>
                    <a:pt x="2640" y="3861"/>
                  </a:cubicBezTo>
                  <a:cubicBezTo>
                    <a:pt x="3363" y="3861"/>
                    <a:pt x="4075" y="3538"/>
                    <a:pt x="4545" y="2937"/>
                  </a:cubicBezTo>
                  <a:cubicBezTo>
                    <a:pt x="4786" y="2641"/>
                    <a:pt x="4518" y="2296"/>
                    <a:pt x="4229" y="2296"/>
                  </a:cubicBezTo>
                  <a:cubicBezTo>
                    <a:pt x="4126" y="2296"/>
                    <a:pt x="4020" y="2340"/>
                    <a:pt x="3934" y="2446"/>
                  </a:cubicBezTo>
                  <a:cubicBezTo>
                    <a:pt x="3623" y="2860"/>
                    <a:pt x="3141" y="3083"/>
                    <a:pt x="2651" y="3083"/>
                  </a:cubicBezTo>
                  <a:cubicBezTo>
                    <a:pt x="2365" y="3083"/>
                    <a:pt x="2076" y="3007"/>
                    <a:pt x="1818" y="2848"/>
                  </a:cubicBezTo>
                  <a:cubicBezTo>
                    <a:pt x="1252" y="2505"/>
                    <a:pt x="820" y="1716"/>
                    <a:pt x="1342" y="524"/>
                  </a:cubicBezTo>
                  <a:cubicBezTo>
                    <a:pt x="1459" y="230"/>
                    <a:pt x="1210" y="1"/>
                    <a:pt x="9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4440294" y="3102282"/>
              <a:ext cx="162982" cy="122738"/>
            </a:xfrm>
            <a:custGeom>
              <a:avLst/>
              <a:gdLst/>
              <a:ahLst/>
              <a:cxnLst/>
              <a:rect l="l" t="t" r="r" b="b"/>
              <a:pathLst>
                <a:path w="6330" h="4767" extrusionOk="0">
                  <a:moveTo>
                    <a:pt x="3152" y="1"/>
                  </a:moveTo>
                  <a:cubicBezTo>
                    <a:pt x="2495" y="1"/>
                    <a:pt x="1841" y="271"/>
                    <a:pt x="1368" y="800"/>
                  </a:cubicBezTo>
                  <a:cubicBezTo>
                    <a:pt x="1" y="2357"/>
                    <a:pt x="1120" y="4767"/>
                    <a:pt x="3144" y="4767"/>
                  </a:cubicBezTo>
                  <a:cubicBezTo>
                    <a:pt x="3193" y="4767"/>
                    <a:pt x="3241" y="4765"/>
                    <a:pt x="3290" y="4763"/>
                  </a:cubicBezTo>
                  <a:cubicBezTo>
                    <a:pt x="5421" y="4628"/>
                    <a:pt x="6329" y="2006"/>
                    <a:pt x="4735" y="606"/>
                  </a:cubicBezTo>
                  <a:cubicBezTo>
                    <a:pt x="4281" y="200"/>
                    <a:pt x="3715" y="1"/>
                    <a:pt x="3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158373" y="2883646"/>
              <a:ext cx="162982" cy="122764"/>
            </a:xfrm>
            <a:custGeom>
              <a:avLst/>
              <a:gdLst/>
              <a:ahLst/>
              <a:cxnLst/>
              <a:rect l="l" t="t" r="r" b="b"/>
              <a:pathLst>
                <a:path w="6330" h="4768" extrusionOk="0">
                  <a:moveTo>
                    <a:pt x="3152" y="1"/>
                  </a:moveTo>
                  <a:cubicBezTo>
                    <a:pt x="2496" y="1"/>
                    <a:pt x="1842" y="271"/>
                    <a:pt x="1369" y="800"/>
                  </a:cubicBezTo>
                  <a:cubicBezTo>
                    <a:pt x="1" y="2357"/>
                    <a:pt x="1120" y="4767"/>
                    <a:pt x="3159" y="4767"/>
                  </a:cubicBezTo>
                  <a:cubicBezTo>
                    <a:pt x="3207" y="4767"/>
                    <a:pt x="3256" y="4766"/>
                    <a:pt x="3305" y="4763"/>
                  </a:cubicBezTo>
                  <a:cubicBezTo>
                    <a:pt x="5421" y="4629"/>
                    <a:pt x="6330" y="2007"/>
                    <a:pt x="4736" y="607"/>
                  </a:cubicBezTo>
                  <a:cubicBezTo>
                    <a:pt x="4281" y="200"/>
                    <a:pt x="3716" y="1"/>
                    <a:pt x="3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4310971" y="2824738"/>
              <a:ext cx="88031" cy="69158"/>
            </a:xfrm>
            <a:custGeom>
              <a:avLst/>
              <a:gdLst/>
              <a:ahLst/>
              <a:cxnLst/>
              <a:rect l="l" t="t" r="r" b="b"/>
              <a:pathLst>
                <a:path w="3419" h="2686" extrusionOk="0">
                  <a:moveTo>
                    <a:pt x="739" y="1"/>
                  </a:moveTo>
                  <a:cubicBezTo>
                    <a:pt x="627" y="1"/>
                    <a:pt x="516" y="59"/>
                    <a:pt x="462" y="198"/>
                  </a:cubicBezTo>
                  <a:cubicBezTo>
                    <a:pt x="0" y="1300"/>
                    <a:pt x="462" y="2075"/>
                    <a:pt x="1043" y="2433"/>
                  </a:cubicBezTo>
                  <a:cubicBezTo>
                    <a:pt x="1311" y="2597"/>
                    <a:pt x="1639" y="2686"/>
                    <a:pt x="1967" y="2686"/>
                  </a:cubicBezTo>
                  <a:cubicBezTo>
                    <a:pt x="2444" y="2686"/>
                    <a:pt x="2905" y="2477"/>
                    <a:pt x="3218" y="2120"/>
                  </a:cubicBezTo>
                  <a:cubicBezTo>
                    <a:pt x="3419" y="1886"/>
                    <a:pt x="3203" y="1611"/>
                    <a:pt x="2976" y="1611"/>
                  </a:cubicBezTo>
                  <a:cubicBezTo>
                    <a:pt x="2899" y="1611"/>
                    <a:pt x="2821" y="1642"/>
                    <a:pt x="2756" y="1718"/>
                  </a:cubicBezTo>
                  <a:cubicBezTo>
                    <a:pt x="2551" y="1965"/>
                    <a:pt x="2253" y="2071"/>
                    <a:pt x="1960" y="2071"/>
                  </a:cubicBezTo>
                  <a:cubicBezTo>
                    <a:pt x="1742" y="2071"/>
                    <a:pt x="1528" y="2013"/>
                    <a:pt x="1356" y="1911"/>
                  </a:cubicBezTo>
                  <a:cubicBezTo>
                    <a:pt x="1133" y="1777"/>
                    <a:pt x="641" y="1345"/>
                    <a:pt x="1028" y="436"/>
                  </a:cubicBezTo>
                  <a:cubicBezTo>
                    <a:pt x="1143" y="188"/>
                    <a:pt x="939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4511559" y="2975302"/>
              <a:ext cx="87207" cy="68952"/>
            </a:xfrm>
            <a:custGeom>
              <a:avLst/>
              <a:gdLst/>
              <a:ahLst/>
              <a:cxnLst/>
              <a:rect l="l" t="t" r="r" b="b"/>
              <a:pathLst>
                <a:path w="3387" h="2678" extrusionOk="0">
                  <a:moveTo>
                    <a:pt x="749" y="1"/>
                  </a:moveTo>
                  <a:cubicBezTo>
                    <a:pt x="639" y="1"/>
                    <a:pt x="531" y="61"/>
                    <a:pt x="478" y="205"/>
                  </a:cubicBezTo>
                  <a:cubicBezTo>
                    <a:pt x="1" y="1307"/>
                    <a:pt x="478" y="2067"/>
                    <a:pt x="1044" y="2439"/>
                  </a:cubicBezTo>
                  <a:cubicBezTo>
                    <a:pt x="1327" y="2603"/>
                    <a:pt x="1640" y="2678"/>
                    <a:pt x="1967" y="2678"/>
                  </a:cubicBezTo>
                  <a:cubicBezTo>
                    <a:pt x="2444" y="2678"/>
                    <a:pt x="2906" y="2484"/>
                    <a:pt x="3219" y="2112"/>
                  </a:cubicBezTo>
                  <a:cubicBezTo>
                    <a:pt x="3387" y="1888"/>
                    <a:pt x="3193" y="1630"/>
                    <a:pt x="2972" y="1630"/>
                  </a:cubicBezTo>
                  <a:cubicBezTo>
                    <a:pt x="2899" y="1630"/>
                    <a:pt x="2823" y="1658"/>
                    <a:pt x="2757" y="1724"/>
                  </a:cubicBezTo>
                  <a:cubicBezTo>
                    <a:pt x="2554" y="1969"/>
                    <a:pt x="2261" y="2075"/>
                    <a:pt x="1972" y="2075"/>
                  </a:cubicBezTo>
                  <a:cubicBezTo>
                    <a:pt x="1750" y="2075"/>
                    <a:pt x="1531" y="2013"/>
                    <a:pt x="1357" y="1903"/>
                  </a:cubicBezTo>
                  <a:cubicBezTo>
                    <a:pt x="1133" y="1769"/>
                    <a:pt x="641" y="1352"/>
                    <a:pt x="1029" y="443"/>
                  </a:cubicBezTo>
                  <a:cubicBezTo>
                    <a:pt x="1144" y="194"/>
                    <a:pt x="945" y="1"/>
                    <a:pt x="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4564107" y="2503040"/>
              <a:ext cx="194110" cy="203328"/>
            </a:xfrm>
            <a:custGeom>
              <a:avLst/>
              <a:gdLst/>
              <a:ahLst/>
              <a:cxnLst/>
              <a:rect l="l" t="t" r="r" b="b"/>
              <a:pathLst>
                <a:path w="7539" h="7897" extrusionOk="0">
                  <a:moveTo>
                    <a:pt x="3934" y="3293"/>
                  </a:moveTo>
                  <a:cubicBezTo>
                    <a:pt x="4336" y="3039"/>
                    <a:pt x="4768" y="2846"/>
                    <a:pt x="5230" y="2742"/>
                  </a:cubicBezTo>
                  <a:cubicBezTo>
                    <a:pt x="5677" y="2652"/>
                    <a:pt x="6228" y="2622"/>
                    <a:pt x="6660" y="2831"/>
                  </a:cubicBezTo>
                  <a:cubicBezTo>
                    <a:pt x="7435" y="3203"/>
                    <a:pt x="7539" y="4082"/>
                    <a:pt x="6809" y="4559"/>
                  </a:cubicBezTo>
                  <a:cubicBezTo>
                    <a:pt x="6586" y="4693"/>
                    <a:pt x="6347" y="4768"/>
                    <a:pt x="6094" y="4812"/>
                  </a:cubicBezTo>
                  <a:cubicBezTo>
                    <a:pt x="5140" y="4961"/>
                    <a:pt x="3934" y="4633"/>
                    <a:pt x="3010" y="4440"/>
                  </a:cubicBezTo>
                  <a:cubicBezTo>
                    <a:pt x="2116" y="5289"/>
                    <a:pt x="1357" y="6257"/>
                    <a:pt x="731" y="7315"/>
                  </a:cubicBezTo>
                  <a:cubicBezTo>
                    <a:pt x="627" y="7494"/>
                    <a:pt x="478" y="7896"/>
                    <a:pt x="239" y="7747"/>
                  </a:cubicBezTo>
                  <a:cubicBezTo>
                    <a:pt x="1" y="7613"/>
                    <a:pt x="403" y="7047"/>
                    <a:pt x="612" y="6734"/>
                  </a:cubicBezTo>
                  <a:cubicBezTo>
                    <a:pt x="1237" y="5795"/>
                    <a:pt x="1982" y="4931"/>
                    <a:pt x="2802" y="4172"/>
                  </a:cubicBezTo>
                  <a:cubicBezTo>
                    <a:pt x="2295" y="3635"/>
                    <a:pt x="1952" y="2965"/>
                    <a:pt x="1803" y="2250"/>
                  </a:cubicBezTo>
                  <a:cubicBezTo>
                    <a:pt x="1684" y="1714"/>
                    <a:pt x="1595" y="1013"/>
                    <a:pt x="1967" y="477"/>
                  </a:cubicBezTo>
                  <a:cubicBezTo>
                    <a:pt x="2235" y="105"/>
                    <a:pt x="2742" y="0"/>
                    <a:pt x="3129" y="239"/>
                  </a:cubicBezTo>
                  <a:cubicBezTo>
                    <a:pt x="4217" y="850"/>
                    <a:pt x="4381" y="2295"/>
                    <a:pt x="3934" y="3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3840355" y="3006635"/>
              <a:ext cx="922507" cy="1017644"/>
            </a:xfrm>
            <a:custGeom>
              <a:avLst/>
              <a:gdLst/>
              <a:ahLst/>
              <a:cxnLst/>
              <a:rect l="l" t="t" r="r" b="b"/>
              <a:pathLst>
                <a:path w="35829" h="39524" extrusionOk="0">
                  <a:moveTo>
                    <a:pt x="23732" y="35442"/>
                  </a:moveTo>
                  <a:cubicBezTo>
                    <a:pt x="23002" y="35338"/>
                    <a:pt x="22272" y="35219"/>
                    <a:pt x="21542" y="35070"/>
                  </a:cubicBezTo>
                  <a:cubicBezTo>
                    <a:pt x="15628" y="33788"/>
                    <a:pt x="10816" y="30630"/>
                    <a:pt x="6793" y="26191"/>
                  </a:cubicBezTo>
                  <a:cubicBezTo>
                    <a:pt x="6317" y="25639"/>
                    <a:pt x="5855" y="25058"/>
                    <a:pt x="5438" y="24463"/>
                  </a:cubicBezTo>
                  <a:cubicBezTo>
                    <a:pt x="3129" y="21453"/>
                    <a:pt x="1520" y="17967"/>
                    <a:pt x="730" y="14258"/>
                  </a:cubicBezTo>
                  <a:cubicBezTo>
                    <a:pt x="0" y="10787"/>
                    <a:pt x="104" y="7360"/>
                    <a:pt x="1177" y="3978"/>
                  </a:cubicBezTo>
                  <a:cubicBezTo>
                    <a:pt x="1490" y="3010"/>
                    <a:pt x="1967" y="2131"/>
                    <a:pt x="2756" y="1520"/>
                  </a:cubicBezTo>
                  <a:cubicBezTo>
                    <a:pt x="4365" y="284"/>
                    <a:pt x="6138" y="1"/>
                    <a:pt x="7970" y="910"/>
                  </a:cubicBezTo>
                  <a:cubicBezTo>
                    <a:pt x="9833" y="1848"/>
                    <a:pt x="10697" y="3427"/>
                    <a:pt x="10622" y="5498"/>
                  </a:cubicBezTo>
                  <a:cubicBezTo>
                    <a:pt x="10592" y="6258"/>
                    <a:pt x="10577" y="7018"/>
                    <a:pt x="10577" y="7762"/>
                  </a:cubicBezTo>
                  <a:cubicBezTo>
                    <a:pt x="10652" y="13319"/>
                    <a:pt x="13170" y="17699"/>
                    <a:pt x="17103" y="21409"/>
                  </a:cubicBezTo>
                  <a:cubicBezTo>
                    <a:pt x="18205" y="22436"/>
                    <a:pt x="19456" y="23286"/>
                    <a:pt x="20842" y="23941"/>
                  </a:cubicBezTo>
                  <a:cubicBezTo>
                    <a:pt x="22242" y="24612"/>
                    <a:pt x="23687" y="25267"/>
                    <a:pt x="25222" y="25476"/>
                  </a:cubicBezTo>
                  <a:cubicBezTo>
                    <a:pt x="26116" y="25610"/>
                    <a:pt x="27412" y="25058"/>
                    <a:pt x="28320" y="24895"/>
                  </a:cubicBezTo>
                  <a:cubicBezTo>
                    <a:pt x="29408" y="24686"/>
                    <a:pt x="31121" y="24507"/>
                    <a:pt x="31360" y="25207"/>
                  </a:cubicBezTo>
                  <a:cubicBezTo>
                    <a:pt x="31553" y="25774"/>
                    <a:pt x="30227" y="26444"/>
                    <a:pt x="29393" y="26861"/>
                  </a:cubicBezTo>
                  <a:cubicBezTo>
                    <a:pt x="31285" y="28619"/>
                    <a:pt x="33356" y="30332"/>
                    <a:pt x="34652" y="32418"/>
                  </a:cubicBezTo>
                  <a:cubicBezTo>
                    <a:pt x="35054" y="33058"/>
                    <a:pt x="35829" y="34280"/>
                    <a:pt x="35352" y="34682"/>
                  </a:cubicBezTo>
                  <a:cubicBezTo>
                    <a:pt x="34503" y="35412"/>
                    <a:pt x="32790" y="33237"/>
                    <a:pt x="31538" y="32626"/>
                  </a:cubicBezTo>
                  <a:cubicBezTo>
                    <a:pt x="32104" y="33967"/>
                    <a:pt x="34384" y="36217"/>
                    <a:pt x="33460" y="37260"/>
                  </a:cubicBezTo>
                  <a:cubicBezTo>
                    <a:pt x="32566" y="37900"/>
                    <a:pt x="31687" y="36232"/>
                    <a:pt x="30376" y="35531"/>
                  </a:cubicBezTo>
                  <a:cubicBezTo>
                    <a:pt x="30883" y="36172"/>
                    <a:pt x="32268" y="38079"/>
                    <a:pt x="31598" y="38645"/>
                  </a:cubicBezTo>
                  <a:cubicBezTo>
                    <a:pt x="31106" y="39062"/>
                    <a:pt x="30272" y="38109"/>
                    <a:pt x="29825" y="37751"/>
                  </a:cubicBezTo>
                  <a:cubicBezTo>
                    <a:pt x="29289" y="37349"/>
                    <a:pt x="28767" y="36813"/>
                    <a:pt x="28097" y="36440"/>
                  </a:cubicBezTo>
                  <a:cubicBezTo>
                    <a:pt x="28171" y="37006"/>
                    <a:pt x="28574" y="39047"/>
                    <a:pt x="27978" y="39256"/>
                  </a:cubicBezTo>
                  <a:cubicBezTo>
                    <a:pt x="27233" y="39524"/>
                    <a:pt x="26771" y="38392"/>
                    <a:pt x="26443" y="37811"/>
                  </a:cubicBezTo>
                  <a:cubicBezTo>
                    <a:pt x="26130" y="37230"/>
                    <a:pt x="25877" y="36336"/>
                    <a:pt x="25475" y="36053"/>
                  </a:cubicBezTo>
                  <a:cubicBezTo>
                    <a:pt x="25117" y="35785"/>
                    <a:pt x="24432" y="35591"/>
                    <a:pt x="23732" y="35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5060829" y="3062633"/>
              <a:ext cx="286158" cy="260101"/>
            </a:xfrm>
            <a:custGeom>
              <a:avLst/>
              <a:gdLst/>
              <a:ahLst/>
              <a:cxnLst/>
              <a:rect l="l" t="t" r="r" b="b"/>
              <a:pathLst>
                <a:path w="11114" h="10102" extrusionOk="0">
                  <a:moveTo>
                    <a:pt x="3486" y="2742"/>
                  </a:moveTo>
                  <a:cubicBezTo>
                    <a:pt x="4618" y="2384"/>
                    <a:pt x="5855" y="2727"/>
                    <a:pt x="6644" y="3606"/>
                  </a:cubicBezTo>
                  <a:cubicBezTo>
                    <a:pt x="7777" y="3442"/>
                    <a:pt x="8805" y="4038"/>
                    <a:pt x="9043" y="4708"/>
                  </a:cubicBezTo>
                  <a:cubicBezTo>
                    <a:pt x="9147" y="4589"/>
                    <a:pt x="9415" y="4649"/>
                    <a:pt x="9535" y="4708"/>
                  </a:cubicBezTo>
                  <a:cubicBezTo>
                    <a:pt x="10324" y="5081"/>
                    <a:pt x="11054" y="5304"/>
                    <a:pt x="11084" y="6496"/>
                  </a:cubicBezTo>
                  <a:cubicBezTo>
                    <a:pt x="11114" y="7465"/>
                    <a:pt x="9535" y="10101"/>
                    <a:pt x="8432" y="9416"/>
                  </a:cubicBezTo>
                  <a:cubicBezTo>
                    <a:pt x="8164" y="9222"/>
                    <a:pt x="8075" y="8880"/>
                    <a:pt x="8194" y="8567"/>
                  </a:cubicBezTo>
                  <a:cubicBezTo>
                    <a:pt x="7747" y="9252"/>
                    <a:pt x="6093" y="9535"/>
                    <a:pt x="6183" y="7911"/>
                  </a:cubicBezTo>
                  <a:cubicBezTo>
                    <a:pt x="6019" y="8239"/>
                    <a:pt x="5751" y="8507"/>
                    <a:pt x="5408" y="8641"/>
                  </a:cubicBezTo>
                  <a:cubicBezTo>
                    <a:pt x="4320" y="8999"/>
                    <a:pt x="3695" y="7897"/>
                    <a:pt x="3814" y="6645"/>
                  </a:cubicBezTo>
                  <a:cubicBezTo>
                    <a:pt x="3576" y="6615"/>
                    <a:pt x="3337" y="6556"/>
                    <a:pt x="3114" y="6466"/>
                  </a:cubicBezTo>
                  <a:cubicBezTo>
                    <a:pt x="2026" y="5960"/>
                    <a:pt x="119" y="3964"/>
                    <a:pt x="45" y="2206"/>
                  </a:cubicBezTo>
                  <a:cubicBezTo>
                    <a:pt x="0" y="1208"/>
                    <a:pt x="805" y="1"/>
                    <a:pt x="2011" y="701"/>
                  </a:cubicBezTo>
                  <a:cubicBezTo>
                    <a:pt x="2652" y="1073"/>
                    <a:pt x="3069" y="2087"/>
                    <a:pt x="3471" y="274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5057740" y="3077592"/>
              <a:ext cx="85585" cy="152322"/>
            </a:xfrm>
            <a:custGeom>
              <a:avLst/>
              <a:gdLst/>
              <a:ahLst/>
              <a:cxnLst/>
              <a:rect l="l" t="t" r="r" b="b"/>
              <a:pathLst>
                <a:path w="3324" h="5916" extrusionOk="0">
                  <a:moveTo>
                    <a:pt x="1044" y="1"/>
                  </a:moveTo>
                  <a:cubicBezTo>
                    <a:pt x="433" y="2235"/>
                    <a:pt x="2012" y="4962"/>
                    <a:pt x="3323" y="5915"/>
                  </a:cubicBezTo>
                  <a:cubicBezTo>
                    <a:pt x="2131" y="5513"/>
                    <a:pt x="373" y="3740"/>
                    <a:pt x="135" y="1967"/>
                  </a:cubicBezTo>
                  <a:cubicBezTo>
                    <a:pt x="1" y="1029"/>
                    <a:pt x="299" y="299"/>
                    <a:pt x="1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5150581" y="3132843"/>
              <a:ext cx="51804" cy="166870"/>
            </a:xfrm>
            <a:custGeom>
              <a:avLst/>
              <a:gdLst/>
              <a:ahLst/>
              <a:cxnLst/>
              <a:rect l="l" t="t" r="r" b="b"/>
              <a:pathLst>
                <a:path w="2012" h="6481" extrusionOk="0">
                  <a:moveTo>
                    <a:pt x="0" y="15"/>
                  </a:moveTo>
                  <a:cubicBezTo>
                    <a:pt x="671" y="134"/>
                    <a:pt x="1281" y="998"/>
                    <a:pt x="1371" y="2309"/>
                  </a:cubicBezTo>
                  <a:cubicBezTo>
                    <a:pt x="1445" y="3412"/>
                    <a:pt x="775" y="4648"/>
                    <a:pt x="1043" y="5408"/>
                  </a:cubicBezTo>
                  <a:cubicBezTo>
                    <a:pt x="1162" y="5825"/>
                    <a:pt x="1609" y="6048"/>
                    <a:pt x="2011" y="5885"/>
                  </a:cubicBezTo>
                  <a:cubicBezTo>
                    <a:pt x="685" y="6481"/>
                    <a:pt x="104" y="5125"/>
                    <a:pt x="343" y="3918"/>
                  </a:cubicBezTo>
                  <a:cubicBezTo>
                    <a:pt x="507" y="3859"/>
                    <a:pt x="641" y="3710"/>
                    <a:pt x="685" y="3546"/>
                  </a:cubicBezTo>
                  <a:cubicBezTo>
                    <a:pt x="1043" y="2458"/>
                    <a:pt x="343" y="1013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5216929" y="3155474"/>
              <a:ext cx="59863" cy="153455"/>
            </a:xfrm>
            <a:custGeom>
              <a:avLst/>
              <a:gdLst/>
              <a:ahLst/>
              <a:cxnLst/>
              <a:rect l="l" t="t" r="r" b="b"/>
              <a:pathLst>
                <a:path w="2325" h="5960" extrusionOk="0">
                  <a:moveTo>
                    <a:pt x="596" y="0"/>
                  </a:moveTo>
                  <a:cubicBezTo>
                    <a:pt x="2324" y="968"/>
                    <a:pt x="641" y="3412"/>
                    <a:pt x="969" y="4618"/>
                  </a:cubicBezTo>
                  <a:cubicBezTo>
                    <a:pt x="1148" y="5110"/>
                    <a:pt x="1743" y="5274"/>
                    <a:pt x="2146" y="4961"/>
                  </a:cubicBezTo>
                  <a:cubicBezTo>
                    <a:pt x="1371" y="5959"/>
                    <a:pt x="0" y="5765"/>
                    <a:pt x="90" y="4454"/>
                  </a:cubicBezTo>
                  <a:cubicBezTo>
                    <a:pt x="120" y="4037"/>
                    <a:pt x="388" y="3471"/>
                    <a:pt x="552" y="2875"/>
                  </a:cubicBezTo>
                  <a:cubicBezTo>
                    <a:pt x="775" y="1996"/>
                    <a:pt x="924" y="1102"/>
                    <a:pt x="58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5262191" y="3183846"/>
              <a:ext cx="61382" cy="132368"/>
            </a:xfrm>
            <a:custGeom>
              <a:avLst/>
              <a:gdLst/>
              <a:ahLst/>
              <a:cxnLst/>
              <a:rect l="l" t="t" r="r" b="b"/>
              <a:pathLst>
                <a:path w="2384" h="5141" extrusionOk="0">
                  <a:moveTo>
                    <a:pt x="1222" y="0"/>
                  </a:moveTo>
                  <a:cubicBezTo>
                    <a:pt x="2384" y="999"/>
                    <a:pt x="1103" y="3248"/>
                    <a:pt x="1088" y="4008"/>
                  </a:cubicBezTo>
                  <a:cubicBezTo>
                    <a:pt x="1088" y="4410"/>
                    <a:pt x="1594" y="4753"/>
                    <a:pt x="1833" y="4440"/>
                  </a:cubicBezTo>
                  <a:cubicBezTo>
                    <a:pt x="1282" y="5140"/>
                    <a:pt x="0" y="4961"/>
                    <a:pt x="388" y="3859"/>
                  </a:cubicBezTo>
                  <a:cubicBezTo>
                    <a:pt x="879" y="2771"/>
                    <a:pt x="1505" y="1669"/>
                    <a:pt x="1222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5551388" y="2758363"/>
              <a:ext cx="387423" cy="442291"/>
            </a:xfrm>
            <a:custGeom>
              <a:avLst/>
              <a:gdLst/>
              <a:ahLst/>
              <a:cxnLst/>
              <a:rect l="l" t="t" r="r" b="b"/>
              <a:pathLst>
                <a:path w="15047" h="17178" extrusionOk="0">
                  <a:moveTo>
                    <a:pt x="1907" y="2325"/>
                  </a:moveTo>
                  <a:cubicBezTo>
                    <a:pt x="1997" y="2042"/>
                    <a:pt x="1535" y="1773"/>
                    <a:pt x="1416" y="1386"/>
                  </a:cubicBezTo>
                  <a:cubicBezTo>
                    <a:pt x="1252" y="880"/>
                    <a:pt x="1505" y="1"/>
                    <a:pt x="2205" y="75"/>
                  </a:cubicBezTo>
                  <a:cubicBezTo>
                    <a:pt x="3576" y="209"/>
                    <a:pt x="4231" y="2116"/>
                    <a:pt x="4231" y="3233"/>
                  </a:cubicBezTo>
                  <a:cubicBezTo>
                    <a:pt x="4440" y="3487"/>
                    <a:pt x="4842" y="3606"/>
                    <a:pt x="5095" y="3829"/>
                  </a:cubicBezTo>
                  <a:cubicBezTo>
                    <a:pt x="4946" y="3218"/>
                    <a:pt x="4812" y="984"/>
                    <a:pt x="6034" y="1192"/>
                  </a:cubicBezTo>
                  <a:cubicBezTo>
                    <a:pt x="7196" y="1371"/>
                    <a:pt x="7196" y="3487"/>
                    <a:pt x="6496" y="4783"/>
                  </a:cubicBezTo>
                  <a:cubicBezTo>
                    <a:pt x="6913" y="5319"/>
                    <a:pt x="7554" y="5751"/>
                    <a:pt x="7986" y="6287"/>
                  </a:cubicBezTo>
                  <a:cubicBezTo>
                    <a:pt x="7941" y="5110"/>
                    <a:pt x="8477" y="3189"/>
                    <a:pt x="9565" y="3248"/>
                  </a:cubicBezTo>
                  <a:cubicBezTo>
                    <a:pt x="9907" y="3278"/>
                    <a:pt x="10235" y="3457"/>
                    <a:pt x="10459" y="3725"/>
                  </a:cubicBezTo>
                  <a:cubicBezTo>
                    <a:pt x="11293" y="4753"/>
                    <a:pt x="10131" y="7062"/>
                    <a:pt x="9237" y="7703"/>
                  </a:cubicBezTo>
                  <a:cubicBezTo>
                    <a:pt x="9460" y="8075"/>
                    <a:pt x="9758" y="8418"/>
                    <a:pt x="10012" y="8790"/>
                  </a:cubicBezTo>
                  <a:cubicBezTo>
                    <a:pt x="10339" y="7792"/>
                    <a:pt x="11784" y="6362"/>
                    <a:pt x="12634" y="7449"/>
                  </a:cubicBezTo>
                  <a:cubicBezTo>
                    <a:pt x="13334" y="8343"/>
                    <a:pt x="11650" y="10042"/>
                    <a:pt x="10891" y="10161"/>
                  </a:cubicBezTo>
                  <a:cubicBezTo>
                    <a:pt x="11352" y="10950"/>
                    <a:pt x="11755" y="11770"/>
                    <a:pt x="12097" y="12619"/>
                  </a:cubicBezTo>
                  <a:cubicBezTo>
                    <a:pt x="12574" y="12053"/>
                    <a:pt x="14183" y="11367"/>
                    <a:pt x="14600" y="12276"/>
                  </a:cubicBezTo>
                  <a:cubicBezTo>
                    <a:pt x="15047" y="13244"/>
                    <a:pt x="13438" y="14049"/>
                    <a:pt x="12634" y="14019"/>
                  </a:cubicBezTo>
                  <a:cubicBezTo>
                    <a:pt x="12678" y="14362"/>
                    <a:pt x="12812" y="14809"/>
                    <a:pt x="12902" y="15271"/>
                  </a:cubicBezTo>
                  <a:cubicBezTo>
                    <a:pt x="13006" y="15822"/>
                    <a:pt x="13349" y="17177"/>
                    <a:pt x="12455" y="17163"/>
                  </a:cubicBezTo>
                  <a:cubicBezTo>
                    <a:pt x="11710" y="17133"/>
                    <a:pt x="11814" y="16358"/>
                    <a:pt x="11755" y="15837"/>
                  </a:cubicBezTo>
                  <a:cubicBezTo>
                    <a:pt x="11695" y="15345"/>
                    <a:pt x="11576" y="14853"/>
                    <a:pt x="11427" y="14362"/>
                  </a:cubicBezTo>
                  <a:cubicBezTo>
                    <a:pt x="10816" y="14377"/>
                    <a:pt x="9982" y="14779"/>
                    <a:pt x="9192" y="14466"/>
                  </a:cubicBezTo>
                  <a:cubicBezTo>
                    <a:pt x="7539" y="13811"/>
                    <a:pt x="9237" y="12023"/>
                    <a:pt x="10801" y="12812"/>
                  </a:cubicBezTo>
                  <a:cubicBezTo>
                    <a:pt x="10742" y="12202"/>
                    <a:pt x="10146" y="11427"/>
                    <a:pt x="9878" y="10757"/>
                  </a:cubicBezTo>
                  <a:cubicBezTo>
                    <a:pt x="9371" y="11218"/>
                    <a:pt x="6704" y="11501"/>
                    <a:pt x="7002" y="10146"/>
                  </a:cubicBezTo>
                  <a:cubicBezTo>
                    <a:pt x="7181" y="9386"/>
                    <a:pt x="8090" y="9297"/>
                    <a:pt x="8820" y="9326"/>
                  </a:cubicBezTo>
                  <a:cubicBezTo>
                    <a:pt x="8984" y="9058"/>
                    <a:pt x="8477" y="8745"/>
                    <a:pt x="8358" y="8477"/>
                  </a:cubicBezTo>
                  <a:cubicBezTo>
                    <a:pt x="7479" y="8701"/>
                    <a:pt x="5647" y="9848"/>
                    <a:pt x="4380" y="9133"/>
                  </a:cubicBezTo>
                  <a:cubicBezTo>
                    <a:pt x="3397" y="8596"/>
                    <a:pt x="4470" y="7494"/>
                    <a:pt x="5155" y="7226"/>
                  </a:cubicBezTo>
                  <a:cubicBezTo>
                    <a:pt x="5811" y="6988"/>
                    <a:pt x="6481" y="7017"/>
                    <a:pt x="7166" y="7062"/>
                  </a:cubicBezTo>
                  <a:cubicBezTo>
                    <a:pt x="6809" y="6526"/>
                    <a:pt x="6257" y="6079"/>
                    <a:pt x="5796" y="5602"/>
                  </a:cubicBezTo>
                  <a:cubicBezTo>
                    <a:pt x="4932" y="6168"/>
                    <a:pt x="3486" y="7226"/>
                    <a:pt x="2176" y="6123"/>
                  </a:cubicBezTo>
                  <a:cubicBezTo>
                    <a:pt x="2176" y="4902"/>
                    <a:pt x="3501" y="4723"/>
                    <a:pt x="4455" y="4664"/>
                  </a:cubicBezTo>
                  <a:cubicBezTo>
                    <a:pt x="3531" y="3695"/>
                    <a:pt x="1609" y="4812"/>
                    <a:pt x="403" y="3621"/>
                  </a:cubicBezTo>
                  <a:cubicBezTo>
                    <a:pt x="75" y="3338"/>
                    <a:pt x="0" y="2846"/>
                    <a:pt x="239" y="2474"/>
                  </a:cubicBezTo>
                  <a:cubicBezTo>
                    <a:pt x="507" y="2056"/>
                    <a:pt x="1207" y="2131"/>
                    <a:pt x="1907" y="23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9" name="Google Shape;1719;p42"/>
          <p:cNvSpPr/>
          <p:nvPr/>
        </p:nvSpPr>
        <p:spPr>
          <a:xfrm flipH="1">
            <a:off x="2533151" y="4318538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42"/>
          <p:cNvSpPr/>
          <p:nvPr/>
        </p:nvSpPr>
        <p:spPr>
          <a:xfrm flipH="1">
            <a:off x="8684480" y="1429860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42"/>
          <p:cNvSpPr/>
          <p:nvPr/>
        </p:nvSpPr>
        <p:spPr>
          <a:xfrm flipH="1">
            <a:off x="5798347" y="455748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55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/>
            <a:r>
              <a:rPr lang="ar-JO" sz="3600" b="1" dirty="0">
                <a:solidFill>
                  <a:srgbClr val="202124"/>
                </a:solidFill>
                <a:latin typeface="inherit"/>
                <a:cs typeface="Arial" panose="020B0604020202020204" pitchFamily="34" charset="0"/>
                <a:sym typeface="Arial"/>
              </a:rPr>
              <a:t>نتائج الاستبانة</a:t>
            </a:r>
          </a:p>
        </p:txBody>
      </p:sp>
      <p:pic>
        <p:nvPicPr>
          <p:cNvPr id="1038" name="Picture 14" descr="Forms response chart. Question title: كيف تصف البيئة من حولك ؟ هل هي نظيفة ؟ &#10;. Number of responses: 29 responses.">
            <a:extLst>
              <a:ext uri="{FF2B5EF4-FFF2-40B4-BE49-F238E27FC236}">
                <a16:creationId xmlns:a16="http://schemas.microsoft.com/office/drawing/2014/main" id="{80D87769-1198-4D2A-BF2A-4ED2D56BD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r="25116" b="9072"/>
          <a:stretch/>
        </p:blipFill>
        <p:spPr bwMode="auto">
          <a:xfrm>
            <a:off x="2328505" y="3110025"/>
            <a:ext cx="3742661" cy="196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orms response chart. Question title: الفئة العمرية . Number of responses: 26 responses.">
            <a:extLst>
              <a:ext uri="{FF2B5EF4-FFF2-40B4-BE49-F238E27FC236}">
                <a16:creationId xmlns:a16="http://schemas.microsoft.com/office/drawing/2014/main" id="{025F0725-5F14-4672-BF5A-F0D3E4376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r="1745" b="11695"/>
          <a:stretch/>
        </p:blipFill>
        <p:spPr bwMode="auto">
          <a:xfrm>
            <a:off x="4103025" y="1115000"/>
            <a:ext cx="4711368" cy="1931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orms response chart. Question title: الجنس&#10;. Number of responses: 29 responses.">
            <a:extLst>
              <a:ext uri="{FF2B5EF4-FFF2-40B4-BE49-F238E27FC236}">
                <a16:creationId xmlns:a16="http://schemas.microsoft.com/office/drawing/2014/main" id="{12FF1F43-D0D8-4D0C-915B-4BAD371E0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14" b="7691"/>
          <a:stretch/>
        </p:blipFill>
        <p:spPr bwMode="auto">
          <a:xfrm>
            <a:off x="418188" y="1115001"/>
            <a:ext cx="3504082" cy="193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55"/>
          <p:cNvSpPr txBox="1">
            <a:spLocks noGrp="1"/>
          </p:cNvSpPr>
          <p:nvPr>
            <p:ph type="title"/>
          </p:nvPr>
        </p:nvSpPr>
        <p:spPr>
          <a:xfrm>
            <a:off x="714575" y="461300"/>
            <a:ext cx="77148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1"/>
            <a:r>
              <a:rPr lang="ar-JO" sz="3600" b="1" dirty="0">
                <a:solidFill>
                  <a:srgbClr val="202124"/>
                </a:solidFill>
                <a:latin typeface="inherit"/>
                <a:cs typeface="Arial" panose="020B0604020202020204" pitchFamily="34" charset="0"/>
                <a:sym typeface="Arial"/>
              </a:rPr>
              <a:t>نتائج الاستبانة</a:t>
            </a:r>
          </a:p>
        </p:txBody>
      </p:sp>
      <p:pic>
        <p:nvPicPr>
          <p:cNvPr id="1030" name="Picture 6" descr="Forms response chart. Question title: هل تعتقد أنه من الممكن الحد من انتشار التلوث في الأردن؟&#10;. Number of responses: 26 responses.">
            <a:extLst>
              <a:ext uri="{FF2B5EF4-FFF2-40B4-BE49-F238E27FC236}">
                <a16:creationId xmlns:a16="http://schemas.microsoft.com/office/drawing/2014/main" id="{4727B30F-6050-4932-9C33-7128BBAAE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4406" r="30814" b="7500"/>
          <a:stretch/>
        </p:blipFill>
        <p:spPr bwMode="auto">
          <a:xfrm>
            <a:off x="4774021" y="3255518"/>
            <a:ext cx="3337670" cy="177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rms response chart. Question title: برأيك ما هو اسوأ شكل من آشكال التلوث في الاردن؟. Number of responses: 29 responses.">
            <a:extLst>
              <a:ext uri="{FF2B5EF4-FFF2-40B4-BE49-F238E27FC236}">
                <a16:creationId xmlns:a16="http://schemas.microsoft.com/office/drawing/2014/main" id="{95A7F9D9-1CE8-47A7-A34C-30E1CA202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28" b="7380"/>
          <a:stretch/>
        </p:blipFill>
        <p:spPr bwMode="auto">
          <a:xfrm>
            <a:off x="1032309" y="3255518"/>
            <a:ext cx="3337672" cy="177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rms response chart. Question title: هل تعتقد أننا بحاجة إلى الاهتمام بالبيئة بشكل أكبر ؟. Number of responses: 29 responses.">
            <a:extLst>
              <a:ext uri="{FF2B5EF4-FFF2-40B4-BE49-F238E27FC236}">
                <a16:creationId xmlns:a16="http://schemas.microsoft.com/office/drawing/2014/main" id="{0CE17D0E-C069-432F-9F0B-24523D0DE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5"/>
          <a:stretch/>
        </p:blipFill>
        <p:spPr bwMode="auto">
          <a:xfrm>
            <a:off x="1032309" y="1219048"/>
            <a:ext cx="3337671" cy="194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rms response chart. Question title: ما اسهل مورد من الموارد البيئية التي يمكن الاعتدال باستخدامها ؟ . Number of responses: 26 responses.">
            <a:extLst>
              <a:ext uri="{FF2B5EF4-FFF2-40B4-BE49-F238E27FC236}">
                <a16:creationId xmlns:a16="http://schemas.microsoft.com/office/drawing/2014/main" id="{97304A1B-A565-43E8-B446-8EE5EEC48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7" b="6907"/>
          <a:stretch/>
        </p:blipFill>
        <p:spPr bwMode="auto">
          <a:xfrm>
            <a:off x="4774022" y="1219048"/>
            <a:ext cx="333767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37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1" name="Google Shape;2531;p63"/>
          <p:cNvGrpSpPr/>
          <p:nvPr/>
        </p:nvGrpSpPr>
        <p:grpSpPr>
          <a:xfrm rot="9837883">
            <a:off x="1152674" y="-2340"/>
            <a:ext cx="6838650" cy="3922449"/>
            <a:chOff x="3278816" y="-48274"/>
            <a:chExt cx="3616071" cy="2438939"/>
          </a:xfrm>
          <a:solidFill>
            <a:srgbClr val="FDFEE6"/>
          </a:solidFill>
        </p:grpSpPr>
        <p:sp>
          <p:nvSpPr>
            <p:cNvPr id="2532" name="Google Shape;2532;p63"/>
            <p:cNvSpPr/>
            <p:nvPr/>
          </p:nvSpPr>
          <p:spPr>
            <a:xfrm rot="1161716">
              <a:off x="3278816" y="-48274"/>
              <a:ext cx="3616071" cy="2438939"/>
            </a:xfrm>
            <a:custGeom>
              <a:avLst/>
              <a:gdLst/>
              <a:ahLst/>
              <a:cxnLst/>
              <a:rect l="l" t="t" r="r" b="b"/>
              <a:pathLst>
                <a:path w="40048" h="34226" extrusionOk="0">
                  <a:moveTo>
                    <a:pt x="21387" y="0"/>
                  </a:moveTo>
                  <a:cubicBezTo>
                    <a:pt x="15505" y="0"/>
                    <a:pt x="9607" y="2729"/>
                    <a:pt x="5513" y="7036"/>
                  </a:cubicBezTo>
                  <a:cubicBezTo>
                    <a:pt x="686" y="12101"/>
                    <a:pt x="0" y="17733"/>
                    <a:pt x="60" y="24407"/>
                  </a:cubicBezTo>
                  <a:cubicBezTo>
                    <a:pt x="88" y="29251"/>
                    <a:pt x="3914" y="34226"/>
                    <a:pt x="8913" y="34226"/>
                  </a:cubicBezTo>
                  <a:cubicBezTo>
                    <a:pt x="9264" y="34226"/>
                    <a:pt x="9620" y="34201"/>
                    <a:pt x="9982" y="34150"/>
                  </a:cubicBezTo>
                  <a:cubicBezTo>
                    <a:pt x="12604" y="33763"/>
                    <a:pt x="14928" y="32273"/>
                    <a:pt x="17133" y="30754"/>
                  </a:cubicBezTo>
                  <a:cubicBezTo>
                    <a:pt x="19309" y="29234"/>
                    <a:pt x="21484" y="27595"/>
                    <a:pt x="24046" y="26910"/>
                  </a:cubicBezTo>
                  <a:cubicBezTo>
                    <a:pt x="28158" y="25748"/>
                    <a:pt x="33075" y="26999"/>
                    <a:pt x="36501" y="24437"/>
                  </a:cubicBezTo>
                  <a:cubicBezTo>
                    <a:pt x="39511" y="22202"/>
                    <a:pt x="40047" y="17792"/>
                    <a:pt x="39213" y="14157"/>
                  </a:cubicBezTo>
                  <a:cubicBezTo>
                    <a:pt x="37574" y="7542"/>
                    <a:pt x="32479" y="2328"/>
                    <a:pt x="25923" y="570"/>
                  </a:cubicBezTo>
                  <a:cubicBezTo>
                    <a:pt x="24433" y="183"/>
                    <a:pt x="22911" y="0"/>
                    <a:pt x="2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33" name="Google Shape;2533;p63"/>
            <p:cNvGrpSpPr/>
            <p:nvPr/>
          </p:nvGrpSpPr>
          <p:grpSpPr>
            <a:xfrm rot="-4162654">
              <a:off x="5058367" y="485261"/>
              <a:ext cx="70211" cy="266573"/>
              <a:chOff x="5735123" y="3863031"/>
              <a:chExt cx="70213" cy="266579"/>
            </a:xfrm>
            <a:grpFill/>
          </p:grpSpPr>
          <p:sp>
            <p:nvSpPr>
              <p:cNvPr id="2534" name="Google Shape;2534;p63"/>
              <p:cNvSpPr/>
              <p:nvPr/>
            </p:nvSpPr>
            <p:spPr>
              <a:xfrm>
                <a:off x="5744701" y="3863031"/>
                <a:ext cx="60635" cy="166844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6480" extrusionOk="0">
                    <a:moveTo>
                      <a:pt x="880" y="0"/>
                    </a:moveTo>
                    <a:cubicBezTo>
                      <a:pt x="827" y="0"/>
                      <a:pt x="773" y="6"/>
                      <a:pt x="716" y="19"/>
                    </a:cubicBezTo>
                    <a:cubicBezTo>
                      <a:pt x="298" y="93"/>
                      <a:pt x="135" y="436"/>
                      <a:pt x="90" y="823"/>
                    </a:cubicBezTo>
                    <a:cubicBezTo>
                      <a:pt x="60" y="1077"/>
                      <a:pt x="60" y="1330"/>
                      <a:pt x="75" y="1583"/>
                    </a:cubicBezTo>
                    <a:cubicBezTo>
                      <a:pt x="135" y="2581"/>
                      <a:pt x="120" y="3564"/>
                      <a:pt x="30" y="4548"/>
                    </a:cubicBezTo>
                    <a:cubicBezTo>
                      <a:pt x="1" y="4905"/>
                      <a:pt x="15" y="5278"/>
                      <a:pt x="60" y="5635"/>
                    </a:cubicBezTo>
                    <a:cubicBezTo>
                      <a:pt x="120" y="6067"/>
                      <a:pt x="343" y="6410"/>
                      <a:pt x="805" y="6470"/>
                    </a:cubicBezTo>
                    <a:cubicBezTo>
                      <a:pt x="850" y="6476"/>
                      <a:pt x="895" y="6479"/>
                      <a:pt x="939" y="6479"/>
                    </a:cubicBezTo>
                    <a:cubicBezTo>
                      <a:pt x="1309" y="6479"/>
                      <a:pt x="1655" y="6262"/>
                      <a:pt x="1788" y="5903"/>
                    </a:cubicBezTo>
                    <a:cubicBezTo>
                      <a:pt x="1937" y="5620"/>
                      <a:pt x="2056" y="5308"/>
                      <a:pt x="2131" y="4995"/>
                    </a:cubicBezTo>
                    <a:cubicBezTo>
                      <a:pt x="2354" y="3654"/>
                      <a:pt x="2265" y="2268"/>
                      <a:pt x="1848" y="972"/>
                    </a:cubicBezTo>
                    <a:cubicBezTo>
                      <a:pt x="1788" y="838"/>
                      <a:pt x="1729" y="689"/>
                      <a:pt x="1669" y="555"/>
                    </a:cubicBezTo>
                    <a:cubicBezTo>
                      <a:pt x="1439" y="223"/>
                      <a:pt x="1198" y="0"/>
                      <a:pt x="8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3"/>
              <p:cNvSpPr/>
              <p:nvPr/>
            </p:nvSpPr>
            <p:spPr>
              <a:xfrm>
                <a:off x="5735123" y="4069722"/>
                <a:ext cx="48354" cy="5988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26" extrusionOk="0">
                    <a:moveTo>
                      <a:pt x="1026" y="0"/>
                    </a:moveTo>
                    <a:cubicBezTo>
                      <a:pt x="855" y="0"/>
                      <a:pt x="683" y="69"/>
                      <a:pt x="551" y="214"/>
                    </a:cubicBezTo>
                    <a:cubicBezTo>
                      <a:pt x="164" y="617"/>
                      <a:pt x="0" y="1168"/>
                      <a:pt x="89" y="1719"/>
                    </a:cubicBezTo>
                    <a:cubicBezTo>
                      <a:pt x="132" y="2084"/>
                      <a:pt x="447" y="2326"/>
                      <a:pt x="781" y="2326"/>
                    </a:cubicBezTo>
                    <a:cubicBezTo>
                      <a:pt x="910" y="2326"/>
                      <a:pt x="1042" y="2290"/>
                      <a:pt x="1162" y="2211"/>
                    </a:cubicBezTo>
                    <a:cubicBezTo>
                      <a:pt x="1639" y="1913"/>
                      <a:pt x="1877" y="795"/>
                      <a:pt x="1579" y="319"/>
                    </a:cubicBezTo>
                    <a:cubicBezTo>
                      <a:pt x="1454" y="111"/>
                      <a:pt x="1242" y="0"/>
                      <a:pt x="1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6" name="Google Shape;2536;p63"/>
          <p:cNvSpPr txBox="1">
            <a:spLocks noGrp="1"/>
          </p:cNvSpPr>
          <p:nvPr>
            <p:ph type="body" idx="1"/>
          </p:nvPr>
        </p:nvSpPr>
        <p:spPr>
          <a:xfrm>
            <a:off x="2796587" y="1054340"/>
            <a:ext cx="4557113" cy="2166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ar-JO" dirty="0"/>
            </a:br>
            <a:endParaRPr sz="2000" dirty="0"/>
          </a:p>
        </p:txBody>
      </p:sp>
      <p:grpSp>
        <p:nvGrpSpPr>
          <p:cNvPr id="2537" name="Google Shape;2537;p63"/>
          <p:cNvGrpSpPr/>
          <p:nvPr/>
        </p:nvGrpSpPr>
        <p:grpSpPr>
          <a:xfrm>
            <a:off x="5514019" y="260510"/>
            <a:ext cx="2001904" cy="2945992"/>
            <a:chOff x="2579649" y="652177"/>
            <a:chExt cx="1503495" cy="2212536"/>
          </a:xfrm>
        </p:grpSpPr>
        <p:sp>
          <p:nvSpPr>
            <p:cNvPr id="2538" name="Google Shape;2538;p63"/>
            <p:cNvSpPr/>
            <p:nvPr/>
          </p:nvSpPr>
          <p:spPr>
            <a:xfrm>
              <a:off x="2579649" y="1927711"/>
              <a:ext cx="85575" cy="71000"/>
            </a:xfrm>
            <a:custGeom>
              <a:avLst/>
              <a:gdLst/>
              <a:ahLst/>
              <a:cxnLst/>
              <a:rect l="l" t="t" r="r" b="b"/>
              <a:pathLst>
                <a:path w="3423" h="2840" extrusionOk="0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3"/>
            <p:cNvSpPr/>
            <p:nvPr/>
          </p:nvSpPr>
          <p:spPr>
            <a:xfrm>
              <a:off x="4005620" y="652177"/>
              <a:ext cx="77525" cy="64125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3"/>
            <p:cNvSpPr/>
            <p:nvPr/>
          </p:nvSpPr>
          <p:spPr>
            <a:xfrm>
              <a:off x="3009025" y="2756863"/>
              <a:ext cx="129250" cy="107850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1" name="Google Shape;2541;p63"/>
          <p:cNvGrpSpPr/>
          <p:nvPr/>
        </p:nvGrpSpPr>
        <p:grpSpPr>
          <a:xfrm>
            <a:off x="6673272" y="2086566"/>
            <a:ext cx="763146" cy="697824"/>
            <a:chOff x="3681125" y="1846650"/>
            <a:chExt cx="515500" cy="471375"/>
          </a:xfrm>
        </p:grpSpPr>
        <p:sp>
          <p:nvSpPr>
            <p:cNvPr id="2542" name="Google Shape;2542;p63"/>
            <p:cNvSpPr/>
            <p:nvPr/>
          </p:nvSpPr>
          <p:spPr>
            <a:xfrm>
              <a:off x="3681125" y="1846650"/>
              <a:ext cx="515500" cy="471375"/>
            </a:xfrm>
            <a:custGeom>
              <a:avLst/>
              <a:gdLst/>
              <a:ahLst/>
              <a:cxnLst/>
              <a:rect l="l" t="t" r="r" b="b"/>
              <a:pathLst>
                <a:path w="20620" h="18855" extrusionOk="0">
                  <a:moveTo>
                    <a:pt x="9854" y="228"/>
                  </a:moveTo>
                  <a:cubicBezTo>
                    <a:pt x="11621" y="228"/>
                    <a:pt x="13416" y="541"/>
                    <a:pt x="14988" y="1401"/>
                  </a:cubicBezTo>
                  <a:cubicBezTo>
                    <a:pt x="16984" y="2533"/>
                    <a:pt x="18415" y="4559"/>
                    <a:pt x="19219" y="6674"/>
                  </a:cubicBezTo>
                  <a:cubicBezTo>
                    <a:pt x="20024" y="8611"/>
                    <a:pt x="20173" y="10786"/>
                    <a:pt x="19666" y="12842"/>
                  </a:cubicBezTo>
                  <a:cubicBezTo>
                    <a:pt x="18542" y="17002"/>
                    <a:pt x="14415" y="18633"/>
                    <a:pt x="10396" y="18633"/>
                  </a:cubicBezTo>
                  <a:cubicBezTo>
                    <a:pt x="9089" y="18633"/>
                    <a:pt x="7793" y="18461"/>
                    <a:pt x="6615" y="18146"/>
                  </a:cubicBezTo>
                  <a:cubicBezTo>
                    <a:pt x="5423" y="17818"/>
                    <a:pt x="4261" y="17371"/>
                    <a:pt x="3188" y="16746"/>
                  </a:cubicBezTo>
                  <a:cubicBezTo>
                    <a:pt x="2414" y="16329"/>
                    <a:pt x="1728" y="15733"/>
                    <a:pt x="1222" y="15047"/>
                  </a:cubicBezTo>
                  <a:cubicBezTo>
                    <a:pt x="983" y="14630"/>
                    <a:pt x="834" y="14153"/>
                    <a:pt x="775" y="13647"/>
                  </a:cubicBezTo>
                  <a:cubicBezTo>
                    <a:pt x="656" y="12991"/>
                    <a:pt x="566" y="12306"/>
                    <a:pt x="507" y="11621"/>
                  </a:cubicBezTo>
                  <a:cubicBezTo>
                    <a:pt x="209" y="7986"/>
                    <a:pt x="864" y="3665"/>
                    <a:pt x="4172" y="1520"/>
                  </a:cubicBezTo>
                  <a:cubicBezTo>
                    <a:pt x="4621" y="1239"/>
                    <a:pt x="5096" y="1011"/>
                    <a:pt x="5573" y="812"/>
                  </a:cubicBezTo>
                  <a:lnTo>
                    <a:pt x="5573" y="812"/>
                  </a:lnTo>
                  <a:cubicBezTo>
                    <a:pt x="5582" y="810"/>
                    <a:pt x="5592" y="807"/>
                    <a:pt x="5602" y="805"/>
                  </a:cubicBezTo>
                  <a:cubicBezTo>
                    <a:pt x="6615" y="507"/>
                    <a:pt x="7688" y="328"/>
                    <a:pt x="8731" y="268"/>
                  </a:cubicBezTo>
                  <a:cubicBezTo>
                    <a:pt x="9102" y="242"/>
                    <a:pt x="9478" y="228"/>
                    <a:pt x="9854" y="228"/>
                  </a:cubicBezTo>
                  <a:close/>
                  <a:moveTo>
                    <a:pt x="10006" y="1"/>
                  </a:moveTo>
                  <a:cubicBezTo>
                    <a:pt x="8568" y="1"/>
                    <a:pt x="7129" y="215"/>
                    <a:pt x="5811" y="566"/>
                  </a:cubicBezTo>
                  <a:lnTo>
                    <a:pt x="5615" y="610"/>
                  </a:lnTo>
                  <a:lnTo>
                    <a:pt x="5615" y="610"/>
                  </a:lnTo>
                  <a:cubicBezTo>
                    <a:pt x="5614" y="610"/>
                    <a:pt x="5613" y="610"/>
                    <a:pt x="5613" y="610"/>
                  </a:cubicBezTo>
                  <a:cubicBezTo>
                    <a:pt x="5581" y="610"/>
                    <a:pt x="5546" y="615"/>
                    <a:pt x="5513" y="626"/>
                  </a:cubicBezTo>
                  <a:cubicBezTo>
                    <a:pt x="3546" y="1371"/>
                    <a:pt x="1937" y="2861"/>
                    <a:pt x="1073" y="4797"/>
                  </a:cubicBezTo>
                  <a:cubicBezTo>
                    <a:pt x="328" y="6585"/>
                    <a:pt x="0" y="8522"/>
                    <a:pt x="90" y="10488"/>
                  </a:cubicBezTo>
                  <a:cubicBezTo>
                    <a:pt x="90" y="11859"/>
                    <a:pt x="268" y="13230"/>
                    <a:pt x="596" y="14571"/>
                  </a:cubicBezTo>
                  <a:cubicBezTo>
                    <a:pt x="834" y="15226"/>
                    <a:pt x="1281" y="15822"/>
                    <a:pt x="1848" y="16209"/>
                  </a:cubicBezTo>
                  <a:cubicBezTo>
                    <a:pt x="2771" y="16895"/>
                    <a:pt x="3784" y="17461"/>
                    <a:pt x="4857" y="17848"/>
                  </a:cubicBezTo>
                  <a:cubicBezTo>
                    <a:pt x="6586" y="18515"/>
                    <a:pt x="8402" y="18854"/>
                    <a:pt x="10220" y="18854"/>
                  </a:cubicBezTo>
                  <a:cubicBezTo>
                    <a:pt x="11410" y="18854"/>
                    <a:pt x="12600" y="18709"/>
                    <a:pt x="13766" y="18414"/>
                  </a:cubicBezTo>
                  <a:cubicBezTo>
                    <a:pt x="16120" y="17818"/>
                    <a:pt x="18266" y="16537"/>
                    <a:pt x="19428" y="14392"/>
                  </a:cubicBezTo>
                  <a:cubicBezTo>
                    <a:pt x="20381" y="12455"/>
                    <a:pt x="20619" y="10280"/>
                    <a:pt x="20113" y="8194"/>
                  </a:cubicBezTo>
                  <a:cubicBezTo>
                    <a:pt x="19636" y="5930"/>
                    <a:pt x="18444" y="3874"/>
                    <a:pt x="16746" y="2265"/>
                  </a:cubicBezTo>
                  <a:cubicBezTo>
                    <a:pt x="14921" y="628"/>
                    <a:pt x="12467" y="1"/>
                    <a:pt x="10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3"/>
            <p:cNvSpPr/>
            <p:nvPr/>
          </p:nvSpPr>
          <p:spPr>
            <a:xfrm>
              <a:off x="3748900" y="1895900"/>
              <a:ext cx="391850" cy="374500"/>
            </a:xfrm>
            <a:custGeom>
              <a:avLst/>
              <a:gdLst/>
              <a:ahLst/>
              <a:cxnLst/>
              <a:rect l="l" t="t" r="r" b="b"/>
              <a:pathLst>
                <a:path w="15674" h="14980" extrusionOk="0">
                  <a:moveTo>
                    <a:pt x="6437" y="198"/>
                  </a:moveTo>
                  <a:cubicBezTo>
                    <a:pt x="8838" y="198"/>
                    <a:pt x="11362" y="1635"/>
                    <a:pt x="12992" y="3304"/>
                  </a:cubicBezTo>
                  <a:cubicBezTo>
                    <a:pt x="13946" y="4287"/>
                    <a:pt x="14869" y="5509"/>
                    <a:pt x="15227" y="6880"/>
                  </a:cubicBezTo>
                  <a:cubicBezTo>
                    <a:pt x="15316" y="7237"/>
                    <a:pt x="15316" y="7625"/>
                    <a:pt x="15227" y="8012"/>
                  </a:cubicBezTo>
                  <a:cubicBezTo>
                    <a:pt x="15078" y="8429"/>
                    <a:pt x="14929" y="8846"/>
                    <a:pt x="14750" y="9234"/>
                  </a:cubicBezTo>
                  <a:cubicBezTo>
                    <a:pt x="13618" y="11796"/>
                    <a:pt x="11502" y="14657"/>
                    <a:pt x="8463" y="14776"/>
                  </a:cubicBezTo>
                  <a:cubicBezTo>
                    <a:pt x="8351" y="14783"/>
                    <a:pt x="8239" y="14787"/>
                    <a:pt x="8128" y="14787"/>
                  </a:cubicBezTo>
                  <a:cubicBezTo>
                    <a:pt x="7813" y="14787"/>
                    <a:pt x="7499" y="14757"/>
                    <a:pt x="7185" y="14699"/>
                  </a:cubicBezTo>
                  <a:lnTo>
                    <a:pt x="7185" y="14699"/>
                  </a:lnTo>
                  <a:cubicBezTo>
                    <a:pt x="7176" y="14694"/>
                    <a:pt x="7165" y="14690"/>
                    <a:pt x="7152" y="14686"/>
                  </a:cubicBezTo>
                  <a:cubicBezTo>
                    <a:pt x="6437" y="14478"/>
                    <a:pt x="5781" y="14210"/>
                    <a:pt x="5156" y="13882"/>
                  </a:cubicBezTo>
                  <a:cubicBezTo>
                    <a:pt x="3785" y="13256"/>
                    <a:pt x="2623" y="12332"/>
                    <a:pt x="1729" y="11141"/>
                  </a:cubicBezTo>
                  <a:cubicBezTo>
                    <a:pt x="686" y="9681"/>
                    <a:pt x="448" y="7833"/>
                    <a:pt x="686" y="6105"/>
                  </a:cubicBezTo>
                  <a:cubicBezTo>
                    <a:pt x="865" y="4347"/>
                    <a:pt x="1669" y="2708"/>
                    <a:pt x="2951" y="1516"/>
                  </a:cubicBezTo>
                  <a:cubicBezTo>
                    <a:pt x="3986" y="582"/>
                    <a:pt x="5195" y="198"/>
                    <a:pt x="6437" y="198"/>
                  </a:cubicBezTo>
                  <a:close/>
                  <a:moveTo>
                    <a:pt x="6457" y="0"/>
                  </a:moveTo>
                  <a:cubicBezTo>
                    <a:pt x="5636" y="0"/>
                    <a:pt x="4821" y="151"/>
                    <a:pt x="4053" y="503"/>
                  </a:cubicBezTo>
                  <a:cubicBezTo>
                    <a:pt x="2474" y="1278"/>
                    <a:pt x="1282" y="2678"/>
                    <a:pt x="716" y="4317"/>
                  </a:cubicBezTo>
                  <a:cubicBezTo>
                    <a:pt x="60" y="6105"/>
                    <a:pt x="1" y="8042"/>
                    <a:pt x="597" y="9859"/>
                  </a:cubicBezTo>
                  <a:cubicBezTo>
                    <a:pt x="1550" y="12422"/>
                    <a:pt x="4172" y="14090"/>
                    <a:pt x="6705" y="14835"/>
                  </a:cubicBezTo>
                  <a:lnTo>
                    <a:pt x="6871" y="14863"/>
                  </a:lnTo>
                  <a:lnTo>
                    <a:pt x="6871" y="14863"/>
                  </a:lnTo>
                  <a:cubicBezTo>
                    <a:pt x="6875" y="14864"/>
                    <a:pt x="6879" y="14864"/>
                    <a:pt x="6884" y="14865"/>
                  </a:cubicBezTo>
                  <a:cubicBezTo>
                    <a:pt x="6884" y="14865"/>
                    <a:pt x="6884" y="14865"/>
                    <a:pt x="6884" y="14865"/>
                  </a:cubicBezTo>
                  <a:lnTo>
                    <a:pt x="6884" y="14865"/>
                  </a:lnTo>
                  <a:cubicBezTo>
                    <a:pt x="6884" y="14865"/>
                    <a:pt x="6884" y="14865"/>
                    <a:pt x="6885" y="14865"/>
                  </a:cubicBezTo>
                  <a:lnTo>
                    <a:pt x="6885" y="14865"/>
                  </a:lnTo>
                  <a:cubicBezTo>
                    <a:pt x="7274" y="14942"/>
                    <a:pt x="7666" y="14979"/>
                    <a:pt x="8054" y="14979"/>
                  </a:cubicBezTo>
                  <a:cubicBezTo>
                    <a:pt x="9328" y="14979"/>
                    <a:pt x="10571" y="14576"/>
                    <a:pt x="11621" y="13822"/>
                  </a:cubicBezTo>
                  <a:cubicBezTo>
                    <a:pt x="12843" y="12869"/>
                    <a:pt x="13856" y="11677"/>
                    <a:pt x="14571" y="10306"/>
                  </a:cubicBezTo>
                  <a:cubicBezTo>
                    <a:pt x="14869" y="9770"/>
                    <a:pt x="15137" y="9204"/>
                    <a:pt x="15346" y="8638"/>
                  </a:cubicBezTo>
                  <a:cubicBezTo>
                    <a:pt x="15525" y="8310"/>
                    <a:pt x="15614" y="7923"/>
                    <a:pt x="15674" y="7535"/>
                  </a:cubicBezTo>
                  <a:cubicBezTo>
                    <a:pt x="15674" y="7029"/>
                    <a:pt x="15555" y="6492"/>
                    <a:pt x="15316" y="6045"/>
                  </a:cubicBezTo>
                  <a:cubicBezTo>
                    <a:pt x="15018" y="5360"/>
                    <a:pt x="14631" y="4734"/>
                    <a:pt x="14184" y="4168"/>
                  </a:cubicBezTo>
                  <a:cubicBezTo>
                    <a:pt x="13022" y="2649"/>
                    <a:pt x="11502" y="1457"/>
                    <a:pt x="9744" y="712"/>
                  </a:cubicBezTo>
                  <a:cubicBezTo>
                    <a:pt x="8712" y="282"/>
                    <a:pt x="7580" y="0"/>
                    <a:pt x="6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3"/>
            <p:cNvSpPr/>
            <p:nvPr/>
          </p:nvSpPr>
          <p:spPr>
            <a:xfrm>
              <a:off x="3786900" y="1956875"/>
              <a:ext cx="286075" cy="248100"/>
            </a:xfrm>
            <a:custGeom>
              <a:avLst/>
              <a:gdLst/>
              <a:ahLst/>
              <a:cxnLst/>
              <a:rect l="l" t="t" r="r" b="b"/>
              <a:pathLst>
                <a:path w="11443" h="9924" extrusionOk="0">
                  <a:moveTo>
                    <a:pt x="6972" y="217"/>
                  </a:moveTo>
                  <a:cubicBezTo>
                    <a:pt x="7693" y="217"/>
                    <a:pt x="8417" y="390"/>
                    <a:pt x="9058" y="686"/>
                  </a:cubicBezTo>
                  <a:cubicBezTo>
                    <a:pt x="9565" y="954"/>
                    <a:pt x="9803" y="1580"/>
                    <a:pt x="10072" y="2087"/>
                  </a:cubicBezTo>
                  <a:cubicBezTo>
                    <a:pt x="11055" y="4113"/>
                    <a:pt x="11442" y="6765"/>
                    <a:pt x="9535" y="8404"/>
                  </a:cubicBezTo>
                  <a:cubicBezTo>
                    <a:pt x="9058" y="8731"/>
                    <a:pt x="8552" y="9000"/>
                    <a:pt x="8016" y="9238"/>
                  </a:cubicBezTo>
                  <a:cubicBezTo>
                    <a:pt x="7333" y="9560"/>
                    <a:pt x="6591" y="9713"/>
                    <a:pt x="5849" y="9713"/>
                  </a:cubicBezTo>
                  <a:cubicBezTo>
                    <a:pt x="5425" y="9713"/>
                    <a:pt x="5001" y="9663"/>
                    <a:pt x="4589" y="9566"/>
                  </a:cubicBezTo>
                  <a:cubicBezTo>
                    <a:pt x="2503" y="8910"/>
                    <a:pt x="715" y="6526"/>
                    <a:pt x="954" y="4292"/>
                  </a:cubicBezTo>
                  <a:cubicBezTo>
                    <a:pt x="1252" y="1699"/>
                    <a:pt x="4172" y="329"/>
                    <a:pt x="6526" y="239"/>
                  </a:cubicBezTo>
                  <a:cubicBezTo>
                    <a:pt x="6674" y="224"/>
                    <a:pt x="6823" y="217"/>
                    <a:pt x="6972" y="217"/>
                  </a:cubicBezTo>
                  <a:close/>
                  <a:moveTo>
                    <a:pt x="7062" y="1"/>
                  </a:moveTo>
                  <a:cubicBezTo>
                    <a:pt x="5781" y="1"/>
                    <a:pt x="4500" y="269"/>
                    <a:pt x="3338" y="865"/>
                  </a:cubicBezTo>
                  <a:cubicBezTo>
                    <a:pt x="2205" y="1461"/>
                    <a:pt x="1133" y="2355"/>
                    <a:pt x="745" y="3606"/>
                  </a:cubicBezTo>
                  <a:cubicBezTo>
                    <a:pt x="0" y="5930"/>
                    <a:pt x="1639" y="8463"/>
                    <a:pt x="3695" y="9476"/>
                  </a:cubicBezTo>
                  <a:cubicBezTo>
                    <a:pt x="4309" y="9788"/>
                    <a:pt x="4984" y="9923"/>
                    <a:pt x="5671" y="9923"/>
                  </a:cubicBezTo>
                  <a:cubicBezTo>
                    <a:pt x="7139" y="9923"/>
                    <a:pt x="8669" y="9308"/>
                    <a:pt x="9805" y="8484"/>
                  </a:cubicBezTo>
                  <a:lnTo>
                    <a:pt x="9805" y="8484"/>
                  </a:lnTo>
                  <a:cubicBezTo>
                    <a:pt x="9816" y="8477"/>
                    <a:pt x="9826" y="8471"/>
                    <a:pt x="9833" y="8463"/>
                  </a:cubicBezTo>
                  <a:lnTo>
                    <a:pt x="9833" y="8463"/>
                  </a:lnTo>
                  <a:cubicBezTo>
                    <a:pt x="9833" y="8463"/>
                    <a:pt x="9833" y="8463"/>
                    <a:pt x="9833" y="8463"/>
                  </a:cubicBezTo>
                  <a:cubicBezTo>
                    <a:pt x="9865" y="8447"/>
                    <a:pt x="9879" y="8434"/>
                    <a:pt x="9880" y="8424"/>
                  </a:cubicBezTo>
                  <a:lnTo>
                    <a:pt x="9880" y="8424"/>
                  </a:lnTo>
                  <a:cubicBezTo>
                    <a:pt x="10774" y="7650"/>
                    <a:pt x="11264" y="6536"/>
                    <a:pt x="11293" y="5364"/>
                  </a:cubicBezTo>
                  <a:cubicBezTo>
                    <a:pt x="11263" y="4292"/>
                    <a:pt x="11025" y="3249"/>
                    <a:pt x="10578" y="2295"/>
                  </a:cubicBezTo>
                  <a:cubicBezTo>
                    <a:pt x="10429" y="1938"/>
                    <a:pt x="10250" y="1580"/>
                    <a:pt x="10042" y="1252"/>
                  </a:cubicBezTo>
                  <a:cubicBezTo>
                    <a:pt x="9923" y="1014"/>
                    <a:pt x="9774" y="805"/>
                    <a:pt x="9565" y="627"/>
                  </a:cubicBezTo>
                  <a:cubicBezTo>
                    <a:pt x="8880" y="120"/>
                    <a:pt x="7896" y="31"/>
                    <a:pt x="7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5" name="Google Shape;2545;p63"/>
          <p:cNvSpPr/>
          <p:nvPr/>
        </p:nvSpPr>
        <p:spPr>
          <a:xfrm>
            <a:off x="7264327" y="3419650"/>
            <a:ext cx="122723" cy="102404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952FD8-6512-4CE9-B605-01E42FA6BA7B}"/>
              </a:ext>
            </a:extLst>
          </p:cNvPr>
          <p:cNvSpPr/>
          <p:nvPr/>
        </p:nvSpPr>
        <p:spPr>
          <a:xfrm>
            <a:off x="5079053" y="345892"/>
            <a:ext cx="491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b="1" dirty="0">
                <a:latin typeface="Chalkboard SE" panose="03050602040202020205" pitchFamily="66" charset="77"/>
              </a:rPr>
              <a:t>المصادر المستخدمة.</a:t>
            </a:r>
            <a:endParaRPr lang="en-US" sz="2800" dirty="0"/>
          </a:p>
        </p:txBody>
      </p:sp>
      <p:sp>
        <p:nvSpPr>
          <p:cNvPr id="18" name="Google Shape;1778;p45">
            <a:extLst>
              <a:ext uri="{FF2B5EF4-FFF2-40B4-BE49-F238E27FC236}">
                <a16:creationId xmlns:a16="http://schemas.microsoft.com/office/drawing/2014/main" id="{C595FE00-54C9-4512-9EBD-BE4DED74A91F}"/>
              </a:ext>
            </a:extLst>
          </p:cNvPr>
          <p:cNvSpPr txBox="1">
            <a:spLocks/>
          </p:cNvSpPr>
          <p:nvPr/>
        </p:nvSpPr>
        <p:spPr>
          <a:xfrm>
            <a:off x="1435153" y="1104047"/>
            <a:ext cx="6273693" cy="191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None/>
              <a:defRPr sz="41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342900" indent="-342900" algn="l"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+mj-cs"/>
              </a:rPr>
              <a:t>https://ncm.gov.sa/Ar/Environment/EnvironmentSector/Pages/default.aspx </a:t>
            </a:r>
            <a:endParaRPr lang="ar-JO" sz="1800" dirty="0">
              <a:latin typeface="+mj-lt"/>
              <a:cs typeface="+mj-cs"/>
            </a:endParaRPr>
          </a:p>
          <a:p>
            <a:pPr marL="342900" indent="-342900" algn="l">
              <a:buSzPts val="1100"/>
              <a:buFont typeface="Arial" panose="020B0604020202020204" pitchFamily="34" charset="0"/>
              <a:buChar char="•"/>
            </a:pPr>
            <a:endParaRPr lang="ar-JO" sz="1800" dirty="0">
              <a:latin typeface="+mj-lt"/>
              <a:cs typeface="+mj-cs"/>
            </a:endParaRPr>
          </a:p>
          <a:p>
            <a:pPr marL="342900" indent="-342900" algn="l"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+mj-cs"/>
                <a:hlinkClick r:id="rId5"/>
              </a:rPr>
              <a:t>https://archive.unescwa.org/ar/our-work</a:t>
            </a:r>
            <a:endParaRPr lang="ar-JO" sz="1800" dirty="0">
              <a:latin typeface="+mj-lt"/>
              <a:cs typeface="+mj-cs"/>
            </a:endParaRPr>
          </a:p>
          <a:p>
            <a:pPr marL="342900" indent="-342900" algn="l">
              <a:buSzPts val="1100"/>
              <a:buFont typeface="Arial" panose="020B0604020202020204" pitchFamily="34" charset="0"/>
              <a:buChar char="•"/>
            </a:pPr>
            <a:endParaRPr lang="ar-JO" sz="1800" dirty="0">
              <a:latin typeface="+mj-lt"/>
              <a:cs typeface="+mj-cs"/>
            </a:endParaRPr>
          </a:p>
          <a:p>
            <a:pPr marL="342900" indent="-342900" algn="l">
              <a:buSzPts val="1100"/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+mj-cs"/>
              </a:rPr>
              <a:t>https://share.america.gov/ar</a:t>
            </a:r>
            <a:endParaRPr lang="ar-JO" sz="1800" dirty="0">
              <a:latin typeface="+mj-lt"/>
              <a:cs typeface="+mj-cs"/>
            </a:endParaRP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endParaRPr lang="ar-JO" sz="1800" dirty="0">
              <a:latin typeface="+mj-lt"/>
              <a:cs typeface="+mj-cs"/>
            </a:endParaRP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endParaRPr lang="ar-JO" sz="1800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734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8"/>
          <p:cNvSpPr txBox="1">
            <a:spLocks noGrp="1"/>
          </p:cNvSpPr>
          <p:nvPr>
            <p:ph type="title"/>
          </p:nvPr>
        </p:nvSpPr>
        <p:spPr>
          <a:xfrm>
            <a:off x="2231648" y="6419162"/>
            <a:ext cx="26649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6" name="Google Shape;1876;p48"/>
          <p:cNvSpPr txBox="1">
            <a:spLocks noGrp="1"/>
          </p:cNvSpPr>
          <p:nvPr>
            <p:ph type="body" idx="1"/>
          </p:nvPr>
        </p:nvSpPr>
        <p:spPr>
          <a:xfrm>
            <a:off x="3507126" y="-2752343"/>
            <a:ext cx="4263300" cy="23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sz="4000" dirty="0"/>
          </a:p>
        </p:txBody>
      </p:sp>
      <p:grpSp>
        <p:nvGrpSpPr>
          <p:cNvPr id="1877" name="Google Shape;1877;p48"/>
          <p:cNvGrpSpPr/>
          <p:nvPr/>
        </p:nvGrpSpPr>
        <p:grpSpPr>
          <a:xfrm rot="2996445">
            <a:off x="8093396" y="2259109"/>
            <a:ext cx="740371" cy="757532"/>
            <a:chOff x="4391775" y="4244400"/>
            <a:chExt cx="715125" cy="731700"/>
          </a:xfrm>
        </p:grpSpPr>
        <p:sp>
          <p:nvSpPr>
            <p:cNvPr id="1878" name="Google Shape;1878;p48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81" name="Google Shape;1881;p48"/>
          <p:cNvSpPr/>
          <p:nvPr/>
        </p:nvSpPr>
        <p:spPr>
          <a:xfrm rot="10800000" flipH="1">
            <a:off x="5241830" y="4392691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2" name="Google Shape;1882;p48"/>
          <p:cNvSpPr/>
          <p:nvPr/>
        </p:nvSpPr>
        <p:spPr>
          <a:xfrm rot="10800000" flipH="1">
            <a:off x="6414603" y="690715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83" name="Google Shape;1883;p48"/>
          <p:cNvSpPr/>
          <p:nvPr/>
        </p:nvSpPr>
        <p:spPr>
          <a:xfrm rot="10800000" flipH="1">
            <a:off x="3450155" y="39789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" name="Google Shape;1876;p48">
            <a:extLst>
              <a:ext uri="{FF2B5EF4-FFF2-40B4-BE49-F238E27FC236}">
                <a16:creationId xmlns:a16="http://schemas.microsoft.com/office/drawing/2014/main" id="{17FA2841-9535-1148-AB61-7DB8E8B004F1}"/>
              </a:ext>
            </a:extLst>
          </p:cNvPr>
          <p:cNvSpPr txBox="1">
            <a:spLocks/>
          </p:cNvSpPr>
          <p:nvPr/>
        </p:nvSpPr>
        <p:spPr>
          <a:xfrm>
            <a:off x="985155" y="1000104"/>
            <a:ext cx="5429448" cy="294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 algn="ctr">
              <a:buFont typeface="Anaheim"/>
              <a:buNone/>
            </a:pPr>
            <a:r>
              <a:rPr lang="ar" sz="4400" b="1" dirty="0">
                <a:cs typeface="+mj-cs"/>
              </a:rPr>
              <a:t>شكراً جزيلاً لكم على الاستماع و</a:t>
            </a:r>
            <a:r>
              <a:rPr lang="ar-JO" sz="4400" b="1" dirty="0">
                <a:cs typeface="+mj-cs"/>
              </a:rPr>
              <a:t>نأ</a:t>
            </a:r>
            <a:r>
              <a:rPr lang="ar" sz="4400" b="1" dirty="0">
                <a:cs typeface="+mj-cs"/>
              </a:rPr>
              <a:t>مل أن تكونوا قد وجدتموه مفيداً</a:t>
            </a:r>
            <a:r>
              <a:rPr lang="ar-JO" sz="4400" b="1" dirty="0">
                <a:cs typeface="+mj-cs"/>
              </a:rPr>
              <a:t>.</a:t>
            </a:r>
            <a:endParaRPr lang="ar" sz="4400" b="1" dirty="0">
              <a:cs typeface="+mj-cs"/>
            </a:endParaRPr>
          </a:p>
        </p:txBody>
      </p:sp>
      <p:sp>
        <p:nvSpPr>
          <p:cNvPr id="2" name="Smiley Face 1">
            <a:extLst>
              <a:ext uri="{FF2B5EF4-FFF2-40B4-BE49-F238E27FC236}">
                <a16:creationId xmlns:a16="http://schemas.microsoft.com/office/drawing/2014/main" id="{47295A11-5CA2-2946-B590-DDEC04825E3F}"/>
              </a:ext>
            </a:extLst>
          </p:cNvPr>
          <p:cNvSpPr/>
          <p:nvPr/>
        </p:nvSpPr>
        <p:spPr>
          <a:xfrm>
            <a:off x="6463128" y="793589"/>
            <a:ext cx="2528597" cy="2483351"/>
          </a:xfrm>
          <a:prstGeom prst="smileyFac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44"/>
          <p:cNvSpPr/>
          <p:nvPr/>
        </p:nvSpPr>
        <p:spPr>
          <a:xfrm>
            <a:off x="6954679" y="229466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44"/>
          <p:cNvSpPr/>
          <p:nvPr/>
        </p:nvSpPr>
        <p:spPr>
          <a:xfrm>
            <a:off x="4159424" y="3660544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44"/>
          <p:cNvSpPr/>
          <p:nvPr/>
        </p:nvSpPr>
        <p:spPr>
          <a:xfrm>
            <a:off x="3037553" y="2294665"/>
            <a:ext cx="951973" cy="867426"/>
          </a:xfrm>
          <a:custGeom>
            <a:avLst/>
            <a:gdLst/>
            <a:ahLst/>
            <a:cxnLst/>
            <a:rect l="l" t="t" r="r" b="b"/>
            <a:pathLst>
              <a:path w="91845" h="83688" extrusionOk="0">
                <a:moveTo>
                  <a:pt x="45924" y="1"/>
                </a:moveTo>
                <a:cubicBezTo>
                  <a:pt x="35215" y="1"/>
                  <a:pt x="24507" y="4086"/>
                  <a:pt x="16343" y="12258"/>
                </a:cubicBezTo>
                <a:cubicBezTo>
                  <a:pt x="1" y="28600"/>
                  <a:pt x="1" y="55088"/>
                  <a:pt x="16343" y="71431"/>
                </a:cubicBezTo>
                <a:cubicBezTo>
                  <a:pt x="24507" y="79602"/>
                  <a:pt x="35215" y="83688"/>
                  <a:pt x="45924" y="83688"/>
                </a:cubicBezTo>
                <a:cubicBezTo>
                  <a:pt x="56634" y="83688"/>
                  <a:pt x="67345" y="79602"/>
                  <a:pt x="75517" y="71431"/>
                </a:cubicBezTo>
                <a:cubicBezTo>
                  <a:pt x="91844" y="55088"/>
                  <a:pt x="91844" y="28600"/>
                  <a:pt x="75517" y="12258"/>
                </a:cubicBezTo>
                <a:cubicBezTo>
                  <a:pt x="67345" y="4086"/>
                  <a:pt x="56634" y="1"/>
                  <a:pt x="45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44"/>
          <p:cNvSpPr txBox="1">
            <a:spLocks noGrp="1"/>
          </p:cNvSpPr>
          <p:nvPr>
            <p:ph type="title"/>
          </p:nvPr>
        </p:nvSpPr>
        <p:spPr>
          <a:xfrm>
            <a:off x="4450074" y="1522605"/>
            <a:ext cx="4246212" cy="6814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" b="1" dirty="0">
                <a:cs typeface="+mj-cs"/>
              </a:rPr>
              <a:t>كيف نحافظ عل</a:t>
            </a:r>
            <a:r>
              <a:rPr lang="ar-JO" b="1" dirty="0">
                <a:cs typeface="+mj-cs"/>
              </a:rPr>
              <a:t>يها</a:t>
            </a:r>
            <a:r>
              <a:rPr lang="ar" b="1" dirty="0">
                <a:cs typeface="+mj-cs"/>
              </a:rPr>
              <a:t>؟</a:t>
            </a:r>
            <a:br>
              <a:rPr lang="ar" b="1" dirty="0">
                <a:cs typeface="+mj-cs"/>
              </a:rPr>
            </a:br>
            <a:endParaRPr b="1" dirty="0">
              <a:cs typeface="+mj-cs"/>
            </a:endParaRPr>
          </a:p>
        </p:txBody>
      </p:sp>
      <p:sp>
        <p:nvSpPr>
          <p:cNvPr id="1742" name="Google Shape;1742;p44"/>
          <p:cNvSpPr txBox="1">
            <a:spLocks noGrp="1"/>
          </p:cNvSpPr>
          <p:nvPr>
            <p:ph type="title" idx="2"/>
          </p:nvPr>
        </p:nvSpPr>
        <p:spPr>
          <a:xfrm>
            <a:off x="6785391" y="2245660"/>
            <a:ext cx="1212300" cy="17045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ar" sz="4400" dirty="0"/>
              <a:t>١</a:t>
            </a:r>
            <a:br>
              <a:rPr lang="en-US" sz="4400" dirty="0"/>
            </a:br>
            <a:endParaRPr dirty="0"/>
          </a:p>
        </p:txBody>
      </p:sp>
      <p:sp>
        <p:nvSpPr>
          <p:cNvPr id="1743" name="Google Shape;1743;p44"/>
          <p:cNvSpPr txBox="1">
            <a:spLocks noGrp="1"/>
          </p:cNvSpPr>
          <p:nvPr>
            <p:ph type="subTitle" idx="1"/>
          </p:nvPr>
        </p:nvSpPr>
        <p:spPr>
          <a:xfrm>
            <a:off x="229247" y="2545495"/>
            <a:ext cx="2834115" cy="12746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r">
              <a:spcAft>
                <a:spcPts val="1200"/>
              </a:spcAft>
            </a:pPr>
            <a:r>
              <a:rPr lang="ar" sz="2000" b="1" dirty="0">
                <a:cs typeface="+mj-cs"/>
              </a:rPr>
              <a:t>العمل على تكثيف زراعة الأشجار والتوعية والاهتمام بالتشجير أمام المنازل وفي كل الطرق.</a:t>
            </a:r>
            <a:r>
              <a:rPr lang="ar" sz="2000" b="1" dirty="0"/>
              <a:t>‎</a:t>
            </a:r>
            <a:endParaRPr sz="2000" b="1" dirty="0"/>
          </a:p>
        </p:txBody>
      </p:sp>
      <p:sp>
        <p:nvSpPr>
          <p:cNvPr id="1745" name="Google Shape;1745;p44"/>
          <p:cNvSpPr txBox="1">
            <a:spLocks noGrp="1"/>
          </p:cNvSpPr>
          <p:nvPr>
            <p:ph type="title" idx="4"/>
          </p:nvPr>
        </p:nvSpPr>
        <p:spPr>
          <a:xfrm>
            <a:off x="4079515" y="3784357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ar" sz="4400" dirty="0"/>
              <a:t>٣</a:t>
            </a:r>
            <a:endParaRPr dirty="0"/>
          </a:p>
        </p:txBody>
      </p:sp>
      <p:sp>
        <p:nvSpPr>
          <p:cNvPr id="1746" name="Google Shape;1746;p44"/>
          <p:cNvSpPr txBox="1">
            <a:spLocks noGrp="1"/>
          </p:cNvSpPr>
          <p:nvPr>
            <p:ph type="subTitle" idx="5"/>
          </p:nvPr>
        </p:nvSpPr>
        <p:spPr>
          <a:xfrm>
            <a:off x="370124" y="3673909"/>
            <a:ext cx="3662481" cy="9761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>
              <a:spcAft>
                <a:spcPts val="1200"/>
              </a:spcAft>
            </a:pPr>
            <a:r>
              <a:rPr lang="ar-JO" sz="2000" b="1" dirty="0">
                <a:cs typeface="+mj-cs"/>
              </a:rPr>
              <a:t>ترشيد </a:t>
            </a:r>
            <a:r>
              <a:rPr lang="ar" sz="2000" b="1" dirty="0">
                <a:cs typeface="+mj-cs"/>
              </a:rPr>
              <a:t>استهلاك </a:t>
            </a:r>
            <a:r>
              <a:rPr lang="ar-JO" sz="2000" b="1" dirty="0">
                <a:cs typeface="+mj-cs"/>
              </a:rPr>
              <a:t>ا</a:t>
            </a:r>
            <a:r>
              <a:rPr lang="ar" sz="2000" b="1" dirty="0">
                <a:cs typeface="+mj-cs"/>
              </a:rPr>
              <a:t>لمياه وعدم إهدارها والمحافظة عليها وعدم تلويثها</a:t>
            </a:r>
            <a:r>
              <a:rPr lang="ar-JO" sz="2000" b="1" dirty="0">
                <a:cs typeface="+mj-cs"/>
              </a:rPr>
              <a:t>.</a:t>
            </a:r>
            <a:endParaRPr sz="2000" b="1" dirty="0">
              <a:cs typeface="+mj-cs"/>
            </a:endParaRPr>
          </a:p>
        </p:txBody>
      </p:sp>
      <p:sp>
        <p:nvSpPr>
          <p:cNvPr id="1748" name="Google Shape;1748;p44"/>
          <p:cNvSpPr txBox="1">
            <a:spLocks noGrp="1"/>
          </p:cNvSpPr>
          <p:nvPr>
            <p:ph type="title" idx="7"/>
          </p:nvPr>
        </p:nvSpPr>
        <p:spPr>
          <a:xfrm>
            <a:off x="3270175" y="1994755"/>
            <a:ext cx="945095" cy="16230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Clr>
                <a:srgbClr val="000000"/>
              </a:buClr>
              <a:buSzTx/>
            </a:pPr>
            <a:r>
              <a:rPr lang="ar" sz="4400" dirty="0"/>
              <a:t>٢</a:t>
            </a:r>
            <a:endParaRPr dirty="0"/>
          </a:p>
        </p:txBody>
      </p:sp>
      <p:sp>
        <p:nvSpPr>
          <p:cNvPr id="1750" name="Google Shape;1750;p44"/>
          <p:cNvSpPr txBox="1">
            <a:spLocks noGrp="1"/>
          </p:cNvSpPr>
          <p:nvPr>
            <p:ph type="subTitle" idx="9"/>
          </p:nvPr>
        </p:nvSpPr>
        <p:spPr>
          <a:xfrm>
            <a:off x="4250876" y="2363776"/>
            <a:ext cx="2641499" cy="845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Aft>
                <a:spcPts val="1200"/>
              </a:spcAft>
            </a:pPr>
            <a:r>
              <a:rPr lang="ar" sz="2000" b="1" dirty="0">
                <a:solidFill>
                  <a:schemeClr val="accent1"/>
                </a:solidFill>
                <a:latin typeface="Chewy"/>
                <a:cs typeface="+mj-cs"/>
                <a:sym typeface="Chewy"/>
              </a:rPr>
              <a:t>العمل على استخدام أسمدة عضوية في الزراعة حتى تكون بديل دائم عن الأسمدة الكيماوية.</a:t>
            </a:r>
            <a:endParaRPr sz="2000" b="1" dirty="0">
              <a:solidFill>
                <a:schemeClr val="accent1"/>
              </a:solidFill>
              <a:latin typeface="Chewy"/>
              <a:cs typeface="+mj-cs"/>
              <a:sym typeface="Chewy"/>
            </a:endParaRPr>
          </a:p>
        </p:txBody>
      </p:sp>
      <p:sp>
        <p:nvSpPr>
          <p:cNvPr id="1751" name="Google Shape;1751;p44"/>
          <p:cNvSpPr txBox="1">
            <a:spLocks noGrp="1"/>
          </p:cNvSpPr>
          <p:nvPr>
            <p:ph type="title" idx="13"/>
          </p:nvPr>
        </p:nvSpPr>
        <p:spPr>
          <a:xfrm>
            <a:off x="5689526" y="-3675561"/>
            <a:ext cx="1212300" cy="6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</a:pPr>
            <a:endParaRPr dirty="0"/>
          </a:p>
        </p:txBody>
      </p:sp>
      <p:sp>
        <p:nvSpPr>
          <p:cNvPr id="1752" name="Google Shape;1752;p44"/>
          <p:cNvSpPr txBox="1">
            <a:spLocks noGrp="1"/>
          </p:cNvSpPr>
          <p:nvPr>
            <p:ph type="subTitle" idx="14"/>
          </p:nvPr>
        </p:nvSpPr>
        <p:spPr>
          <a:xfrm>
            <a:off x="5550081" y="-3576411"/>
            <a:ext cx="2472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 team</a:t>
            </a:r>
            <a:endParaRPr dirty="0"/>
          </a:p>
        </p:txBody>
      </p:sp>
      <p:grpSp>
        <p:nvGrpSpPr>
          <p:cNvPr id="1754" name="Google Shape;1754;p44"/>
          <p:cNvGrpSpPr/>
          <p:nvPr/>
        </p:nvGrpSpPr>
        <p:grpSpPr>
          <a:xfrm>
            <a:off x="6954679" y="-620484"/>
            <a:ext cx="2865902" cy="2866186"/>
            <a:chOff x="7229917" y="-939609"/>
            <a:chExt cx="2865902" cy="2866186"/>
          </a:xfrm>
        </p:grpSpPr>
        <p:grpSp>
          <p:nvGrpSpPr>
            <p:cNvPr id="1755" name="Google Shape;1755;p44"/>
            <p:cNvGrpSpPr/>
            <p:nvPr/>
          </p:nvGrpSpPr>
          <p:grpSpPr>
            <a:xfrm>
              <a:off x="7229917" y="-938831"/>
              <a:ext cx="2865902" cy="2666882"/>
              <a:chOff x="7229917" y="-938831"/>
              <a:chExt cx="2865902" cy="2666882"/>
            </a:xfrm>
          </p:grpSpPr>
          <p:sp>
            <p:nvSpPr>
              <p:cNvPr id="1756" name="Google Shape;1756;p44"/>
              <p:cNvSpPr/>
              <p:nvPr/>
            </p:nvSpPr>
            <p:spPr>
              <a:xfrm rot="5202986" flipH="1">
                <a:off x="7405437" y="-968556"/>
                <a:ext cx="2514862" cy="2726332"/>
              </a:xfrm>
              <a:custGeom>
                <a:avLst/>
                <a:gdLst/>
                <a:ahLst/>
                <a:cxnLst/>
                <a:rect l="l" t="t" r="r" b="b"/>
                <a:pathLst>
                  <a:path w="62425" h="67670" extrusionOk="0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757" name="Google Shape;1757;p44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758" name="Google Shape;1758;p44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60" name="Google Shape;1760;p44"/>
            <p:cNvSpPr/>
            <p:nvPr/>
          </p:nvSpPr>
          <p:spPr>
            <a:xfrm rot="4740398" flipH="1">
              <a:off x="7473622" y="-684296"/>
              <a:ext cx="2462087" cy="2355561"/>
            </a:xfrm>
            <a:custGeom>
              <a:avLst/>
              <a:gdLst/>
              <a:ahLst/>
              <a:cxnLst/>
              <a:rect l="l" t="t" r="r" b="b"/>
              <a:pathLst>
                <a:path w="61114" h="58462" fill="none" extrusionOk="0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w="9675" cap="flat" cmpd="sng">
              <a:solidFill>
                <a:schemeClr val="accent1"/>
              </a:solidFill>
              <a:prstDash val="solid"/>
              <a:miter lim="297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1" name="Google Shape;1761;p44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762" name="Google Shape;1762;p44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902" extrusionOk="0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4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195" extrusionOk="0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4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747" extrusionOk="0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4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617" extrusionOk="0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4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3206" extrusionOk="0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4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035" extrusionOk="0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4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328" extrusionOk="0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4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72" extrusionOk="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0" name="Google Shape;1770;p44"/>
          <p:cNvSpPr/>
          <p:nvPr/>
        </p:nvSpPr>
        <p:spPr>
          <a:xfrm rot="10800000" flipH="1">
            <a:off x="7145017" y="1133941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44"/>
          <p:cNvSpPr/>
          <p:nvPr/>
        </p:nvSpPr>
        <p:spPr>
          <a:xfrm rot="10800000" flipH="1">
            <a:off x="6515178" y="4395685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4088650-F598-4CF6-9B0D-B75DE4A158E5}"/>
              </a:ext>
            </a:extLst>
          </p:cNvPr>
          <p:cNvSpPr txBox="1">
            <a:spLocks/>
          </p:cNvSpPr>
          <p:nvPr/>
        </p:nvSpPr>
        <p:spPr>
          <a:xfrm>
            <a:off x="472097" y="618870"/>
            <a:ext cx="6482028" cy="151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hewy"/>
              <a:buNone/>
              <a:defRPr sz="41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r" rtl="1"/>
            <a:r>
              <a:rPr lang="ar" sz="2200" b="1" dirty="0">
                <a:solidFill>
                  <a:schemeClr val="accent1"/>
                </a:solidFill>
                <a:cs typeface="+mj-cs"/>
              </a:rPr>
              <a:t>البيئة</a:t>
            </a:r>
            <a:r>
              <a:rPr lang="ar-JO" sz="2200" b="1" dirty="0">
                <a:solidFill>
                  <a:schemeClr val="accent1"/>
                </a:solidFill>
                <a:cs typeface="+mj-cs"/>
              </a:rPr>
              <a:t>:</a:t>
            </a:r>
            <a:r>
              <a:rPr lang="ar" sz="2200" b="1" dirty="0">
                <a:solidFill>
                  <a:schemeClr val="accent1"/>
                </a:solidFill>
                <a:cs typeface="+mj-cs"/>
              </a:rPr>
              <a:t> </a:t>
            </a:r>
            <a:r>
              <a:rPr lang="ar-JO" sz="2000" b="1" dirty="0">
                <a:solidFill>
                  <a:schemeClr val="accent1"/>
                </a:solidFill>
                <a:cs typeface="+mj-cs"/>
                <a:sym typeface="ABeeZee"/>
              </a:rPr>
              <a:t>هي كل ما يحيط بالإنسان من ماء وهواء ويابسة وفضاء خارجي،</a:t>
            </a:r>
          </a:p>
          <a:p>
            <a:pPr algn="r" rtl="1"/>
            <a:r>
              <a:rPr lang="ar-JO" sz="2000" b="1" dirty="0">
                <a:solidFill>
                  <a:schemeClr val="accent1"/>
                </a:solidFill>
                <a:cs typeface="+mj-cs"/>
                <a:sym typeface="ABeeZee"/>
              </a:rPr>
              <a:t> وكل ما تحتويه من جماد ونبات وحيوان </a:t>
            </a:r>
            <a:r>
              <a:rPr lang="ar-JO" sz="2400" dirty="0">
                <a:latin typeface="ABeeZee"/>
                <a:cs typeface="+mj-cs"/>
                <a:sym typeface="ABeeZee"/>
              </a:rPr>
              <a:t>. </a:t>
            </a:r>
            <a:endParaRPr lang="en-US" sz="2400" dirty="0">
              <a:latin typeface="ABeeZee"/>
              <a:cs typeface="+mj-cs"/>
              <a:sym typeface="ABeeZee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p70"/>
          <p:cNvSpPr/>
          <p:nvPr/>
        </p:nvSpPr>
        <p:spPr>
          <a:xfrm rot="10800000">
            <a:off x="910119" y="3048900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70"/>
          <p:cNvSpPr/>
          <p:nvPr/>
        </p:nvSpPr>
        <p:spPr>
          <a:xfrm rot="10800000">
            <a:off x="3132055" y="4563316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70"/>
          <p:cNvSpPr/>
          <p:nvPr/>
        </p:nvSpPr>
        <p:spPr>
          <a:xfrm rot="10800000">
            <a:off x="5355124" y="1026194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70"/>
          <p:cNvSpPr/>
          <p:nvPr/>
        </p:nvSpPr>
        <p:spPr>
          <a:xfrm rot="10800000">
            <a:off x="4385977" y="2114424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5" name="Google Shape;2805;p70"/>
          <p:cNvGrpSpPr/>
          <p:nvPr/>
        </p:nvGrpSpPr>
        <p:grpSpPr>
          <a:xfrm rot="-7803555">
            <a:off x="4543936" y="4193230"/>
            <a:ext cx="740371" cy="757532"/>
            <a:chOff x="4391775" y="4244400"/>
            <a:chExt cx="715125" cy="731700"/>
          </a:xfrm>
        </p:grpSpPr>
        <p:sp>
          <p:nvSpPr>
            <p:cNvPr id="2806" name="Google Shape;2806;p70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0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0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9" name="Google Shape;2809;p70"/>
          <p:cNvSpPr txBox="1">
            <a:spLocks noGrp="1"/>
          </p:cNvSpPr>
          <p:nvPr>
            <p:ph type="title"/>
          </p:nvPr>
        </p:nvSpPr>
        <p:spPr>
          <a:xfrm>
            <a:off x="4385977" y="544010"/>
            <a:ext cx="4225588" cy="2266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400" b="1" dirty="0">
                <a:solidFill>
                  <a:schemeClr val="accent1"/>
                </a:solidFill>
                <a:latin typeface="Calibri" panose="020F0502020204030204" pitchFamily="34" charset="0"/>
                <a:ea typeface="Cambria" panose="02040503050406030204" pitchFamily="18" charset="0"/>
                <a:cs typeface="+mj-cs"/>
              </a:rPr>
              <a:t>الموارد الطبيعية .</a:t>
            </a:r>
            <a:endParaRPr sz="4400" b="1" dirty="0">
              <a:solidFill>
                <a:schemeClr val="accent1"/>
              </a:solidFill>
              <a:latin typeface="Calibri" panose="020F0502020204030204" pitchFamily="34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2810" name="Google Shape;2810;p70"/>
          <p:cNvSpPr txBox="1">
            <a:spLocks noGrp="1"/>
          </p:cNvSpPr>
          <p:nvPr>
            <p:ph type="subTitle" idx="1"/>
          </p:nvPr>
        </p:nvSpPr>
        <p:spPr>
          <a:xfrm>
            <a:off x="4638862" y="2114424"/>
            <a:ext cx="3880105" cy="1998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Low" rtl="1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mbria" panose="02040503050406030204" pitchFamily="18" charset="0"/>
                <a:cs typeface="+mj-cs"/>
                <a:sym typeface="Chewy"/>
              </a:rPr>
              <a:t>	</a:t>
            </a:r>
            <a:r>
              <a:rPr lang="ar-JO" sz="2000" b="1" dirty="0">
                <a:solidFill>
                  <a:schemeClr val="accent1"/>
                </a:solidFill>
                <a:latin typeface="Calibri" panose="020F0502020204030204" pitchFamily="34" charset="0"/>
                <a:ea typeface="Cambria" panose="02040503050406030204" pitchFamily="18" charset="0"/>
                <a:cs typeface="+mj-cs"/>
                <a:sym typeface="Chewy"/>
              </a:rPr>
              <a:t>تشمل المياه والهواء، والتربة، والصخور، والمعادن . نحصل على موارد البيئة الممثلة بالصخور والمعادن من باطن الأرض.</a:t>
            </a:r>
          </a:p>
          <a:p>
            <a:br>
              <a:rPr lang="ar-JO" dirty="0"/>
            </a:br>
            <a:endParaRPr dirty="0"/>
          </a:p>
        </p:txBody>
      </p:sp>
      <p:grpSp>
        <p:nvGrpSpPr>
          <p:cNvPr id="2811" name="Google Shape;2811;p70"/>
          <p:cNvGrpSpPr/>
          <p:nvPr/>
        </p:nvGrpSpPr>
        <p:grpSpPr>
          <a:xfrm>
            <a:off x="1629728" y="939626"/>
            <a:ext cx="2505976" cy="3415992"/>
            <a:chOff x="5223678" y="787756"/>
            <a:chExt cx="2617481" cy="3567988"/>
          </a:xfrm>
        </p:grpSpPr>
        <p:sp>
          <p:nvSpPr>
            <p:cNvPr id="2812" name="Google Shape;2812;p70"/>
            <p:cNvSpPr/>
            <p:nvPr/>
          </p:nvSpPr>
          <p:spPr>
            <a:xfrm>
              <a:off x="6393000" y="4017700"/>
              <a:ext cx="267000" cy="267000"/>
            </a:xfrm>
            <a:prstGeom prst="ellipse">
              <a:avLst/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3" name="Google Shape;2813;p70"/>
            <p:cNvGrpSpPr/>
            <p:nvPr/>
          </p:nvGrpSpPr>
          <p:grpSpPr>
            <a:xfrm>
              <a:off x="5223678" y="787756"/>
              <a:ext cx="2617481" cy="3567988"/>
              <a:chOff x="5223678" y="787756"/>
              <a:chExt cx="2617481" cy="3567988"/>
            </a:xfrm>
          </p:grpSpPr>
          <p:sp>
            <p:nvSpPr>
              <p:cNvPr id="2814" name="Google Shape;2814;p70"/>
              <p:cNvSpPr/>
              <p:nvPr/>
            </p:nvSpPr>
            <p:spPr>
              <a:xfrm>
                <a:off x="6393000" y="4017700"/>
                <a:ext cx="267000" cy="267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70"/>
              <p:cNvSpPr/>
              <p:nvPr/>
            </p:nvSpPr>
            <p:spPr>
              <a:xfrm>
                <a:off x="5223678" y="787756"/>
                <a:ext cx="2617481" cy="3567988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 descr="9 hours in a crevice: The story of a daring rescue mission at Ruby Lake  Lookout, Ont. | CBC News">
            <a:extLst>
              <a:ext uri="{FF2B5EF4-FFF2-40B4-BE49-F238E27FC236}">
                <a16:creationId xmlns:a16="http://schemas.microsoft.com/office/drawing/2014/main" id="{0D735920-2048-47D4-99E4-EF483D7FA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68" y="873180"/>
            <a:ext cx="3006515" cy="358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1" name="Google Shape;2531;p63"/>
          <p:cNvGrpSpPr/>
          <p:nvPr/>
        </p:nvGrpSpPr>
        <p:grpSpPr>
          <a:xfrm rot="9837883">
            <a:off x="1279532" y="-28403"/>
            <a:ext cx="6838650" cy="3922449"/>
            <a:chOff x="3278816" y="-48274"/>
            <a:chExt cx="3616071" cy="2438939"/>
          </a:xfrm>
        </p:grpSpPr>
        <p:sp>
          <p:nvSpPr>
            <p:cNvPr id="2532" name="Google Shape;2532;p63"/>
            <p:cNvSpPr/>
            <p:nvPr/>
          </p:nvSpPr>
          <p:spPr>
            <a:xfrm rot="1161716">
              <a:off x="3278816" y="-48274"/>
              <a:ext cx="3616071" cy="2438939"/>
            </a:xfrm>
            <a:custGeom>
              <a:avLst/>
              <a:gdLst/>
              <a:ahLst/>
              <a:cxnLst/>
              <a:rect l="l" t="t" r="r" b="b"/>
              <a:pathLst>
                <a:path w="40048" h="34226" extrusionOk="0">
                  <a:moveTo>
                    <a:pt x="21387" y="0"/>
                  </a:moveTo>
                  <a:cubicBezTo>
                    <a:pt x="15505" y="0"/>
                    <a:pt x="9607" y="2729"/>
                    <a:pt x="5513" y="7036"/>
                  </a:cubicBezTo>
                  <a:cubicBezTo>
                    <a:pt x="686" y="12101"/>
                    <a:pt x="0" y="17733"/>
                    <a:pt x="60" y="24407"/>
                  </a:cubicBezTo>
                  <a:cubicBezTo>
                    <a:pt x="88" y="29251"/>
                    <a:pt x="3914" y="34226"/>
                    <a:pt x="8913" y="34226"/>
                  </a:cubicBezTo>
                  <a:cubicBezTo>
                    <a:pt x="9264" y="34226"/>
                    <a:pt x="9620" y="34201"/>
                    <a:pt x="9982" y="34150"/>
                  </a:cubicBezTo>
                  <a:cubicBezTo>
                    <a:pt x="12604" y="33763"/>
                    <a:pt x="14928" y="32273"/>
                    <a:pt x="17133" y="30754"/>
                  </a:cubicBezTo>
                  <a:cubicBezTo>
                    <a:pt x="19309" y="29234"/>
                    <a:pt x="21484" y="27595"/>
                    <a:pt x="24046" y="26910"/>
                  </a:cubicBezTo>
                  <a:cubicBezTo>
                    <a:pt x="28158" y="25748"/>
                    <a:pt x="33075" y="26999"/>
                    <a:pt x="36501" y="24437"/>
                  </a:cubicBezTo>
                  <a:cubicBezTo>
                    <a:pt x="39511" y="22202"/>
                    <a:pt x="40047" y="17792"/>
                    <a:pt x="39213" y="14157"/>
                  </a:cubicBezTo>
                  <a:cubicBezTo>
                    <a:pt x="37574" y="7542"/>
                    <a:pt x="32479" y="2328"/>
                    <a:pt x="25923" y="570"/>
                  </a:cubicBezTo>
                  <a:cubicBezTo>
                    <a:pt x="24433" y="183"/>
                    <a:pt x="22911" y="0"/>
                    <a:pt x="21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33" name="Google Shape;2533;p63"/>
            <p:cNvGrpSpPr/>
            <p:nvPr/>
          </p:nvGrpSpPr>
          <p:grpSpPr>
            <a:xfrm rot="-4162654">
              <a:off x="5058367" y="485261"/>
              <a:ext cx="70211" cy="266573"/>
              <a:chOff x="5735123" y="3863031"/>
              <a:chExt cx="70213" cy="266579"/>
            </a:xfrm>
          </p:grpSpPr>
          <p:sp>
            <p:nvSpPr>
              <p:cNvPr id="2534" name="Google Shape;2534;p63"/>
              <p:cNvSpPr/>
              <p:nvPr/>
            </p:nvSpPr>
            <p:spPr>
              <a:xfrm>
                <a:off x="5744701" y="3863031"/>
                <a:ext cx="60635" cy="166844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6480" extrusionOk="0">
                    <a:moveTo>
                      <a:pt x="880" y="0"/>
                    </a:moveTo>
                    <a:cubicBezTo>
                      <a:pt x="827" y="0"/>
                      <a:pt x="773" y="6"/>
                      <a:pt x="716" y="19"/>
                    </a:cubicBezTo>
                    <a:cubicBezTo>
                      <a:pt x="298" y="93"/>
                      <a:pt x="135" y="436"/>
                      <a:pt x="90" y="823"/>
                    </a:cubicBezTo>
                    <a:cubicBezTo>
                      <a:pt x="60" y="1077"/>
                      <a:pt x="60" y="1330"/>
                      <a:pt x="75" y="1583"/>
                    </a:cubicBezTo>
                    <a:cubicBezTo>
                      <a:pt x="135" y="2581"/>
                      <a:pt x="120" y="3564"/>
                      <a:pt x="30" y="4548"/>
                    </a:cubicBezTo>
                    <a:cubicBezTo>
                      <a:pt x="1" y="4905"/>
                      <a:pt x="15" y="5278"/>
                      <a:pt x="60" y="5635"/>
                    </a:cubicBezTo>
                    <a:cubicBezTo>
                      <a:pt x="120" y="6067"/>
                      <a:pt x="343" y="6410"/>
                      <a:pt x="805" y="6470"/>
                    </a:cubicBezTo>
                    <a:cubicBezTo>
                      <a:pt x="850" y="6476"/>
                      <a:pt x="895" y="6479"/>
                      <a:pt x="939" y="6479"/>
                    </a:cubicBezTo>
                    <a:cubicBezTo>
                      <a:pt x="1309" y="6479"/>
                      <a:pt x="1655" y="6262"/>
                      <a:pt x="1788" y="5903"/>
                    </a:cubicBezTo>
                    <a:cubicBezTo>
                      <a:pt x="1937" y="5620"/>
                      <a:pt x="2056" y="5308"/>
                      <a:pt x="2131" y="4995"/>
                    </a:cubicBezTo>
                    <a:cubicBezTo>
                      <a:pt x="2354" y="3654"/>
                      <a:pt x="2265" y="2268"/>
                      <a:pt x="1848" y="972"/>
                    </a:cubicBezTo>
                    <a:cubicBezTo>
                      <a:pt x="1788" y="838"/>
                      <a:pt x="1729" y="689"/>
                      <a:pt x="1669" y="555"/>
                    </a:cubicBezTo>
                    <a:cubicBezTo>
                      <a:pt x="1439" y="223"/>
                      <a:pt x="1198" y="0"/>
                      <a:pt x="8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3"/>
              <p:cNvSpPr/>
              <p:nvPr/>
            </p:nvSpPr>
            <p:spPr>
              <a:xfrm>
                <a:off x="5735123" y="4069722"/>
                <a:ext cx="48354" cy="5988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26" extrusionOk="0">
                    <a:moveTo>
                      <a:pt x="1026" y="0"/>
                    </a:moveTo>
                    <a:cubicBezTo>
                      <a:pt x="855" y="0"/>
                      <a:pt x="683" y="69"/>
                      <a:pt x="551" y="214"/>
                    </a:cubicBezTo>
                    <a:cubicBezTo>
                      <a:pt x="164" y="617"/>
                      <a:pt x="0" y="1168"/>
                      <a:pt x="89" y="1719"/>
                    </a:cubicBezTo>
                    <a:cubicBezTo>
                      <a:pt x="132" y="2084"/>
                      <a:pt x="447" y="2326"/>
                      <a:pt x="781" y="2326"/>
                    </a:cubicBezTo>
                    <a:cubicBezTo>
                      <a:pt x="910" y="2326"/>
                      <a:pt x="1042" y="2290"/>
                      <a:pt x="1162" y="2211"/>
                    </a:cubicBezTo>
                    <a:cubicBezTo>
                      <a:pt x="1639" y="1913"/>
                      <a:pt x="1877" y="795"/>
                      <a:pt x="1579" y="319"/>
                    </a:cubicBezTo>
                    <a:cubicBezTo>
                      <a:pt x="1454" y="111"/>
                      <a:pt x="1242" y="0"/>
                      <a:pt x="1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6" name="Google Shape;2536;p63"/>
          <p:cNvSpPr txBox="1">
            <a:spLocks noGrp="1"/>
          </p:cNvSpPr>
          <p:nvPr>
            <p:ph type="body" idx="1"/>
          </p:nvPr>
        </p:nvSpPr>
        <p:spPr>
          <a:xfrm>
            <a:off x="2796587" y="1054340"/>
            <a:ext cx="4557113" cy="2166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ar-JO" dirty="0"/>
            </a:br>
            <a:endParaRPr sz="2000" dirty="0"/>
          </a:p>
        </p:txBody>
      </p:sp>
      <p:grpSp>
        <p:nvGrpSpPr>
          <p:cNvPr id="2537" name="Google Shape;2537;p63"/>
          <p:cNvGrpSpPr/>
          <p:nvPr/>
        </p:nvGrpSpPr>
        <p:grpSpPr>
          <a:xfrm>
            <a:off x="5514019" y="260510"/>
            <a:ext cx="2001904" cy="2945992"/>
            <a:chOff x="2579649" y="652177"/>
            <a:chExt cx="1503495" cy="2212536"/>
          </a:xfrm>
        </p:grpSpPr>
        <p:sp>
          <p:nvSpPr>
            <p:cNvPr id="2538" name="Google Shape;2538;p63"/>
            <p:cNvSpPr/>
            <p:nvPr/>
          </p:nvSpPr>
          <p:spPr>
            <a:xfrm>
              <a:off x="2579649" y="1927711"/>
              <a:ext cx="85575" cy="71000"/>
            </a:xfrm>
            <a:custGeom>
              <a:avLst/>
              <a:gdLst/>
              <a:ahLst/>
              <a:cxnLst/>
              <a:rect l="l" t="t" r="r" b="b"/>
              <a:pathLst>
                <a:path w="3423" h="2840" extrusionOk="0">
                  <a:moveTo>
                    <a:pt x="1669" y="0"/>
                  </a:moveTo>
                  <a:cubicBezTo>
                    <a:pt x="1587" y="0"/>
                    <a:pt x="1505" y="8"/>
                    <a:pt x="1430" y="22"/>
                  </a:cubicBezTo>
                  <a:cubicBezTo>
                    <a:pt x="954" y="112"/>
                    <a:pt x="566" y="380"/>
                    <a:pt x="328" y="797"/>
                  </a:cubicBezTo>
                  <a:cubicBezTo>
                    <a:pt x="0" y="1482"/>
                    <a:pt x="268" y="2525"/>
                    <a:pt x="1043" y="2764"/>
                  </a:cubicBezTo>
                  <a:cubicBezTo>
                    <a:pt x="1201" y="2815"/>
                    <a:pt x="1386" y="2840"/>
                    <a:pt x="1581" y="2840"/>
                  </a:cubicBezTo>
                  <a:cubicBezTo>
                    <a:pt x="2413" y="2840"/>
                    <a:pt x="3423" y="2381"/>
                    <a:pt x="3278" y="1512"/>
                  </a:cubicBezTo>
                  <a:cubicBezTo>
                    <a:pt x="3218" y="1095"/>
                    <a:pt x="3069" y="738"/>
                    <a:pt x="2801" y="440"/>
                  </a:cubicBezTo>
                  <a:cubicBezTo>
                    <a:pt x="2563" y="201"/>
                    <a:pt x="2235" y="52"/>
                    <a:pt x="1907" y="22"/>
                  </a:cubicBezTo>
                  <a:cubicBezTo>
                    <a:pt x="1833" y="8"/>
                    <a:pt x="1751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3"/>
            <p:cNvSpPr/>
            <p:nvPr/>
          </p:nvSpPr>
          <p:spPr>
            <a:xfrm>
              <a:off x="4005620" y="652177"/>
              <a:ext cx="77525" cy="64125"/>
            </a:xfrm>
            <a:custGeom>
              <a:avLst/>
              <a:gdLst/>
              <a:ahLst/>
              <a:cxnLst/>
              <a:rect l="l" t="t" r="r" b="b"/>
              <a:pathLst>
                <a:path w="3101" h="2565" extrusionOk="0">
                  <a:moveTo>
                    <a:pt x="1531" y="1"/>
                  </a:moveTo>
                  <a:cubicBezTo>
                    <a:pt x="1460" y="1"/>
                    <a:pt x="1386" y="8"/>
                    <a:pt x="1311" y="23"/>
                  </a:cubicBezTo>
                  <a:cubicBezTo>
                    <a:pt x="894" y="83"/>
                    <a:pt x="507" y="351"/>
                    <a:pt x="298" y="738"/>
                  </a:cubicBezTo>
                  <a:cubicBezTo>
                    <a:pt x="0" y="1334"/>
                    <a:pt x="239" y="2287"/>
                    <a:pt x="954" y="2496"/>
                  </a:cubicBezTo>
                  <a:cubicBezTo>
                    <a:pt x="1096" y="2542"/>
                    <a:pt x="1264" y="2564"/>
                    <a:pt x="1441" y="2564"/>
                  </a:cubicBezTo>
                  <a:cubicBezTo>
                    <a:pt x="2188" y="2564"/>
                    <a:pt x="3100" y="2159"/>
                    <a:pt x="2980" y="1364"/>
                  </a:cubicBezTo>
                  <a:cubicBezTo>
                    <a:pt x="2950" y="1006"/>
                    <a:pt x="2801" y="649"/>
                    <a:pt x="2563" y="381"/>
                  </a:cubicBezTo>
                  <a:cubicBezTo>
                    <a:pt x="2324" y="172"/>
                    <a:pt x="2056" y="53"/>
                    <a:pt x="1728" y="23"/>
                  </a:cubicBezTo>
                  <a:cubicBezTo>
                    <a:pt x="1669" y="8"/>
                    <a:pt x="1602" y="1"/>
                    <a:pt x="1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3"/>
            <p:cNvSpPr/>
            <p:nvPr/>
          </p:nvSpPr>
          <p:spPr>
            <a:xfrm>
              <a:off x="3009025" y="2756863"/>
              <a:ext cx="129250" cy="107850"/>
            </a:xfrm>
            <a:custGeom>
              <a:avLst/>
              <a:gdLst/>
              <a:ahLst/>
              <a:cxnLst/>
              <a:rect l="l" t="t" r="r" b="b"/>
              <a:pathLst>
                <a:path w="5170" h="4314" extrusionOk="0">
                  <a:moveTo>
                    <a:pt x="2507" y="0"/>
                  </a:moveTo>
                  <a:cubicBezTo>
                    <a:pt x="2392" y="0"/>
                    <a:pt x="2280" y="8"/>
                    <a:pt x="2176" y="23"/>
                  </a:cubicBezTo>
                  <a:cubicBezTo>
                    <a:pt x="1431" y="142"/>
                    <a:pt x="835" y="589"/>
                    <a:pt x="477" y="1214"/>
                  </a:cubicBezTo>
                  <a:cubicBezTo>
                    <a:pt x="0" y="2257"/>
                    <a:pt x="388" y="3837"/>
                    <a:pt x="1550" y="4194"/>
                  </a:cubicBezTo>
                  <a:cubicBezTo>
                    <a:pt x="1795" y="4274"/>
                    <a:pt x="2080" y="4313"/>
                    <a:pt x="2379" y="4313"/>
                  </a:cubicBezTo>
                  <a:cubicBezTo>
                    <a:pt x="3647" y="4313"/>
                    <a:pt x="5169" y="3607"/>
                    <a:pt x="4976" y="2257"/>
                  </a:cubicBezTo>
                  <a:cubicBezTo>
                    <a:pt x="4887" y="1661"/>
                    <a:pt x="4649" y="1125"/>
                    <a:pt x="4261" y="678"/>
                  </a:cubicBezTo>
                  <a:cubicBezTo>
                    <a:pt x="3874" y="291"/>
                    <a:pt x="3397" y="52"/>
                    <a:pt x="2861" y="23"/>
                  </a:cubicBezTo>
                  <a:cubicBezTo>
                    <a:pt x="2742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1" name="Google Shape;2541;p63"/>
          <p:cNvGrpSpPr/>
          <p:nvPr/>
        </p:nvGrpSpPr>
        <p:grpSpPr>
          <a:xfrm>
            <a:off x="6673272" y="2086566"/>
            <a:ext cx="763146" cy="697824"/>
            <a:chOff x="3681125" y="1846650"/>
            <a:chExt cx="515500" cy="471375"/>
          </a:xfrm>
        </p:grpSpPr>
        <p:sp>
          <p:nvSpPr>
            <p:cNvPr id="2542" name="Google Shape;2542;p63"/>
            <p:cNvSpPr/>
            <p:nvPr/>
          </p:nvSpPr>
          <p:spPr>
            <a:xfrm>
              <a:off x="3681125" y="1846650"/>
              <a:ext cx="515500" cy="471375"/>
            </a:xfrm>
            <a:custGeom>
              <a:avLst/>
              <a:gdLst/>
              <a:ahLst/>
              <a:cxnLst/>
              <a:rect l="l" t="t" r="r" b="b"/>
              <a:pathLst>
                <a:path w="20620" h="18855" extrusionOk="0">
                  <a:moveTo>
                    <a:pt x="9854" y="228"/>
                  </a:moveTo>
                  <a:cubicBezTo>
                    <a:pt x="11621" y="228"/>
                    <a:pt x="13416" y="541"/>
                    <a:pt x="14988" y="1401"/>
                  </a:cubicBezTo>
                  <a:cubicBezTo>
                    <a:pt x="16984" y="2533"/>
                    <a:pt x="18415" y="4559"/>
                    <a:pt x="19219" y="6674"/>
                  </a:cubicBezTo>
                  <a:cubicBezTo>
                    <a:pt x="20024" y="8611"/>
                    <a:pt x="20173" y="10786"/>
                    <a:pt x="19666" y="12842"/>
                  </a:cubicBezTo>
                  <a:cubicBezTo>
                    <a:pt x="18542" y="17002"/>
                    <a:pt x="14415" y="18633"/>
                    <a:pt x="10396" y="18633"/>
                  </a:cubicBezTo>
                  <a:cubicBezTo>
                    <a:pt x="9089" y="18633"/>
                    <a:pt x="7793" y="18461"/>
                    <a:pt x="6615" y="18146"/>
                  </a:cubicBezTo>
                  <a:cubicBezTo>
                    <a:pt x="5423" y="17818"/>
                    <a:pt x="4261" y="17371"/>
                    <a:pt x="3188" y="16746"/>
                  </a:cubicBezTo>
                  <a:cubicBezTo>
                    <a:pt x="2414" y="16329"/>
                    <a:pt x="1728" y="15733"/>
                    <a:pt x="1222" y="15047"/>
                  </a:cubicBezTo>
                  <a:cubicBezTo>
                    <a:pt x="983" y="14630"/>
                    <a:pt x="834" y="14153"/>
                    <a:pt x="775" y="13647"/>
                  </a:cubicBezTo>
                  <a:cubicBezTo>
                    <a:pt x="656" y="12991"/>
                    <a:pt x="566" y="12306"/>
                    <a:pt x="507" y="11621"/>
                  </a:cubicBezTo>
                  <a:cubicBezTo>
                    <a:pt x="209" y="7986"/>
                    <a:pt x="864" y="3665"/>
                    <a:pt x="4172" y="1520"/>
                  </a:cubicBezTo>
                  <a:cubicBezTo>
                    <a:pt x="4621" y="1239"/>
                    <a:pt x="5096" y="1011"/>
                    <a:pt x="5573" y="812"/>
                  </a:cubicBezTo>
                  <a:lnTo>
                    <a:pt x="5573" y="812"/>
                  </a:lnTo>
                  <a:cubicBezTo>
                    <a:pt x="5582" y="810"/>
                    <a:pt x="5592" y="807"/>
                    <a:pt x="5602" y="805"/>
                  </a:cubicBezTo>
                  <a:cubicBezTo>
                    <a:pt x="6615" y="507"/>
                    <a:pt x="7688" y="328"/>
                    <a:pt x="8731" y="268"/>
                  </a:cubicBezTo>
                  <a:cubicBezTo>
                    <a:pt x="9102" y="242"/>
                    <a:pt x="9478" y="228"/>
                    <a:pt x="9854" y="228"/>
                  </a:cubicBezTo>
                  <a:close/>
                  <a:moveTo>
                    <a:pt x="10006" y="1"/>
                  </a:moveTo>
                  <a:cubicBezTo>
                    <a:pt x="8568" y="1"/>
                    <a:pt x="7129" y="215"/>
                    <a:pt x="5811" y="566"/>
                  </a:cubicBezTo>
                  <a:lnTo>
                    <a:pt x="5615" y="610"/>
                  </a:lnTo>
                  <a:lnTo>
                    <a:pt x="5615" y="610"/>
                  </a:lnTo>
                  <a:cubicBezTo>
                    <a:pt x="5614" y="610"/>
                    <a:pt x="5613" y="610"/>
                    <a:pt x="5613" y="610"/>
                  </a:cubicBezTo>
                  <a:cubicBezTo>
                    <a:pt x="5581" y="610"/>
                    <a:pt x="5546" y="615"/>
                    <a:pt x="5513" y="626"/>
                  </a:cubicBezTo>
                  <a:cubicBezTo>
                    <a:pt x="3546" y="1371"/>
                    <a:pt x="1937" y="2861"/>
                    <a:pt x="1073" y="4797"/>
                  </a:cubicBezTo>
                  <a:cubicBezTo>
                    <a:pt x="328" y="6585"/>
                    <a:pt x="0" y="8522"/>
                    <a:pt x="90" y="10488"/>
                  </a:cubicBezTo>
                  <a:cubicBezTo>
                    <a:pt x="90" y="11859"/>
                    <a:pt x="268" y="13230"/>
                    <a:pt x="596" y="14571"/>
                  </a:cubicBezTo>
                  <a:cubicBezTo>
                    <a:pt x="834" y="15226"/>
                    <a:pt x="1281" y="15822"/>
                    <a:pt x="1848" y="16209"/>
                  </a:cubicBezTo>
                  <a:cubicBezTo>
                    <a:pt x="2771" y="16895"/>
                    <a:pt x="3784" y="17461"/>
                    <a:pt x="4857" y="17848"/>
                  </a:cubicBezTo>
                  <a:cubicBezTo>
                    <a:pt x="6586" y="18515"/>
                    <a:pt x="8402" y="18854"/>
                    <a:pt x="10220" y="18854"/>
                  </a:cubicBezTo>
                  <a:cubicBezTo>
                    <a:pt x="11410" y="18854"/>
                    <a:pt x="12600" y="18709"/>
                    <a:pt x="13766" y="18414"/>
                  </a:cubicBezTo>
                  <a:cubicBezTo>
                    <a:pt x="16120" y="17818"/>
                    <a:pt x="18266" y="16537"/>
                    <a:pt x="19428" y="14392"/>
                  </a:cubicBezTo>
                  <a:cubicBezTo>
                    <a:pt x="20381" y="12455"/>
                    <a:pt x="20619" y="10280"/>
                    <a:pt x="20113" y="8194"/>
                  </a:cubicBezTo>
                  <a:cubicBezTo>
                    <a:pt x="19636" y="5930"/>
                    <a:pt x="18444" y="3874"/>
                    <a:pt x="16746" y="2265"/>
                  </a:cubicBezTo>
                  <a:cubicBezTo>
                    <a:pt x="14921" y="628"/>
                    <a:pt x="12467" y="1"/>
                    <a:pt x="10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3"/>
            <p:cNvSpPr/>
            <p:nvPr/>
          </p:nvSpPr>
          <p:spPr>
            <a:xfrm>
              <a:off x="3748900" y="1895900"/>
              <a:ext cx="391850" cy="374500"/>
            </a:xfrm>
            <a:custGeom>
              <a:avLst/>
              <a:gdLst/>
              <a:ahLst/>
              <a:cxnLst/>
              <a:rect l="l" t="t" r="r" b="b"/>
              <a:pathLst>
                <a:path w="15674" h="14980" extrusionOk="0">
                  <a:moveTo>
                    <a:pt x="6437" y="198"/>
                  </a:moveTo>
                  <a:cubicBezTo>
                    <a:pt x="8838" y="198"/>
                    <a:pt x="11362" y="1635"/>
                    <a:pt x="12992" y="3304"/>
                  </a:cubicBezTo>
                  <a:cubicBezTo>
                    <a:pt x="13946" y="4287"/>
                    <a:pt x="14869" y="5509"/>
                    <a:pt x="15227" y="6880"/>
                  </a:cubicBezTo>
                  <a:cubicBezTo>
                    <a:pt x="15316" y="7237"/>
                    <a:pt x="15316" y="7625"/>
                    <a:pt x="15227" y="8012"/>
                  </a:cubicBezTo>
                  <a:cubicBezTo>
                    <a:pt x="15078" y="8429"/>
                    <a:pt x="14929" y="8846"/>
                    <a:pt x="14750" y="9234"/>
                  </a:cubicBezTo>
                  <a:cubicBezTo>
                    <a:pt x="13618" y="11796"/>
                    <a:pt x="11502" y="14657"/>
                    <a:pt x="8463" y="14776"/>
                  </a:cubicBezTo>
                  <a:cubicBezTo>
                    <a:pt x="8351" y="14783"/>
                    <a:pt x="8239" y="14787"/>
                    <a:pt x="8128" y="14787"/>
                  </a:cubicBezTo>
                  <a:cubicBezTo>
                    <a:pt x="7813" y="14787"/>
                    <a:pt x="7499" y="14757"/>
                    <a:pt x="7185" y="14699"/>
                  </a:cubicBezTo>
                  <a:lnTo>
                    <a:pt x="7185" y="14699"/>
                  </a:lnTo>
                  <a:cubicBezTo>
                    <a:pt x="7176" y="14694"/>
                    <a:pt x="7165" y="14690"/>
                    <a:pt x="7152" y="14686"/>
                  </a:cubicBezTo>
                  <a:cubicBezTo>
                    <a:pt x="6437" y="14478"/>
                    <a:pt x="5781" y="14210"/>
                    <a:pt x="5156" y="13882"/>
                  </a:cubicBezTo>
                  <a:cubicBezTo>
                    <a:pt x="3785" y="13256"/>
                    <a:pt x="2623" y="12332"/>
                    <a:pt x="1729" y="11141"/>
                  </a:cubicBezTo>
                  <a:cubicBezTo>
                    <a:pt x="686" y="9681"/>
                    <a:pt x="448" y="7833"/>
                    <a:pt x="686" y="6105"/>
                  </a:cubicBezTo>
                  <a:cubicBezTo>
                    <a:pt x="865" y="4347"/>
                    <a:pt x="1669" y="2708"/>
                    <a:pt x="2951" y="1516"/>
                  </a:cubicBezTo>
                  <a:cubicBezTo>
                    <a:pt x="3986" y="582"/>
                    <a:pt x="5195" y="198"/>
                    <a:pt x="6437" y="198"/>
                  </a:cubicBezTo>
                  <a:close/>
                  <a:moveTo>
                    <a:pt x="6457" y="0"/>
                  </a:moveTo>
                  <a:cubicBezTo>
                    <a:pt x="5636" y="0"/>
                    <a:pt x="4821" y="151"/>
                    <a:pt x="4053" y="503"/>
                  </a:cubicBezTo>
                  <a:cubicBezTo>
                    <a:pt x="2474" y="1278"/>
                    <a:pt x="1282" y="2678"/>
                    <a:pt x="716" y="4317"/>
                  </a:cubicBezTo>
                  <a:cubicBezTo>
                    <a:pt x="60" y="6105"/>
                    <a:pt x="1" y="8042"/>
                    <a:pt x="597" y="9859"/>
                  </a:cubicBezTo>
                  <a:cubicBezTo>
                    <a:pt x="1550" y="12422"/>
                    <a:pt x="4172" y="14090"/>
                    <a:pt x="6705" y="14835"/>
                  </a:cubicBezTo>
                  <a:lnTo>
                    <a:pt x="6871" y="14863"/>
                  </a:lnTo>
                  <a:lnTo>
                    <a:pt x="6871" y="14863"/>
                  </a:lnTo>
                  <a:cubicBezTo>
                    <a:pt x="6875" y="14864"/>
                    <a:pt x="6879" y="14864"/>
                    <a:pt x="6884" y="14865"/>
                  </a:cubicBezTo>
                  <a:cubicBezTo>
                    <a:pt x="6884" y="14865"/>
                    <a:pt x="6884" y="14865"/>
                    <a:pt x="6884" y="14865"/>
                  </a:cubicBezTo>
                  <a:lnTo>
                    <a:pt x="6884" y="14865"/>
                  </a:lnTo>
                  <a:cubicBezTo>
                    <a:pt x="6884" y="14865"/>
                    <a:pt x="6884" y="14865"/>
                    <a:pt x="6885" y="14865"/>
                  </a:cubicBezTo>
                  <a:lnTo>
                    <a:pt x="6885" y="14865"/>
                  </a:lnTo>
                  <a:cubicBezTo>
                    <a:pt x="7274" y="14942"/>
                    <a:pt x="7666" y="14979"/>
                    <a:pt x="8054" y="14979"/>
                  </a:cubicBezTo>
                  <a:cubicBezTo>
                    <a:pt x="9328" y="14979"/>
                    <a:pt x="10571" y="14576"/>
                    <a:pt x="11621" y="13822"/>
                  </a:cubicBezTo>
                  <a:cubicBezTo>
                    <a:pt x="12843" y="12869"/>
                    <a:pt x="13856" y="11677"/>
                    <a:pt x="14571" y="10306"/>
                  </a:cubicBezTo>
                  <a:cubicBezTo>
                    <a:pt x="14869" y="9770"/>
                    <a:pt x="15137" y="9204"/>
                    <a:pt x="15346" y="8638"/>
                  </a:cubicBezTo>
                  <a:cubicBezTo>
                    <a:pt x="15525" y="8310"/>
                    <a:pt x="15614" y="7923"/>
                    <a:pt x="15674" y="7535"/>
                  </a:cubicBezTo>
                  <a:cubicBezTo>
                    <a:pt x="15674" y="7029"/>
                    <a:pt x="15555" y="6492"/>
                    <a:pt x="15316" y="6045"/>
                  </a:cubicBezTo>
                  <a:cubicBezTo>
                    <a:pt x="15018" y="5360"/>
                    <a:pt x="14631" y="4734"/>
                    <a:pt x="14184" y="4168"/>
                  </a:cubicBezTo>
                  <a:cubicBezTo>
                    <a:pt x="13022" y="2649"/>
                    <a:pt x="11502" y="1457"/>
                    <a:pt x="9744" y="712"/>
                  </a:cubicBezTo>
                  <a:cubicBezTo>
                    <a:pt x="8712" y="282"/>
                    <a:pt x="7580" y="0"/>
                    <a:pt x="6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3"/>
            <p:cNvSpPr/>
            <p:nvPr/>
          </p:nvSpPr>
          <p:spPr>
            <a:xfrm>
              <a:off x="3786900" y="1956875"/>
              <a:ext cx="286075" cy="248100"/>
            </a:xfrm>
            <a:custGeom>
              <a:avLst/>
              <a:gdLst/>
              <a:ahLst/>
              <a:cxnLst/>
              <a:rect l="l" t="t" r="r" b="b"/>
              <a:pathLst>
                <a:path w="11443" h="9924" extrusionOk="0">
                  <a:moveTo>
                    <a:pt x="6972" y="217"/>
                  </a:moveTo>
                  <a:cubicBezTo>
                    <a:pt x="7693" y="217"/>
                    <a:pt x="8417" y="390"/>
                    <a:pt x="9058" y="686"/>
                  </a:cubicBezTo>
                  <a:cubicBezTo>
                    <a:pt x="9565" y="954"/>
                    <a:pt x="9803" y="1580"/>
                    <a:pt x="10072" y="2087"/>
                  </a:cubicBezTo>
                  <a:cubicBezTo>
                    <a:pt x="11055" y="4113"/>
                    <a:pt x="11442" y="6765"/>
                    <a:pt x="9535" y="8404"/>
                  </a:cubicBezTo>
                  <a:cubicBezTo>
                    <a:pt x="9058" y="8731"/>
                    <a:pt x="8552" y="9000"/>
                    <a:pt x="8016" y="9238"/>
                  </a:cubicBezTo>
                  <a:cubicBezTo>
                    <a:pt x="7333" y="9560"/>
                    <a:pt x="6591" y="9713"/>
                    <a:pt x="5849" y="9713"/>
                  </a:cubicBezTo>
                  <a:cubicBezTo>
                    <a:pt x="5425" y="9713"/>
                    <a:pt x="5001" y="9663"/>
                    <a:pt x="4589" y="9566"/>
                  </a:cubicBezTo>
                  <a:cubicBezTo>
                    <a:pt x="2503" y="8910"/>
                    <a:pt x="715" y="6526"/>
                    <a:pt x="954" y="4292"/>
                  </a:cubicBezTo>
                  <a:cubicBezTo>
                    <a:pt x="1252" y="1699"/>
                    <a:pt x="4172" y="329"/>
                    <a:pt x="6526" y="239"/>
                  </a:cubicBezTo>
                  <a:cubicBezTo>
                    <a:pt x="6674" y="224"/>
                    <a:pt x="6823" y="217"/>
                    <a:pt x="6972" y="217"/>
                  </a:cubicBezTo>
                  <a:close/>
                  <a:moveTo>
                    <a:pt x="7062" y="1"/>
                  </a:moveTo>
                  <a:cubicBezTo>
                    <a:pt x="5781" y="1"/>
                    <a:pt x="4500" y="269"/>
                    <a:pt x="3338" y="865"/>
                  </a:cubicBezTo>
                  <a:cubicBezTo>
                    <a:pt x="2205" y="1461"/>
                    <a:pt x="1133" y="2355"/>
                    <a:pt x="745" y="3606"/>
                  </a:cubicBezTo>
                  <a:cubicBezTo>
                    <a:pt x="0" y="5930"/>
                    <a:pt x="1639" y="8463"/>
                    <a:pt x="3695" y="9476"/>
                  </a:cubicBezTo>
                  <a:cubicBezTo>
                    <a:pt x="4309" y="9788"/>
                    <a:pt x="4984" y="9923"/>
                    <a:pt x="5671" y="9923"/>
                  </a:cubicBezTo>
                  <a:cubicBezTo>
                    <a:pt x="7139" y="9923"/>
                    <a:pt x="8669" y="9308"/>
                    <a:pt x="9805" y="8484"/>
                  </a:cubicBezTo>
                  <a:lnTo>
                    <a:pt x="9805" y="8484"/>
                  </a:lnTo>
                  <a:cubicBezTo>
                    <a:pt x="9816" y="8477"/>
                    <a:pt x="9826" y="8471"/>
                    <a:pt x="9833" y="8463"/>
                  </a:cubicBezTo>
                  <a:lnTo>
                    <a:pt x="9833" y="8463"/>
                  </a:lnTo>
                  <a:cubicBezTo>
                    <a:pt x="9833" y="8463"/>
                    <a:pt x="9833" y="8463"/>
                    <a:pt x="9833" y="8463"/>
                  </a:cubicBezTo>
                  <a:cubicBezTo>
                    <a:pt x="9865" y="8447"/>
                    <a:pt x="9879" y="8434"/>
                    <a:pt x="9880" y="8424"/>
                  </a:cubicBezTo>
                  <a:lnTo>
                    <a:pt x="9880" y="8424"/>
                  </a:lnTo>
                  <a:cubicBezTo>
                    <a:pt x="10774" y="7650"/>
                    <a:pt x="11264" y="6536"/>
                    <a:pt x="11293" y="5364"/>
                  </a:cubicBezTo>
                  <a:cubicBezTo>
                    <a:pt x="11263" y="4292"/>
                    <a:pt x="11025" y="3249"/>
                    <a:pt x="10578" y="2295"/>
                  </a:cubicBezTo>
                  <a:cubicBezTo>
                    <a:pt x="10429" y="1938"/>
                    <a:pt x="10250" y="1580"/>
                    <a:pt x="10042" y="1252"/>
                  </a:cubicBezTo>
                  <a:cubicBezTo>
                    <a:pt x="9923" y="1014"/>
                    <a:pt x="9774" y="805"/>
                    <a:pt x="9565" y="627"/>
                  </a:cubicBezTo>
                  <a:cubicBezTo>
                    <a:pt x="8880" y="120"/>
                    <a:pt x="7896" y="31"/>
                    <a:pt x="7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5" name="Google Shape;2545;p63"/>
          <p:cNvSpPr/>
          <p:nvPr/>
        </p:nvSpPr>
        <p:spPr>
          <a:xfrm>
            <a:off x="7264327" y="3419650"/>
            <a:ext cx="122723" cy="102404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952FD8-6512-4CE9-B605-01E42FA6BA7B}"/>
              </a:ext>
            </a:extLst>
          </p:cNvPr>
          <p:cNvSpPr/>
          <p:nvPr/>
        </p:nvSpPr>
        <p:spPr>
          <a:xfrm>
            <a:off x="3410632" y="781796"/>
            <a:ext cx="4918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" sz="4000" b="1" dirty="0">
                <a:latin typeface="Chalkboard SE" panose="03050602040202020205" pitchFamily="66" charset="77"/>
              </a:rPr>
              <a:t>ما ه</a:t>
            </a:r>
            <a:r>
              <a:rPr lang="ar-JO" sz="4000" b="1" dirty="0">
                <a:latin typeface="Chalkboard SE" panose="03050602040202020205" pitchFamily="66" charset="77"/>
              </a:rPr>
              <a:t>ي</a:t>
            </a:r>
            <a:r>
              <a:rPr lang="ar" sz="4000" b="1" dirty="0">
                <a:latin typeface="Chalkboard SE" panose="03050602040202020205" pitchFamily="66" charset="77"/>
              </a:rPr>
              <a:t> </a:t>
            </a:r>
            <a:r>
              <a:rPr lang="ar-JO" sz="4000" b="1" dirty="0">
                <a:latin typeface="Chalkboard SE" panose="03050602040202020205" pitchFamily="66" charset="77"/>
              </a:rPr>
              <a:t>ا</a:t>
            </a:r>
            <a:r>
              <a:rPr lang="ar" sz="4000" b="1" dirty="0">
                <a:latin typeface="Chalkboard SE" panose="03050602040202020205" pitchFamily="66" charset="77"/>
              </a:rPr>
              <a:t>نو</a:t>
            </a:r>
            <a:r>
              <a:rPr lang="ar-JO" sz="4000" b="1" dirty="0">
                <a:latin typeface="Chalkboard SE" panose="03050602040202020205" pitchFamily="66" charset="77"/>
              </a:rPr>
              <a:t>ا</a:t>
            </a:r>
            <a:r>
              <a:rPr lang="ar" sz="4000" b="1" dirty="0">
                <a:latin typeface="Chalkboard SE" panose="03050602040202020205" pitchFamily="66" charset="77"/>
              </a:rPr>
              <a:t>ع التلوث </a:t>
            </a:r>
            <a:r>
              <a:rPr lang="ar-JO" sz="4000" b="1" dirty="0">
                <a:latin typeface="Chalkboard SE" panose="03050602040202020205" pitchFamily="66" charset="77"/>
              </a:rPr>
              <a:t>؟</a:t>
            </a:r>
            <a:endParaRPr lang="en-US" sz="4000" dirty="0"/>
          </a:p>
        </p:txBody>
      </p:sp>
      <p:sp>
        <p:nvSpPr>
          <p:cNvPr id="18" name="Google Shape;1778;p45">
            <a:extLst>
              <a:ext uri="{FF2B5EF4-FFF2-40B4-BE49-F238E27FC236}">
                <a16:creationId xmlns:a16="http://schemas.microsoft.com/office/drawing/2014/main" id="{C595FE00-54C9-4512-9EBD-BE4DED74A91F}"/>
              </a:ext>
            </a:extLst>
          </p:cNvPr>
          <p:cNvSpPr txBox="1">
            <a:spLocks/>
          </p:cNvSpPr>
          <p:nvPr/>
        </p:nvSpPr>
        <p:spPr>
          <a:xfrm>
            <a:off x="3272270" y="1492996"/>
            <a:ext cx="2630669" cy="191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None/>
              <a:defRPr sz="41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 sz="1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 rtl="1">
              <a:buSzPts val="1100"/>
            </a:pPr>
            <a:r>
              <a:rPr lang="ar" sz="2800" dirty="0"/>
              <a:t>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r" sz="2800" dirty="0"/>
              <a:t> </a:t>
            </a:r>
            <a:r>
              <a:rPr lang="ar-JO" sz="2800" dirty="0">
                <a:cs typeface="+mj-cs"/>
              </a:rPr>
              <a:t>تلوث المياه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J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SzPts val="1100"/>
            </a:pPr>
            <a:endParaRPr lang="ar-JO" sz="2800" dirty="0">
              <a:cs typeface="+mj-cs"/>
            </a:endParaRPr>
          </a:p>
          <a:p>
            <a:pPr marL="0" indent="0" rtl="1">
              <a:buSzPts val="1100"/>
            </a:pPr>
            <a:r>
              <a:rPr lang="ar-JO" sz="2800" dirty="0">
                <a:cs typeface="+mj-cs"/>
              </a:rPr>
              <a:t>٢. تلوث الهواء</a:t>
            </a:r>
            <a:r>
              <a:rPr lang="en-US" sz="2800" dirty="0">
                <a:cs typeface="+mj-cs"/>
              </a:rPr>
              <a:t>.</a:t>
            </a:r>
            <a:endParaRPr lang="ar-JO" sz="2800" dirty="0">
              <a:cs typeface="+mj-cs"/>
            </a:endParaRPr>
          </a:p>
          <a:p>
            <a:pPr marL="0" indent="0" rtl="1">
              <a:buSzPts val="1100"/>
            </a:pPr>
            <a:r>
              <a:rPr lang="ar-JO" sz="2800" dirty="0">
                <a:cs typeface="+mj-cs"/>
              </a:rPr>
              <a:t>.</a:t>
            </a:r>
          </a:p>
          <a:p>
            <a:pPr marL="0" indent="0" rtl="1">
              <a:buSzPts val="1100"/>
            </a:pPr>
            <a:r>
              <a:rPr lang="ar-JO" sz="2800" dirty="0">
                <a:cs typeface="+mj-cs"/>
              </a:rPr>
              <a:t>٣. تلوث التربة.</a:t>
            </a:r>
          </a:p>
          <a:p>
            <a:pPr marL="0" indent="0" rtl="1">
              <a:buSzPts val="1100"/>
            </a:pPr>
            <a:endParaRPr lang="ar-JO" sz="2800" dirty="0"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45"/>
          <p:cNvSpPr txBox="1">
            <a:spLocks noGrp="1"/>
          </p:cNvSpPr>
          <p:nvPr>
            <p:ph type="title"/>
          </p:nvPr>
        </p:nvSpPr>
        <p:spPr>
          <a:xfrm>
            <a:off x="2366718" y="86170"/>
            <a:ext cx="5818273" cy="17598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1100"/>
            </a:pPr>
            <a:r>
              <a:rPr lang="ar" sz="4500" b="1" dirty="0">
                <a:solidFill>
                  <a:srgbClr val="222221"/>
                </a:solidFill>
                <a:cs typeface="Times New Roman" panose="02020603050405020304" pitchFamily="18" charset="0"/>
              </a:rPr>
              <a:t>كيف </a:t>
            </a:r>
            <a:r>
              <a:rPr lang="ar-JO" sz="4500" b="1" dirty="0">
                <a:solidFill>
                  <a:srgbClr val="222221"/>
                </a:solidFill>
                <a:cs typeface="Times New Roman" panose="02020603050405020304" pitchFamily="18" charset="0"/>
              </a:rPr>
              <a:t>نحمي</a:t>
            </a:r>
            <a:r>
              <a:rPr lang="ar" sz="4500" b="1" dirty="0">
                <a:solidFill>
                  <a:srgbClr val="222221"/>
                </a:solidFill>
                <a:cs typeface="Times New Roman" panose="02020603050405020304" pitchFamily="18" charset="0"/>
              </a:rPr>
              <a:t> الكائنات</a:t>
            </a:r>
            <a:r>
              <a:rPr lang="ar-JO" sz="4500" b="1" dirty="0">
                <a:solidFill>
                  <a:srgbClr val="222221"/>
                </a:solidFill>
                <a:cs typeface="Times New Roman" panose="02020603050405020304" pitchFamily="18" charset="0"/>
              </a:rPr>
              <a:t> الحية؟</a:t>
            </a:r>
            <a:endParaRPr sz="5400" b="1" dirty="0"/>
          </a:p>
        </p:txBody>
      </p:sp>
      <p:sp>
        <p:nvSpPr>
          <p:cNvPr id="1778" name="Google Shape;1778;p45"/>
          <p:cNvSpPr txBox="1">
            <a:spLocks noGrp="1"/>
          </p:cNvSpPr>
          <p:nvPr>
            <p:ph type="subTitle" idx="1"/>
          </p:nvPr>
        </p:nvSpPr>
        <p:spPr>
          <a:xfrm>
            <a:off x="1738860" y="2047819"/>
            <a:ext cx="6012537" cy="2307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SzPts val="1100"/>
            </a:pPr>
            <a:r>
              <a:rPr lang="ar" sz="2400" dirty="0">
                <a:cs typeface="+mj-cs"/>
              </a:rPr>
              <a:t>١.</a:t>
            </a:r>
            <a:r>
              <a:rPr lang="ar" sz="2400" dirty="0"/>
              <a:t> </a:t>
            </a:r>
            <a:r>
              <a:rPr lang="ar" sz="2400" dirty="0">
                <a:cs typeface="+mj-cs"/>
              </a:rPr>
              <a:t>التعرف على الأنواع المهددة بالانقراض بالقرب من</a:t>
            </a:r>
            <a:r>
              <a:rPr lang="ar-JO" sz="2400" dirty="0">
                <a:cs typeface="+mj-cs"/>
              </a:rPr>
              <a:t>ا .</a:t>
            </a:r>
          </a:p>
          <a:p>
            <a:pPr marL="0" lvl="0" indent="0" algn="r" rtl="1">
              <a:buSzPts val="1100"/>
            </a:pPr>
            <a:r>
              <a:rPr lang="ar" sz="2400" dirty="0"/>
              <a:t>٢</a:t>
            </a:r>
            <a:r>
              <a:rPr lang="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ar-JO" sz="2400" dirty="0">
                <a:cs typeface="+mj-cs"/>
              </a:rPr>
              <a:t> </a:t>
            </a:r>
            <a:r>
              <a:rPr lang="ar" sz="2400" dirty="0">
                <a:cs typeface="+mj-cs"/>
              </a:rPr>
              <a:t>زيارة المحميات والمنتزهات الطبيعية للحيوانات المهددة </a:t>
            </a:r>
            <a:r>
              <a:rPr lang="ar-JO" sz="2400" dirty="0">
                <a:cs typeface="+mj-cs"/>
              </a:rPr>
              <a:t>      </a:t>
            </a:r>
            <a:r>
              <a:rPr lang="ar" sz="2400" dirty="0">
                <a:cs typeface="+mj-cs"/>
              </a:rPr>
              <a:t>بالانقراض</a:t>
            </a:r>
            <a:r>
              <a:rPr lang="ar-JO" sz="2400" dirty="0">
                <a:cs typeface="+mj-cs"/>
              </a:rPr>
              <a:t> لدعمها وزيادة الوعي . </a:t>
            </a:r>
            <a:endParaRPr lang="ar" sz="2400" dirty="0">
              <a:cs typeface="+mj-cs"/>
            </a:endParaRPr>
          </a:p>
          <a:p>
            <a:pPr marL="0" lvl="0" indent="0" algn="r" rtl="1">
              <a:buSzPts val="1100"/>
            </a:pPr>
            <a:r>
              <a:rPr lang="ar" sz="2400" dirty="0">
                <a:cs typeface="+mj-cs"/>
              </a:rPr>
              <a:t>٣.</a:t>
            </a:r>
            <a:r>
              <a:rPr lang="ar-JO" sz="2400" dirty="0">
                <a:cs typeface="+mj-cs"/>
              </a:rPr>
              <a:t>  </a:t>
            </a:r>
            <a:r>
              <a:rPr lang="ar" sz="2400" dirty="0">
                <a:cs typeface="+mj-cs"/>
              </a:rPr>
              <a:t>عدم استخدام المبيدات الحشرية والنباتية</a:t>
            </a:r>
            <a:r>
              <a:rPr lang="ar-JO" sz="2400" dirty="0">
                <a:cs typeface="+mj-cs"/>
              </a:rPr>
              <a:t>.</a:t>
            </a:r>
          </a:p>
          <a:p>
            <a:pPr marL="0" lvl="0" indent="0" algn="r" rtl="1">
              <a:buSzPts val="1100"/>
            </a:pPr>
            <a:endParaRPr lang="ar" sz="2400" dirty="0">
              <a:cs typeface="+mj-cs"/>
            </a:endParaRPr>
          </a:p>
          <a:p>
            <a:pPr marL="0" lvl="0" indent="0" algn="r" rtl="1">
              <a:buSzPts val="1100"/>
            </a:pPr>
            <a:endParaRPr sz="2400" dirty="0">
              <a:cs typeface="+mj-cs"/>
            </a:endParaRPr>
          </a:p>
        </p:txBody>
      </p:sp>
      <p:sp>
        <p:nvSpPr>
          <p:cNvPr id="1779" name="Google Shape;1779;p45"/>
          <p:cNvSpPr/>
          <p:nvPr/>
        </p:nvSpPr>
        <p:spPr>
          <a:xfrm>
            <a:off x="6244829" y="4241250"/>
            <a:ext cx="113297" cy="113774"/>
          </a:xfrm>
          <a:custGeom>
            <a:avLst/>
            <a:gdLst/>
            <a:ahLst/>
            <a:cxnLst/>
            <a:rect l="l" t="t" r="r" b="b"/>
            <a:pathLst>
              <a:path w="2898" h="2910" extrusionOk="0">
                <a:moveTo>
                  <a:pt x="1243" y="1"/>
                </a:moveTo>
                <a:cubicBezTo>
                  <a:pt x="771" y="1"/>
                  <a:pt x="335" y="366"/>
                  <a:pt x="179" y="954"/>
                </a:cubicBezTo>
                <a:cubicBezTo>
                  <a:pt x="1" y="1699"/>
                  <a:pt x="299" y="2488"/>
                  <a:pt x="909" y="2786"/>
                </a:cubicBezTo>
                <a:cubicBezTo>
                  <a:pt x="1079" y="2871"/>
                  <a:pt x="1238" y="2909"/>
                  <a:pt x="1386" y="2909"/>
                </a:cubicBezTo>
                <a:cubicBezTo>
                  <a:pt x="2480" y="2909"/>
                  <a:pt x="2897" y="804"/>
                  <a:pt x="1729" y="135"/>
                </a:cubicBezTo>
                <a:cubicBezTo>
                  <a:pt x="1569" y="44"/>
                  <a:pt x="1404" y="1"/>
                  <a:pt x="12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45"/>
          <p:cNvSpPr/>
          <p:nvPr/>
        </p:nvSpPr>
        <p:spPr>
          <a:xfrm>
            <a:off x="1122705" y="119264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45"/>
          <p:cNvSpPr/>
          <p:nvPr/>
        </p:nvSpPr>
        <p:spPr>
          <a:xfrm>
            <a:off x="409936" y="3860574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804" name="Google Shape;1804;p45"/>
          <p:cNvSpPr/>
          <p:nvPr/>
        </p:nvSpPr>
        <p:spPr>
          <a:xfrm>
            <a:off x="8563248" y="3050063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0AE7C7-72BE-454F-8790-0756875FFE07}"/>
              </a:ext>
            </a:extLst>
          </p:cNvPr>
          <p:cNvSpPr/>
          <p:nvPr/>
        </p:nvSpPr>
        <p:spPr>
          <a:xfrm>
            <a:off x="1030340" y="2926230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62"/>
          <p:cNvSpPr txBox="1">
            <a:spLocks noGrp="1"/>
          </p:cNvSpPr>
          <p:nvPr>
            <p:ph type="subTitle" idx="1"/>
          </p:nvPr>
        </p:nvSpPr>
        <p:spPr>
          <a:xfrm>
            <a:off x="3257863" y="645721"/>
            <a:ext cx="4735371" cy="751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" sz="3000" b="1" dirty="0">
                <a:cs typeface="+mj-cs"/>
              </a:rPr>
              <a:t>كيف </a:t>
            </a:r>
            <a:r>
              <a:rPr lang="ar-JO" sz="3000" b="1" dirty="0">
                <a:cs typeface="+mj-cs"/>
              </a:rPr>
              <a:t>يمكن</a:t>
            </a:r>
            <a:r>
              <a:rPr lang="ar" sz="3000" b="1" dirty="0">
                <a:cs typeface="+mj-cs"/>
              </a:rPr>
              <a:t> </a:t>
            </a:r>
            <a:r>
              <a:rPr lang="ar-JO" sz="3000" b="1" dirty="0">
                <a:cs typeface="+mj-cs"/>
              </a:rPr>
              <a:t>ل</a:t>
            </a:r>
            <a:r>
              <a:rPr lang="ar" sz="3000" b="1" dirty="0">
                <a:cs typeface="+mj-cs"/>
              </a:rPr>
              <a:t>لإنسان </a:t>
            </a:r>
            <a:r>
              <a:rPr lang="ar-JO" sz="3000" b="1" dirty="0">
                <a:cs typeface="+mj-cs"/>
              </a:rPr>
              <a:t>ان يحمي </a:t>
            </a:r>
            <a:r>
              <a:rPr lang="ar" sz="3000" b="1" dirty="0">
                <a:cs typeface="+mj-cs"/>
              </a:rPr>
              <a:t>البيئة</a:t>
            </a:r>
            <a:r>
              <a:rPr lang="ar-JO" sz="3000" b="1" dirty="0">
                <a:cs typeface="+mj-cs"/>
              </a:rPr>
              <a:t> و يساعدها ؟</a:t>
            </a:r>
            <a:endParaRPr sz="3000" b="1" dirty="0"/>
          </a:p>
        </p:txBody>
      </p:sp>
      <p:sp>
        <p:nvSpPr>
          <p:cNvPr id="2503" name="Google Shape;2503;p62"/>
          <p:cNvSpPr txBox="1">
            <a:spLocks noGrp="1"/>
          </p:cNvSpPr>
          <p:nvPr>
            <p:ph type="subTitle" idx="2"/>
          </p:nvPr>
        </p:nvSpPr>
        <p:spPr>
          <a:xfrm>
            <a:off x="1357122" y="1396893"/>
            <a:ext cx="6966968" cy="3438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42900" rtl="1">
              <a:buFont typeface="Arial" panose="020B0604020202020204" pitchFamily="34" charset="0"/>
              <a:buChar char="•"/>
            </a:pPr>
            <a:endParaRPr lang="ar-SA" sz="2500" dirty="0">
              <a:latin typeface="Chalkboard SE" panose="03050602040202020205" pitchFamily="66" charset="77"/>
              <a:cs typeface="+mj-cs"/>
            </a:endParaRPr>
          </a:p>
          <a:p>
            <a:pPr marL="342900" lvl="0" indent="-342900" rtl="1">
              <a:buFont typeface="Arial" panose="020B0604020202020204" pitchFamily="34" charset="0"/>
              <a:buChar char="•"/>
            </a:pPr>
            <a:r>
              <a:rPr lang="ar-JO" sz="2500" dirty="0">
                <a:latin typeface="Chalkboard SE" panose="03050602040202020205" pitchFamily="66" charset="77"/>
                <a:cs typeface="+mj-cs"/>
              </a:rPr>
              <a:t>ا</a:t>
            </a:r>
            <a:r>
              <a:rPr lang="ar" sz="2500" dirty="0">
                <a:latin typeface="Chalkboard SE" panose="03050602040202020205" pitchFamily="66" charset="77"/>
                <a:cs typeface="+mj-cs"/>
              </a:rPr>
              <a:t>لحفاظ على الموارد الطبيعية</a:t>
            </a:r>
            <a:r>
              <a:rPr lang="ar-JO" sz="2500" dirty="0">
                <a:latin typeface="Chalkboard SE" panose="03050602040202020205" pitchFamily="66" charset="77"/>
                <a:cs typeface="+mj-cs"/>
              </a:rPr>
              <a:t> و ت</a:t>
            </a:r>
            <a:r>
              <a:rPr lang="ar" sz="2500" dirty="0">
                <a:latin typeface="Chalkboard SE" panose="03050602040202020205" pitchFamily="66" charset="77"/>
                <a:cs typeface="+mj-cs"/>
              </a:rPr>
              <a:t>قليل الهدر </a:t>
            </a:r>
            <a:r>
              <a:rPr lang="ar-JO" sz="2500" dirty="0">
                <a:latin typeface="Chalkboard SE" panose="03050602040202020205" pitchFamily="66" charset="77"/>
                <a:cs typeface="+mj-cs"/>
              </a:rPr>
              <a:t>.</a:t>
            </a:r>
            <a:endParaRPr lang="ar" sz="2500" dirty="0">
              <a:latin typeface="Chalkboard SE" panose="03050602040202020205" pitchFamily="66" charset="77"/>
              <a:cs typeface="+mj-cs"/>
            </a:endParaRPr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ar-JO" sz="2500" dirty="0">
                <a:latin typeface="Chalkboard SE" panose="03050602040202020205" pitchFamily="66" charset="77"/>
                <a:cs typeface="+mj-cs"/>
              </a:rPr>
              <a:t>ال</a:t>
            </a:r>
            <a:r>
              <a:rPr lang="ar" sz="2500" dirty="0">
                <a:latin typeface="Chalkboard SE" panose="03050602040202020205" pitchFamily="66" charset="77"/>
                <a:cs typeface="+mj-cs"/>
              </a:rPr>
              <a:t>ح</a:t>
            </a:r>
            <a:r>
              <a:rPr lang="ar-JO" sz="2500" dirty="0">
                <a:latin typeface="Chalkboard SE" panose="03050602040202020205" pitchFamily="66" charset="77"/>
                <a:cs typeface="+mj-cs"/>
              </a:rPr>
              <a:t>فا</a:t>
            </a:r>
            <a:r>
              <a:rPr lang="ar" sz="2500" dirty="0">
                <a:latin typeface="Chalkboard SE" panose="03050602040202020205" pitchFamily="66" charset="77"/>
                <a:cs typeface="+mj-cs"/>
              </a:rPr>
              <a:t>ظ على حديقتك أو مساحتك الخضراء خالية من </a:t>
            </a:r>
            <a:endParaRPr lang="ar-JO" sz="2500" dirty="0">
              <a:latin typeface="Chalkboard SE" panose="03050602040202020205" pitchFamily="66" charset="77"/>
              <a:cs typeface="+mj-cs"/>
            </a:endParaRPr>
          </a:p>
          <a:p>
            <a:pPr marL="0" indent="0" rtl="1"/>
            <a:r>
              <a:rPr lang="ar-JO" sz="2500" dirty="0">
                <a:latin typeface="Chalkboard SE" panose="03050602040202020205" pitchFamily="66" charset="77"/>
                <a:cs typeface="+mj-cs"/>
              </a:rPr>
              <a:t>	</a:t>
            </a:r>
            <a:r>
              <a:rPr lang="ar" sz="2500" dirty="0">
                <a:latin typeface="Chalkboard SE" panose="03050602040202020205" pitchFamily="66" charset="77"/>
                <a:cs typeface="+mj-cs"/>
              </a:rPr>
              <a:t>المواد الكيميائية.</a:t>
            </a:r>
            <a:r>
              <a:rPr lang="ar-JO" sz="2500" dirty="0">
                <a:latin typeface="Chalkboard SE" panose="03050602040202020205" pitchFamily="66" charset="77"/>
                <a:cs typeface="+mj-cs"/>
              </a:rPr>
              <a:t>   </a:t>
            </a:r>
            <a:r>
              <a:rPr lang="en-US" sz="2500" dirty="0">
                <a:latin typeface="Chalkboard SE" panose="03050602040202020205" pitchFamily="66" charset="77"/>
                <a:cs typeface="+mj-cs"/>
              </a:rPr>
              <a:t> </a:t>
            </a:r>
            <a:endParaRPr lang="ar" sz="2500" dirty="0">
              <a:latin typeface="Chalkboard SE" panose="03050602040202020205" pitchFamily="66" charset="77"/>
              <a:cs typeface="+mj-cs"/>
            </a:endParaRPr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ar-JO" sz="2500" dirty="0">
                <a:latin typeface="Chalkboard SE" panose="03050602040202020205" pitchFamily="66" charset="77"/>
                <a:cs typeface="+mj-cs"/>
              </a:rPr>
              <a:t>عدم شراء </a:t>
            </a:r>
            <a:r>
              <a:rPr lang="ar" sz="2500" dirty="0">
                <a:latin typeface="Chalkboard SE" panose="03050602040202020205" pitchFamily="66" charset="77"/>
                <a:cs typeface="+mj-cs"/>
              </a:rPr>
              <a:t>المواد البلاستيكية ذات الاستخدام الواحد.</a:t>
            </a:r>
            <a:endParaRPr lang="ar-JO" sz="2500" dirty="0">
              <a:latin typeface="Chalkboard SE" panose="03050602040202020205" pitchFamily="66" charset="77"/>
              <a:cs typeface="+mj-cs"/>
            </a:endParaRPr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ar" sz="2500" dirty="0">
                <a:latin typeface="Chalkboard SE" panose="03050602040202020205" pitchFamily="66" charset="77"/>
                <a:cs typeface="+mj-cs"/>
              </a:rPr>
              <a:t>إعادة الاستخدام وإعادة التدوير</a:t>
            </a:r>
            <a:r>
              <a:rPr lang="en-US" sz="2500" dirty="0">
                <a:latin typeface="Chalkboard SE" panose="03050602040202020205" pitchFamily="66" charset="77"/>
                <a:cs typeface="+mj-cs"/>
              </a:rPr>
              <a:t> </a:t>
            </a:r>
            <a:r>
              <a:rPr lang="ar-JO" sz="2500" dirty="0">
                <a:latin typeface="Chalkboard SE" panose="03050602040202020205" pitchFamily="66" charset="77"/>
                <a:cs typeface="+mj-cs"/>
              </a:rPr>
              <a:t> </a:t>
            </a:r>
            <a:endParaRPr lang="ar" sz="2500" dirty="0">
              <a:latin typeface="Chalkboard SE" panose="03050602040202020205" pitchFamily="66" charset="77"/>
              <a:cs typeface="+mj-cs"/>
            </a:endParaRPr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ar" sz="2500" dirty="0">
                <a:latin typeface="Chalkboard SE" panose="03050602040202020205" pitchFamily="66" charset="77"/>
                <a:cs typeface="+mj-cs"/>
              </a:rPr>
              <a:t>تسوق محليًا ، تسوق عضويًا.</a:t>
            </a:r>
            <a:r>
              <a:rPr lang="en-US" sz="2500" dirty="0">
                <a:latin typeface="Chalkboard SE" panose="03050602040202020205" pitchFamily="66" charset="77"/>
                <a:cs typeface="+mj-cs"/>
              </a:rPr>
              <a:t> </a:t>
            </a:r>
            <a:r>
              <a:rPr lang="ar-JO" sz="2500" dirty="0">
                <a:latin typeface="Chalkboard SE" panose="03050602040202020205" pitchFamily="66" charset="77"/>
                <a:cs typeface="+mj-cs"/>
              </a:rPr>
              <a:t> </a:t>
            </a:r>
            <a:endParaRPr lang="ar" sz="2500" dirty="0">
              <a:latin typeface="Chalkboard SE" panose="03050602040202020205" pitchFamily="66" charset="77"/>
              <a:cs typeface="+mj-cs"/>
            </a:endParaRPr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ar-JO" sz="2500" dirty="0">
                <a:latin typeface="Chalkboard SE" panose="03050602040202020205" pitchFamily="66" charset="77"/>
                <a:cs typeface="+mj-cs"/>
              </a:rPr>
              <a:t>الت</a:t>
            </a:r>
            <a:r>
              <a:rPr lang="ar" sz="2500" dirty="0">
                <a:latin typeface="Chalkboard SE" panose="03050602040202020205" pitchFamily="66" charset="77"/>
                <a:cs typeface="+mj-cs"/>
              </a:rPr>
              <a:t>قل</a:t>
            </a:r>
            <a:r>
              <a:rPr lang="ar-JO" sz="2500" dirty="0">
                <a:latin typeface="Chalkboard SE" panose="03050602040202020205" pitchFamily="66" charset="77"/>
                <a:cs typeface="+mj-cs"/>
              </a:rPr>
              <a:t>ي</a:t>
            </a:r>
            <a:r>
              <a:rPr lang="ar" sz="2500" dirty="0">
                <a:latin typeface="Chalkboard SE" panose="03050602040202020205" pitchFamily="66" charset="77"/>
                <a:cs typeface="+mj-cs"/>
              </a:rPr>
              <a:t>ل من </a:t>
            </a:r>
            <a:r>
              <a:rPr lang="ar-JO" sz="2500" dirty="0">
                <a:latin typeface="Chalkboard SE" panose="03050602040202020205" pitchFamily="66" charset="77"/>
                <a:cs typeface="+mj-cs"/>
              </a:rPr>
              <a:t>الب</a:t>
            </a:r>
            <a:r>
              <a:rPr lang="ar" sz="2500" dirty="0">
                <a:latin typeface="Chalkboard SE" panose="03050602040202020205" pitchFamily="66" charset="77"/>
                <a:cs typeface="+mj-cs"/>
              </a:rPr>
              <a:t>ص</a:t>
            </a:r>
            <a:r>
              <a:rPr lang="ar-JO" sz="2500" dirty="0">
                <a:latin typeface="Chalkboard SE" panose="03050602040202020205" pitchFamily="66" charset="77"/>
                <a:cs typeface="+mj-cs"/>
              </a:rPr>
              <a:t>مة</a:t>
            </a:r>
            <a:r>
              <a:rPr lang="ar" sz="2500" dirty="0">
                <a:latin typeface="Chalkboard SE" panose="03050602040202020205" pitchFamily="66" charset="77"/>
                <a:cs typeface="+mj-cs"/>
              </a:rPr>
              <a:t> الكربونية</a:t>
            </a:r>
            <a:r>
              <a:rPr lang="ar-JO" sz="2500" dirty="0">
                <a:latin typeface="Chalkboard SE" panose="03050602040202020205" pitchFamily="66" charset="77"/>
                <a:cs typeface="+mj-cs"/>
              </a:rPr>
              <a:t>.</a:t>
            </a:r>
            <a:endParaRPr dirty="0">
              <a:cs typeface="+mj-cs"/>
            </a:endParaRPr>
          </a:p>
        </p:txBody>
      </p:sp>
      <p:sp>
        <p:nvSpPr>
          <p:cNvPr id="2504" name="Google Shape;2504;p62"/>
          <p:cNvSpPr/>
          <p:nvPr/>
        </p:nvSpPr>
        <p:spPr>
          <a:xfrm rot="10800000" flipH="1">
            <a:off x="6849267" y="720316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62"/>
          <p:cNvSpPr/>
          <p:nvPr/>
        </p:nvSpPr>
        <p:spPr>
          <a:xfrm rot="10800000" flipH="1">
            <a:off x="3724195" y="3461185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6" name="Google Shape;2506;p62"/>
          <p:cNvGrpSpPr/>
          <p:nvPr/>
        </p:nvGrpSpPr>
        <p:grpSpPr>
          <a:xfrm>
            <a:off x="243739" y="1101194"/>
            <a:ext cx="2662948" cy="2779375"/>
            <a:chOff x="819910" y="1282593"/>
            <a:chExt cx="2662948" cy="2779375"/>
          </a:xfrm>
        </p:grpSpPr>
        <p:grpSp>
          <p:nvGrpSpPr>
            <p:cNvPr id="2507" name="Google Shape;2507;p62"/>
            <p:cNvGrpSpPr/>
            <p:nvPr/>
          </p:nvGrpSpPr>
          <p:grpSpPr>
            <a:xfrm>
              <a:off x="908749" y="1797846"/>
              <a:ext cx="2485248" cy="2264122"/>
              <a:chOff x="1088075" y="2344737"/>
              <a:chExt cx="2156584" cy="1964702"/>
            </a:xfrm>
          </p:grpSpPr>
          <p:sp>
            <p:nvSpPr>
              <p:cNvPr id="2508" name="Google Shape;2508;p62"/>
              <p:cNvSpPr/>
              <p:nvPr/>
            </p:nvSpPr>
            <p:spPr>
              <a:xfrm>
                <a:off x="1088075" y="2344737"/>
                <a:ext cx="2156584" cy="1964702"/>
              </a:xfrm>
              <a:custGeom>
                <a:avLst/>
                <a:gdLst/>
                <a:ahLst/>
                <a:cxnLst/>
                <a:rect l="l" t="t" r="r" b="b"/>
                <a:pathLst>
                  <a:path w="62478" h="56919" extrusionOk="0">
                    <a:moveTo>
                      <a:pt x="31239" y="0"/>
                    </a:moveTo>
                    <a:cubicBezTo>
                      <a:pt x="23957" y="0"/>
                      <a:pt x="16675" y="2779"/>
                      <a:pt x="11117" y="8337"/>
                    </a:cubicBezTo>
                    <a:cubicBezTo>
                      <a:pt x="1" y="19453"/>
                      <a:pt x="1" y="37465"/>
                      <a:pt x="11117" y="48581"/>
                    </a:cubicBezTo>
                    <a:cubicBezTo>
                      <a:pt x="16675" y="54139"/>
                      <a:pt x="23957" y="56918"/>
                      <a:pt x="31239" y="56918"/>
                    </a:cubicBezTo>
                    <a:cubicBezTo>
                      <a:pt x="38521" y="56918"/>
                      <a:pt x="45803" y="54139"/>
                      <a:pt x="51361" y="48581"/>
                    </a:cubicBezTo>
                    <a:cubicBezTo>
                      <a:pt x="62477" y="37465"/>
                      <a:pt x="62477" y="19453"/>
                      <a:pt x="51361" y="8337"/>
                    </a:cubicBezTo>
                    <a:cubicBezTo>
                      <a:pt x="45803" y="2779"/>
                      <a:pt x="38521" y="0"/>
                      <a:pt x="312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2"/>
              <p:cNvSpPr/>
              <p:nvPr/>
            </p:nvSpPr>
            <p:spPr>
              <a:xfrm>
                <a:off x="1951985" y="2380119"/>
                <a:ext cx="1163930" cy="866010"/>
              </a:xfrm>
              <a:custGeom>
                <a:avLst/>
                <a:gdLst/>
                <a:ahLst/>
                <a:cxnLst/>
                <a:rect l="l" t="t" r="r" b="b"/>
                <a:pathLst>
                  <a:path w="33720" h="25089" extrusionOk="0">
                    <a:moveTo>
                      <a:pt x="6097" y="5015"/>
                    </a:moveTo>
                    <a:cubicBezTo>
                      <a:pt x="6355" y="5015"/>
                      <a:pt x="6605" y="5150"/>
                      <a:pt x="6732" y="5395"/>
                    </a:cubicBezTo>
                    <a:cubicBezTo>
                      <a:pt x="6866" y="5603"/>
                      <a:pt x="6940" y="5841"/>
                      <a:pt x="6940" y="6094"/>
                    </a:cubicBezTo>
                    <a:cubicBezTo>
                      <a:pt x="6925" y="6391"/>
                      <a:pt x="7059" y="6673"/>
                      <a:pt x="7312" y="6837"/>
                    </a:cubicBezTo>
                    <a:cubicBezTo>
                      <a:pt x="7371" y="6881"/>
                      <a:pt x="7416" y="6941"/>
                      <a:pt x="7475" y="6985"/>
                    </a:cubicBezTo>
                    <a:cubicBezTo>
                      <a:pt x="7743" y="7297"/>
                      <a:pt x="7654" y="7639"/>
                      <a:pt x="7252" y="7788"/>
                    </a:cubicBezTo>
                    <a:cubicBezTo>
                      <a:pt x="7148" y="7818"/>
                      <a:pt x="7059" y="7847"/>
                      <a:pt x="6955" y="7862"/>
                    </a:cubicBezTo>
                    <a:cubicBezTo>
                      <a:pt x="6658" y="7877"/>
                      <a:pt x="6390" y="8070"/>
                      <a:pt x="6286" y="8367"/>
                    </a:cubicBezTo>
                    <a:cubicBezTo>
                      <a:pt x="6271" y="8367"/>
                      <a:pt x="6271" y="8382"/>
                      <a:pt x="6257" y="8397"/>
                    </a:cubicBezTo>
                    <a:cubicBezTo>
                      <a:pt x="6078" y="9036"/>
                      <a:pt x="5618" y="9348"/>
                      <a:pt x="4979" y="9467"/>
                    </a:cubicBezTo>
                    <a:cubicBezTo>
                      <a:pt x="4770" y="9527"/>
                      <a:pt x="4548" y="9586"/>
                      <a:pt x="4339" y="9631"/>
                    </a:cubicBezTo>
                    <a:cubicBezTo>
                      <a:pt x="4309" y="9635"/>
                      <a:pt x="4278" y="9637"/>
                      <a:pt x="4248" y="9637"/>
                    </a:cubicBezTo>
                    <a:cubicBezTo>
                      <a:pt x="4068" y="9637"/>
                      <a:pt x="3887" y="9564"/>
                      <a:pt x="3760" y="9437"/>
                    </a:cubicBezTo>
                    <a:cubicBezTo>
                      <a:pt x="3478" y="9229"/>
                      <a:pt x="3478" y="8813"/>
                      <a:pt x="3775" y="8605"/>
                    </a:cubicBezTo>
                    <a:cubicBezTo>
                      <a:pt x="3909" y="8501"/>
                      <a:pt x="4057" y="8412"/>
                      <a:pt x="4206" y="8338"/>
                    </a:cubicBezTo>
                    <a:cubicBezTo>
                      <a:pt x="4860" y="8026"/>
                      <a:pt x="5231" y="7327"/>
                      <a:pt x="5142" y="6614"/>
                    </a:cubicBezTo>
                    <a:cubicBezTo>
                      <a:pt x="5112" y="6346"/>
                      <a:pt x="5127" y="6079"/>
                      <a:pt x="5187" y="5811"/>
                    </a:cubicBezTo>
                    <a:cubicBezTo>
                      <a:pt x="5246" y="5514"/>
                      <a:pt x="5439" y="5261"/>
                      <a:pt x="5707" y="5128"/>
                    </a:cubicBezTo>
                    <a:cubicBezTo>
                      <a:pt x="5828" y="5052"/>
                      <a:pt x="5964" y="5015"/>
                      <a:pt x="6097" y="5015"/>
                    </a:cubicBezTo>
                    <a:close/>
                    <a:moveTo>
                      <a:pt x="13556" y="11670"/>
                    </a:moveTo>
                    <a:cubicBezTo>
                      <a:pt x="13817" y="11670"/>
                      <a:pt x="14074" y="11786"/>
                      <a:pt x="14252" y="12008"/>
                    </a:cubicBezTo>
                    <a:cubicBezTo>
                      <a:pt x="14549" y="12350"/>
                      <a:pt x="14965" y="12588"/>
                      <a:pt x="15411" y="12692"/>
                    </a:cubicBezTo>
                    <a:cubicBezTo>
                      <a:pt x="15604" y="12737"/>
                      <a:pt x="15783" y="12826"/>
                      <a:pt x="15946" y="12945"/>
                    </a:cubicBezTo>
                    <a:cubicBezTo>
                      <a:pt x="16288" y="13153"/>
                      <a:pt x="16407" y="13420"/>
                      <a:pt x="16332" y="13747"/>
                    </a:cubicBezTo>
                    <a:cubicBezTo>
                      <a:pt x="16214" y="14089"/>
                      <a:pt x="15887" y="14327"/>
                      <a:pt x="15530" y="14327"/>
                    </a:cubicBezTo>
                    <a:cubicBezTo>
                      <a:pt x="15114" y="14297"/>
                      <a:pt x="14713" y="14193"/>
                      <a:pt x="14326" y="14029"/>
                    </a:cubicBezTo>
                    <a:cubicBezTo>
                      <a:pt x="14118" y="13925"/>
                      <a:pt x="13910" y="13836"/>
                      <a:pt x="13687" y="13747"/>
                    </a:cubicBezTo>
                    <a:cubicBezTo>
                      <a:pt x="13599" y="13712"/>
                      <a:pt x="13507" y="13695"/>
                      <a:pt x="13414" y="13695"/>
                    </a:cubicBezTo>
                    <a:cubicBezTo>
                      <a:pt x="13272" y="13695"/>
                      <a:pt x="13130" y="13735"/>
                      <a:pt x="13004" y="13807"/>
                    </a:cubicBezTo>
                    <a:cubicBezTo>
                      <a:pt x="12766" y="13955"/>
                      <a:pt x="12528" y="14119"/>
                      <a:pt x="12335" y="14327"/>
                    </a:cubicBezTo>
                    <a:cubicBezTo>
                      <a:pt x="12275" y="14371"/>
                      <a:pt x="12231" y="14431"/>
                      <a:pt x="12171" y="14475"/>
                    </a:cubicBezTo>
                    <a:cubicBezTo>
                      <a:pt x="12040" y="14607"/>
                      <a:pt x="11908" y="14738"/>
                      <a:pt x="11730" y="14738"/>
                    </a:cubicBezTo>
                    <a:cubicBezTo>
                      <a:pt x="11687" y="14738"/>
                      <a:pt x="11641" y="14731"/>
                      <a:pt x="11592" y="14713"/>
                    </a:cubicBezTo>
                    <a:cubicBezTo>
                      <a:pt x="11354" y="14624"/>
                      <a:pt x="11205" y="14416"/>
                      <a:pt x="11190" y="14178"/>
                    </a:cubicBezTo>
                    <a:cubicBezTo>
                      <a:pt x="11131" y="13717"/>
                      <a:pt x="11042" y="13272"/>
                      <a:pt x="10893" y="12841"/>
                    </a:cubicBezTo>
                    <a:cubicBezTo>
                      <a:pt x="10849" y="12692"/>
                      <a:pt x="10834" y="12514"/>
                      <a:pt x="10878" y="12365"/>
                    </a:cubicBezTo>
                    <a:cubicBezTo>
                      <a:pt x="10923" y="12127"/>
                      <a:pt x="11116" y="11934"/>
                      <a:pt x="11354" y="11904"/>
                    </a:cubicBezTo>
                    <a:cubicBezTo>
                      <a:pt x="11467" y="11881"/>
                      <a:pt x="11580" y="11869"/>
                      <a:pt x="11693" y="11869"/>
                    </a:cubicBezTo>
                    <a:cubicBezTo>
                      <a:pt x="11862" y="11869"/>
                      <a:pt x="12032" y="11895"/>
                      <a:pt x="12201" y="11949"/>
                    </a:cubicBezTo>
                    <a:cubicBezTo>
                      <a:pt x="12297" y="11979"/>
                      <a:pt x="12396" y="11994"/>
                      <a:pt x="12496" y="11994"/>
                    </a:cubicBezTo>
                    <a:cubicBezTo>
                      <a:pt x="12689" y="11994"/>
                      <a:pt x="12881" y="11938"/>
                      <a:pt x="13048" y="11830"/>
                    </a:cubicBezTo>
                    <a:cubicBezTo>
                      <a:pt x="13203" y="11723"/>
                      <a:pt x="13380" y="11670"/>
                      <a:pt x="13556" y="11670"/>
                    </a:cubicBezTo>
                    <a:close/>
                    <a:moveTo>
                      <a:pt x="13791" y="1"/>
                    </a:moveTo>
                    <a:cubicBezTo>
                      <a:pt x="13747" y="253"/>
                      <a:pt x="13761" y="491"/>
                      <a:pt x="13806" y="729"/>
                    </a:cubicBezTo>
                    <a:cubicBezTo>
                      <a:pt x="13880" y="1056"/>
                      <a:pt x="13940" y="1383"/>
                      <a:pt x="13984" y="1724"/>
                    </a:cubicBezTo>
                    <a:cubicBezTo>
                      <a:pt x="14020" y="2010"/>
                      <a:pt x="14008" y="2076"/>
                      <a:pt x="13812" y="2076"/>
                    </a:cubicBezTo>
                    <a:cubicBezTo>
                      <a:pt x="13763" y="2076"/>
                      <a:pt x="13702" y="2072"/>
                      <a:pt x="13628" y="2066"/>
                    </a:cubicBezTo>
                    <a:cubicBezTo>
                      <a:pt x="13528" y="2059"/>
                      <a:pt x="13429" y="2055"/>
                      <a:pt x="13331" y="2055"/>
                    </a:cubicBezTo>
                    <a:cubicBezTo>
                      <a:pt x="12657" y="2055"/>
                      <a:pt x="12035" y="2242"/>
                      <a:pt x="11503" y="2735"/>
                    </a:cubicBezTo>
                    <a:cubicBezTo>
                      <a:pt x="11250" y="2988"/>
                      <a:pt x="10997" y="3240"/>
                      <a:pt x="10760" y="3523"/>
                    </a:cubicBezTo>
                    <a:cubicBezTo>
                      <a:pt x="10462" y="3864"/>
                      <a:pt x="10046" y="4102"/>
                      <a:pt x="9585" y="4177"/>
                    </a:cubicBezTo>
                    <a:cubicBezTo>
                      <a:pt x="9536" y="4185"/>
                      <a:pt x="9493" y="4190"/>
                      <a:pt x="9457" y="4190"/>
                    </a:cubicBezTo>
                    <a:cubicBezTo>
                      <a:pt x="9312" y="4190"/>
                      <a:pt x="9276" y="4112"/>
                      <a:pt x="9288" y="3909"/>
                    </a:cubicBezTo>
                    <a:cubicBezTo>
                      <a:pt x="9288" y="3864"/>
                      <a:pt x="9303" y="3820"/>
                      <a:pt x="9303" y="3760"/>
                    </a:cubicBezTo>
                    <a:cubicBezTo>
                      <a:pt x="9391" y="2805"/>
                      <a:pt x="8782" y="2155"/>
                      <a:pt x="7849" y="2155"/>
                    </a:cubicBezTo>
                    <a:cubicBezTo>
                      <a:pt x="7838" y="2155"/>
                      <a:pt x="7828" y="2155"/>
                      <a:pt x="7817" y="2155"/>
                    </a:cubicBezTo>
                    <a:cubicBezTo>
                      <a:pt x="7460" y="2170"/>
                      <a:pt x="7133" y="2259"/>
                      <a:pt x="6806" y="2408"/>
                    </a:cubicBezTo>
                    <a:cubicBezTo>
                      <a:pt x="5900" y="2839"/>
                      <a:pt x="4949" y="3211"/>
                      <a:pt x="3983" y="3523"/>
                    </a:cubicBezTo>
                    <a:cubicBezTo>
                      <a:pt x="3671" y="3627"/>
                      <a:pt x="3359" y="3775"/>
                      <a:pt x="3091" y="3969"/>
                    </a:cubicBezTo>
                    <a:cubicBezTo>
                      <a:pt x="2378" y="4444"/>
                      <a:pt x="2185" y="5202"/>
                      <a:pt x="2601" y="5945"/>
                    </a:cubicBezTo>
                    <a:cubicBezTo>
                      <a:pt x="2690" y="6109"/>
                      <a:pt x="2809" y="6272"/>
                      <a:pt x="2928" y="6435"/>
                    </a:cubicBezTo>
                    <a:cubicBezTo>
                      <a:pt x="3106" y="6733"/>
                      <a:pt x="3091" y="6866"/>
                      <a:pt x="2779" y="7045"/>
                    </a:cubicBezTo>
                    <a:cubicBezTo>
                      <a:pt x="2482" y="7238"/>
                      <a:pt x="2229" y="7372"/>
                      <a:pt x="1947" y="7535"/>
                    </a:cubicBezTo>
                    <a:cubicBezTo>
                      <a:pt x="1531" y="7758"/>
                      <a:pt x="1219" y="8115"/>
                      <a:pt x="1025" y="8546"/>
                    </a:cubicBezTo>
                    <a:cubicBezTo>
                      <a:pt x="639" y="9393"/>
                      <a:pt x="0" y="9527"/>
                      <a:pt x="372" y="10374"/>
                    </a:cubicBezTo>
                    <a:cubicBezTo>
                      <a:pt x="591" y="10954"/>
                      <a:pt x="1145" y="11321"/>
                      <a:pt x="1744" y="11321"/>
                    </a:cubicBezTo>
                    <a:cubicBezTo>
                      <a:pt x="1836" y="11321"/>
                      <a:pt x="1929" y="11313"/>
                      <a:pt x="2021" y="11295"/>
                    </a:cubicBezTo>
                    <a:cubicBezTo>
                      <a:pt x="2115" y="11308"/>
                      <a:pt x="2218" y="11314"/>
                      <a:pt x="2329" y="11314"/>
                    </a:cubicBezTo>
                    <a:cubicBezTo>
                      <a:pt x="3281" y="11314"/>
                      <a:pt x="4776" y="10885"/>
                      <a:pt x="5868" y="10885"/>
                    </a:cubicBezTo>
                    <a:cubicBezTo>
                      <a:pt x="7143" y="10885"/>
                      <a:pt x="7869" y="11469"/>
                      <a:pt x="6539" y="14000"/>
                    </a:cubicBezTo>
                    <a:cubicBezTo>
                      <a:pt x="5528" y="15902"/>
                      <a:pt x="8560" y="14297"/>
                      <a:pt x="10596" y="16184"/>
                    </a:cubicBezTo>
                    <a:cubicBezTo>
                      <a:pt x="10994" y="16555"/>
                      <a:pt x="11465" y="16727"/>
                      <a:pt x="11962" y="16727"/>
                    </a:cubicBezTo>
                    <a:cubicBezTo>
                      <a:pt x="12302" y="16727"/>
                      <a:pt x="12654" y="16647"/>
                      <a:pt x="13004" y="16496"/>
                    </a:cubicBezTo>
                    <a:cubicBezTo>
                      <a:pt x="13316" y="16348"/>
                      <a:pt x="13643" y="16273"/>
                      <a:pt x="13970" y="16259"/>
                    </a:cubicBezTo>
                    <a:cubicBezTo>
                      <a:pt x="13997" y="16257"/>
                      <a:pt x="14023" y="16256"/>
                      <a:pt x="14050" y="16256"/>
                    </a:cubicBezTo>
                    <a:cubicBezTo>
                      <a:pt x="14256" y="16256"/>
                      <a:pt x="14442" y="16312"/>
                      <a:pt x="14534" y="16496"/>
                    </a:cubicBezTo>
                    <a:cubicBezTo>
                      <a:pt x="15575" y="18785"/>
                      <a:pt x="18933" y="16526"/>
                      <a:pt x="22173" y="18934"/>
                    </a:cubicBezTo>
                    <a:cubicBezTo>
                      <a:pt x="22859" y="19454"/>
                      <a:pt x="23733" y="19580"/>
                      <a:pt x="24532" y="19580"/>
                    </a:cubicBezTo>
                    <a:cubicBezTo>
                      <a:pt x="25285" y="19580"/>
                      <a:pt x="25971" y="19468"/>
                      <a:pt x="26372" y="19468"/>
                    </a:cubicBezTo>
                    <a:cubicBezTo>
                      <a:pt x="26384" y="19468"/>
                      <a:pt x="26396" y="19468"/>
                      <a:pt x="26408" y="19469"/>
                    </a:cubicBezTo>
                    <a:cubicBezTo>
                      <a:pt x="26520" y="19466"/>
                      <a:pt x="26631" y="19465"/>
                      <a:pt x="26743" y="19465"/>
                    </a:cubicBezTo>
                    <a:cubicBezTo>
                      <a:pt x="27300" y="19465"/>
                      <a:pt x="27857" y="19496"/>
                      <a:pt x="28415" y="19558"/>
                    </a:cubicBezTo>
                    <a:cubicBezTo>
                      <a:pt x="29381" y="19677"/>
                      <a:pt x="30228" y="20033"/>
                      <a:pt x="30748" y="20925"/>
                    </a:cubicBezTo>
                    <a:cubicBezTo>
                      <a:pt x="30986" y="21341"/>
                      <a:pt x="31164" y="21802"/>
                      <a:pt x="31253" y="22277"/>
                    </a:cubicBezTo>
                    <a:cubicBezTo>
                      <a:pt x="31357" y="22842"/>
                      <a:pt x="31491" y="23422"/>
                      <a:pt x="31669" y="23972"/>
                    </a:cubicBezTo>
                    <a:cubicBezTo>
                      <a:pt x="31788" y="24328"/>
                      <a:pt x="32011" y="24655"/>
                      <a:pt x="32308" y="24908"/>
                    </a:cubicBezTo>
                    <a:cubicBezTo>
                      <a:pt x="32448" y="25030"/>
                      <a:pt x="32618" y="25088"/>
                      <a:pt x="32788" y="25088"/>
                    </a:cubicBezTo>
                    <a:cubicBezTo>
                      <a:pt x="33069" y="25088"/>
                      <a:pt x="33347" y="24928"/>
                      <a:pt x="33467" y="24640"/>
                    </a:cubicBezTo>
                    <a:cubicBezTo>
                      <a:pt x="33571" y="24447"/>
                      <a:pt x="33631" y="24224"/>
                      <a:pt x="33646" y="24001"/>
                    </a:cubicBezTo>
                    <a:cubicBezTo>
                      <a:pt x="33690" y="23392"/>
                      <a:pt x="33661" y="22768"/>
                      <a:pt x="33542" y="22158"/>
                    </a:cubicBezTo>
                    <a:cubicBezTo>
                      <a:pt x="33393" y="21415"/>
                      <a:pt x="33408" y="20732"/>
                      <a:pt x="33720" y="20167"/>
                    </a:cubicBezTo>
                    <a:cubicBezTo>
                      <a:pt x="31758" y="9705"/>
                      <a:pt x="23258" y="1487"/>
                      <a:pt x="137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2"/>
              <p:cNvSpPr/>
              <p:nvPr/>
            </p:nvSpPr>
            <p:spPr>
              <a:xfrm>
                <a:off x="1202472" y="3508549"/>
                <a:ext cx="469921" cy="617794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17898" extrusionOk="0">
                    <a:moveTo>
                      <a:pt x="876" y="0"/>
                    </a:moveTo>
                    <a:cubicBezTo>
                      <a:pt x="833" y="0"/>
                      <a:pt x="789" y="2"/>
                      <a:pt x="744" y="5"/>
                    </a:cubicBezTo>
                    <a:cubicBezTo>
                      <a:pt x="506" y="20"/>
                      <a:pt x="268" y="79"/>
                      <a:pt x="60" y="168"/>
                    </a:cubicBezTo>
                    <a:cubicBezTo>
                      <a:pt x="31" y="168"/>
                      <a:pt x="16" y="183"/>
                      <a:pt x="1" y="198"/>
                    </a:cubicBezTo>
                    <a:cubicBezTo>
                      <a:pt x="506" y="7138"/>
                      <a:pt x="5247" y="14361"/>
                      <a:pt x="11399" y="17898"/>
                    </a:cubicBezTo>
                    <a:cubicBezTo>
                      <a:pt x="11518" y="17823"/>
                      <a:pt x="11637" y="17779"/>
                      <a:pt x="11771" y="17734"/>
                    </a:cubicBezTo>
                    <a:cubicBezTo>
                      <a:pt x="11920" y="17705"/>
                      <a:pt x="12068" y="17660"/>
                      <a:pt x="12232" y="17600"/>
                    </a:cubicBezTo>
                    <a:cubicBezTo>
                      <a:pt x="12455" y="17526"/>
                      <a:pt x="12677" y="17407"/>
                      <a:pt x="12871" y="17259"/>
                    </a:cubicBezTo>
                    <a:cubicBezTo>
                      <a:pt x="13614" y="16709"/>
                      <a:pt x="13599" y="15594"/>
                      <a:pt x="12856" y="15059"/>
                    </a:cubicBezTo>
                    <a:cubicBezTo>
                      <a:pt x="12648" y="14911"/>
                      <a:pt x="12440" y="14777"/>
                      <a:pt x="12247" y="14628"/>
                    </a:cubicBezTo>
                    <a:cubicBezTo>
                      <a:pt x="11845" y="14346"/>
                      <a:pt x="11518" y="13974"/>
                      <a:pt x="11310" y="13543"/>
                    </a:cubicBezTo>
                    <a:cubicBezTo>
                      <a:pt x="11117" y="13172"/>
                      <a:pt x="11162" y="12711"/>
                      <a:pt x="11444" y="12399"/>
                    </a:cubicBezTo>
                    <a:cubicBezTo>
                      <a:pt x="11607" y="12176"/>
                      <a:pt x="11786" y="11983"/>
                      <a:pt x="11964" y="11760"/>
                    </a:cubicBezTo>
                    <a:cubicBezTo>
                      <a:pt x="12247" y="11448"/>
                      <a:pt x="12469" y="11062"/>
                      <a:pt x="12633" y="10660"/>
                    </a:cubicBezTo>
                    <a:cubicBezTo>
                      <a:pt x="12811" y="10170"/>
                      <a:pt x="12663" y="9620"/>
                      <a:pt x="12247" y="9293"/>
                    </a:cubicBezTo>
                    <a:cubicBezTo>
                      <a:pt x="12024" y="9100"/>
                      <a:pt x="11786" y="8951"/>
                      <a:pt x="11518" y="8832"/>
                    </a:cubicBezTo>
                    <a:cubicBezTo>
                      <a:pt x="10181" y="8208"/>
                      <a:pt x="8873" y="7554"/>
                      <a:pt x="7521" y="6975"/>
                    </a:cubicBezTo>
                    <a:cubicBezTo>
                      <a:pt x="6778" y="6678"/>
                      <a:pt x="6020" y="6395"/>
                      <a:pt x="5291" y="6083"/>
                    </a:cubicBezTo>
                    <a:cubicBezTo>
                      <a:pt x="4132" y="5578"/>
                      <a:pt x="3345" y="4731"/>
                      <a:pt x="3062" y="3482"/>
                    </a:cubicBezTo>
                    <a:cubicBezTo>
                      <a:pt x="2973" y="3141"/>
                      <a:pt x="2899" y="2799"/>
                      <a:pt x="2825" y="2472"/>
                    </a:cubicBezTo>
                    <a:cubicBezTo>
                      <a:pt x="2691" y="1863"/>
                      <a:pt x="2542" y="1253"/>
                      <a:pt x="2186" y="748"/>
                    </a:cubicBezTo>
                    <a:cubicBezTo>
                      <a:pt x="1841" y="265"/>
                      <a:pt x="1432" y="0"/>
                      <a:pt x="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2"/>
              <p:cNvSpPr/>
              <p:nvPr/>
            </p:nvSpPr>
            <p:spPr>
              <a:xfrm>
                <a:off x="1188630" y="2560688"/>
                <a:ext cx="450937" cy="68496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9844" extrusionOk="0">
                    <a:moveTo>
                      <a:pt x="10567" y="1"/>
                    </a:moveTo>
                    <a:cubicBezTo>
                      <a:pt x="3761" y="4355"/>
                      <a:pt x="1" y="12246"/>
                      <a:pt x="1" y="19840"/>
                    </a:cubicBezTo>
                    <a:cubicBezTo>
                      <a:pt x="38" y="19842"/>
                      <a:pt x="75" y="19843"/>
                      <a:pt x="113" y="19843"/>
                    </a:cubicBezTo>
                    <a:cubicBezTo>
                      <a:pt x="376" y="19843"/>
                      <a:pt x="647" y="19798"/>
                      <a:pt x="907" y="19706"/>
                    </a:cubicBezTo>
                    <a:cubicBezTo>
                      <a:pt x="1754" y="19439"/>
                      <a:pt x="2393" y="18741"/>
                      <a:pt x="2572" y="17864"/>
                    </a:cubicBezTo>
                    <a:cubicBezTo>
                      <a:pt x="2720" y="17150"/>
                      <a:pt x="2765" y="16422"/>
                      <a:pt x="2691" y="15709"/>
                    </a:cubicBezTo>
                    <a:cubicBezTo>
                      <a:pt x="2646" y="15412"/>
                      <a:pt x="2631" y="15100"/>
                      <a:pt x="2646" y="14802"/>
                    </a:cubicBezTo>
                    <a:cubicBezTo>
                      <a:pt x="2675" y="14544"/>
                      <a:pt x="2815" y="14402"/>
                      <a:pt x="2990" y="14402"/>
                    </a:cubicBezTo>
                    <a:cubicBezTo>
                      <a:pt x="3087" y="14402"/>
                      <a:pt x="3194" y="14445"/>
                      <a:pt x="3300" y="14535"/>
                    </a:cubicBezTo>
                    <a:cubicBezTo>
                      <a:pt x="3389" y="14609"/>
                      <a:pt x="3463" y="14698"/>
                      <a:pt x="3538" y="14773"/>
                    </a:cubicBezTo>
                    <a:cubicBezTo>
                      <a:pt x="3642" y="14891"/>
                      <a:pt x="3746" y="14996"/>
                      <a:pt x="3865" y="15085"/>
                    </a:cubicBezTo>
                    <a:cubicBezTo>
                      <a:pt x="3973" y="15165"/>
                      <a:pt x="4101" y="15203"/>
                      <a:pt x="4228" y="15203"/>
                    </a:cubicBezTo>
                    <a:cubicBezTo>
                      <a:pt x="4431" y="15203"/>
                      <a:pt x="4632" y="15104"/>
                      <a:pt x="4741" y="14921"/>
                    </a:cubicBezTo>
                    <a:cubicBezTo>
                      <a:pt x="4831" y="14802"/>
                      <a:pt x="4890" y="14654"/>
                      <a:pt x="4920" y="14520"/>
                    </a:cubicBezTo>
                    <a:cubicBezTo>
                      <a:pt x="4979" y="14238"/>
                      <a:pt x="4964" y="13940"/>
                      <a:pt x="4905" y="13673"/>
                    </a:cubicBezTo>
                    <a:cubicBezTo>
                      <a:pt x="4831" y="13346"/>
                      <a:pt x="4756" y="13034"/>
                      <a:pt x="4682" y="12722"/>
                    </a:cubicBezTo>
                    <a:cubicBezTo>
                      <a:pt x="4518" y="12157"/>
                      <a:pt x="4816" y="11548"/>
                      <a:pt x="5380" y="11325"/>
                    </a:cubicBezTo>
                    <a:cubicBezTo>
                      <a:pt x="5484" y="11280"/>
                      <a:pt x="5564" y="11255"/>
                      <a:pt x="5623" y="11255"/>
                    </a:cubicBezTo>
                    <a:cubicBezTo>
                      <a:pt x="5742" y="11255"/>
                      <a:pt x="5782" y="11355"/>
                      <a:pt x="5782" y="11592"/>
                    </a:cubicBezTo>
                    <a:cubicBezTo>
                      <a:pt x="5752" y="11830"/>
                      <a:pt x="5767" y="12053"/>
                      <a:pt x="5811" y="12291"/>
                    </a:cubicBezTo>
                    <a:cubicBezTo>
                      <a:pt x="5896" y="12574"/>
                      <a:pt x="6053" y="12719"/>
                      <a:pt x="6251" y="12719"/>
                    </a:cubicBezTo>
                    <a:cubicBezTo>
                      <a:pt x="6365" y="12719"/>
                      <a:pt x="6493" y="12671"/>
                      <a:pt x="6629" y="12573"/>
                    </a:cubicBezTo>
                    <a:cubicBezTo>
                      <a:pt x="6703" y="12499"/>
                      <a:pt x="6777" y="12439"/>
                      <a:pt x="6852" y="12365"/>
                    </a:cubicBezTo>
                    <a:cubicBezTo>
                      <a:pt x="7149" y="12023"/>
                      <a:pt x="7387" y="11607"/>
                      <a:pt x="7506" y="11176"/>
                    </a:cubicBezTo>
                    <a:cubicBezTo>
                      <a:pt x="7639" y="10701"/>
                      <a:pt x="7728" y="10225"/>
                      <a:pt x="7773" y="9750"/>
                    </a:cubicBezTo>
                    <a:cubicBezTo>
                      <a:pt x="7803" y="9155"/>
                      <a:pt x="7981" y="8576"/>
                      <a:pt x="8278" y="8070"/>
                    </a:cubicBezTo>
                    <a:cubicBezTo>
                      <a:pt x="8427" y="7832"/>
                      <a:pt x="8531" y="7580"/>
                      <a:pt x="8590" y="7327"/>
                    </a:cubicBezTo>
                    <a:cubicBezTo>
                      <a:pt x="8709" y="6926"/>
                      <a:pt x="8442" y="6525"/>
                      <a:pt x="8041" y="6480"/>
                    </a:cubicBezTo>
                    <a:cubicBezTo>
                      <a:pt x="7949" y="6463"/>
                      <a:pt x="7858" y="6454"/>
                      <a:pt x="7768" y="6454"/>
                    </a:cubicBezTo>
                    <a:cubicBezTo>
                      <a:pt x="7549" y="6454"/>
                      <a:pt x="7334" y="6504"/>
                      <a:pt x="7134" y="6599"/>
                    </a:cubicBezTo>
                    <a:cubicBezTo>
                      <a:pt x="6777" y="6792"/>
                      <a:pt x="6465" y="7075"/>
                      <a:pt x="6272" y="7431"/>
                    </a:cubicBezTo>
                    <a:cubicBezTo>
                      <a:pt x="6123" y="7654"/>
                      <a:pt x="6005" y="7892"/>
                      <a:pt x="5871" y="8115"/>
                    </a:cubicBezTo>
                    <a:cubicBezTo>
                      <a:pt x="5752" y="8338"/>
                      <a:pt x="5588" y="8546"/>
                      <a:pt x="5395" y="8724"/>
                    </a:cubicBezTo>
                    <a:cubicBezTo>
                      <a:pt x="5347" y="8772"/>
                      <a:pt x="5299" y="8840"/>
                      <a:pt x="5227" y="8840"/>
                    </a:cubicBezTo>
                    <a:cubicBezTo>
                      <a:pt x="5210" y="8840"/>
                      <a:pt x="5192" y="8837"/>
                      <a:pt x="5172" y="8828"/>
                    </a:cubicBezTo>
                    <a:cubicBezTo>
                      <a:pt x="5083" y="8784"/>
                      <a:pt x="5098" y="8650"/>
                      <a:pt x="5113" y="8561"/>
                    </a:cubicBezTo>
                    <a:cubicBezTo>
                      <a:pt x="5143" y="8353"/>
                      <a:pt x="5217" y="8174"/>
                      <a:pt x="5321" y="7996"/>
                    </a:cubicBezTo>
                    <a:cubicBezTo>
                      <a:pt x="5529" y="7669"/>
                      <a:pt x="5782" y="7372"/>
                      <a:pt x="6064" y="7119"/>
                    </a:cubicBezTo>
                    <a:cubicBezTo>
                      <a:pt x="7179" y="6049"/>
                      <a:pt x="8486" y="5172"/>
                      <a:pt x="9898" y="4548"/>
                    </a:cubicBezTo>
                    <a:cubicBezTo>
                      <a:pt x="10567" y="4281"/>
                      <a:pt x="11236" y="3969"/>
                      <a:pt x="11875" y="3612"/>
                    </a:cubicBezTo>
                    <a:cubicBezTo>
                      <a:pt x="12157" y="3448"/>
                      <a:pt x="12410" y="3240"/>
                      <a:pt x="12618" y="2988"/>
                    </a:cubicBezTo>
                    <a:cubicBezTo>
                      <a:pt x="13004" y="2527"/>
                      <a:pt x="13064" y="1858"/>
                      <a:pt x="12766" y="1323"/>
                    </a:cubicBezTo>
                    <a:cubicBezTo>
                      <a:pt x="12588" y="967"/>
                      <a:pt x="12291" y="684"/>
                      <a:pt x="11934" y="506"/>
                    </a:cubicBezTo>
                    <a:cubicBezTo>
                      <a:pt x="11548" y="328"/>
                      <a:pt x="11161" y="164"/>
                      <a:pt x="10760" y="45"/>
                    </a:cubicBezTo>
                    <a:cubicBezTo>
                      <a:pt x="10701" y="16"/>
                      <a:pt x="10641" y="1"/>
                      <a:pt x="10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2"/>
              <p:cNvSpPr/>
              <p:nvPr/>
            </p:nvSpPr>
            <p:spPr>
              <a:xfrm>
                <a:off x="1584667" y="2525065"/>
                <a:ext cx="170862" cy="119707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3468" extrusionOk="0">
                    <a:moveTo>
                      <a:pt x="4085" y="1"/>
                    </a:moveTo>
                    <a:cubicBezTo>
                      <a:pt x="4052" y="1"/>
                      <a:pt x="4018" y="3"/>
                      <a:pt x="3983" y="7"/>
                    </a:cubicBezTo>
                    <a:cubicBezTo>
                      <a:pt x="3716" y="22"/>
                      <a:pt x="3448" y="67"/>
                      <a:pt x="3196" y="156"/>
                    </a:cubicBezTo>
                    <a:cubicBezTo>
                      <a:pt x="2140" y="557"/>
                      <a:pt x="1204" y="1211"/>
                      <a:pt x="446" y="2058"/>
                    </a:cubicBezTo>
                    <a:cubicBezTo>
                      <a:pt x="342" y="2162"/>
                      <a:pt x="268" y="2296"/>
                      <a:pt x="223" y="2355"/>
                    </a:cubicBezTo>
                    <a:cubicBezTo>
                      <a:pt x="45" y="2712"/>
                      <a:pt x="0" y="3009"/>
                      <a:pt x="238" y="3277"/>
                    </a:cubicBezTo>
                    <a:cubicBezTo>
                      <a:pt x="366" y="3413"/>
                      <a:pt x="516" y="3467"/>
                      <a:pt x="671" y="3467"/>
                    </a:cubicBezTo>
                    <a:cubicBezTo>
                      <a:pt x="804" y="3467"/>
                      <a:pt x="940" y="3428"/>
                      <a:pt x="1070" y="3366"/>
                    </a:cubicBezTo>
                    <a:cubicBezTo>
                      <a:pt x="1264" y="3292"/>
                      <a:pt x="1457" y="3188"/>
                      <a:pt x="1635" y="3054"/>
                    </a:cubicBezTo>
                    <a:cubicBezTo>
                      <a:pt x="2304" y="2593"/>
                      <a:pt x="3017" y="2192"/>
                      <a:pt x="3760" y="1835"/>
                    </a:cubicBezTo>
                    <a:cubicBezTo>
                      <a:pt x="4028" y="1701"/>
                      <a:pt x="4280" y="1538"/>
                      <a:pt x="4518" y="1360"/>
                    </a:cubicBezTo>
                    <a:cubicBezTo>
                      <a:pt x="4815" y="1137"/>
                      <a:pt x="4949" y="840"/>
                      <a:pt x="4801" y="468"/>
                    </a:cubicBezTo>
                    <a:cubicBezTo>
                      <a:pt x="4680" y="186"/>
                      <a:pt x="4401" y="1"/>
                      <a:pt x="40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2"/>
              <p:cNvSpPr/>
              <p:nvPr/>
            </p:nvSpPr>
            <p:spPr>
              <a:xfrm>
                <a:off x="1779596" y="2486023"/>
                <a:ext cx="73902" cy="4784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1386" extrusionOk="0">
                    <a:moveTo>
                      <a:pt x="1362" y="0"/>
                    </a:moveTo>
                    <a:cubicBezTo>
                      <a:pt x="926" y="0"/>
                      <a:pt x="352" y="251"/>
                      <a:pt x="179" y="574"/>
                    </a:cubicBezTo>
                    <a:cubicBezTo>
                      <a:pt x="1" y="886"/>
                      <a:pt x="179" y="1272"/>
                      <a:pt x="536" y="1346"/>
                    </a:cubicBezTo>
                    <a:cubicBezTo>
                      <a:pt x="648" y="1373"/>
                      <a:pt x="763" y="1386"/>
                      <a:pt x="876" y="1386"/>
                    </a:cubicBezTo>
                    <a:cubicBezTo>
                      <a:pt x="1213" y="1386"/>
                      <a:pt x="1543" y="1271"/>
                      <a:pt x="1799" y="1049"/>
                    </a:cubicBezTo>
                    <a:cubicBezTo>
                      <a:pt x="2141" y="782"/>
                      <a:pt x="2081" y="247"/>
                      <a:pt x="1695" y="68"/>
                    </a:cubicBezTo>
                    <a:cubicBezTo>
                      <a:pt x="1604" y="21"/>
                      <a:pt x="1489" y="0"/>
                      <a:pt x="13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2"/>
              <p:cNvSpPr/>
              <p:nvPr/>
            </p:nvSpPr>
            <p:spPr>
              <a:xfrm>
                <a:off x="2720449" y="3886396"/>
                <a:ext cx="162646" cy="124884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3618" extrusionOk="0">
                    <a:moveTo>
                      <a:pt x="3583" y="1"/>
                    </a:moveTo>
                    <a:cubicBezTo>
                      <a:pt x="3224" y="1"/>
                      <a:pt x="2829" y="188"/>
                      <a:pt x="2422" y="576"/>
                    </a:cubicBezTo>
                    <a:cubicBezTo>
                      <a:pt x="1873" y="1082"/>
                      <a:pt x="1412" y="1676"/>
                      <a:pt x="699" y="2018"/>
                    </a:cubicBezTo>
                    <a:cubicBezTo>
                      <a:pt x="253" y="2226"/>
                      <a:pt x="0" y="2597"/>
                      <a:pt x="134" y="3058"/>
                    </a:cubicBezTo>
                    <a:cubicBezTo>
                      <a:pt x="264" y="3483"/>
                      <a:pt x="600" y="3617"/>
                      <a:pt x="993" y="3617"/>
                    </a:cubicBezTo>
                    <a:cubicBezTo>
                      <a:pt x="1095" y="3617"/>
                      <a:pt x="1201" y="3608"/>
                      <a:pt x="1308" y="3593"/>
                    </a:cubicBezTo>
                    <a:cubicBezTo>
                      <a:pt x="1531" y="3563"/>
                      <a:pt x="1769" y="3519"/>
                      <a:pt x="1991" y="3444"/>
                    </a:cubicBezTo>
                    <a:cubicBezTo>
                      <a:pt x="2987" y="3103"/>
                      <a:pt x="3715" y="2612"/>
                      <a:pt x="4235" y="1869"/>
                    </a:cubicBezTo>
                    <a:cubicBezTo>
                      <a:pt x="4711" y="1186"/>
                      <a:pt x="4696" y="561"/>
                      <a:pt x="4191" y="205"/>
                    </a:cubicBezTo>
                    <a:cubicBezTo>
                      <a:pt x="4006" y="70"/>
                      <a:pt x="3801" y="1"/>
                      <a:pt x="3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2"/>
              <p:cNvSpPr/>
              <p:nvPr/>
            </p:nvSpPr>
            <p:spPr>
              <a:xfrm>
                <a:off x="2877407" y="3802756"/>
                <a:ext cx="63133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86" extrusionOk="0">
                    <a:moveTo>
                      <a:pt x="1093" y="1"/>
                    </a:moveTo>
                    <a:cubicBezTo>
                      <a:pt x="986" y="1"/>
                      <a:pt x="869" y="29"/>
                      <a:pt x="744" y="87"/>
                    </a:cubicBezTo>
                    <a:cubicBezTo>
                      <a:pt x="253" y="295"/>
                      <a:pt x="1" y="1052"/>
                      <a:pt x="238" y="1513"/>
                    </a:cubicBezTo>
                    <a:cubicBezTo>
                      <a:pt x="346" y="1750"/>
                      <a:pt x="571" y="1886"/>
                      <a:pt x="811" y="1886"/>
                    </a:cubicBezTo>
                    <a:cubicBezTo>
                      <a:pt x="902" y="1886"/>
                      <a:pt x="995" y="1866"/>
                      <a:pt x="1085" y="1825"/>
                    </a:cubicBezTo>
                    <a:cubicBezTo>
                      <a:pt x="1561" y="1602"/>
                      <a:pt x="1828" y="815"/>
                      <a:pt x="1606" y="354"/>
                    </a:cubicBezTo>
                    <a:cubicBezTo>
                      <a:pt x="1495" y="123"/>
                      <a:pt x="1317" y="1"/>
                      <a:pt x="10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2"/>
              <p:cNvSpPr/>
              <p:nvPr/>
            </p:nvSpPr>
            <p:spPr>
              <a:xfrm>
                <a:off x="1987885" y="2408839"/>
                <a:ext cx="663288" cy="250873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7268" extrusionOk="0">
                    <a:moveTo>
                      <a:pt x="8620" y="4192"/>
                    </a:moveTo>
                    <a:cubicBezTo>
                      <a:pt x="6539" y="3701"/>
                      <a:pt x="4013" y="3939"/>
                      <a:pt x="1813" y="3434"/>
                    </a:cubicBezTo>
                    <a:cubicBezTo>
                      <a:pt x="1174" y="3285"/>
                      <a:pt x="327" y="3003"/>
                      <a:pt x="238" y="2334"/>
                    </a:cubicBezTo>
                    <a:cubicBezTo>
                      <a:pt x="0" y="818"/>
                      <a:pt x="3032" y="253"/>
                      <a:pt x="4652" y="135"/>
                    </a:cubicBezTo>
                    <a:cubicBezTo>
                      <a:pt x="6688" y="1"/>
                      <a:pt x="8427" y="239"/>
                      <a:pt x="10032" y="521"/>
                    </a:cubicBezTo>
                    <a:cubicBezTo>
                      <a:pt x="11651" y="803"/>
                      <a:pt x="13227" y="1234"/>
                      <a:pt x="14757" y="1829"/>
                    </a:cubicBezTo>
                    <a:cubicBezTo>
                      <a:pt x="15827" y="2245"/>
                      <a:pt x="16927" y="2706"/>
                      <a:pt x="17774" y="3463"/>
                    </a:cubicBezTo>
                    <a:cubicBezTo>
                      <a:pt x="18294" y="3924"/>
                      <a:pt x="19216" y="4652"/>
                      <a:pt x="18919" y="5767"/>
                    </a:cubicBezTo>
                    <a:cubicBezTo>
                      <a:pt x="18740" y="6525"/>
                      <a:pt x="17700" y="7030"/>
                      <a:pt x="16348" y="7119"/>
                    </a:cubicBezTo>
                    <a:cubicBezTo>
                      <a:pt x="14237" y="7268"/>
                      <a:pt x="12082" y="6688"/>
                      <a:pt x="10403" y="5930"/>
                    </a:cubicBezTo>
                    <a:cubicBezTo>
                      <a:pt x="9541" y="5529"/>
                      <a:pt x="8754" y="5158"/>
                      <a:pt x="8620" y="4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7" name="Google Shape;2517;p62"/>
            <p:cNvGrpSpPr/>
            <p:nvPr/>
          </p:nvGrpSpPr>
          <p:grpSpPr>
            <a:xfrm>
              <a:off x="819910" y="1282593"/>
              <a:ext cx="2662948" cy="967716"/>
              <a:chOff x="5457285" y="1206393"/>
              <a:chExt cx="2662948" cy="967716"/>
            </a:xfrm>
          </p:grpSpPr>
          <p:sp>
            <p:nvSpPr>
              <p:cNvPr id="2518" name="Google Shape;2518;p62"/>
              <p:cNvSpPr/>
              <p:nvPr/>
            </p:nvSpPr>
            <p:spPr>
              <a:xfrm>
                <a:off x="6628978" y="1206393"/>
                <a:ext cx="288326" cy="369706"/>
              </a:xfrm>
              <a:custGeom>
                <a:avLst/>
                <a:gdLst/>
                <a:ahLst/>
                <a:cxnLst/>
                <a:rect l="l" t="t" r="r" b="b"/>
                <a:pathLst>
                  <a:path w="7375" h="9456" extrusionOk="0">
                    <a:moveTo>
                      <a:pt x="6114" y="0"/>
                    </a:moveTo>
                    <a:cubicBezTo>
                      <a:pt x="5775" y="0"/>
                      <a:pt x="5477" y="172"/>
                      <a:pt x="5215" y="424"/>
                    </a:cubicBezTo>
                    <a:cubicBezTo>
                      <a:pt x="4842" y="781"/>
                      <a:pt x="4544" y="1198"/>
                      <a:pt x="4306" y="1660"/>
                    </a:cubicBezTo>
                    <a:cubicBezTo>
                      <a:pt x="4083" y="2077"/>
                      <a:pt x="3889" y="2494"/>
                      <a:pt x="3606" y="3060"/>
                    </a:cubicBezTo>
                    <a:cubicBezTo>
                      <a:pt x="3442" y="2539"/>
                      <a:pt x="3248" y="2047"/>
                      <a:pt x="2995" y="1571"/>
                    </a:cubicBezTo>
                    <a:cubicBezTo>
                      <a:pt x="2742" y="1064"/>
                      <a:pt x="2369" y="632"/>
                      <a:pt x="1922" y="304"/>
                    </a:cubicBezTo>
                    <a:cubicBezTo>
                      <a:pt x="1681" y="142"/>
                      <a:pt x="1438" y="64"/>
                      <a:pt x="1211" y="64"/>
                    </a:cubicBezTo>
                    <a:cubicBezTo>
                      <a:pt x="792" y="64"/>
                      <a:pt x="427" y="328"/>
                      <a:pt x="224" y="811"/>
                    </a:cubicBezTo>
                    <a:cubicBezTo>
                      <a:pt x="60" y="1213"/>
                      <a:pt x="1" y="1645"/>
                      <a:pt x="60" y="2062"/>
                    </a:cubicBezTo>
                    <a:cubicBezTo>
                      <a:pt x="224" y="3522"/>
                      <a:pt x="611" y="4937"/>
                      <a:pt x="1237" y="6263"/>
                    </a:cubicBezTo>
                    <a:cubicBezTo>
                      <a:pt x="1654" y="7202"/>
                      <a:pt x="2131" y="8126"/>
                      <a:pt x="2831" y="8900"/>
                    </a:cubicBezTo>
                    <a:cubicBezTo>
                      <a:pt x="3161" y="9273"/>
                      <a:pt x="3525" y="9456"/>
                      <a:pt x="3887" y="9456"/>
                    </a:cubicBezTo>
                    <a:cubicBezTo>
                      <a:pt x="4278" y="9456"/>
                      <a:pt x="4666" y="9243"/>
                      <a:pt x="5006" y="8826"/>
                    </a:cubicBezTo>
                    <a:cubicBezTo>
                      <a:pt x="5259" y="8483"/>
                      <a:pt x="5483" y="8126"/>
                      <a:pt x="5662" y="7738"/>
                    </a:cubicBezTo>
                    <a:cubicBezTo>
                      <a:pt x="6273" y="6427"/>
                      <a:pt x="6734" y="5072"/>
                      <a:pt x="7032" y="3671"/>
                    </a:cubicBezTo>
                    <a:cubicBezTo>
                      <a:pt x="7211" y="2807"/>
                      <a:pt x="7375" y="1928"/>
                      <a:pt x="7211" y="1064"/>
                    </a:cubicBezTo>
                    <a:cubicBezTo>
                      <a:pt x="7137" y="602"/>
                      <a:pt x="6913" y="185"/>
                      <a:pt x="6436" y="51"/>
                    </a:cubicBezTo>
                    <a:cubicBezTo>
                      <a:pt x="6325" y="16"/>
                      <a:pt x="6217" y="0"/>
                      <a:pt x="6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2"/>
              <p:cNvSpPr/>
              <p:nvPr/>
            </p:nvSpPr>
            <p:spPr>
              <a:xfrm>
                <a:off x="5457285" y="1574861"/>
                <a:ext cx="485208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15327" extrusionOk="0">
                    <a:moveTo>
                      <a:pt x="11237" y="1"/>
                    </a:moveTo>
                    <a:cubicBezTo>
                      <a:pt x="11127" y="1"/>
                      <a:pt x="11011" y="18"/>
                      <a:pt x="10890" y="54"/>
                    </a:cubicBezTo>
                    <a:cubicBezTo>
                      <a:pt x="10578" y="158"/>
                      <a:pt x="10295" y="322"/>
                      <a:pt x="10056" y="560"/>
                    </a:cubicBezTo>
                    <a:cubicBezTo>
                      <a:pt x="9565" y="992"/>
                      <a:pt x="9133" y="1514"/>
                      <a:pt x="8775" y="2065"/>
                    </a:cubicBezTo>
                    <a:cubicBezTo>
                      <a:pt x="8686" y="2199"/>
                      <a:pt x="8611" y="2363"/>
                      <a:pt x="8447" y="2422"/>
                    </a:cubicBezTo>
                    <a:cubicBezTo>
                      <a:pt x="7792" y="2705"/>
                      <a:pt x="7151" y="3048"/>
                      <a:pt x="6540" y="3420"/>
                    </a:cubicBezTo>
                    <a:cubicBezTo>
                      <a:pt x="6436" y="3331"/>
                      <a:pt x="6391" y="3197"/>
                      <a:pt x="6406" y="3063"/>
                    </a:cubicBezTo>
                    <a:cubicBezTo>
                      <a:pt x="6421" y="2661"/>
                      <a:pt x="6287" y="2258"/>
                      <a:pt x="6049" y="1931"/>
                    </a:cubicBezTo>
                    <a:cubicBezTo>
                      <a:pt x="5866" y="1660"/>
                      <a:pt x="5572" y="1521"/>
                      <a:pt x="5276" y="1521"/>
                    </a:cubicBezTo>
                    <a:cubicBezTo>
                      <a:pt x="5019" y="1521"/>
                      <a:pt x="4761" y="1626"/>
                      <a:pt x="4574" y="1841"/>
                    </a:cubicBezTo>
                    <a:cubicBezTo>
                      <a:pt x="4350" y="2095"/>
                      <a:pt x="4187" y="2393"/>
                      <a:pt x="4112" y="2705"/>
                    </a:cubicBezTo>
                    <a:cubicBezTo>
                      <a:pt x="3933" y="3495"/>
                      <a:pt x="3918" y="4314"/>
                      <a:pt x="4052" y="5119"/>
                    </a:cubicBezTo>
                    <a:cubicBezTo>
                      <a:pt x="4097" y="5357"/>
                      <a:pt x="4142" y="5581"/>
                      <a:pt x="3963" y="5789"/>
                    </a:cubicBezTo>
                    <a:cubicBezTo>
                      <a:pt x="3471" y="6370"/>
                      <a:pt x="3025" y="6981"/>
                      <a:pt x="2622" y="7607"/>
                    </a:cubicBezTo>
                    <a:cubicBezTo>
                      <a:pt x="2552" y="7720"/>
                      <a:pt x="2488" y="7769"/>
                      <a:pt x="2426" y="7769"/>
                    </a:cubicBezTo>
                    <a:cubicBezTo>
                      <a:pt x="2357" y="7769"/>
                      <a:pt x="2291" y="7708"/>
                      <a:pt x="2220" y="7607"/>
                    </a:cubicBezTo>
                    <a:cubicBezTo>
                      <a:pt x="2056" y="7383"/>
                      <a:pt x="1848" y="7190"/>
                      <a:pt x="1609" y="7055"/>
                    </a:cubicBezTo>
                    <a:cubicBezTo>
                      <a:pt x="1436" y="6948"/>
                      <a:pt x="1250" y="6899"/>
                      <a:pt x="1069" y="6899"/>
                    </a:cubicBezTo>
                    <a:cubicBezTo>
                      <a:pt x="547" y="6899"/>
                      <a:pt x="63" y="7304"/>
                      <a:pt x="30" y="7890"/>
                    </a:cubicBezTo>
                    <a:cubicBezTo>
                      <a:pt x="0" y="8173"/>
                      <a:pt x="30" y="8471"/>
                      <a:pt x="120" y="8754"/>
                    </a:cubicBezTo>
                    <a:cubicBezTo>
                      <a:pt x="269" y="9275"/>
                      <a:pt x="537" y="9737"/>
                      <a:pt x="909" y="10124"/>
                    </a:cubicBezTo>
                    <a:cubicBezTo>
                      <a:pt x="1118" y="10333"/>
                      <a:pt x="1177" y="10661"/>
                      <a:pt x="1043" y="10929"/>
                    </a:cubicBezTo>
                    <a:cubicBezTo>
                      <a:pt x="641" y="11987"/>
                      <a:pt x="388" y="13104"/>
                      <a:pt x="283" y="14236"/>
                    </a:cubicBezTo>
                    <a:cubicBezTo>
                      <a:pt x="254" y="14430"/>
                      <a:pt x="254" y="14609"/>
                      <a:pt x="283" y="14787"/>
                    </a:cubicBezTo>
                    <a:cubicBezTo>
                      <a:pt x="313" y="15070"/>
                      <a:pt x="552" y="15294"/>
                      <a:pt x="835" y="15324"/>
                    </a:cubicBezTo>
                    <a:cubicBezTo>
                      <a:pt x="855" y="15326"/>
                      <a:pt x="875" y="15327"/>
                      <a:pt x="895" y="15327"/>
                    </a:cubicBezTo>
                    <a:cubicBezTo>
                      <a:pt x="1170" y="15327"/>
                      <a:pt x="1423" y="15140"/>
                      <a:pt x="1520" y="14862"/>
                    </a:cubicBezTo>
                    <a:cubicBezTo>
                      <a:pt x="1550" y="14683"/>
                      <a:pt x="1580" y="14504"/>
                      <a:pt x="1594" y="14325"/>
                    </a:cubicBezTo>
                    <a:cubicBezTo>
                      <a:pt x="1684" y="13595"/>
                      <a:pt x="1818" y="12866"/>
                      <a:pt x="2012" y="12150"/>
                    </a:cubicBezTo>
                    <a:cubicBezTo>
                      <a:pt x="2089" y="11906"/>
                      <a:pt x="2199" y="11784"/>
                      <a:pt x="2420" y="11784"/>
                    </a:cubicBezTo>
                    <a:cubicBezTo>
                      <a:pt x="2455" y="11784"/>
                      <a:pt x="2492" y="11787"/>
                      <a:pt x="2533" y="11793"/>
                    </a:cubicBezTo>
                    <a:cubicBezTo>
                      <a:pt x="2667" y="11823"/>
                      <a:pt x="2816" y="11823"/>
                      <a:pt x="2965" y="11823"/>
                    </a:cubicBezTo>
                    <a:cubicBezTo>
                      <a:pt x="3561" y="11793"/>
                      <a:pt x="4127" y="11689"/>
                      <a:pt x="4619" y="11301"/>
                    </a:cubicBezTo>
                    <a:cubicBezTo>
                      <a:pt x="4887" y="11123"/>
                      <a:pt x="5021" y="10795"/>
                      <a:pt x="4946" y="10482"/>
                    </a:cubicBezTo>
                    <a:cubicBezTo>
                      <a:pt x="4887" y="10169"/>
                      <a:pt x="4648" y="9916"/>
                      <a:pt x="4350" y="9826"/>
                    </a:cubicBezTo>
                    <a:cubicBezTo>
                      <a:pt x="4149" y="9759"/>
                      <a:pt x="3940" y="9726"/>
                      <a:pt x="3735" y="9726"/>
                    </a:cubicBezTo>
                    <a:cubicBezTo>
                      <a:pt x="3666" y="9726"/>
                      <a:pt x="3598" y="9730"/>
                      <a:pt x="3531" y="9737"/>
                    </a:cubicBezTo>
                    <a:cubicBezTo>
                      <a:pt x="3426" y="9747"/>
                      <a:pt x="3327" y="9787"/>
                      <a:pt x="3226" y="9787"/>
                    </a:cubicBezTo>
                    <a:cubicBezTo>
                      <a:pt x="3170" y="9787"/>
                      <a:pt x="3113" y="9774"/>
                      <a:pt x="3054" y="9737"/>
                    </a:cubicBezTo>
                    <a:cubicBezTo>
                      <a:pt x="3039" y="9692"/>
                      <a:pt x="3025" y="9663"/>
                      <a:pt x="3039" y="9633"/>
                    </a:cubicBezTo>
                    <a:cubicBezTo>
                      <a:pt x="3367" y="8888"/>
                      <a:pt x="3784" y="8188"/>
                      <a:pt x="4276" y="7547"/>
                    </a:cubicBezTo>
                    <a:cubicBezTo>
                      <a:pt x="4348" y="7438"/>
                      <a:pt x="4443" y="7396"/>
                      <a:pt x="4546" y="7396"/>
                    </a:cubicBezTo>
                    <a:cubicBezTo>
                      <a:pt x="4612" y="7396"/>
                      <a:pt x="4683" y="7414"/>
                      <a:pt x="4753" y="7443"/>
                    </a:cubicBezTo>
                    <a:cubicBezTo>
                      <a:pt x="5155" y="7592"/>
                      <a:pt x="5557" y="7696"/>
                      <a:pt x="5974" y="7771"/>
                    </a:cubicBezTo>
                    <a:cubicBezTo>
                      <a:pt x="6244" y="7828"/>
                      <a:pt x="6519" y="7861"/>
                      <a:pt x="6793" y="7861"/>
                    </a:cubicBezTo>
                    <a:cubicBezTo>
                      <a:pt x="6943" y="7861"/>
                      <a:pt x="7093" y="7851"/>
                      <a:pt x="7241" y="7830"/>
                    </a:cubicBezTo>
                    <a:cubicBezTo>
                      <a:pt x="7553" y="7785"/>
                      <a:pt x="7822" y="7562"/>
                      <a:pt x="7926" y="7264"/>
                    </a:cubicBezTo>
                    <a:cubicBezTo>
                      <a:pt x="8015" y="6951"/>
                      <a:pt x="7926" y="6623"/>
                      <a:pt x="7688" y="6400"/>
                    </a:cubicBezTo>
                    <a:cubicBezTo>
                      <a:pt x="7464" y="6162"/>
                      <a:pt x="7166" y="5983"/>
                      <a:pt x="6838" y="5908"/>
                    </a:cubicBezTo>
                    <a:cubicBezTo>
                      <a:pt x="6555" y="5834"/>
                      <a:pt x="6257" y="5759"/>
                      <a:pt x="5915" y="5670"/>
                    </a:cubicBezTo>
                    <a:cubicBezTo>
                      <a:pt x="6630" y="4940"/>
                      <a:pt x="7479" y="4329"/>
                      <a:pt x="8403" y="3867"/>
                    </a:cubicBezTo>
                    <a:cubicBezTo>
                      <a:pt x="8513" y="3792"/>
                      <a:pt x="8640" y="3755"/>
                      <a:pt x="8765" y="3755"/>
                    </a:cubicBezTo>
                    <a:cubicBezTo>
                      <a:pt x="8959" y="3755"/>
                      <a:pt x="9149" y="3844"/>
                      <a:pt x="9267" y="4016"/>
                    </a:cubicBezTo>
                    <a:cubicBezTo>
                      <a:pt x="9758" y="4523"/>
                      <a:pt x="10414" y="4851"/>
                      <a:pt x="11114" y="4955"/>
                    </a:cubicBezTo>
                    <a:cubicBezTo>
                      <a:pt x="11192" y="4967"/>
                      <a:pt x="11270" y="4973"/>
                      <a:pt x="11345" y="4973"/>
                    </a:cubicBezTo>
                    <a:cubicBezTo>
                      <a:pt x="11741" y="4973"/>
                      <a:pt x="12079" y="4811"/>
                      <a:pt x="12216" y="4523"/>
                    </a:cubicBezTo>
                    <a:cubicBezTo>
                      <a:pt x="12410" y="4106"/>
                      <a:pt x="12246" y="3748"/>
                      <a:pt x="11993" y="3406"/>
                    </a:cubicBezTo>
                    <a:cubicBezTo>
                      <a:pt x="11933" y="3331"/>
                      <a:pt x="11874" y="3257"/>
                      <a:pt x="11814" y="3212"/>
                    </a:cubicBezTo>
                    <a:cubicBezTo>
                      <a:pt x="11665" y="3078"/>
                      <a:pt x="11516" y="2974"/>
                      <a:pt x="11367" y="2869"/>
                    </a:cubicBezTo>
                    <a:cubicBezTo>
                      <a:pt x="11114" y="2720"/>
                      <a:pt x="11144" y="2586"/>
                      <a:pt x="11337" y="2407"/>
                    </a:cubicBezTo>
                    <a:cubicBezTo>
                      <a:pt x="11412" y="2333"/>
                      <a:pt x="11501" y="2258"/>
                      <a:pt x="11561" y="2169"/>
                    </a:cubicBezTo>
                    <a:cubicBezTo>
                      <a:pt x="11844" y="1886"/>
                      <a:pt x="12038" y="1514"/>
                      <a:pt x="12112" y="1111"/>
                    </a:cubicBezTo>
                    <a:cubicBezTo>
                      <a:pt x="12212" y="462"/>
                      <a:pt x="11809" y="1"/>
                      <a:pt x="11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2"/>
              <p:cNvSpPr/>
              <p:nvPr/>
            </p:nvSpPr>
            <p:spPr>
              <a:xfrm>
                <a:off x="7635611" y="1574861"/>
                <a:ext cx="484622" cy="599247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15327" extrusionOk="0">
                    <a:moveTo>
                      <a:pt x="1159" y="1"/>
                    </a:moveTo>
                    <a:cubicBezTo>
                      <a:pt x="587" y="1"/>
                      <a:pt x="184" y="462"/>
                      <a:pt x="283" y="1111"/>
                    </a:cubicBezTo>
                    <a:cubicBezTo>
                      <a:pt x="358" y="1514"/>
                      <a:pt x="552" y="1886"/>
                      <a:pt x="820" y="2169"/>
                    </a:cubicBezTo>
                    <a:cubicBezTo>
                      <a:pt x="894" y="2258"/>
                      <a:pt x="984" y="2333"/>
                      <a:pt x="1073" y="2407"/>
                    </a:cubicBezTo>
                    <a:cubicBezTo>
                      <a:pt x="1267" y="2586"/>
                      <a:pt x="1297" y="2720"/>
                      <a:pt x="1043" y="2869"/>
                    </a:cubicBezTo>
                    <a:cubicBezTo>
                      <a:pt x="879" y="2974"/>
                      <a:pt x="730" y="3078"/>
                      <a:pt x="596" y="3197"/>
                    </a:cubicBezTo>
                    <a:cubicBezTo>
                      <a:pt x="522" y="3257"/>
                      <a:pt x="462" y="3331"/>
                      <a:pt x="418" y="3406"/>
                    </a:cubicBezTo>
                    <a:cubicBezTo>
                      <a:pt x="149" y="3733"/>
                      <a:pt x="0" y="4106"/>
                      <a:pt x="194" y="4523"/>
                    </a:cubicBezTo>
                    <a:cubicBezTo>
                      <a:pt x="328" y="4803"/>
                      <a:pt x="642" y="4964"/>
                      <a:pt x="1030" y="4964"/>
                    </a:cubicBezTo>
                    <a:cubicBezTo>
                      <a:pt x="1115" y="4964"/>
                      <a:pt x="1205" y="4956"/>
                      <a:pt x="1297" y="4940"/>
                    </a:cubicBezTo>
                    <a:cubicBezTo>
                      <a:pt x="1997" y="4851"/>
                      <a:pt x="2637" y="4523"/>
                      <a:pt x="3129" y="4016"/>
                    </a:cubicBezTo>
                    <a:cubicBezTo>
                      <a:pt x="3256" y="3844"/>
                      <a:pt x="3449" y="3755"/>
                      <a:pt x="3645" y="3755"/>
                    </a:cubicBezTo>
                    <a:cubicBezTo>
                      <a:pt x="3770" y="3755"/>
                      <a:pt x="3897" y="3792"/>
                      <a:pt x="4008" y="3867"/>
                    </a:cubicBezTo>
                    <a:cubicBezTo>
                      <a:pt x="4932" y="4329"/>
                      <a:pt x="5766" y="4940"/>
                      <a:pt x="6496" y="5670"/>
                    </a:cubicBezTo>
                    <a:cubicBezTo>
                      <a:pt x="6138" y="5759"/>
                      <a:pt x="5855" y="5834"/>
                      <a:pt x="5557" y="5908"/>
                    </a:cubicBezTo>
                    <a:cubicBezTo>
                      <a:pt x="5229" y="5983"/>
                      <a:pt x="4946" y="6162"/>
                      <a:pt x="4723" y="6400"/>
                    </a:cubicBezTo>
                    <a:cubicBezTo>
                      <a:pt x="4485" y="6623"/>
                      <a:pt x="4395" y="6951"/>
                      <a:pt x="4485" y="7264"/>
                    </a:cubicBezTo>
                    <a:cubicBezTo>
                      <a:pt x="4574" y="7562"/>
                      <a:pt x="4842" y="7785"/>
                      <a:pt x="5170" y="7815"/>
                    </a:cubicBezTo>
                    <a:cubicBezTo>
                      <a:pt x="5332" y="7844"/>
                      <a:pt x="5495" y="7857"/>
                      <a:pt x="5658" y="7857"/>
                    </a:cubicBezTo>
                    <a:cubicBezTo>
                      <a:pt x="5912" y="7857"/>
                      <a:pt x="6167" y="7825"/>
                      <a:pt x="6421" y="7771"/>
                    </a:cubicBezTo>
                    <a:cubicBezTo>
                      <a:pt x="6838" y="7696"/>
                      <a:pt x="7241" y="7592"/>
                      <a:pt x="7643" y="7443"/>
                    </a:cubicBezTo>
                    <a:cubicBezTo>
                      <a:pt x="7723" y="7412"/>
                      <a:pt x="7798" y="7392"/>
                      <a:pt x="7867" y="7392"/>
                    </a:cubicBezTo>
                    <a:cubicBezTo>
                      <a:pt x="7967" y="7392"/>
                      <a:pt x="8056" y="7433"/>
                      <a:pt x="8135" y="7547"/>
                    </a:cubicBezTo>
                    <a:cubicBezTo>
                      <a:pt x="8626" y="8188"/>
                      <a:pt x="9028" y="8888"/>
                      <a:pt x="9356" y="9618"/>
                    </a:cubicBezTo>
                    <a:cubicBezTo>
                      <a:pt x="9371" y="9648"/>
                      <a:pt x="9356" y="9692"/>
                      <a:pt x="9341" y="9737"/>
                    </a:cubicBezTo>
                    <a:cubicBezTo>
                      <a:pt x="9288" y="9774"/>
                      <a:pt x="9233" y="9787"/>
                      <a:pt x="9177" y="9787"/>
                    </a:cubicBezTo>
                    <a:cubicBezTo>
                      <a:pt x="9077" y="9787"/>
                      <a:pt x="8975" y="9747"/>
                      <a:pt x="8879" y="9737"/>
                    </a:cubicBezTo>
                    <a:cubicBezTo>
                      <a:pt x="8809" y="9730"/>
                      <a:pt x="8738" y="9726"/>
                      <a:pt x="8668" y="9726"/>
                    </a:cubicBezTo>
                    <a:cubicBezTo>
                      <a:pt x="8457" y="9726"/>
                      <a:pt x="8250" y="9759"/>
                      <a:pt x="8060" y="9826"/>
                    </a:cubicBezTo>
                    <a:cubicBezTo>
                      <a:pt x="7747" y="9916"/>
                      <a:pt x="7509" y="10169"/>
                      <a:pt x="7464" y="10482"/>
                    </a:cubicBezTo>
                    <a:cubicBezTo>
                      <a:pt x="7390" y="10795"/>
                      <a:pt x="7524" y="11123"/>
                      <a:pt x="7792" y="11301"/>
                    </a:cubicBezTo>
                    <a:cubicBezTo>
                      <a:pt x="8269" y="11689"/>
                      <a:pt x="8835" y="11793"/>
                      <a:pt x="9431" y="11823"/>
                    </a:cubicBezTo>
                    <a:cubicBezTo>
                      <a:pt x="9580" y="11823"/>
                      <a:pt x="9729" y="11823"/>
                      <a:pt x="9878" y="11793"/>
                    </a:cubicBezTo>
                    <a:cubicBezTo>
                      <a:pt x="9916" y="11787"/>
                      <a:pt x="9952" y="11784"/>
                      <a:pt x="9986" y="11784"/>
                    </a:cubicBezTo>
                    <a:cubicBezTo>
                      <a:pt x="10200" y="11784"/>
                      <a:pt x="10320" y="11906"/>
                      <a:pt x="10384" y="12150"/>
                    </a:cubicBezTo>
                    <a:cubicBezTo>
                      <a:pt x="10578" y="12866"/>
                      <a:pt x="10712" y="13595"/>
                      <a:pt x="10801" y="14325"/>
                    </a:cubicBezTo>
                    <a:cubicBezTo>
                      <a:pt x="10801" y="14504"/>
                      <a:pt x="10831" y="14683"/>
                      <a:pt x="10876" y="14862"/>
                    </a:cubicBezTo>
                    <a:cubicBezTo>
                      <a:pt x="10959" y="15140"/>
                      <a:pt x="11211" y="15327"/>
                      <a:pt x="11498" y="15327"/>
                    </a:cubicBezTo>
                    <a:cubicBezTo>
                      <a:pt x="11519" y="15327"/>
                      <a:pt x="11540" y="15326"/>
                      <a:pt x="11561" y="15324"/>
                    </a:cubicBezTo>
                    <a:cubicBezTo>
                      <a:pt x="11844" y="15294"/>
                      <a:pt x="12082" y="15070"/>
                      <a:pt x="12112" y="14787"/>
                    </a:cubicBezTo>
                    <a:cubicBezTo>
                      <a:pt x="12142" y="14609"/>
                      <a:pt x="12142" y="14430"/>
                      <a:pt x="12112" y="14236"/>
                    </a:cubicBezTo>
                    <a:cubicBezTo>
                      <a:pt x="12008" y="13104"/>
                      <a:pt x="11755" y="11987"/>
                      <a:pt x="11352" y="10929"/>
                    </a:cubicBezTo>
                    <a:cubicBezTo>
                      <a:pt x="11218" y="10661"/>
                      <a:pt x="11278" y="10333"/>
                      <a:pt x="11486" y="10124"/>
                    </a:cubicBezTo>
                    <a:cubicBezTo>
                      <a:pt x="11859" y="9737"/>
                      <a:pt x="12127" y="9275"/>
                      <a:pt x="12276" y="8754"/>
                    </a:cubicBezTo>
                    <a:cubicBezTo>
                      <a:pt x="12365" y="8471"/>
                      <a:pt x="12395" y="8173"/>
                      <a:pt x="12365" y="7890"/>
                    </a:cubicBezTo>
                    <a:cubicBezTo>
                      <a:pt x="12332" y="7304"/>
                      <a:pt x="11848" y="6899"/>
                      <a:pt x="11327" y="6899"/>
                    </a:cubicBezTo>
                    <a:cubicBezTo>
                      <a:pt x="11145" y="6899"/>
                      <a:pt x="10959" y="6948"/>
                      <a:pt x="10786" y="7055"/>
                    </a:cubicBezTo>
                    <a:cubicBezTo>
                      <a:pt x="10548" y="7190"/>
                      <a:pt x="10339" y="7383"/>
                      <a:pt x="10175" y="7607"/>
                    </a:cubicBezTo>
                    <a:cubicBezTo>
                      <a:pt x="10105" y="7708"/>
                      <a:pt x="10039" y="7769"/>
                      <a:pt x="9970" y="7769"/>
                    </a:cubicBezTo>
                    <a:cubicBezTo>
                      <a:pt x="9908" y="7769"/>
                      <a:pt x="9844" y="7720"/>
                      <a:pt x="9773" y="7607"/>
                    </a:cubicBezTo>
                    <a:cubicBezTo>
                      <a:pt x="9356" y="6981"/>
                      <a:pt x="8909" y="6370"/>
                      <a:pt x="8432" y="5789"/>
                    </a:cubicBezTo>
                    <a:cubicBezTo>
                      <a:pt x="8254" y="5581"/>
                      <a:pt x="8298" y="5357"/>
                      <a:pt x="8328" y="5119"/>
                    </a:cubicBezTo>
                    <a:cubicBezTo>
                      <a:pt x="8477" y="4314"/>
                      <a:pt x="8462" y="3495"/>
                      <a:pt x="8283" y="2705"/>
                    </a:cubicBezTo>
                    <a:cubicBezTo>
                      <a:pt x="8209" y="2393"/>
                      <a:pt x="8045" y="2095"/>
                      <a:pt x="7822" y="1841"/>
                    </a:cubicBezTo>
                    <a:cubicBezTo>
                      <a:pt x="7634" y="1626"/>
                      <a:pt x="7376" y="1521"/>
                      <a:pt x="7119" y="1521"/>
                    </a:cubicBezTo>
                    <a:cubicBezTo>
                      <a:pt x="6824" y="1521"/>
                      <a:pt x="6530" y="1660"/>
                      <a:pt x="6347" y="1931"/>
                    </a:cubicBezTo>
                    <a:cubicBezTo>
                      <a:pt x="6094" y="2258"/>
                      <a:pt x="5974" y="2661"/>
                      <a:pt x="5989" y="3063"/>
                    </a:cubicBezTo>
                    <a:cubicBezTo>
                      <a:pt x="6004" y="3197"/>
                      <a:pt x="5959" y="3331"/>
                      <a:pt x="5855" y="3420"/>
                    </a:cubicBezTo>
                    <a:cubicBezTo>
                      <a:pt x="5244" y="3048"/>
                      <a:pt x="4604" y="2705"/>
                      <a:pt x="3948" y="2422"/>
                    </a:cubicBezTo>
                    <a:cubicBezTo>
                      <a:pt x="3784" y="2363"/>
                      <a:pt x="3710" y="2199"/>
                      <a:pt x="3621" y="2065"/>
                    </a:cubicBezTo>
                    <a:cubicBezTo>
                      <a:pt x="3263" y="1514"/>
                      <a:pt x="2831" y="992"/>
                      <a:pt x="2339" y="560"/>
                    </a:cubicBezTo>
                    <a:cubicBezTo>
                      <a:pt x="2101" y="322"/>
                      <a:pt x="1818" y="158"/>
                      <a:pt x="1505" y="54"/>
                    </a:cubicBezTo>
                    <a:cubicBezTo>
                      <a:pt x="1385" y="18"/>
                      <a:pt x="1269" y="1"/>
                      <a:pt x="11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1" name="Google Shape;2521;p62"/>
            <p:cNvSpPr txBox="1"/>
            <p:nvPr/>
          </p:nvSpPr>
          <p:spPr>
            <a:xfrm>
              <a:off x="1461067" y="2755540"/>
              <a:ext cx="1349400" cy="9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lang="ar-SA" sz="2400" dirty="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endParaRPr>
            </a:p>
          </p:txBody>
        </p:sp>
      </p:grpSp>
      <p:sp>
        <p:nvSpPr>
          <p:cNvPr id="2522" name="Google Shape;2522;p62"/>
          <p:cNvSpPr/>
          <p:nvPr/>
        </p:nvSpPr>
        <p:spPr>
          <a:xfrm rot="10800000" flipH="1">
            <a:off x="3724205" y="1996828"/>
            <a:ext cx="113943" cy="94537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62"/>
          <p:cNvGrpSpPr/>
          <p:nvPr/>
        </p:nvGrpSpPr>
        <p:grpSpPr>
          <a:xfrm>
            <a:off x="3724197" y="4255079"/>
            <a:ext cx="763146" cy="697824"/>
            <a:chOff x="3764768" y="2214439"/>
            <a:chExt cx="515500" cy="471375"/>
          </a:xfrm>
        </p:grpSpPr>
        <p:sp>
          <p:nvSpPr>
            <p:cNvPr id="2524" name="Google Shape;2524;p62"/>
            <p:cNvSpPr/>
            <p:nvPr/>
          </p:nvSpPr>
          <p:spPr>
            <a:xfrm>
              <a:off x="3764768" y="2214439"/>
              <a:ext cx="515500" cy="471375"/>
            </a:xfrm>
            <a:custGeom>
              <a:avLst/>
              <a:gdLst/>
              <a:ahLst/>
              <a:cxnLst/>
              <a:rect l="l" t="t" r="r" b="b"/>
              <a:pathLst>
                <a:path w="20620" h="18855" extrusionOk="0">
                  <a:moveTo>
                    <a:pt x="9854" y="228"/>
                  </a:moveTo>
                  <a:cubicBezTo>
                    <a:pt x="11621" y="228"/>
                    <a:pt x="13416" y="541"/>
                    <a:pt x="14988" y="1401"/>
                  </a:cubicBezTo>
                  <a:cubicBezTo>
                    <a:pt x="16984" y="2533"/>
                    <a:pt x="18415" y="4559"/>
                    <a:pt x="19219" y="6674"/>
                  </a:cubicBezTo>
                  <a:cubicBezTo>
                    <a:pt x="20024" y="8611"/>
                    <a:pt x="20173" y="10786"/>
                    <a:pt x="19666" y="12842"/>
                  </a:cubicBezTo>
                  <a:cubicBezTo>
                    <a:pt x="18542" y="17002"/>
                    <a:pt x="14415" y="18633"/>
                    <a:pt x="10396" y="18633"/>
                  </a:cubicBezTo>
                  <a:cubicBezTo>
                    <a:pt x="9089" y="18633"/>
                    <a:pt x="7793" y="18461"/>
                    <a:pt x="6615" y="18146"/>
                  </a:cubicBezTo>
                  <a:cubicBezTo>
                    <a:pt x="5423" y="17818"/>
                    <a:pt x="4261" y="17371"/>
                    <a:pt x="3188" y="16746"/>
                  </a:cubicBezTo>
                  <a:cubicBezTo>
                    <a:pt x="2414" y="16329"/>
                    <a:pt x="1728" y="15733"/>
                    <a:pt x="1222" y="15047"/>
                  </a:cubicBezTo>
                  <a:cubicBezTo>
                    <a:pt x="983" y="14630"/>
                    <a:pt x="834" y="14153"/>
                    <a:pt x="775" y="13647"/>
                  </a:cubicBezTo>
                  <a:cubicBezTo>
                    <a:pt x="656" y="12991"/>
                    <a:pt x="566" y="12306"/>
                    <a:pt x="507" y="11621"/>
                  </a:cubicBezTo>
                  <a:cubicBezTo>
                    <a:pt x="209" y="7986"/>
                    <a:pt x="864" y="3665"/>
                    <a:pt x="4172" y="1520"/>
                  </a:cubicBezTo>
                  <a:cubicBezTo>
                    <a:pt x="4621" y="1239"/>
                    <a:pt x="5096" y="1011"/>
                    <a:pt x="5573" y="812"/>
                  </a:cubicBezTo>
                  <a:lnTo>
                    <a:pt x="5573" y="812"/>
                  </a:lnTo>
                  <a:cubicBezTo>
                    <a:pt x="5582" y="810"/>
                    <a:pt x="5592" y="807"/>
                    <a:pt x="5602" y="805"/>
                  </a:cubicBezTo>
                  <a:cubicBezTo>
                    <a:pt x="6615" y="507"/>
                    <a:pt x="7688" y="328"/>
                    <a:pt x="8731" y="268"/>
                  </a:cubicBezTo>
                  <a:cubicBezTo>
                    <a:pt x="9102" y="242"/>
                    <a:pt x="9478" y="228"/>
                    <a:pt x="9854" y="228"/>
                  </a:cubicBezTo>
                  <a:close/>
                  <a:moveTo>
                    <a:pt x="10006" y="1"/>
                  </a:moveTo>
                  <a:cubicBezTo>
                    <a:pt x="8568" y="1"/>
                    <a:pt x="7129" y="215"/>
                    <a:pt x="5811" y="566"/>
                  </a:cubicBezTo>
                  <a:lnTo>
                    <a:pt x="5615" y="610"/>
                  </a:lnTo>
                  <a:lnTo>
                    <a:pt x="5615" y="610"/>
                  </a:lnTo>
                  <a:cubicBezTo>
                    <a:pt x="5614" y="610"/>
                    <a:pt x="5613" y="610"/>
                    <a:pt x="5613" y="610"/>
                  </a:cubicBezTo>
                  <a:cubicBezTo>
                    <a:pt x="5581" y="610"/>
                    <a:pt x="5546" y="615"/>
                    <a:pt x="5513" y="626"/>
                  </a:cubicBezTo>
                  <a:cubicBezTo>
                    <a:pt x="3546" y="1371"/>
                    <a:pt x="1937" y="2861"/>
                    <a:pt x="1073" y="4797"/>
                  </a:cubicBezTo>
                  <a:cubicBezTo>
                    <a:pt x="328" y="6585"/>
                    <a:pt x="0" y="8522"/>
                    <a:pt x="90" y="10488"/>
                  </a:cubicBezTo>
                  <a:cubicBezTo>
                    <a:pt x="90" y="11859"/>
                    <a:pt x="268" y="13230"/>
                    <a:pt x="596" y="14571"/>
                  </a:cubicBezTo>
                  <a:cubicBezTo>
                    <a:pt x="834" y="15226"/>
                    <a:pt x="1281" y="15822"/>
                    <a:pt x="1848" y="16209"/>
                  </a:cubicBezTo>
                  <a:cubicBezTo>
                    <a:pt x="2771" y="16895"/>
                    <a:pt x="3784" y="17461"/>
                    <a:pt x="4857" y="17848"/>
                  </a:cubicBezTo>
                  <a:cubicBezTo>
                    <a:pt x="6586" y="18515"/>
                    <a:pt x="8402" y="18854"/>
                    <a:pt x="10220" y="18854"/>
                  </a:cubicBezTo>
                  <a:cubicBezTo>
                    <a:pt x="11410" y="18854"/>
                    <a:pt x="12600" y="18709"/>
                    <a:pt x="13766" y="18414"/>
                  </a:cubicBezTo>
                  <a:cubicBezTo>
                    <a:pt x="16120" y="17818"/>
                    <a:pt x="18266" y="16537"/>
                    <a:pt x="19428" y="14392"/>
                  </a:cubicBezTo>
                  <a:cubicBezTo>
                    <a:pt x="20381" y="12455"/>
                    <a:pt x="20619" y="10280"/>
                    <a:pt x="20113" y="8194"/>
                  </a:cubicBezTo>
                  <a:cubicBezTo>
                    <a:pt x="19636" y="5930"/>
                    <a:pt x="18444" y="3874"/>
                    <a:pt x="16746" y="2265"/>
                  </a:cubicBezTo>
                  <a:cubicBezTo>
                    <a:pt x="14921" y="628"/>
                    <a:pt x="12467" y="1"/>
                    <a:pt x="10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2"/>
            <p:cNvSpPr/>
            <p:nvPr/>
          </p:nvSpPr>
          <p:spPr>
            <a:xfrm>
              <a:off x="3832543" y="2263689"/>
              <a:ext cx="391850" cy="374500"/>
            </a:xfrm>
            <a:custGeom>
              <a:avLst/>
              <a:gdLst/>
              <a:ahLst/>
              <a:cxnLst/>
              <a:rect l="l" t="t" r="r" b="b"/>
              <a:pathLst>
                <a:path w="15674" h="14980" extrusionOk="0">
                  <a:moveTo>
                    <a:pt x="6437" y="198"/>
                  </a:moveTo>
                  <a:cubicBezTo>
                    <a:pt x="8838" y="198"/>
                    <a:pt x="11362" y="1635"/>
                    <a:pt x="12992" y="3304"/>
                  </a:cubicBezTo>
                  <a:cubicBezTo>
                    <a:pt x="13946" y="4287"/>
                    <a:pt x="14869" y="5509"/>
                    <a:pt x="15227" y="6880"/>
                  </a:cubicBezTo>
                  <a:cubicBezTo>
                    <a:pt x="15316" y="7237"/>
                    <a:pt x="15316" y="7625"/>
                    <a:pt x="15227" y="8012"/>
                  </a:cubicBezTo>
                  <a:cubicBezTo>
                    <a:pt x="15078" y="8429"/>
                    <a:pt x="14929" y="8846"/>
                    <a:pt x="14750" y="9234"/>
                  </a:cubicBezTo>
                  <a:cubicBezTo>
                    <a:pt x="13618" y="11796"/>
                    <a:pt x="11502" y="14657"/>
                    <a:pt x="8463" y="14776"/>
                  </a:cubicBezTo>
                  <a:cubicBezTo>
                    <a:pt x="8351" y="14783"/>
                    <a:pt x="8239" y="14787"/>
                    <a:pt x="8128" y="14787"/>
                  </a:cubicBezTo>
                  <a:cubicBezTo>
                    <a:pt x="7813" y="14787"/>
                    <a:pt x="7499" y="14757"/>
                    <a:pt x="7185" y="14699"/>
                  </a:cubicBezTo>
                  <a:lnTo>
                    <a:pt x="7185" y="14699"/>
                  </a:lnTo>
                  <a:cubicBezTo>
                    <a:pt x="7176" y="14694"/>
                    <a:pt x="7165" y="14690"/>
                    <a:pt x="7152" y="14686"/>
                  </a:cubicBezTo>
                  <a:cubicBezTo>
                    <a:pt x="6437" y="14478"/>
                    <a:pt x="5781" y="14210"/>
                    <a:pt x="5156" y="13882"/>
                  </a:cubicBezTo>
                  <a:cubicBezTo>
                    <a:pt x="3785" y="13256"/>
                    <a:pt x="2623" y="12332"/>
                    <a:pt x="1729" y="11141"/>
                  </a:cubicBezTo>
                  <a:cubicBezTo>
                    <a:pt x="686" y="9681"/>
                    <a:pt x="448" y="7833"/>
                    <a:pt x="686" y="6105"/>
                  </a:cubicBezTo>
                  <a:cubicBezTo>
                    <a:pt x="865" y="4347"/>
                    <a:pt x="1669" y="2708"/>
                    <a:pt x="2951" y="1516"/>
                  </a:cubicBezTo>
                  <a:cubicBezTo>
                    <a:pt x="3986" y="582"/>
                    <a:pt x="5195" y="198"/>
                    <a:pt x="6437" y="198"/>
                  </a:cubicBezTo>
                  <a:close/>
                  <a:moveTo>
                    <a:pt x="6457" y="0"/>
                  </a:moveTo>
                  <a:cubicBezTo>
                    <a:pt x="5636" y="0"/>
                    <a:pt x="4821" y="151"/>
                    <a:pt x="4053" y="503"/>
                  </a:cubicBezTo>
                  <a:cubicBezTo>
                    <a:pt x="2474" y="1278"/>
                    <a:pt x="1282" y="2678"/>
                    <a:pt x="716" y="4317"/>
                  </a:cubicBezTo>
                  <a:cubicBezTo>
                    <a:pt x="60" y="6105"/>
                    <a:pt x="1" y="8042"/>
                    <a:pt x="597" y="9859"/>
                  </a:cubicBezTo>
                  <a:cubicBezTo>
                    <a:pt x="1550" y="12422"/>
                    <a:pt x="4172" y="14090"/>
                    <a:pt x="6705" y="14835"/>
                  </a:cubicBezTo>
                  <a:lnTo>
                    <a:pt x="6871" y="14863"/>
                  </a:lnTo>
                  <a:lnTo>
                    <a:pt x="6871" y="14863"/>
                  </a:lnTo>
                  <a:cubicBezTo>
                    <a:pt x="6875" y="14864"/>
                    <a:pt x="6879" y="14864"/>
                    <a:pt x="6884" y="14865"/>
                  </a:cubicBezTo>
                  <a:cubicBezTo>
                    <a:pt x="6884" y="14865"/>
                    <a:pt x="6884" y="14865"/>
                    <a:pt x="6884" y="14865"/>
                  </a:cubicBezTo>
                  <a:lnTo>
                    <a:pt x="6884" y="14865"/>
                  </a:lnTo>
                  <a:cubicBezTo>
                    <a:pt x="6884" y="14865"/>
                    <a:pt x="6884" y="14865"/>
                    <a:pt x="6885" y="14865"/>
                  </a:cubicBezTo>
                  <a:lnTo>
                    <a:pt x="6885" y="14865"/>
                  </a:lnTo>
                  <a:cubicBezTo>
                    <a:pt x="7274" y="14942"/>
                    <a:pt x="7666" y="14979"/>
                    <a:pt x="8054" y="14979"/>
                  </a:cubicBezTo>
                  <a:cubicBezTo>
                    <a:pt x="9328" y="14979"/>
                    <a:pt x="10571" y="14576"/>
                    <a:pt x="11621" y="13822"/>
                  </a:cubicBezTo>
                  <a:cubicBezTo>
                    <a:pt x="12843" y="12869"/>
                    <a:pt x="13856" y="11677"/>
                    <a:pt x="14571" y="10306"/>
                  </a:cubicBezTo>
                  <a:cubicBezTo>
                    <a:pt x="14869" y="9770"/>
                    <a:pt x="15137" y="9204"/>
                    <a:pt x="15346" y="8638"/>
                  </a:cubicBezTo>
                  <a:cubicBezTo>
                    <a:pt x="15525" y="8310"/>
                    <a:pt x="15614" y="7923"/>
                    <a:pt x="15674" y="7535"/>
                  </a:cubicBezTo>
                  <a:cubicBezTo>
                    <a:pt x="15674" y="7029"/>
                    <a:pt x="15555" y="6492"/>
                    <a:pt x="15316" y="6045"/>
                  </a:cubicBezTo>
                  <a:cubicBezTo>
                    <a:pt x="15018" y="5360"/>
                    <a:pt x="14631" y="4734"/>
                    <a:pt x="14184" y="4168"/>
                  </a:cubicBezTo>
                  <a:cubicBezTo>
                    <a:pt x="13022" y="2649"/>
                    <a:pt x="11502" y="1457"/>
                    <a:pt x="9744" y="712"/>
                  </a:cubicBezTo>
                  <a:cubicBezTo>
                    <a:pt x="8712" y="282"/>
                    <a:pt x="7580" y="0"/>
                    <a:pt x="6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2"/>
            <p:cNvSpPr/>
            <p:nvPr/>
          </p:nvSpPr>
          <p:spPr>
            <a:xfrm>
              <a:off x="3870543" y="2324664"/>
              <a:ext cx="286075" cy="248100"/>
            </a:xfrm>
            <a:custGeom>
              <a:avLst/>
              <a:gdLst/>
              <a:ahLst/>
              <a:cxnLst/>
              <a:rect l="l" t="t" r="r" b="b"/>
              <a:pathLst>
                <a:path w="11443" h="9924" extrusionOk="0">
                  <a:moveTo>
                    <a:pt x="6972" y="217"/>
                  </a:moveTo>
                  <a:cubicBezTo>
                    <a:pt x="7693" y="217"/>
                    <a:pt x="8417" y="390"/>
                    <a:pt x="9058" y="686"/>
                  </a:cubicBezTo>
                  <a:cubicBezTo>
                    <a:pt x="9565" y="954"/>
                    <a:pt x="9803" y="1580"/>
                    <a:pt x="10072" y="2087"/>
                  </a:cubicBezTo>
                  <a:cubicBezTo>
                    <a:pt x="11055" y="4113"/>
                    <a:pt x="11442" y="6765"/>
                    <a:pt x="9535" y="8404"/>
                  </a:cubicBezTo>
                  <a:cubicBezTo>
                    <a:pt x="9058" y="8731"/>
                    <a:pt x="8552" y="9000"/>
                    <a:pt x="8016" y="9238"/>
                  </a:cubicBezTo>
                  <a:cubicBezTo>
                    <a:pt x="7333" y="9560"/>
                    <a:pt x="6591" y="9713"/>
                    <a:pt x="5849" y="9713"/>
                  </a:cubicBezTo>
                  <a:cubicBezTo>
                    <a:pt x="5425" y="9713"/>
                    <a:pt x="5001" y="9663"/>
                    <a:pt x="4589" y="9566"/>
                  </a:cubicBezTo>
                  <a:cubicBezTo>
                    <a:pt x="2503" y="8910"/>
                    <a:pt x="715" y="6526"/>
                    <a:pt x="954" y="4292"/>
                  </a:cubicBezTo>
                  <a:cubicBezTo>
                    <a:pt x="1252" y="1699"/>
                    <a:pt x="4172" y="329"/>
                    <a:pt x="6526" y="239"/>
                  </a:cubicBezTo>
                  <a:cubicBezTo>
                    <a:pt x="6674" y="224"/>
                    <a:pt x="6823" y="217"/>
                    <a:pt x="6972" y="217"/>
                  </a:cubicBezTo>
                  <a:close/>
                  <a:moveTo>
                    <a:pt x="7062" y="1"/>
                  </a:moveTo>
                  <a:cubicBezTo>
                    <a:pt x="5781" y="1"/>
                    <a:pt x="4500" y="269"/>
                    <a:pt x="3338" y="865"/>
                  </a:cubicBezTo>
                  <a:cubicBezTo>
                    <a:pt x="2205" y="1461"/>
                    <a:pt x="1133" y="2355"/>
                    <a:pt x="745" y="3606"/>
                  </a:cubicBezTo>
                  <a:cubicBezTo>
                    <a:pt x="0" y="5930"/>
                    <a:pt x="1639" y="8463"/>
                    <a:pt x="3695" y="9476"/>
                  </a:cubicBezTo>
                  <a:cubicBezTo>
                    <a:pt x="4309" y="9788"/>
                    <a:pt x="4984" y="9923"/>
                    <a:pt x="5671" y="9923"/>
                  </a:cubicBezTo>
                  <a:cubicBezTo>
                    <a:pt x="7139" y="9923"/>
                    <a:pt x="8669" y="9308"/>
                    <a:pt x="9805" y="8484"/>
                  </a:cubicBezTo>
                  <a:lnTo>
                    <a:pt x="9805" y="8484"/>
                  </a:lnTo>
                  <a:cubicBezTo>
                    <a:pt x="9816" y="8477"/>
                    <a:pt x="9826" y="8471"/>
                    <a:pt x="9833" y="8463"/>
                  </a:cubicBezTo>
                  <a:lnTo>
                    <a:pt x="9833" y="8463"/>
                  </a:lnTo>
                  <a:cubicBezTo>
                    <a:pt x="9833" y="8463"/>
                    <a:pt x="9833" y="8463"/>
                    <a:pt x="9833" y="8463"/>
                  </a:cubicBezTo>
                  <a:cubicBezTo>
                    <a:pt x="9865" y="8447"/>
                    <a:pt x="9879" y="8434"/>
                    <a:pt x="9880" y="8424"/>
                  </a:cubicBezTo>
                  <a:lnTo>
                    <a:pt x="9880" y="8424"/>
                  </a:lnTo>
                  <a:cubicBezTo>
                    <a:pt x="10774" y="7650"/>
                    <a:pt x="11264" y="6536"/>
                    <a:pt x="11293" y="5364"/>
                  </a:cubicBezTo>
                  <a:cubicBezTo>
                    <a:pt x="11263" y="4292"/>
                    <a:pt x="11025" y="3249"/>
                    <a:pt x="10578" y="2295"/>
                  </a:cubicBezTo>
                  <a:cubicBezTo>
                    <a:pt x="10429" y="1938"/>
                    <a:pt x="10250" y="1580"/>
                    <a:pt x="10042" y="1252"/>
                  </a:cubicBezTo>
                  <a:cubicBezTo>
                    <a:pt x="9923" y="1014"/>
                    <a:pt x="9774" y="805"/>
                    <a:pt x="9565" y="627"/>
                  </a:cubicBezTo>
                  <a:cubicBezTo>
                    <a:pt x="8880" y="120"/>
                    <a:pt x="7896" y="31"/>
                    <a:pt x="7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49"/>
          <p:cNvSpPr txBox="1">
            <a:spLocks noGrp="1"/>
          </p:cNvSpPr>
          <p:nvPr>
            <p:ph type="body" idx="2"/>
          </p:nvPr>
        </p:nvSpPr>
        <p:spPr>
          <a:xfrm>
            <a:off x="983729" y="1590130"/>
            <a:ext cx="7396364" cy="2853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indent="-457200" algn="r" rtl="1">
              <a:buFont typeface="Arial" panose="020B0604020202020204" pitchFamily="34" charset="0"/>
              <a:buChar char="•"/>
            </a:pPr>
            <a:r>
              <a:rPr lang="ar-JO" sz="2800" dirty="0">
                <a:cs typeface="+mj-cs"/>
              </a:rPr>
              <a:t>استخدام العبوات البلاستيكية والزجاجات والحاويات من المنتجات التي يعاد استخدامه.</a:t>
            </a:r>
          </a:p>
          <a:p>
            <a:pPr lvl="1" indent="-457200" algn="r" rtl="1">
              <a:buFont typeface="Arial" panose="020B0604020202020204" pitchFamily="34" charset="0"/>
              <a:buChar char="•"/>
            </a:pPr>
            <a:r>
              <a:rPr lang="ar-JO" sz="2800" dirty="0">
                <a:cs typeface="+mj-cs"/>
              </a:rPr>
              <a:t>شراء الملابس والأدوات المنزلية المستعملة.</a:t>
            </a:r>
          </a:p>
          <a:p>
            <a:pPr lvl="1" indent="-457200" algn="r" rtl="1">
              <a:buFont typeface="Arial" panose="020B0604020202020204" pitchFamily="34" charset="0"/>
              <a:buChar char="•"/>
            </a:pPr>
            <a:r>
              <a:rPr lang="ar-JO" sz="2800" dirty="0">
                <a:cs typeface="+mj-cs"/>
              </a:rPr>
              <a:t>إصلاح العناصر المكسورة بدلاً من استبدالها.</a:t>
            </a:r>
            <a:endParaRPr sz="2800" dirty="0">
              <a:cs typeface="+mj-cs"/>
            </a:endParaRPr>
          </a:p>
        </p:txBody>
      </p:sp>
      <p:grpSp>
        <p:nvGrpSpPr>
          <p:cNvPr id="1891" name="Google Shape;1891;p49"/>
          <p:cNvGrpSpPr/>
          <p:nvPr/>
        </p:nvGrpSpPr>
        <p:grpSpPr>
          <a:xfrm rot="1086421">
            <a:off x="6887375" y="-1257751"/>
            <a:ext cx="3406441" cy="3399387"/>
            <a:chOff x="6888464" y="-1383307"/>
            <a:chExt cx="3406361" cy="3399307"/>
          </a:xfrm>
        </p:grpSpPr>
        <p:grpSp>
          <p:nvGrpSpPr>
            <p:cNvPr id="1892" name="Google Shape;1892;p49"/>
            <p:cNvGrpSpPr/>
            <p:nvPr/>
          </p:nvGrpSpPr>
          <p:grpSpPr>
            <a:xfrm>
              <a:off x="7173820" y="-1293869"/>
              <a:ext cx="3061683" cy="3220448"/>
              <a:chOff x="7173820" y="-1293869"/>
              <a:chExt cx="3061683" cy="3220448"/>
            </a:xfrm>
          </p:grpSpPr>
          <p:sp>
            <p:nvSpPr>
              <p:cNvPr id="1893" name="Google Shape;1893;p49"/>
              <p:cNvSpPr/>
              <p:nvPr/>
            </p:nvSpPr>
            <p:spPr>
              <a:xfrm rot="-776719">
                <a:off x="7447222" y="-1046817"/>
                <a:ext cx="2514879" cy="2726346"/>
              </a:xfrm>
              <a:custGeom>
                <a:avLst/>
                <a:gdLst/>
                <a:ahLst/>
                <a:cxnLst/>
                <a:rect l="l" t="t" r="r" b="b"/>
                <a:pathLst>
                  <a:path w="62425" h="67670" extrusionOk="0">
                    <a:moveTo>
                      <a:pt x="42599" y="1"/>
                    </a:moveTo>
                    <a:cubicBezTo>
                      <a:pt x="33273" y="1"/>
                      <a:pt x="24436" y="5343"/>
                      <a:pt x="14889" y="5343"/>
                    </a:cubicBezTo>
                    <a:cubicBezTo>
                      <a:pt x="14388" y="5343"/>
                      <a:pt x="13885" y="5329"/>
                      <a:pt x="13379" y="5298"/>
                    </a:cubicBezTo>
                    <a:cubicBezTo>
                      <a:pt x="12134" y="5228"/>
                      <a:pt x="10849" y="5098"/>
                      <a:pt x="9587" y="5098"/>
                    </a:cubicBezTo>
                    <a:cubicBezTo>
                      <a:pt x="8161" y="5098"/>
                      <a:pt x="6763" y="5263"/>
                      <a:pt x="5483" y="5864"/>
                    </a:cubicBezTo>
                    <a:cubicBezTo>
                      <a:pt x="2831" y="7085"/>
                      <a:pt x="1252" y="9946"/>
                      <a:pt x="567" y="12806"/>
                    </a:cubicBezTo>
                    <a:cubicBezTo>
                      <a:pt x="1" y="15279"/>
                      <a:pt x="1" y="17812"/>
                      <a:pt x="537" y="20285"/>
                    </a:cubicBezTo>
                    <a:cubicBezTo>
                      <a:pt x="1461" y="24695"/>
                      <a:pt x="3993" y="28598"/>
                      <a:pt x="7658" y="31221"/>
                    </a:cubicBezTo>
                    <a:cubicBezTo>
                      <a:pt x="13350" y="35184"/>
                      <a:pt x="21603" y="35958"/>
                      <a:pt x="25209" y="41918"/>
                    </a:cubicBezTo>
                    <a:cubicBezTo>
                      <a:pt x="27801" y="46208"/>
                      <a:pt x="26937" y="51721"/>
                      <a:pt x="28337" y="56518"/>
                    </a:cubicBezTo>
                    <a:cubicBezTo>
                      <a:pt x="30524" y="64017"/>
                      <a:pt x="36902" y="67669"/>
                      <a:pt x="43484" y="67669"/>
                    </a:cubicBezTo>
                    <a:cubicBezTo>
                      <a:pt x="49010" y="67669"/>
                      <a:pt x="54680" y="65095"/>
                      <a:pt x="58134" y="60064"/>
                    </a:cubicBezTo>
                    <a:cubicBezTo>
                      <a:pt x="61531" y="55117"/>
                      <a:pt x="62425" y="48622"/>
                      <a:pt x="60875" y="42841"/>
                    </a:cubicBezTo>
                    <a:cubicBezTo>
                      <a:pt x="59713" y="38521"/>
                      <a:pt x="57300" y="34647"/>
                      <a:pt x="56108" y="30356"/>
                    </a:cubicBezTo>
                    <a:cubicBezTo>
                      <a:pt x="55274" y="27436"/>
                      <a:pt x="55005" y="24367"/>
                      <a:pt x="55363" y="21358"/>
                    </a:cubicBezTo>
                    <a:cubicBezTo>
                      <a:pt x="55840" y="16888"/>
                      <a:pt x="57598" y="12270"/>
                      <a:pt x="56197" y="7979"/>
                    </a:cubicBezTo>
                    <a:cubicBezTo>
                      <a:pt x="54767" y="3599"/>
                      <a:pt x="50208" y="828"/>
                      <a:pt x="45649" y="202"/>
                    </a:cubicBezTo>
                    <a:cubicBezTo>
                      <a:pt x="44626" y="63"/>
                      <a:pt x="43609" y="1"/>
                      <a:pt x="42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94" name="Google Shape;1894;p49"/>
              <p:cNvGrpSpPr/>
              <p:nvPr/>
            </p:nvGrpSpPr>
            <p:grpSpPr>
              <a:xfrm rot="8100000">
                <a:off x="8939114" y="1159920"/>
                <a:ext cx="70212" cy="266577"/>
                <a:chOff x="5735123" y="3863031"/>
                <a:chExt cx="70213" cy="266579"/>
              </a:xfrm>
            </p:grpSpPr>
            <p:sp>
              <p:nvSpPr>
                <p:cNvPr id="1895" name="Google Shape;1895;p49"/>
                <p:cNvSpPr/>
                <p:nvPr/>
              </p:nvSpPr>
              <p:spPr>
                <a:xfrm>
                  <a:off x="5744701" y="3863031"/>
                  <a:ext cx="60635" cy="16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" h="6480" extrusionOk="0">
                      <a:moveTo>
                        <a:pt x="880" y="0"/>
                      </a:moveTo>
                      <a:cubicBezTo>
                        <a:pt x="827" y="0"/>
                        <a:pt x="773" y="6"/>
                        <a:pt x="716" y="19"/>
                      </a:cubicBezTo>
                      <a:cubicBezTo>
                        <a:pt x="298" y="93"/>
                        <a:pt x="135" y="436"/>
                        <a:pt x="90" y="823"/>
                      </a:cubicBezTo>
                      <a:cubicBezTo>
                        <a:pt x="60" y="1077"/>
                        <a:pt x="60" y="1330"/>
                        <a:pt x="75" y="1583"/>
                      </a:cubicBezTo>
                      <a:cubicBezTo>
                        <a:pt x="135" y="2581"/>
                        <a:pt x="120" y="3564"/>
                        <a:pt x="30" y="4548"/>
                      </a:cubicBezTo>
                      <a:cubicBezTo>
                        <a:pt x="1" y="4905"/>
                        <a:pt x="15" y="5278"/>
                        <a:pt x="60" y="5635"/>
                      </a:cubicBezTo>
                      <a:cubicBezTo>
                        <a:pt x="120" y="6067"/>
                        <a:pt x="343" y="6410"/>
                        <a:pt x="805" y="6470"/>
                      </a:cubicBezTo>
                      <a:cubicBezTo>
                        <a:pt x="850" y="6476"/>
                        <a:pt x="895" y="6479"/>
                        <a:pt x="939" y="6479"/>
                      </a:cubicBezTo>
                      <a:cubicBezTo>
                        <a:pt x="1309" y="6479"/>
                        <a:pt x="1655" y="6262"/>
                        <a:pt x="1788" y="5903"/>
                      </a:cubicBezTo>
                      <a:cubicBezTo>
                        <a:pt x="1937" y="5620"/>
                        <a:pt x="2056" y="5308"/>
                        <a:pt x="2131" y="4995"/>
                      </a:cubicBezTo>
                      <a:cubicBezTo>
                        <a:pt x="2354" y="3654"/>
                        <a:pt x="2265" y="2268"/>
                        <a:pt x="1848" y="972"/>
                      </a:cubicBezTo>
                      <a:cubicBezTo>
                        <a:pt x="1788" y="838"/>
                        <a:pt x="1729" y="689"/>
                        <a:pt x="1669" y="555"/>
                      </a:cubicBezTo>
                      <a:cubicBezTo>
                        <a:pt x="1439" y="223"/>
                        <a:pt x="1198" y="0"/>
                        <a:pt x="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49"/>
                <p:cNvSpPr/>
                <p:nvPr/>
              </p:nvSpPr>
              <p:spPr>
                <a:xfrm>
                  <a:off x="5735123" y="4069722"/>
                  <a:ext cx="48354" cy="5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2326" extrusionOk="0">
                      <a:moveTo>
                        <a:pt x="1026" y="0"/>
                      </a:moveTo>
                      <a:cubicBezTo>
                        <a:pt x="855" y="0"/>
                        <a:pt x="683" y="69"/>
                        <a:pt x="551" y="214"/>
                      </a:cubicBezTo>
                      <a:cubicBezTo>
                        <a:pt x="164" y="617"/>
                        <a:pt x="0" y="1168"/>
                        <a:pt x="89" y="1719"/>
                      </a:cubicBezTo>
                      <a:cubicBezTo>
                        <a:pt x="132" y="2084"/>
                        <a:pt x="447" y="2326"/>
                        <a:pt x="781" y="2326"/>
                      </a:cubicBezTo>
                      <a:cubicBezTo>
                        <a:pt x="910" y="2326"/>
                        <a:pt x="1042" y="2290"/>
                        <a:pt x="1162" y="2211"/>
                      </a:cubicBezTo>
                      <a:cubicBezTo>
                        <a:pt x="1639" y="1913"/>
                        <a:pt x="1877" y="795"/>
                        <a:pt x="1579" y="319"/>
                      </a:cubicBezTo>
                      <a:cubicBezTo>
                        <a:pt x="1454" y="111"/>
                        <a:pt x="1242" y="0"/>
                        <a:pt x="1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97" name="Google Shape;1897;p49"/>
            <p:cNvSpPr/>
            <p:nvPr/>
          </p:nvSpPr>
          <p:spPr>
            <a:xfrm rot="-2539449">
              <a:off x="7360537" y="-861338"/>
              <a:ext cx="2462217" cy="2355370"/>
            </a:xfrm>
            <a:custGeom>
              <a:avLst/>
              <a:gdLst/>
              <a:ahLst/>
              <a:cxnLst/>
              <a:rect l="l" t="t" r="r" b="b"/>
              <a:pathLst>
                <a:path w="61114" h="58462" fill="none" extrusionOk="0">
                  <a:moveTo>
                    <a:pt x="2920" y="14929"/>
                  </a:moveTo>
                  <a:cubicBezTo>
                    <a:pt x="4231" y="18594"/>
                    <a:pt x="7479" y="21216"/>
                    <a:pt x="10995" y="22825"/>
                  </a:cubicBezTo>
                  <a:cubicBezTo>
                    <a:pt x="13617" y="24047"/>
                    <a:pt x="16478" y="24821"/>
                    <a:pt x="18951" y="26341"/>
                  </a:cubicBezTo>
                  <a:cubicBezTo>
                    <a:pt x="22735" y="28695"/>
                    <a:pt x="25298" y="32598"/>
                    <a:pt x="25953" y="37008"/>
                  </a:cubicBezTo>
                  <a:cubicBezTo>
                    <a:pt x="26340" y="39600"/>
                    <a:pt x="26013" y="42223"/>
                    <a:pt x="26251" y="44815"/>
                  </a:cubicBezTo>
                  <a:cubicBezTo>
                    <a:pt x="26579" y="48778"/>
                    <a:pt x="28277" y="52741"/>
                    <a:pt x="31495" y="55065"/>
                  </a:cubicBezTo>
                  <a:cubicBezTo>
                    <a:pt x="33641" y="56614"/>
                    <a:pt x="36263" y="57359"/>
                    <a:pt x="38885" y="57627"/>
                  </a:cubicBezTo>
                  <a:cubicBezTo>
                    <a:pt x="46185" y="58462"/>
                    <a:pt x="54320" y="55601"/>
                    <a:pt x="57925" y="49195"/>
                  </a:cubicBezTo>
                  <a:cubicBezTo>
                    <a:pt x="61113" y="43474"/>
                    <a:pt x="60160" y="36412"/>
                    <a:pt x="58580" y="30066"/>
                  </a:cubicBezTo>
                  <a:cubicBezTo>
                    <a:pt x="57001" y="23749"/>
                    <a:pt x="54856" y="17253"/>
                    <a:pt x="55899" y="10817"/>
                  </a:cubicBezTo>
                  <a:cubicBezTo>
                    <a:pt x="56286" y="8612"/>
                    <a:pt x="56971" y="6348"/>
                    <a:pt x="56227" y="4232"/>
                  </a:cubicBezTo>
                  <a:cubicBezTo>
                    <a:pt x="55213" y="1342"/>
                    <a:pt x="51757" y="1"/>
                    <a:pt x="48688" y="239"/>
                  </a:cubicBezTo>
                  <a:cubicBezTo>
                    <a:pt x="45619" y="448"/>
                    <a:pt x="42788" y="1818"/>
                    <a:pt x="39838" y="2712"/>
                  </a:cubicBezTo>
                  <a:cubicBezTo>
                    <a:pt x="35488" y="4023"/>
                    <a:pt x="30870" y="4292"/>
                    <a:pt x="26370" y="3517"/>
                  </a:cubicBezTo>
                  <a:cubicBezTo>
                    <a:pt x="22556" y="2861"/>
                    <a:pt x="18862" y="1431"/>
                    <a:pt x="14958" y="1103"/>
                  </a:cubicBezTo>
                  <a:cubicBezTo>
                    <a:pt x="7420" y="537"/>
                    <a:pt x="0" y="6765"/>
                    <a:pt x="2920" y="14929"/>
                  </a:cubicBezTo>
                  <a:close/>
                </a:path>
              </a:pathLst>
            </a:custGeom>
            <a:noFill/>
            <a:ln w="9675" cap="flat" cmpd="sng">
              <a:solidFill>
                <a:schemeClr val="accent1"/>
              </a:solidFill>
              <a:prstDash val="solid"/>
              <a:miter lim="297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8" name="Google Shape;1898;p49"/>
            <p:cNvGrpSpPr/>
            <p:nvPr/>
          </p:nvGrpSpPr>
          <p:grpSpPr>
            <a:xfrm rot="-3298310">
              <a:off x="8268470" y="-365522"/>
              <a:ext cx="781177" cy="840852"/>
              <a:chOff x="8604632" y="-457076"/>
              <a:chExt cx="781149" cy="840821"/>
            </a:xfrm>
          </p:grpSpPr>
          <p:sp>
            <p:nvSpPr>
              <p:cNvPr id="1899" name="Google Shape;1899;p49"/>
              <p:cNvSpPr/>
              <p:nvPr/>
            </p:nvSpPr>
            <p:spPr>
              <a:xfrm>
                <a:off x="8617645" y="162156"/>
                <a:ext cx="91775" cy="7663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902" extrusionOk="0">
                    <a:moveTo>
                      <a:pt x="958" y="0"/>
                    </a:moveTo>
                    <a:cubicBezTo>
                      <a:pt x="479" y="0"/>
                      <a:pt x="1" y="856"/>
                      <a:pt x="362" y="1556"/>
                    </a:cubicBezTo>
                    <a:cubicBezTo>
                      <a:pt x="486" y="1794"/>
                      <a:pt x="716" y="1901"/>
                      <a:pt x="956" y="1901"/>
                    </a:cubicBezTo>
                    <a:cubicBezTo>
                      <a:pt x="1585" y="1901"/>
                      <a:pt x="2278" y="1169"/>
                      <a:pt x="1286" y="155"/>
                    </a:cubicBezTo>
                    <a:cubicBezTo>
                      <a:pt x="1184" y="47"/>
                      <a:pt x="1071" y="0"/>
                      <a:pt x="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49"/>
              <p:cNvSpPr/>
              <p:nvPr/>
            </p:nvSpPr>
            <p:spPr>
              <a:xfrm>
                <a:off x="8805309" y="295309"/>
                <a:ext cx="134480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195" extrusionOk="0">
                    <a:moveTo>
                      <a:pt x="1367" y="1"/>
                    </a:moveTo>
                    <a:cubicBezTo>
                      <a:pt x="636" y="1"/>
                      <a:pt x="0" y="1354"/>
                      <a:pt x="1008" y="2035"/>
                    </a:cubicBezTo>
                    <a:cubicBezTo>
                      <a:pt x="1183" y="2145"/>
                      <a:pt x="1368" y="2194"/>
                      <a:pt x="1547" y="2194"/>
                    </a:cubicBezTo>
                    <a:cubicBezTo>
                      <a:pt x="2524" y="2194"/>
                      <a:pt x="3337" y="744"/>
                      <a:pt x="1574" y="38"/>
                    </a:cubicBezTo>
                    <a:cubicBezTo>
                      <a:pt x="1505" y="13"/>
                      <a:pt x="1436" y="1"/>
                      <a:pt x="1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9"/>
              <p:cNvSpPr/>
              <p:nvPr/>
            </p:nvSpPr>
            <p:spPr>
              <a:xfrm>
                <a:off x="8604632" y="-232871"/>
                <a:ext cx="102935" cy="11067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2747" extrusionOk="0">
                    <a:moveTo>
                      <a:pt x="1324" y="1"/>
                    </a:moveTo>
                    <a:cubicBezTo>
                      <a:pt x="1290" y="1"/>
                      <a:pt x="1255" y="3"/>
                      <a:pt x="1222" y="8"/>
                    </a:cubicBezTo>
                    <a:cubicBezTo>
                      <a:pt x="149" y="127"/>
                      <a:pt x="0" y="991"/>
                      <a:pt x="179" y="2154"/>
                    </a:cubicBezTo>
                    <a:cubicBezTo>
                      <a:pt x="255" y="2576"/>
                      <a:pt x="551" y="2746"/>
                      <a:pt x="905" y="2746"/>
                    </a:cubicBezTo>
                    <a:cubicBezTo>
                      <a:pt x="1524" y="2746"/>
                      <a:pt x="2319" y="2224"/>
                      <a:pt x="2414" y="1617"/>
                    </a:cubicBezTo>
                    <a:cubicBezTo>
                      <a:pt x="2554" y="690"/>
                      <a:pt x="1899" y="1"/>
                      <a:pt x="1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9"/>
              <p:cNvSpPr/>
              <p:nvPr/>
            </p:nvSpPr>
            <p:spPr>
              <a:xfrm>
                <a:off x="8790684" y="-457076"/>
                <a:ext cx="142376" cy="145729"/>
              </a:xfrm>
              <a:custGeom>
                <a:avLst/>
                <a:gdLst/>
                <a:ahLst/>
                <a:cxnLst/>
                <a:rect l="l" t="t" r="r" b="b"/>
                <a:pathLst>
                  <a:path w="3534" h="3617" extrusionOk="0">
                    <a:moveTo>
                      <a:pt x="1139" y="0"/>
                    </a:moveTo>
                    <a:cubicBezTo>
                      <a:pt x="1127" y="0"/>
                      <a:pt x="1115" y="1"/>
                      <a:pt x="1103" y="1"/>
                    </a:cubicBezTo>
                    <a:cubicBezTo>
                      <a:pt x="60" y="61"/>
                      <a:pt x="1" y="1193"/>
                      <a:pt x="150" y="1849"/>
                    </a:cubicBezTo>
                    <a:cubicBezTo>
                      <a:pt x="292" y="2467"/>
                      <a:pt x="947" y="3616"/>
                      <a:pt x="1766" y="3616"/>
                    </a:cubicBezTo>
                    <a:cubicBezTo>
                      <a:pt x="1974" y="3616"/>
                      <a:pt x="2191" y="3543"/>
                      <a:pt x="2414" y="3368"/>
                    </a:cubicBezTo>
                    <a:cubicBezTo>
                      <a:pt x="3533" y="2514"/>
                      <a:pt x="2178" y="0"/>
                      <a:pt x="1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9"/>
              <p:cNvSpPr/>
              <p:nvPr/>
            </p:nvSpPr>
            <p:spPr>
              <a:xfrm>
                <a:off x="9263669" y="116510"/>
                <a:ext cx="122111" cy="12917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3206" extrusionOk="0">
                    <a:moveTo>
                      <a:pt x="1533" y="0"/>
                    </a:moveTo>
                    <a:cubicBezTo>
                      <a:pt x="1499" y="0"/>
                      <a:pt x="1464" y="3"/>
                      <a:pt x="1431" y="7"/>
                    </a:cubicBezTo>
                    <a:cubicBezTo>
                      <a:pt x="179" y="186"/>
                      <a:pt x="0" y="1169"/>
                      <a:pt x="239" y="2510"/>
                    </a:cubicBezTo>
                    <a:cubicBezTo>
                      <a:pt x="325" y="3006"/>
                      <a:pt x="666" y="3206"/>
                      <a:pt x="1075" y="3206"/>
                    </a:cubicBezTo>
                    <a:cubicBezTo>
                      <a:pt x="1795" y="3206"/>
                      <a:pt x="2728" y="2587"/>
                      <a:pt x="2861" y="1884"/>
                    </a:cubicBezTo>
                    <a:cubicBezTo>
                      <a:pt x="3031" y="808"/>
                      <a:pt x="2204" y="0"/>
                      <a:pt x="1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9"/>
              <p:cNvSpPr/>
              <p:nvPr/>
            </p:nvSpPr>
            <p:spPr>
              <a:xfrm>
                <a:off x="8937495" y="-208053"/>
                <a:ext cx="179763" cy="16257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035" extrusionOk="0">
                    <a:moveTo>
                      <a:pt x="2115" y="0"/>
                    </a:moveTo>
                    <a:cubicBezTo>
                      <a:pt x="1605" y="0"/>
                      <a:pt x="1084" y="161"/>
                      <a:pt x="737" y="495"/>
                    </a:cubicBezTo>
                    <a:cubicBezTo>
                      <a:pt x="1" y="1202"/>
                      <a:pt x="1201" y="4035"/>
                      <a:pt x="2498" y="4035"/>
                    </a:cubicBezTo>
                    <a:cubicBezTo>
                      <a:pt x="2566" y="4035"/>
                      <a:pt x="2635" y="4027"/>
                      <a:pt x="2703" y="4011"/>
                    </a:cubicBezTo>
                    <a:cubicBezTo>
                      <a:pt x="4074" y="3713"/>
                      <a:pt x="4461" y="2163"/>
                      <a:pt x="3597" y="703"/>
                    </a:cubicBezTo>
                    <a:cubicBezTo>
                      <a:pt x="3351" y="243"/>
                      <a:pt x="2741" y="0"/>
                      <a:pt x="2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9"/>
              <p:cNvSpPr/>
              <p:nvPr/>
            </p:nvSpPr>
            <p:spPr>
              <a:xfrm>
                <a:off x="8990474" y="198053"/>
                <a:ext cx="112040" cy="9379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328" extrusionOk="0">
                    <a:moveTo>
                      <a:pt x="1169" y="1"/>
                    </a:moveTo>
                    <a:cubicBezTo>
                      <a:pt x="583" y="1"/>
                      <a:pt x="0" y="1047"/>
                      <a:pt x="435" y="1916"/>
                    </a:cubicBezTo>
                    <a:cubicBezTo>
                      <a:pt x="589" y="2200"/>
                      <a:pt x="868" y="2328"/>
                      <a:pt x="1157" y="2328"/>
                    </a:cubicBezTo>
                    <a:cubicBezTo>
                      <a:pt x="1929" y="2328"/>
                      <a:pt x="2781" y="1423"/>
                      <a:pt x="1567" y="188"/>
                    </a:cubicBezTo>
                    <a:cubicBezTo>
                      <a:pt x="1443" y="58"/>
                      <a:pt x="1306" y="1"/>
                      <a:pt x="1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49"/>
              <p:cNvSpPr/>
              <p:nvPr/>
            </p:nvSpPr>
            <p:spPr>
              <a:xfrm>
                <a:off x="8799628" y="-25507"/>
                <a:ext cx="134157" cy="8751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72" extrusionOk="0">
                    <a:moveTo>
                      <a:pt x="1341" y="1"/>
                    </a:moveTo>
                    <a:cubicBezTo>
                      <a:pt x="617" y="1"/>
                      <a:pt x="1" y="1337"/>
                      <a:pt x="1000" y="2012"/>
                    </a:cubicBezTo>
                    <a:cubicBezTo>
                      <a:pt x="1176" y="2123"/>
                      <a:pt x="1360" y="2172"/>
                      <a:pt x="1539" y="2172"/>
                    </a:cubicBezTo>
                    <a:cubicBezTo>
                      <a:pt x="2517" y="2172"/>
                      <a:pt x="3329" y="726"/>
                      <a:pt x="1566" y="46"/>
                    </a:cubicBezTo>
                    <a:cubicBezTo>
                      <a:pt x="1491" y="15"/>
                      <a:pt x="1415" y="1"/>
                      <a:pt x="13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07" name="Google Shape;1907;p49"/>
          <p:cNvSpPr/>
          <p:nvPr/>
        </p:nvSpPr>
        <p:spPr>
          <a:xfrm flipH="1">
            <a:off x="7384398" y="1172240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6663E9-039F-401F-9063-01D797367E5B}"/>
              </a:ext>
            </a:extLst>
          </p:cNvPr>
          <p:cNvSpPr/>
          <p:nvPr/>
        </p:nvSpPr>
        <p:spPr>
          <a:xfrm>
            <a:off x="1542434" y="335667"/>
            <a:ext cx="65106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altLang="en-US" sz="3600" b="1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كيف يمكننا حل مشكلة التخلص من النفايات؟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p66"/>
          <p:cNvSpPr txBox="1">
            <a:spLocks noGrp="1"/>
          </p:cNvSpPr>
          <p:nvPr>
            <p:ph type="title"/>
          </p:nvPr>
        </p:nvSpPr>
        <p:spPr>
          <a:xfrm>
            <a:off x="2501946" y="1053545"/>
            <a:ext cx="5148253" cy="11815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ar" sz="3600" b="1" dirty="0">
                <a:latin typeface="Chalkboard SE" panose="03050602040202020205" pitchFamily="66" charset="77"/>
                <a:cs typeface="+mj-cs"/>
              </a:rPr>
              <a:t>ما هو </a:t>
            </a:r>
            <a:r>
              <a:rPr lang="ar-JO" sz="3600" b="1" dirty="0">
                <a:latin typeface="Chalkboard SE" panose="03050602040202020205" pitchFamily="66" charset="77"/>
                <a:cs typeface="+mj-cs"/>
              </a:rPr>
              <a:t>اسوأ انواع </a:t>
            </a:r>
            <a:r>
              <a:rPr lang="ar" sz="3600" b="1" dirty="0">
                <a:latin typeface="Chalkboard SE" panose="03050602040202020205" pitchFamily="66" charset="77"/>
                <a:cs typeface="+mj-cs"/>
              </a:rPr>
              <a:t>التلوث</a:t>
            </a:r>
            <a:r>
              <a:rPr lang="ar-JO" sz="3600" b="1" dirty="0">
                <a:latin typeface="Chalkboard SE" panose="03050602040202020205" pitchFamily="66" charset="77"/>
                <a:cs typeface="+mj-cs"/>
              </a:rPr>
              <a:t>؟</a:t>
            </a:r>
            <a:endParaRPr sz="3600" b="1" dirty="0">
              <a:latin typeface="Chalkboard SE" panose="03050602040202020205" pitchFamily="66" charset="77"/>
            </a:endParaRPr>
          </a:p>
        </p:txBody>
      </p:sp>
      <p:sp>
        <p:nvSpPr>
          <p:cNvPr id="2628" name="Google Shape;2628;p66"/>
          <p:cNvSpPr txBox="1">
            <a:spLocks noGrp="1"/>
          </p:cNvSpPr>
          <p:nvPr>
            <p:ph type="subTitle" idx="1"/>
          </p:nvPr>
        </p:nvSpPr>
        <p:spPr>
          <a:xfrm>
            <a:off x="2841301" y="2367432"/>
            <a:ext cx="4566160" cy="2103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ar-JO" sz="2400" dirty="0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جميع الانواع سيئة لكن ا</a:t>
            </a:r>
            <a:r>
              <a:rPr lang="ar" sz="2400" dirty="0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لآثار الصحية لتلوث الهواء خطيرة – </a:t>
            </a:r>
            <a:r>
              <a:rPr lang="ar-JO" sz="2400" dirty="0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حيث أن </a:t>
            </a:r>
            <a:r>
              <a:rPr lang="ar" sz="2400" dirty="0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ثلث الوفيات ناجمة عن</a:t>
            </a:r>
            <a:r>
              <a:rPr lang="ar-JO" sz="2400" dirty="0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 </a:t>
            </a:r>
            <a:r>
              <a:rPr lang="ar" sz="2400" dirty="0"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سرطان الرئة وأمراض القلب وكلها بسبب تلوث الهواء</a:t>
            </a:r>
            <a:r>
              <a:rPr lang="a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629" name="Google Shape;2629;p66"/>
          <p:cNvGrpSpPr/>
          <p:nvPr/>
        </p:nvGrpSpPr>
        <p:grpSpPr>
          <a:xfrm>
            <a:off x="-323758" y="1631754"/>
            <a:ext cx="2853267" cy="2845712"/>
            <a:chOff x="1288400" y="896999"/>
            <a:chExt cx="3121737" cy="3113470"/>
          </a:xfrm>
        </p:grpSpPr>
        <p:sp>
          <p:nvSpPr>
            <p:cNvPr id="2630" name="Google Shape;2630;p66"/>
            <p:cNvSpPr/>
            <p:nvPr/>
          </p:nvSpPr>
          <p:spPr>
            <a:xfrm>
              <a:off x="1296177" y="896999"/>
              <a:ext cx="3113960" cy="3113470"/>
            </a:xfrm>
            <a:custGeom>
              <a:avLst/>
              <a:gdLst/>
              <a:ahLst/>
              <a:cxnLst/>
              <a:rect l="l" t="t" r="r" b="b"/>
              <a:pathLst>
                <a:path w="95301" h="95286" extrusionOk="0">
                  <a:moveTo>
                    <a:pt x="47658" y="1"/>
                  </a:moveTo>
                  <a:cubicBezTo>
                    <a:pt x="21334" y="1"/>
                    <a:pt x="1" y="21334"/>
                    <a:pt x="1" y="47643"/>
                  </a:cubicBezTo>
                  <a:cubicBezTo>
                    <a:pt x="1" y="73952"/>
                    <a:pt x="21334" y="95285"/>
                    <a:pt x="47658" y="95285"/>
                  </a:cubicBezTo>
                  <a:cubicBezTo>
                    <a:pt x="73967" y="95285"/>
                    <a:pt x="95301" y="73952"/>
                    <a:pt x="95301" y="47643"/>
                  </a:cubicBezTo>
                  <a:cubicBezTo>
                    <a:pt x="95301" y="21334"/>
                    <a:pt x="73967" y="1"/>
                    <a:pt x="47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6"/>
            <p:cNvSpPr/>
            <p:nvPr/>
          </p:nvSpPr>
          <p:spPr>
            <a:xfrm>
              <a:off x="1319539" y="1604284"/>
              <a:ext cx="1029099" cy="884610"/>
            </a:xfrm>
            <a:custGeom>
              <a:avLst/>
              <a:gdLst/>
              <a:ahLst/>
              <a:cxnLst/>
              <a:rect l="l" t="t" r="r" b="b"/>
              <a:pathLst>
                <a:path w="31495" h="27073" extrusionOk="0">
                  <a:moveTo>
                    <a:pt x="19302" y="1"/>
                  </a:moveTo>
                  <a:cubicBezTo>
                    <a:pt x="18225" y="1"/>
                    <a:pt x="16739" y="716"/>
                    <a:pt x="15584" y="969"/>
                  </a:cubicBezTo>
                  <a:cubicBezTo>
                    <a:pt x="13841" y="1357"/>
                    <a:pt x="11859" y="1461"/>
                    <a:pt x="10236" y="2295"/>
                  </a:cubicBezTo>
                  <a:cubicBezTo>
                    <a:pt x="9059" y="2891"/>
                    <a:pt x="8359" y="4351"/>
                    <a:pt x="7345" y="4619"/>
                  </a:cubicBezTo>
                  <a:cubicBezTo>
                    <a:pt x="7317" y="4627"/>
                    <a:pt x="7280" y="4631"/>
                    <a:pt x="7235" y="4631"/>
                  </a:cubicBezTo>
                  <a:cubicBezTo>
                    <a:pt x="6859" y="4631"/>
                    <a:pt x="5931" y="4361"/>
                    <a:pt x="4694" y="3949"/>
                  </a:cubicBezTo>
                  <a:cubicBezTo>
                    <a:pt x="1982" y="7882"/>
                    <a:pt x="686" y="12619"/>
                    <a:pt x="1" y="17759"/>
                  </a:cubicBezTo>
                  <a:cubicBezTo>
                    <a:pt x="11612" y="22171"/>
                    <a:pt x="23510" y="27073"/>
                    <a:pt x="26353" y="27073"/>
                  </a:cubicBezTo>
                  <a:cubicBezTo>
                    <a:pt x="26688" y="27073"/>
                    <a:pt x="26897" y="27005"/>
                    <a:pt x="26966" y="26861"/>
                  </a:cubicBezTo>
                  <a:cubicBezTo>
                    <a:pt x="28530" y="23613"/>
                    <a:pt x="21960" y="21364"/>
                    <a:pt x="21021" y="19681"/>
                  </a:cubicBezTo>
                  <a:cubicBezTo>
                    <a:pt x="24001" y="19263"/>
                    <a:pt x="31077" y="19949"/>
                    <a:pt x="31077" y="17833"/>
                  </a:cubicBezTo>
                  <a:cubicBezTo>
                    <a:pt x="31077" y="15605"/>
                    <a:pt x="27391" y="15242"/>
                    <a:pt x="25122" y="15242"/>
                  </a:cubicBezTo>
                  <a:cubicBezTo>
                    <a:pt x="24843" y="15242"/>
                    <a:pt x="24585" y="15248"/>
                    <a:pt x="24358" y="15256"/>
                  </a:cubicBezTo>
                  <a:cubicBezTo>
                    <a:pt x="26876" y="13692"/>
                    <a:pt x="31494" y="9938"/>
                    <a:pt x="30258" y="7479"/>
                  </a:cubicBezTo>
                  <a:cubicBezTo>
                    <a:pt x="30101" y="7166"/>
                    <a:pt x="29841" y="7052"/>
                    <a:pt x="29523" y="7052"/>
                  </a:cubicBezTo>
                  <a:cubicBezTo>
                    <a:pt x="28994" y="7052"/>
                    <a:pt x="28302" y="7366"/>
                    <a:pt x="27651" y="7599"/>
                  </a:cubicBezTo>
                  <a:cubicBezTo>
                    <a:pt x="28470" y="6213"/>
                    <a:pt x="29617" y="4217"/>
                    <a:pt x="28470" y="3085"/>
                  </a:cubicBezTo>
                  <a:cubicBezTo>
                    <a:pt x="28173" y="2795"/>
                    <a:pt x="27862" y="2671"/>
                    <a:pt x="27541" y="2671"/>
                  </a:cubicBezTo>
                  <a:cubicBezTo>
                    <a:pt x="25895" y="2671"/>
                    <a:pt x="23983" y="5922"/>
                    <a:pt x="22362" y="6794"/>
                  </a:cubicBezTo>
                  <a:cubicBezTo>
                    <a:pt x="21081" y="7481"/>
                    <a:pt x="19797" y="7851"/>
                    <a:pt x="18601" y="7851"/>
                  </a:cubicBezTo>
                  <a:cubicBezTo>
                    <a:pt x="17281" y="7851"/>
                    <a:pt x="16070" y="7399"/>
                    <a:pt x="15092" y="6422"/>
                  </a:cubicBezTo>
                  <a:cubicBezTo>
                    <a:pt x="16195" y="4142"/>
                    <a:pt x="21737" y="2802"/>
                    <a:pt x="20470" y="597"/>
                  </a:cubicBezTo>
                  <a:cubicBezTo>
                    <a:pt x="20223" y="159"/>
                    <a:pt x="19807" y="1"/>
                    <a:pt x="1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6"/>
            <p:cNvSpPr/>
            <p:nvPr/>
          </p:nvSpPr>
          <p:spPr>
            <a:xfrm>
              <a:off x="1776630" y="2216190"/>
              <a:ext cx="460521" cy="255584"/>
            </a:xfrm>
            <a:custGeom>
              <a:avLst/>
              <a:gdLst/>
              <a:ahLst/>
              <a:cxnLst/>
              <a:rect l="l" t="t" r="r" b="b"/>
              <a:pathLst>
                <a:path w="14094" h="7822" extrusionOk="0">
                  <a:moveTo>
                    <a:pt x="13096" y="7821"/>
                  </a:moveTo>
                  <a:cubicBezTo>
                    <a:pt x="11293" y="4231"/>
                    <a:pt x="4664" y="1937"/>
                    <a:pt x="1" y="492"/>
                  </a:cubicBezTo>
                  <a:cubicBezTo>
                    <a:pt x="1952" y="0"/>
                    <a:pt x="4723" y="1147"/>
                    <a:pt x="7181" y="939"/>
                  </a:cubicBezTo>
                  <a:cubicBezTo>
                    <a:pt x="9163" y="2950"/>
                    <a:pt x="14094" y="4857"/>
                    <a:pt x="13096" y="7821"/>
                  </a:cubicBezTo>
                </a:path>
              </a:pathLst>
            </a:custGeom>
            <a:solidFill>
              <a:srgbClr val="768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6"/>
            <p:cNvSpPr/>
            <p:nvPr/>
          </p:nvSpPr>
          <p:spPr>
            <a:xfrm>
              <a:off x="1874002" y="2089117"/>
              <a:ext cx="459051" cy="89137"/>
            </a:xfrm>
            <a:custGeom>
              <a:avLst/>
              <a:gdLst/>
              <a:ahLst/>
              <a:cxnLst/>
              <a:rect l="l" t="t" r="r" b="b"/>
              <a:pathLst>
                <a:path w="14049" h="2728" extrusionOk="0">
                  <a:moveTo>
                    <a:pt x="14049" y="2519"/>
                  </a:moveTo>
                  <a:cubicBezTo>
                    <a:pt x="10354" y="1386"/>
                    <a:pt x="4038" y="2727"/>
                    <a:pt x="0" y="2295"/>
                  </a:cubicBezTo>
                  <a:cubicBezTo>
                    <a:pt x="4842" y="1759"/>
                    <a:pt x="5751" y="731"/>
                    <a:pt x="7389" y="418"/>
                  </a:cubicBezTo>
                  <a:cubicBezTo>
                    <a:pt x="9550" y="1"/>
                    <a:pt x="13795" y="597"/>
                    <a:pt x="14049" y="2519"/>
                  </a:cubicBezTo>
                  <a:close/>
                </a:path>
              </a:pathLst>
            </a:custGeom>
            <a:solidFill>
              <a:srgbClr val="768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6"/>
            <p:cNvSpPr/>
            <p:nvPr/>
          </p:nvSpPr>
          <p:spPr>
            <a:xfrm>
              <a:off x="1944580" y="1819449"/>
              <a:ext cx="361712" cy="224935"/>
            </a:xfrm>
            <a:custGeom>
              <a:avLst/>
              <a:gdLst/>
              <a:ahLst/>
              <a:cxnLst/>
              <a:rect l="l" t="t" r="r" b="b"/>
              <a:pathLst>
                <a:path w="11070" h="6884" extrusionOk="0">
                  <a:moveTo>
                    <a:pt x="0" y="6883"/>
                  </a:moveTo>
                  <a:cubicBezTo>
                    <a:pt x="388" y="6332"/>
                    <a:pt x="2175" y="5751"/>
                    <a:pt x="3129" y="5259"/>
                  </a:cubicBezTo>
                  <a:cubicBezTo>
                    <a:pt x="5602" y="4023"/>
                    <a:pt x="6973" y="2459"/>
                    <a:pt x="8522" y="1014"/>
                  </a:cubicBezTo>
                  <a:cubicBezTo>
                    <a:pt x="9386" y="224"/>
                    <a:pt x="10667" y="1"/>
                    <a:pt x="11069" y="790"/>
                  </a:cubicBezTo>
                  <a:cubicBezTo>
                    <a:pt x="6973" y="2637"/>
                    <a:pt x="7643" y="5885"/>
                    <a:pt x="0" y="6883"/>
                  </a:cubicBezTo>
                  <a:close/>
                </a:path>
              </a:pathLst>
            </a:custGeom>
            <a:solidFill>
              <a:srgbClr val="768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6"/>
            <p:cNvSpPr/>
            <p:nvPr/>
          </p:nvSpPr>
          <p:spPr>
            <a:xfrm>
              <a:off x="1772742" y="1623268"/>
              <a:ext cx="477088" cy="288716"/>
            </a:xfrm>
            <a:custGeom>
              <a:avLst/>
              <a:gdLst/>
              <a:ahLst/>
              <a:cxnLst/>
              <a:rect l="l" t="t" r="r" b="b"/>
              <a:pathLst>
                <a:path w="14601" h="8836" extrusionOk="0">
                  <a:moveTo>
                    <a:pt x="6585" y="1"/>
                  </a:moveTo>
                  <a:cubicBezTo>
                    <a:pt x="8179" y="2697"/>
                    <a:pt x="865" y="4887"/>
                    <a:pt x="1461" y="5751"/>
                  </a:cubicBezTo>
                  <a:cubicBezTo>
                    <a:pt x="2667" y="7524"/>
                    <a:pt x="6094" y="7614"/>
                    <a:pt x="8582" y="5528"/>
                  </a:cubicBezTo>
                  <a:cubicBezTo>
                    <a:pt x="10027" y="4306"/>
                    <a:pt x="12961" y="716"/>
                    <a:pt x="14600" y="2504"/>
                  </a:cubicBezTo>
                  <a:cubicBezTo>
                    <a:pt x="13125" y="895"/>
                    <a:pt x="10086" y="8016"/>
                    <a:pt x="4574" y="8641"/>
                  </a:cubicBezTo>
                  <a:cubicBezTo>
                    <a:pt x="2846" y="8835"/>
                    <a:pt x="1" y="7569"/>
                    <a:pt x="656" y="4977"/>
                  </a:cubicBezTo>
                  <a:cubicBezTo>
                    <a:pt x="1356" y="2236"/>
                    <a:pt x="5796" y="2221"/>
                    <a:pt x="6600" y="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6"/>
            <p:cNvSpPr/>
            <p:nvPr/>
          </p:nvSpPr>
          <p:spPr>
            <a:xfrm>
              <a:off x="2029274" y="2575420"/>
              <a:ext cx="867946" cy="294532"/>
            </a:xfrm>
            <a:custGeom>
              <a:avLst/>
              <a:gdLst/>
              <a:ahLst/>
              <a:cxnLst/>
              <a:rect l="l" t="t" r="r" b="b"/>
              <a:pathLst>
                <a:path w="26563" h="9014" extrusionOk="0">
                  <a:moveTo>
                    <a:pt x="26563" y="0"/>
                  </a:moveTo>
                  <a:cubicBezTo>
                    <a:pt x="26295" y="716"/>
                    <a:pt x="25535" y="1311"/>
                    <a:pt x="25222" y="2161"/>
                  </a:cubicBezTo>
                  <a:cubicBezTo>
                    <a:pt x="24969" y="2846"/>
                    <a:pt x="24850" y="3576"/>
                    <a:pt x="24865" y="4306"/>
                  </a:cubicBezTo>
                  <a:cubicBezTo>
                    <a:pt x="24909" y="5721"/>
                    <a:pt x="26027" y="6555"/>
                    <a:pt x="26191" y="7688"/>
                  </a:cubicBezTo>
                  <a:cubicBezTo>
                    <a:pt x="20470" y="8343"/>
                    <a:pt x="14272" y="8492"/>
                    <a:pt x="7941" y="8760"/>
                  </a:cubicBezTo>
                  <a:cubicBezTo>
                    <a:pt x="6109" y="8850"/>
                    <a:pt x="2965" y="9013"/>
                    <a:pt x="1595" y="7956"/>
                  </a:cubicBezTo>
                  <a:cubicBezTo>
                    <a:pt x="209" y="6898"/>
                    <a:pt x="1" y="3278"/>
                    <a:pt x="1714" y="1937"/>
                  </a:cubicBezTo>
                  <a:cubicBezTo>
                    <a:pt x="2786" y="1088"/>
                    <a:pt x="5245" y="820"/>
                    <a:pt x="7405" y="745"/>
                  </a:cubicBezTo>
                  <a:cubicBezTo>
                    <a:pt x="11472" y="611"/>
                    <a:pt x="16328" y="835"/>
                    <a:pt x="20157" y="537"/>
                  </a:cubicBezTo>
                  <a:cubicBezTo>
                    <a:pt x="22466" y="358"/>
                    <a:pt x="24596" y="135"/>
                    <a:pt x="26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6"/>
            <p:cNvSpPr/>
            <p:nvPr/>
          </p:nvSpPr>
          <p:spPr>
            <a:xfrm>
              <a:off x="1652040" y="2041901"/>
              <a:ext cx="1291447" cy="855791"/>
            </a:xfrm>
            <a:custGeom>
              <a:avLst/>
              <a:gdLst/>
              <a:ahLst/>
              <a:cxnLst/>
              <a:rect l="l" t="t" r="r" b="b"/>
              <a:pathLst>
                <a:path w="39524" h="26191" extrusionOk="0">
                  <a:moveTo>
                    <a:pt x="14689" y="18459"/>
                  </a:moveTo>
                  <a:cubicBezTo>
                    <a:pt x="13244" y="19338"/>
                    <a:pt x="12633" y="22124"/>
                    <a:pt x="13840" y="23330"/>
                  </a:cubicBezTo>
                  <a:cubicBezTo>
                    <a:pt x="20812" y="23286"/>
                    <a:pt x="28067" y="22973"/>
                    <a:pt x="35322" y="23241"/>
                  </a:cubicBezTo>
                  <a:cubicBezTo>
                    <a:pt x="36216" y="23271"/>
                    <a:pt x="38019" y="22943"/>
                    <a:pt x="38093" y="24105"/>
                  </a:cubicBezTo>
                  <a:cubicBezTo>
                    <a:pt x="38153" y="25297"/>
                    <a:pt x="36276" y="25029"/>
                    <a:pt x="35397" y="25103"/>
                  </a:cubicBezTo>
                  <a:cubicBezTo>
                    <a:pt x="29393" y="25580"/>
                    <a:pt x="22778" y="26191"/>
                    <a:pt x="16030" y="25669"/>
                  </a:cubicBezTo>
                  <a:cubicBezTo>
                    <a:pt x="14823" y="25580"/>
                    <a:pt x="13363" y="25550"/>
                    <a:pt x="12454" y="25118"/>
                  </a:cubicBezTo>
                  <a:cubicBezTo>
                    <a:pt x="11739" y="24775"/>
                    <a:pt x="11039" y="23718"/>
                    <a:pt x="10473" y="22943"/>
                  </a:cubicBezTo>
                  <a:cubicBezTo>
                    <a:pt x="7747" y="19204"/>
                    <a:pt x="5006" y="14749"/>
                    <a:pt x="2741" y="10727"/>
                  </a:cubicBezTo>
                  <a:cubicBezTo>
                    <a:pt x="1877" y="9193"/>
                    <a:pt x="507" y="7077"/>
                    <a:pt x="343" y="5498"/>
                  </a:cubicBezTo>
                  <a:cubicBezTo>
                    <a:pt x="0" y="2235"/>
                    <a:pt x="2428" y="1684"/>
                    <a:pt x="5125" y="1267"/>
                  </a:cubicBezTo>
                  <a:cubicBezTo>
                    <a:pt x="7047" y="954"/>
                    <a:pt x="8953" y="954"/>
                    <a:pt x="10622" y="895"/>
                  </a:cubicBezTo>
                  <a:cubicBezTo>
                    <a:pt x="14883" y="746"/>
                    <a:pt x="18160" y="329"/>
                    <a:pt x="21527" y="150"/>
                  </a:cubicBezTo>
                  <a:cubicBezTo>
                    <a:pt x="24074" y="1"/>
                    <a:pt x="26190" y="2802"/>
                    <a:pt x="27680" y="4112"/>
                  </a:cubicBezTo>
                  <a:cubicBezTo>
                    <a:pt x="30898" y="6988"/>
                    <a:pt x="33043" y="8895"/>
                    <a:pt x="36097" y="12172"/>
                  </a:cubicBezTo>
                  <a:cubicBezTo>
                    <a:pt x="36886" y="13021"/>
                    <a:pt x="39523" y="15777"/>
                    <a:pt x="39017" y="16775"/>
                  </a:cubicBezTo>
                  <a:cubicBezTo>
                    <a:pt x="38451" y="17848"/>
                    <a:pt x="34562" y="17490"/>
                    <a:pt x="33162" y="17565"/>
                  </a:cubicBezTo>
                  <a:cubicBezTo>
                    <a:pt x="26920" y="17893"/>
                    <a:pt x="20812" y="18235"/>
                    <a:pt x="14689" y="18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6"/>
            <p:cNvSpPr/>
            <p:nvPr/>
          </p:nvSpPr>
          <p:spPr>
            <a:xfrm>
              <a:off x="1689029" y="2214622"/>
              <a:ext cx="46497" cy="48196"/>
            </a:xfrm>
            <a:custGeom>
              <a:avLst/>
              <a:gdLst/>
              <a:ahLst/>
              <a:cxnLst/>
              <a:rect l="l" t="t" r="r" b="b"/>
              <a:pathLst>
                <a:path w="1423" h="1475" extrusionOk="0">
                  <a:moveTo>
                    <a:pt x="502" y="1"/>
                  </a:moveTo>
                  <a:cubicBezTo>
                    <a:pt x="296" y="1"/>
                    <a:pt x="109" y="147"/>
                    <a:pt x="75" y="361"/>
                  </a:cubicBezTo>
                  <a:cubicBezTo>
                    <a:pt x="0" y="733"/>
                    <a:pt x="417" y="1389"/>
                    <a:pt x="805" y="1463"/>
                  </a:cubicBezTo>
                  <a:cubicBezTo>
                    <a:pt x="838" y="1471"/>
                    <a:pt x="871" y="1474"/>
                    <a:pt x="903" y="1474"/>
                  </a:cubicBezTo>
                  <a:cubicBezTo>
                    <a:pt x="1189" y="1474"/>
                    <a:pt x="1423" y="1192"/>
                    <a:pt x="1356" y="897"/>
                  </a:cubicBezTo>
                  <a:cubicBezTo>
                    <a:pt x="1281" y="525"/>
                    <a:pt x="1043" y="212"/>
                    <a:pt x="700" y="48"/>
                  </a:cubicBezTo>
                  <a:cubicBezTo>
                    <a:pt x="635" y="16"/>
                    <a:pt x="568" y="1"/>
                    <a:pt x="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6"/>
            <p:cNvSpPr/>
            <p:nvPr/>
          </p:nvSpPr>
          <p:spPr>
            <a:xfrm>
              <a:off x="2111550" y="2335911"/>
              <a:ext cx="867946" cy="294532"/>
            </a:xfrm>
            <a:custGeom>
              <a:avLst/>
              <a:gdLst/>
              <a:ahLst/>
              <a:cxnLst/>
              <a:rect l="l" t="t" r="r" b="b"/>
              <a:pathLst>
                <a:path w="26563" h="9014" extrusionOk="0">
                  <a:moveTo>
                    <a:pt x="26563" y="1"/>
                  </a:moveTo>
                  <a:cubicBezTo>
                    <a:pt x="26309" y="716"/>
                    <a:pt x="25535" y="1312"/>
                    <a:pt x="25222" y="2161"/>
                  </a:cubicBezTo>
                  <a:cubicBezTo>
                    <a:pt x="24969" y="2846"/>
                    <a:pt x="24835" y="3576"/>
                    <a:pt x="24864" y="4306"/>
                  </a:cubicBezTo>
                  <a:cubicBezTo>
                    <a:pt x="24909" y="5722"/>
                    <a:pt x="26026" y="6556"/>
                    <a:pt x="26190" y="7688"/>
                  </a:cubicBezTo>
                  <a:cubicBezTo>
                    <a:pt x="20470" y="8343"/>
                    <a:pt x="14272" y="8492"/>
                    <a:pt x="7941" y="8761"/>
                  </a:cubicBezTo>
                  <a:cubicBezTo>
                    <a:pt x="6108" y="8850"/>
                    <a:pt x="2965" y="9014"/>
                    <a:pt x="1594" y="7956"/>
                  </a:cubicBezTo>
                  <a:cubicBezTo>
                    <a:pt x="209" y="6898"/>
                    <a:pt x="0" y="3278"/>
                    <a:pt x="1714" y="1938"/>
                  </a:cubicBezTo>
                  <a:cubicBezTo>
                    <a:pt x="2786" y="1088"/>
                    <a:pt x="5244" y="820"/>
                    <a:pt x="7404" y="746"/>
                  </a:cubicBezTo>
                  <a:cubicBezTo>
                    <a:pt x="11471" y="612"/>
                    <a:pt x="16328" y="835"/>
                    <a:pt x="20157" y="537"/>
                  </a:cubicBezTo>
                  <a:cubicBezTo>
                    <a:pt x="22466" y="344"/>
                    <a:pt x="24596" y="135"/>
                    <a:pt x="26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6"/>
            <p:cNvSpPr/>
            <p:nvPr/>
          </p:nvSpPr>
          <p:spPr>
            <a:xfrm>
              <a:off x="1734284" y="1802426"/>
              <a:ext cx="1291447" cy="855791"/>
            </a:xfrm>
            <a:custGeom>
              <a:avLst/>
              <a:gdLst/>
              <a:ahLst/>
              <a:cxnLst/>
              <a:rect l="l" t="t" r="r" b="b"/>
              <a:pathLst>
                <a:path w="39524" h="26191" extrusionOk="0">
                  <a:moveTo>
                    <a:pt x="14690" y="18458"/>
                  </a:moveTo>
                  <a:cubicBezTo>
                    <a:pt x="13245" y="19337"/>
                    <a:pt x="12634" y="22108"/>
                    <a:pt x="13841" y="23330"/>
                  </a:cubicBezTo>
                  <a:cubicBezTo>
                    <a:pt x="20813" y="23285"/>
                    <a:pt x="28068" y="22957"/>
                    <a:pt x="35323" y="23225"/>
                  </a:cubicBezTo>
                  <a:cubicBezTo>
                    <a:pt x="36217" y="23255"/>
                    <a:pt x="38019" y="22942"/>
                    <a:pt x="38094" y="24089"/>
                  </a:cubicBezTo>
                  <a:cubicBezTo>
                    <a:pt x="38153" y="25281"/>
                    <a:pt x="36276" y="25028"/>
                    <a:pt x="35397" y="25088"/>
                  </a:cubicBezTo>
                  <a:cubicBezTo>
                    <a:pt x="29394" y="25564"/>
                    <a:pt x="22779" y="26190"/>
                    <a:pt x="16030" y="25669"/>
                  </a:cubicBezTo>
                  <a:cubicBezTo>
                    <a:pt x="14824" y="25579"/>
                    <a:pt x="13364" y="25535"/>
                    <a:pt x="12455" y="25117"/>
                  </a:cubicBezTo>
                  <a:cubicBezTo>
                    <a:pt x="11740" y="24775"/>
                    <a:pt x="11040" y="23702"/>
                    <a:pt x="10474" y="22942"/>
                  </a:cubicBezTo>
                  <a:cubicBezTo>
                    <a:pt x="7747" y="19203"/>
                    <a:pt x="5006" y="14749"/>
                    <a:pt x="2742" y="10712"/>
                  </a:cubicBezTo>
                  <a:cubicBezTo>
                    <a:pt x="1878" y="9177"/>
                    <a:pt x="507" y="7077"/>
                    <a:pt x="343" y="5482"/>
                  </a:cubicBezTo>
                  <a:cubicBezTo>
                    <a:pt x="1" y="2235"/>
                    <a:pt x="2429" y="1684"/>
                    <a:pt x="5125" y="1252"/>
                  </a:cubicBezTo>
                  <a:cubicBezTo>
                    <a:pt x="7047" y="954"/>
                    <a:pt x="8954" y="954"/>
                    <a:pt x="10623" y="879"/>
                  </a:cubicBezTo>
                  <a:cubicBezTo>
                    <a:pt x="14883" y="745"/>
                    <a:pt x="18161" y="328"/>
                    <a:pt x="21528" y="134"/>
                  </a:cubicBezTo>
                  <a:cubicBezTo>
                    <a:pt x="24075" y="0"/>
                    <a:pt x="26191" y="2801"/>
                    <a:pt x="27680" y="4112"/>
                  </a:cubicBezTo>
                  <a:cubicBezTo>
                    <a:pt x="30883" y="6972"/>
                    <a:pt x="33043" y="8894"/>
                    <a:pt x="36097" y="12171"/>
                  </a:cubicBezTo>
                  <a:cubicBezTo>
                    <a:pt x="36887" y="13021"/>
                    <a:pt x="39524" y="15777"/>
                    <a:pt x="39017" y="16775"/>
                  </a:cubicBezTo>
                  <a:cubicBezTo>
                    <a:pt x="38451" y="17847"/>
                    <a:pt x="34563" y="17490"/>
                    <a:pt x="33163" y="17549"/>
                  </a:cubicBezTo>
                  <a:cubicBezTo>
                    <a:pt x="26921" y="17892"/>
                    <a:pt x="20813" y="18220"/>
                    <a:pt x="14690" y="184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6"/>
            <p:cNvSpPr/>
            <p:nvPr/>
          </p:nvSpPr>
          <p:spPr>
            <a:xfrm>
              <a:off x="1796595" y="1911234"/>
              <a:ext cx="76950" cy="137954"/>
            </a:xfrm>
            <a:custGeom>
              <a:avLst/>
              <a:gdLst/>
              <a:ahLst/>
              <a:cxnLst/>
              <a:rect l="l" t="t" r="r" b="b"/>
              <a:pathLst>
                <a:path w="2355" h="4222" extrusionOk="0">
                  <a:moveTo>
                    <a:pt x="581" y="0"/>
                  </a:moveTo>
                  <a:cubicBezTo>
                    <a:pt x="553" y="0"/>
                    <a:pt x="523" y="3"/>
                    <a:pt x="492" y="7"/>
                  </a:cubicBezTo>
                  <a:cubicBezTo>
                    <a:pt x="209" y="52"/>
                    <a:pt x="90" y="275"/>
                    <a:pt x="15" y="588"/>
                  </a:cubicBezTo>
                  <a:cubicBezTo>
                    <a:pt x="15" y="693"/>
                    <a:pt x="1" y="797"/>
                    <a:pt x="1" y="901"/>
                  </a:cubicBezTo>
                  <a:cubicBezTo>
                    <a:pt x="60" y="1825"/>
                    <a:pt x="328" y="2733"/>
                    <a:pt x="790" y="3523"/>
                  </a:cubicBezTo>
                  <a:cubicBezTo>
                    <a:pt x="909" y="3717"/>
                    <a:pt x="1058" y="3881"/>
                    <a:pt x="1237" y="4030"/>
                  </a:cubicBezTo>
                  <a:cubicBezTo>
                    <a:pt x="1354" y="4155"/>
                    <a:pt x="1514" y="4222"/>
                    <a:pt x="1675" y="4222"/>
                  </a:cubicBezTo>
                  <a:cubicBezTo>
                    <a:pt x="1781" y="4222"/>
                    <a:pt x="1887" y="4193"/>
                    <a:pt x="1982" y="4134"/>
                  </a:cubicBezTo>
                  <a:cubicBezTo>
                    <a:pt x="2235" y="4000"/>
                    <a:pt x="2354" y="3702"/>
                    <a:pt x="2265" y="3434"/>
                  </a:cubicBezTo>
                  <a:cubicBezTo>
                    <a:pt x="2205" y="3195"/>
                    <a:pt x="2116" y="2957"/>
                    <a:pt x="2027" y="2733"/>
                  </a:cubicBezTo>
                  <a:cubicBezTo>
                    <a:pt x="1729" y="2138"/>
                    <a:pt x="1475" y="1512"/>
                    <a:pt x="1282" y="871"/>
                  </a:cubicBezTo>
                  <a:cubicBezTo>
                    <a:pt x="1222" y="707"/>
                    <a:pt x="1163" y="544"/>
                    <a:pt x="1088" y="380"/>
                  </a:cubicBezTo>
                  <a:cubicBezTo>
                    <a:pt x="981" y="166"/>
                    <a:pt x="827" y="0"/>
                    <a:pt x="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6"/>
            <p:cNvSpPr/>
            <p:nvPr/>
          </p:nvSpPr>
          <p:spPr>
            <a:xfrm>
              <a:off x="1865735" y="2076863"/>
              <a:ext cx="46987" cy="48196"/>
            </a:xfrm>
            <a:custGeom>
              <a:avLst/>
              <a:gdLst/>
              <a:ahLst/>
              <a:cxnLst/>
              <a:rect l="l" t="t" r="r" b="b"/>
              <a:pathLst>
                <a:path w="1438" h="1475" extrusionOk="0">
                  <a:moveTo>
                    <a:pt x="510" y="1"/>
                  </a:moveTo>
                  <a:cubicBezTo>
                    <a:pt x="311" y="1"/>
                    <a:pt x="123" y="147"/>
                    <a:pt x="89" y="361"/>
                  </a:cubicBezTo>
                  <a:cubicBezTo>
                    <a:pt x="0" y="733"/>
                    <a:pt x="432" y="1374"/>
                    <a:pt x="790" y="1463"/>
                  </a:cubicBezTo>
                  <a:cubicBezTo>
                    <a:pt x="826" y="1471"/>
                    <a:pt x="861" y="1474"/>
                    <a:pt x="896" y="1474"/>
                  </a:cubicBezTo>
                  <a:cubicBezTo>
                    <a:pt x="1203" y="1474"/>
                    <a:pt x="1438" y="1190"/>
                    <a:pt x="1371" y="882"/>
                  </a:cubicBezTo>
                  <a:cubicBezTo>
                    <a:pt x="1296" y="525"/>
                    <a:pt x="1043" y="212"/>
                    <a:pt x="700" y="48"/>
                  </a:cubicBezTo>
                  <a:cubicBezTo>
                    <a:pt x="639" y="16"/>
                    <a:pt x="574" y="1"/>
                    <a:pt x="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6"/>
            <p:cNvSpPr/>
            <p:nvPr/>
          </p:nvSpPr>
          <p:spPr>
            <a:xfrm>
              <a:off x="1920727" y="1708452"/>
              <a:ext cx="1012043" cy="624583"/>
            </a:xfrm>
            <a:custGeom>
              <a:avLst/>
              <a:gdLst/>
              <a:ahLst/>
              <a:cxnLst/>
              <a:rect l="l" t="t" r="r" b="b"/>
              <a:pathLst>
                <a:path w="30973" h="19115" extrusionOk="0">
                  <a:moveTo>
                    <a:pt x="0" y="4262"/>
                  </a:moveTo>
                  <a:cubicBezTo>
                    <a:pt x="507" y="3338"/>
                    <a:pt x="1371" y="3100"/>
                    <a:pt x="1937" y="2236"/>
                  </a:cubicBezTo>
                  <a:cubicBezTo>
                    <a:pt x="2310" y="1640"/>
                    <a:pt x="2548" y="686"/>
                    <a:pt x="2935" y="1"/>
                  </a:cubicBezTo>
                  <a:cubicBezTo>
                    <a:pt x="3814" y="299"/>
                    <a:pt x="4291" y="1863"/>
                    <a:pt x="4753" y="2876"/>
                  </a:cubicBezTo>
                  <a:cubicBezTo>
                    <a:pt x="5706" y="4977"/>
                    <a:pt x="6287" y="6601"/>
                    <a:pt x="7345" y="8880"/>
                  </a:cubicBezTo>
                  <a:cubicBezTo>
                    <a:pt x="7732" y="9729"/>
                    <a:pt x="8358" y="11293"/>
                    <a:pt x="8954" y="11591"/>
                  </a:cubicBezTo>
                  <a:cubicBezTo>
                    <a:pt x="10295" y="12262"/>
                    <a:pt x="12991" y="11800"/>
                    <a:pt x="14600" y="11755"/>
                  </a:cubicBezTo>
                  <a:cubicBezTo>
                    <a:pt x="18429" y="11651"/>
                    <a:pt x="21304" y="11472"/>
                    <a:pt x="25475" y="11606"/>
                  </a:cubicBezTo>
                  <a:cubicBezTo>
                    <a:pt x="27829" y="11696"/>
                    <a:pt x="30972" y="12053"/>
                    <a:pt x="30779" y="14407"/>
                  </a:cubicBezTo>
                  <a:cubicBezTo>
                    <a:pt x="30585" y="16642"/>
                    <a:pt x="28112" y="17088"/>
                    <a:pt x="26146" y="17431"/>
                  </a:cubicBezTo>
                  <a:cubicBezTo>
                    <a:pt x="24105" y="17789"/>
                    <a:pt x="21945" y="17997"/>
                    <a:pt x="20187" y="18176"/>
                  </a:cubicBezTo>
                  <a:cubicBezTo>
                    <a:pt x="18295" y="18370"/>
                    <a:pt x="16373" y="18682"/>
                    <a:pt x="14019" y="18757"/>
                  </a:cubicBezTo>
                  <a:cubicBezTo>
                    <a:pt x="12067" y="18831"/>
                    <a:pt x="9162" y="19114"/>
                    <a:pt x="7464" y="18280"/>
                  </a:cubicBezTo>
                  <a:cubicBezTo>
                    <a:pt x="6496" y="17804"/>
                    <a:pt x="5617" y="16001"/>
                    <a:pt x="5110" y="15033"/>
                  </a:cubicBezTo>
                  <a:cubicBezTo>
                    <a:pt x="3129" y="11323"/>
                    <a:pt x="1907" y="7986"/>
                    <a:pt x="0" y="42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6"/>
            <p:cNvSpPr/>
            <p:nvPr/>
          </p:nvSpPr>
          <p:spPr>
            <a:xfrm>
              <a:off x="1897855" y="1659309"/>
              <a:ext cx="1045633" cy="676144"/>
            </a:xfrm>
            <a:custGeom>
              <a:avLst/>
              <a:gdLst/>
              <a:ahLst/>
              <a:cxnLst/>
              <a:rect l="l" t="t" r="r" b="b"/>
              <a:pathLst>
                <a:path w="32001" h="20693" extrusionOk="0">
                  <a:moveTo>
                    <a:pt x="537" y="4768"/>
                  </a:moveTo>
                  <a:cubicBezTo>
                    <a:pt x="1207" y="4470"/>
                    <a:pt x="4916" y="12410"/>
                    <a:pt x="6585" y="15732"/>
                  </a:cubicBezTo>
                  <a:cubicBezTo>
                    <a:pt x="7196" y="16954"/>
                    <a:pt x="7598" y="18786"/>
                    <a:pt x="8507" y="19248"/>
                  </a:cubicBezTo>
                  <a:cubicBezTo>
                    <a:pt x="9713" y="19844"/>
                    <a:pt x="13185" y="19427"/>
                    <a:pt x="14406" y="19337"/>
                  </a:cubicBezTo>
                  <a:cubicBezTo>
                    <a:pt x="18384" y="19084"/>
                    <a:pt x="21483" y="18816"/>
                    <a:pt x="25401" y="18235"/>
                  </a:cubicBezTo>
                  <a:cubicBezTo>
                    <a:pt x="26756" y="18026"/>
                    <a:pt x="29736" y="17862"/>
                    <a:pt x="30362" y="17013"/>
                  </a:cubicBezTo>
                  <a:cubicBezTo>
                    <a:pt x="30734" y="16507"/>
                    <a:pt x="31047" y="15538"/>
                    <a:pt x="30779" y="15121"/>
                  </a:cubicBezTo>
                  <a:cubicBezTo>
                    <a:pt x="30272" y="14332"/>
                    <a:pt x="27218" y="14481"/>
                    <a:pt x="25520" y="14436"/>
                  </a:cubicBezTo>
                  <a:cubicBezTo>
                    <a:pt x="21065" y="14332"/>
                    <a:pt x="16909" y="14674"/>
                    <a:pt x="12350" y="14808"/>
                  </a:cubicBezTo>
                  <a:cubicBezTo>
                    <a:pt x="11427" y="14838"/>
                    <a:pt x="10294" y="14943"/>
                    <a:pt x="9669" y="14704"/>
                  </a:cubicBezTo>
                  <a:cubicBezTo>
                    <a:pt x="8686" y="14302"/>
                    <a:pt x="8194" y="12604"/>
                    <a:pt x="7658" y="11531"/>
                  </a:cubicBezTo>
                  <a:cubicBezTo>
                    <a:pt x="5989" y="8164"/>
                    <a:pt x="2890" y="2160"/>
                    <a:pt x="3442" y="1207"/>
                  </a:cubicBezTo>
                  <a:cubicBezTo>
                    <a:pt x="4052" y="164"/>
                    <a:pt x="17639" y="0"/>
                    <a:pt x="22823" y="1133"/>
                  </a:cubicBezTo>
                  <a:cubicBezTo>
                    <a:pt x="23434" y="1252"/>
                    <a:pt x="24656" y="1475"/>
                    <a:pt x="25460" y="2086"/>
                  </a:cubicBezTo>
                  <a:cubicBezTo>
                    <a:pt x="27844" y="3918"/>
                    <a:pt x="29795" y="8551"/>
                    <a:pt x="30943" y="11710"/>
                  </a:cubicBezTo>
                  <a:cubicBezTo>
                    <a:pt x="31360" y="12902"/>
                    <a:pt x="32000" y="14376"/>
                    <a:pt x="31956" y="15389"/>
                  </a:cubicBezTo>
                  <a:cubicBezTo>
                    <a:pt x="31821" y="18265"/>
                    <a:pt x="30332" y="18503"/>
                    <a:pt x="28335" y="18890"/>
                  </a:cubicBezTo>
                  <a:cubicBezTo>
                    <a:pt x="23464" y="19829"/>
                    <a:pt x="19159" y="20112"/>
                    <a:pt x="13915" y="20470"/>
                  </a:cubicBezTo>
                  <a:cubicBezTo>
                    <a:pt x="13125" y="20514"/>
                    <a:pt x="11978" y="20633"/>
                    <a:pt x="10920" y="20648"/>
                  </a:cubicBezTo>
                  <a:cubicBezTo>
                    <a:pt x="9848" y="20663"/>
                    <a:pt x="8477" y="20693"/>
                    <a:pt x="7658" y="20291"/>
                  </a:cubicBezTo>
                  <a:cubicBezTo>
                    <a:pt x="6779" y="19844"/>
                    <a:pt x="6108" y="17758"/>
                    <a:pt x="5617" y="16745"/>
                  </a:cubicBezTo>
                  <a:cubicBezTo>
                    <a:pt x="4365" y="14078"/>
                    <a:pt x="0" y="5021"/>
                    <a:pt x="537" y="47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6"/>
            <p:cNvSpPr/>
            <p:nvPr/>
          </p:nvSpPr>
          <p:spPr>
            <a:xfrm>
              <a:off x="2646015" y="1728417"/>
              <a:ext cx="189384" cy="348577"/>
            </a:xfrm>
            <a:custGeom>
              <a:avLst/>
              <a:gdLst/>
              <a:ahLst/>
              <a:cxnLst/>
              <a:rect l="l" t="t" r="r" b="b"/>
              <a:pathLst>
                <a:path w="5796" h="10668" extrusionOk="0">
                  <a:moveTo>
                    <a:pt x="5394" y="10310"/>
                  </a:moveTo>
                  <a:cubicBezTo>
                    <a:pt x="5066" y="10667"/>
                    <a:pt x="4396" y="9386"/>
                    <a:pt x="4053" y="8671"/>
                  </a:cubicBezTo>
                  <a:cubicBezTo>
                    <a:pt x="3397" y="7286"/>
                    <a:pt x="1848" y="4798"/>
                    <a:pt x="1178" y="3144"/>
                  </a:cubicBezTo>
                  <a:cubicBezTo>
                    <a:pt x="790" y="2161"/>
                    <a:pt x="1" y="343"/>
                    <a:pt x="492" y="150"/>
                  </a:cubicBezTo>
                  <a:cubicBezTo>
                    <a:pt x="865" y="1"/>
                    <a:pt x="1491" y="1446"/>
                    <a:pt x="1833" y="2161"/>
                  </a:cubicBezTo>
                  <a:cubicBezTo>
                    <a:pt x="2548" y="3680"/>
                    <a:pt x="4053" y="6332"/>
                    <a:pt x="4813" y="7911"/>
                  </a:cubicBezTo>
                  <a:cubicBezTo>
                    <a:pt x="5126" y="8552"/>
                    <a:pt x="5796" y="9863"/>
                    <a:pt x="5394" y="103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6"/>
            <p:cNvSpPr/>
            <p:nvPr/>
          </p:nvSpPr>
          <p:spPr>
            <a:xfrm>
              <a:off x="2134161" y="2138717"/>
              <a:ext cx="397981" cy="134588"/>
            </a:xfrm>
            <a:custGeom>
              <a:avLst/>
              <a:gdLst/>
              <a:ahLst/>
              <a:cxnLst/>
              <a:rect l="l" t="t" r="r" b="b"/>
              <a:pathLst>
                <a:path w="12180" h="4119" extrusionOk="0">
                  <a:moveTo>
                    <a:pt x="136" y="0"/>
                  </a:moveTo>
                  <a:cubicBezTo>
                    <a:pt x="42" y="0"/>
                    <a:pt x="0" y="134"/>
                    <a:pt x="83" y="375"/>
                  </a:cubicBezTo>
                  <a:cubicBezTo>
                    <a:pt x="351" y="1239"/>
                    <a:pt x="679" y="2073"/>
                    <a:pt x="1081" y="2878"/>
                  </a:cubicBezTo>
                  <a:cubicBezTo>
                    <a:pt x="1245" y="3220"/>
                    <a:pt x="1468" y="3533"/>
                    <a:pt x="1737" y="3801"/>
                  </a:cubicBezTo>
                  <a:cubicBezTo>
                    <a:pt x="1841" y="3906"/>
                    <a:pt x="1960" y="3980"/>
                    <a:pt x="2109" y="4025"/>
                  </a:cubicBezTo>
                  <a:cubicBezTo>
                    <a:pt x="2169" y="4055"/>
                    <a:pt x="2243" y="4069"/>
                    <a:pt x="2303" y="4069"/>
                  </a:cubicBezTo>
                  <a:lnTo>
                    <a:pt x="2452" y="4084"/>
                  </a:lnTo>
                  <a:cubicBezTo>
                    <a:pt x="2645" y="4099"/>
                    <a:pt x="2809" y="4114"/>
                    <a:pt x="2988" y="4114"/>
                  </a:cubicBezTo>
                  <a:cubicBezTo>
                    <a:pt x="3119" y="4117"/>
                    <a:pt x="3249" y="4118"/>
                    <a:pt x="3379" y="4118"/>
                  </a:cubicBezTo>
                  <a:cubicBezTo>
                    <a:pt x="3929" y="4118"/>
                    <a:pt x="4472" y="4096"/>
                    <a:pt x="5014" y="4084"/>
                  </a:cubicBezTo>
                  <a:cubicBezTo>
                    <a:pt x="6370" y="4010"/>
                    <a:pt x="7711" y="3920"/>
                    <a:pt x="9051" y="3757"/>
                  </a:cubicBezTo>
                  <a:cubicBezTo>
                    <a:pt x="9945" y="3637"/>
                    <a:pt x="10824" y="3518"/>
                    <a:pt x="11718" y="3354"/>
                  </a:cubicBezTo>
                  <a:cubicBezTo>
                    <a:pt x="12180" y="3280"/>
                    <a:pt x="12090" y="3012"/>
                    <a:pt x="11599" y="2997"/>
                  </a:cubicBezTo>
                  <a:cubicBezTo>
                    <a:pt x="10966" y="2975"/>
                    <a:pt x="10334" y="2961"/>
                    <a:pt x="9701" y="2961"/>
                  </a:cubicBezTo>
                  <a:cubicBezTo>
                    <a:pt x="9470" y="2961"/>
                    <a:pt x="9238" y="2963"/>
                    <a:pt x="9007" y="2967"/>
                  </a:cubicBezTo>
                  <a:cubicBezTo>
                    <a:pt x="7666" y="2967"/>
                    <a:pt x="6325" y="3027"/>
                    <a:pt x="4984" y="3086"/>
                  </a:cubicBezTo>
                  <a:cubicBezTo>
                    <a:pt x="4329" y="3116"/>
                    <a:pt x="3658" y="3146"/>
                    <a:pt x="3003" y="3161"/>
                  </a:cubicBezTo>
                  <a:cubicBezTo>
                    <a:pt x="2839" y="3161"/>
                    <a:pt x="2675" y="3176"/>
                    <a:pt x="2511" y="3176"/>
                  </a:cubicBezTo>
                  <a:lnTo>
                    <a:pt x="2362" y="3176"/>
                  </a:lnTo>
                  <a:cubicBezTo>
                    <a:pt x="2347" y="3161"/>
                    <a:pt x="2333" y="3161"/>
                    <a:pt x="2318" y="3146"/>
                  </a:cubicBezTo>
                  <a:cubicBezTo>
                    <a:pt x="2109" y="2952"/>
                    <a:pt x="1915" y="2714"/>
                    <a:pt x="1752" y="2475"/>
                  </a:cubicBezTo>
                  <a:cubicBezTo>
                    <a:pt x="1290" y="1775"/>
                    <a:pt x="873" y="1015"/>
                    <a:pt x="426" y="271"/>
                  </a:cubicBezTo>
                  <a:cubicBezTo>
                    <a:pt x="320" y="85"/>
                    <a:pt x="211" y="0"/>
                    <a:pt x="136" y="0"/>
                  </a:cubicBezTo>
                  <a:close/>
                </a:path>
              </a:pathLst>
            </a:custGeom>
            <a:solidFill>
              <a:srgbClr val="222221">
                <a:alpha val="2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6"/>
            <p:cNvSpPr/>
            <p:nvPr/>
          </p:nvSpPr>
          <p:spPr>
            <a:xfrm>
              <a:off x="2280447" y="2150448"/>
              <a:ext cx="583216" cy="56528"/>
            </a:xfrm>
            <a:custGeom>
              <a:avLst/>
              <a:gdLst/>
              <a:ahLst/>
              <a:cxnLst/>
              <a:rect l="l" t="t" r="r" b="b"/>
              <a:pathLst>
                <a:path w="17849" h="1730" extrusionOk="0">
                  <a:moveTo>
                    <a:pt x="17759" y="403"/>
                  </a:moveTo>
                  <a:cubicBezTo>
                    <a:pt x="17610" y="1059"/>
                    <a:pt x="105" y="1729"/>
                    <a:pt x="45" y="954"/>
                  </a:cubicBezTo>
                  <a:cubicBezTo>
                    <a:pt x="1" y="433"/>
                    <a:pt x="4425" y="507"/>
                    <a:pt x="8775" y="403"/>
                  </a:cubicBezTo>
                  <a:cubicBezTo>
                    <a:pt x="13349" y="284"/>
                    <a:pt x="17848" y="1"/>
                    <a:pt x="17759" y="403"/>
                  </a:cubicBezTo>
                  <a:close/>
                </a:path>
              </a:pathLst>
            </a:custGeom>
            <a:solidFill>
              <a:srgbClr val="222221">
                <a:alpha val="2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6"/>
            <p:cNvSpPr/>
            <p:nvPr/>
          </p:nvSpPr>
          <p:spPr>
            <a:xfrm>
              <a:off x="1848189" y="1851798"/>
              <a:ext cx="1091639" cy="783906"/>
            </a:xfrm>
            <a:custGeom>
              <a:avLst/>
              <a:gdLst/>
              <a:ahLst/>
              <a:cxnLst/>
              <a:rect l="l" t="t" r="r" b="b"/>
              <a:pathLst>
                <a:path w="33409" h="23991" extrusionOk="0">
                  <a:moveTo>
                    <a:pt x="17402" y="1"/>
                  </a:moveTo>
                  <a:cubicBezTo>
                    <a:pt x="15937" y="1"/>
                    <a:pt x="14579" y="55"/>
                    <a:pt x="13513" y="188"/>
                  </a:cubicBezTo>
                  <a:cubicBezTo>
                    <a:pt x="11517" y="426"/>
                    <a:pt x="9044" y="724"/>
                    <a:pt x="7271" y="2303"/>
                  </a:cubicBezTo>
                  <a:cubicBezTo>
                    <a:pt x="5125" y="4210"/>
                    <a:pt x="4068" y="6012"/>
                    <a:pt x="3234" y="9201"/>
                  </a:cubicBezTo>
                  <a:cubicBezTo>
                    <a:pt x="2861" y="10675"/>
                    <a:pt x="388" y="21804"/>
                    <a:pt x="60" y="23323"/>
                  </a:cubicBezTo>
                  <a:cubicBezTo>
                    <a:pt x="1" y="23621"/>
                    <a:pt x="194" y="23904"/>
                    <a:pt x="477" y="23964"/>
                  </a:cubicBezTo>
                  <a:lnTo>
                    <a:pt x="492" y="23979"/>
                  </a:lnTo>
                  <a:cubicBezTo>
                    <a:pt x="531" y="23987"/>
                    <a:pt x="569" y="23990"/>
                    <a:pt x="607" y="23990"/>
                  </a:cubicBezTo>
                  <a:cubicBezTo>
                    <a:pt x="860" y="23990"/>
                    <a:pt x="1083" y="23821"/>
                    <a:pt x="1148" y="23562"/>
                  </a:cubicBezTo>
                  <a:cubicBezTo>
                    <a:pt x="1461" y="22042"/>
                    <a:pt x="3934" y="10944"/>
                    <a:pt x="4306" y="9484"/>
                  </a:cubicBezTo>
                  <a:cubicBezTo>
                    <a:pt x="5081" y="6504"/>
                    <a:pt x="6019" y="4895"/>
                    <a:pt x="8016" y="3137"/>
                  </a:cubicBezTo>
                  <a:cubicBezTo>
                    <a:pt x="9520" y="1782"/>
                    <a:pt x="11814" y="1498"/>
                    <a:pt x="13647" y="1275"/>
                  </a:cubicBezTo>
                  <a:cubicBezTo>
                    <a:pt x="14696" y="1145"/>
                    <a:pt x="16032" y="1092"/>
                    <a:pt x="17470" y="1092"/>
                  </a:cubicBezTo>
                  <a:cubicBezTo>
                    <a:pt x="21809" y="1092"/>
                    <a:pt x="27079" y="1576"/>
                    <a:pt x="28232" y="1901"/>
                  </a:cubicBezTo>
                  <a:cubicBezTo>
                    <a:pt x="29781" y="2333"/>
                    <a:pt x="31017" y="3197"/>
                    <a:pt x="31837" y="4389"/>
                  </a:cubicBezTo>
                  <a:cubicBezTo>
                    <a:pt x="32016" y="4672"/>
                    <a:pt x="32135" y="4985"/>
                    <a:pt x="32224" y="5312"/>
                  </a:cubicBezTo>
                  <a:cubicBezTo>
                    <a:pt x="32275" y="5640"/>
                    <a:pt x="32510" y="5784"/>
                    <a:pt x="32749" y="5784"/>
                  </a:cubicBezTo>
                  <a:cubicBezTo>
                    <a:pt x="33075" y="5784"/>
                    <a:pt x="33408" y="5518"/>
                    <a:pt x="33297" y="5089"/>
                  </a:cubicBezTo>
                  <a:cubicBezTo>
                    <a:pt x="33178" y="4612"/>
                    <a:pt x="32984" y="4165"/>
                    <a:pt x="32731" y="3763"/>
                  </a:cubicBezTo>
                  <a:cubicBezTo>
                    <a:pt x="31777" y="2363"/>
                    <a:pt x="30317" y="1350"/>
                    <a:pt x="28530" y="843"/>
                  </a:cubicBezTo>
                  <a:cubicBezTo>
                    <a:pt x="27329" y="506"/>
                    <a:pt x="21870" y="1"/>
                    <a:pt x="17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6"/>
            <p:cNvSpPr/>
            <p:nvPr/>
          </p:nvSpPr>
          <p:spPr>
            <a:xfrm>
              <a:off x="2290217" y="1652806"/>
              <a:ext cx="391381" cy="1265895"/>
            </a:xfrm>
            <a:custGeom>
              <a:avLst/>
              <a:gdLst/>
              <a:ahLst/>
              <a:cxnLst/>
              <a:rect l="l" t="t" r="r" b="b"/>
              <a:pathLst>
                <a:path w="11978" h="38742" extrusionOk="0">
                  <a:moveTo>
                    <a:pt x="766" y="1"/>
                  </a:moveTo>
                  <a:cubicBezTo>
                    <a:pt x="375" y="1"/>
                    <a:pt x="1" y="435"/>
                    <a:pt x="298" y="870"/>
                  </a:cubicBezTo>
                  <a:cubicBezTo>
                    <a:pt x="387" y="989"/>
                    <a:pt x="8670" y="13041"/>
                    <a:pt x="9638" y="14665"/>
                  </a:cubicBezTo>
                  <a:cubicBezTo>
                    <a:pt x="10830" y="16631"/>
                    <a:pt x="10130" y="19939"/>
                    <a:pt x="9579" y="22590"/>
                  </a:cubicBezTo>
                  <a:cubicBezTo>
                    <a:pt x="9475" y="23082"/>
                    <a:pt x="9370" y="23544"/>
                    <a:pt x="9296" y="23991"/>
                  </a:cubicBezTo>
                  <a:cubicBezTo>
                    <a:pt x="9013" y="25480"/>
                    <a:pt x="6495" y="36564"/>
                    <a:pt x="6123" y="38069"/>
                  </a:cubicBezTo>
                  <a:cubicBezTo>
                    <a:pt x="6048" y="38367"/>
                    <a:pt x="6242" y="38665"/>
                    <a:pt x="6525" y="38724"/>
                  </a:cubicBezTo>
                  <a:cubicBezTo>
                    <a:pt x="6571" y="38736"/>
                    <a:pt x="6616" y="38741"/>
                    <a:pt x="6661" y="38741"/>
                  </a:cubicBezTo>
                  <a:cubicBezTo>
                    <a:pt x="6909" y="38741"/>
                    <a:pt x="7130" y="38574"/>
                    <a:pt x="7180" y="38322"/>
                  </a:cubicBezTo>
                  <a:cubicBezTo>
                    <a:pt x="7553" y="36803"/>
                    <a:pt x="10085" y="25689"/>
                    <a:pt x="10368" y="24199"/>
                  </a:cubicBezTo>
                  <a:cubicBezTo>
                    <a:pt x="10443" y="23767"/>
                    <a:pt x="10547" y="23305"/>
                    <a:pt x="10651" y="22814"/>
                  </a:cubicBezTo>
                  <a:cubicBezTo>
                    <a:pt x="11247" y="19968"/>
                    <a:pt x="11977" y="16438"/>
                    <a:pt x="10577" y="14099"/>
                  </a:cubicBezTo>
                  <a:cubicBezTo>
                    <a:pt x="9579" y="12460"/>
                    <a:pt x="1549" y="751"/>
                    <a:pt x="1206" y="244"/>
                  </a:cubicBezTo>
                  <a:cubicBezTo>
                    <a:pt x="1086" y="72"/>
                    <a:pt x="925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6"/>
            <p:cNvSpPr/>
            <p:nvPr/>
          </p:nvSpPr>
          <p:spPr>
            <a:xfrm>
              <a:off x="2400691" y="1580823"/>
              <a:ext cx="236763" cy="294434"/>
            </a:xfrm>
            <a:custGeom>
              <a:avLst/>
              <a:gdLst/>
              <a:ahLst/>
              <a:cxnLst/>
              <a:rect l="l" t="t" r="r" b="b"/>
              <a:pathLst>
                <a:path w="7246" h="9011" extrusionOk="0">
                  <a:moveTo>
                    <a:pt x="2047" y="956"/>
                  </a:moveTo>
                  <a:cubicBezTo>
                    <a:pt x="2060" y="956"/>
                    <a:pt x="2073" y="956"/>
                    <a:pt x="2086" y="957"/>
                  </a:cubicBezTo>
                  <a:cubicBezTo>
                    <a:pt x="2280" y="987"/>
                    <a:pt x="2369" y="1166"/>
                    <a:pt x="2414" y="1330"/>
                  </a:cubicBezTo>
                  <a:cubicBezTo>
                    <a:pt x="2548" y="1851"/>
                    <a:pt x="2548" y="2387"/>
                    <a:pt x="2414" y="2909"/>
                  </a:cubicBezTo>
                  <a:cubicBezTo>
                    <a:pt x="2265" y="3669"/>
                    <a:pt x="1967" y="4399"/>
                    <a:pt x="1773" y="5143"/>
                  </a:cubicBezTo>
                  <a:cubicBezTo>
                    <a:pt x="1729" y="5352"/>
                    <a:pt x="1654" y="5575"/>
                    <a:pt x="1595" y="5784"/>
                  </a:cubicBezTo>
                  <a:lnTo>
                    <a:pt x="1535" y="5784"/>
                  </a:lnTo>
                  <a:cubicBezTo>
                    <a:pt x="1460" y="5546"/>
                    <a:pt x="1386" y="5307"/>
                    <a:pt x="1341" y="5069"/>
                  </a:cubicBezTo>
                  <a:cubicBezTo>
                    <a:pt x="1088" y="4026"/>
                    <a:pt x="999" y="2983"/>
                    <a:pt x="1311" y="1940"/>
                  </a:cubicBezTo>
                  <a:cubicBezTo>
                    <a:pt x="1371" y="1672"/>
                    <a:pt x="1475" y="1419"/>
                    <a:pt x="1639" y="1196"/>
                  </a:cubicBezTo>
                  <a:cubicBezTo>
                    <a:pt x="1722" y="1044"/>
                    <a:pt x="1882" y="956"/>
                    <a:pt x="2047" y="956"/>
                  </a:cubicBezTo>
                  <a:close/>
                  <a:moveTo>
                    <a:pt x="6000" y="3780"/>
                  </a:moveTo>
                  <a:cubicBezTo>
                    <a:pt x="6049" y="3780"/>
                    <a:pt x="6094" y="3795"/>
                    <a:pt x="6123" y="3847"/>
                  </a:cubicBezTo>
                  <a:cubicBezTo>
                    <a:pt x="6198" y="3937"/>
                    <a:pt x="6153" y="4026"/>
                    <a:pt x="6108" y="4116"/>
                  </a:cubicBezTo>
                  <a:cubicBezTo>
                    <a:pt x="6049" y="4235"/>
                    <a:pt x="5974" y="4339"/>
                    <a:pt x="5885" y="4443"/>
                  </a:cubicBezTo>
                  <a:cubicBezTo>
                    <a:pt x="5155" y="5233"/>
                    <a:pt x="4246" y="5814"/>
                    <a:pt x="3412" y="6529"/>
                  </a:cubicBezTo>
                  <a:lnTo>
                    <a:pt x="3397" y="6529"/>
                  </a:lnTo>
                  <a:cubicBezTo>
                    <a:pt x="3367" y="6454"/>
                    <a:pt x="3367" y="6365"/>
                    <a:pt x="3412" y="6305"/>
                  </a:cubicBezTo>
                  <a:cubicBezTo>
                    <a:pt x="3814" y="5575"/>
                    <a:pt x="4321" y="4905"/>
                    <a:pt x="4917" y="4339"/>
                  </a:cubicBezTo>
                  <a:cubicBezTo>
                    <a:pt x="5185" y="4071"/>
                    <a:pt x="5498" y="3892"/>
                    <a:pt x="5855" y="3803"/>
                  </a:cubicBezTo>
                  <a:cubicBezTo>
                    <a:pt x="5900" y="3795"/>
                    <a:pt x="5952" y="3780"/>
                    <a:pt x="6000" y="3780"/>
                  </a:cubicBezTo>
                  <a:close/>
                  <a:moveTo>
                    <a:pt x="2092" y="1"/>
                  </a:moveTo>
                  <a:cubicBezTo>
                    <a:pt x="2026" y="1"/>
                    <a:pt x="1959" y="7"/>
                    <a:pt x="1892" y="19"/>
                  </a:cubicBezTo>
                  <a:cubicBezTo>
                    <a:pt x="1252" y="108"/>
                    <a:pt x="850" y="510"/>
                    <a:pt x="596" y="1076"/>
                  </a:cubicBezTo>
                  <a:cubicBezTo>
                    <a:pt x="120" y="2179"/>
                    <a:pt x="0" y="3415"/>
                    <a:pt x="239" y="4607"/>
                  </a:cubicBezTo>
                  <a:cubicBezTo>
                    <a:pt x="388" y="5427"/>
                    <a:pt x="611" y="6246"/>
                    <a:pt x="909" y="7035"/>
                  </a:cubicBezTo>
                  <a:cubicBezTo>
                    <a:pt x="1103" y="7542"/>
                    <a:pt x="1282" y="8063"/>
                    <a:pt x="1520" y="8585"/>
                  </a:cubicBezTo>
                  <a:cubicBezTo>
                    <a:pt x="1641" y="8868"/>
                    <a:pt x="1837" y="9010"/>
                    <a:pt x="2045" y="9010"/>
                  </a:cubicBezTo>
                  <a:cubicBezTo>
                    <a:pt x="2221" y="9010"/>
                    <a:pt x="2406" y="8909"/>
                    <a:pt x="2563" y="8704"/>
                  </a:cubicBezTo>
                  <a:cubicBezTo>
                    <a:pt x="2712" y="8495"/>
                    <a:pt x="2891" y="8302"/>
                    <a:pt x="3069" y="8123"/>
                  </a:cubicBezTo>
                  <a:cubicBezTo>
                    <a:pt x="3844" y="7423"/>
                    <a:pt x="4634" y="6752"/>
                    <a:pt x="5468" y="6112"/>
                  </a:cubicBezTo>
                  <a:cubicBezTo>
                    <a:pt x="5974" y="5754"/>
                    <a:pt x="6421" y="5307"/>
                    <a:pt x="6809" y="4816"/>
                  </a:cubicBezTo>
                  <a:cubicBezTo>
                    <a:pt x="6987" y="4577"/>
                    <a:pt x="7092" y="4294"/>
                    <a:pt x="7136" y="3996"/>
                  </a:cubicBezTo>
                  <a:cubicBezTo>
                    <a:pt x="7245" y="3370"/>
                    <a:pt x="6758" y="2819"/>
                    <a:pt x="6161" y="2819"/>
                  </a:cubicBezTo>
                  <a:cubicBezTo>
                    <a:pt x="6105" y="2819"/>
                    <a:pt x="6047" y="2824"/>
                    <a:pt x="5989" y="2834"/>
                  </a:cubicBezTo>
                  <a:cubicBezTo>
                    <a:pt x="5304" y="2894"/>
                    <a:pt x="4663" y="3207"/>
                    <a:pt x="4202" y="3713"/>
                  </a:cubicBezTo>
                  <a:cubicBezTo>
                    <a:pt x="3740" y="4130"/>
                    <a:pt x="3338" y="4622"/>
                    <a:pt x="3010" y="5143"/>
                  </a:cubicBezTo>
                  <a:cubicBezTo>
                    <a:pt x="2935" y="5278"/>
                    <a:pt x="2846" y="5397"/>
                    <a:pt x="2742" y="5486"/>
                  </a:cubicBezTo>
                  <a:cubicBezTo>
                    <a:pt x="2652" y="5382"/>
                    <a:pt x="2712" y="5307"/>
                    <a:pt x="2742" y="5263"/>
                  </a:cubicBezTo>
                  <a:cubicBezTo>
                    <a:pt x="2891" y="4756"/>
                    <a:pt x="3054" y="4250"/>
                    <a:pt x="3218" y="3743"/>
                  </a:cubicBezTo>
                  <a:cubicBezTo>
                    <a:pt x="3412" y="3132"/>
                    <a:pt x="3501" y="2492"/>
                    <a:pt x="3486" y="1866"/>
                  </a:cubicBezTo>
                  <a:cubicBezTo>
                    <a:pt x="3486" y="1345"/>
                    <a:pt x="3308" y="838"/>
                    <a:pt x="2995" y="436"/>
                  </a:cubicBezTo>
                  <a:cubicBezTo>
                    <a:pt x="2770" y="161"/>
                    <a:pt x="2439" y="1"/>
                    <a:pt x="2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6"/>
            <p:cNvSpPr/>
            <p:nvPr/>
          </p:nvSpPr>
          <p:spPr>
            <a:xfrm>
              <a:off x="1288400" y="2317156"/>
              <a:ext cx="1359607" cy="832396"/>
            </a:xfrm>
            <a:custGeom>
              <a:avLst/>
              <a:gdLst/>
              <a:ahLst/>
              <a:cxnLst/>
              <a:rect l="l" t="t" r="r" b="b"/>
              <a:pathLst>
                <a:path w="41610" h="25475" extrusionOk="0">
                  <a:moveTo>
                    <a:pt x="26769" y="1"/>
                  </a:moveTo>
                  <a:cubicBezTo>
                    <a:pt x="25664" y="1"/>
                    <a:pt x="24146" y="1143"/>
                    <a:pt x="22928" y="1662"/>
                  </a:cubicBezTo>
                  <a:cubicBezTo>
                    <a:pt x="21304" y="2348"/>
                    <a:pt x="19352" y="2810"/>
                    <a:pt x="17907" y="3927"/>
                  </a:cubicBezTo>
                  <a:cubicBezTo>
                    <a:pt x="16865" y="4731"/>
                    <a:pt x="16433" y="6281"/>
                    <a:pt x="15479" y="6742"/>
                  </a:cubicBezTo>
                  <a:cubicBezTo>
                    <a:pt x="15408" y="6776"/>
                    <a:pt x="15271" y="6791"/>
                    <a:pt x="15078" y="6791"/>
                  </a:cubicBezTo>
                  <a:cubicBezTo>
                    <a:pt x="13011" y="6791"/>
                    <a:pt x="4477" y="5022"/>
                    <a:pt x="254" y="4150"/>
                  </a:cubicBezTo>
                  <a:cubicBezTo>
                    <a:pt x="254" y="4165"/>
                    <a:pt x="254" y="4165"/>
                    <a:pt x="254" y="4180"/>
                  </a:cubicBezTo>
                  <a:cubicBezTo>
                    <a:pt x="1" y="9573"/>
                    <a:pt x="760" y="14728"/>
                    <a:pt x="2801" y="19614"/>
                  </a:cubicBezTo>
                  <a:cubicBezTo>
                    <a:pt x="15929" y="21753"/>
                    <a:pt x="32382" y="25474"/>
                    <a:pt x="37321" y="25474"/>
                  </a:cubicBezTo>
                  <a:cubicBezTo>
                    <a:pt x="38194" y="25474"/>
                    <a:pt x="38707" y="25358"/>
                    <a:pt x="38779" y="25096"/>
                  </a:cubicBezTo>
                  <a:cubicBezTo>
                    <a:pt x="39747" y="21610"/>
                    <a:pt x="32865" y="20582"/>
                    <a:pt x="31658" y="19093"/>
                  </a:cubicBezTo>
                  <a:cubicBezTo>
                    <a:pt x="34503" y="18139"/>
                    <a:pt x="41609" y="17558"/>
                    <a:pt x="41207" y="15472"/>
                  </a:cubicBezTo>
                  <a:cubicBezTo>
                    <a:pt x="40950" y="14094"/>
                    <a:pt x="39410" y="13701"/>
                    <a:pt x="37747" y="13701"/>
                  </a:cubicBezTo>
                  <a:cubicBezTo>
                    <a:pt x="36426" y="13701"/>
                    <a:pt x="35027" y="13949"/>
                    <a:pt x="34131" y="14147"/>
                  </a:cubicBezTo>
                  <a:cubicBezTo>
                    <a:pt x="36336" y="12150"/>
                    <a:pt x="40194" y="7636"/>
                    <a:pt x="38555" y="5431"/>
                  </a:cubicBezTo>
                  <a:cubicBezTo>
                    <a:pt x="38388" y="5212"/>
                    <a:pt x="38181" y="5124"/>
                    <a:pt x="37948" y="5124"/>
                  </a:cubicBezTo>
                  <a:cubicBezTo>
                    <a:pt x="37389" y="5124"/>
                    <a:pt x="36680" y="5624"/>
                    <a:pt x="36008" y="6012"/>
                  </a:cubicBezTo>
                  <a:cubicBezTo>
                    <a:pt x="36574" y="4508"/>
                    <a:pt x="37334" y="2333"/>
                    <a:pt x="35993" y="1439"/>
                  </a:cubicBezTo>
                  <a:cubicBezTo>
                    <a:pt x="35725" y="1257"/>
                    <a:pt x="35467" y="1176"/>
                    <a:pt x="35217" y="1176"/>
                  </a:cubicBezTo>
                  <a:cubicBezTo>
                    <a:pt x="33505" y="1176"/>
                    <a:pt x="32168" y="4980"/>
                    <a:pt x="30660" y="6176"/>
                  </a:cubicBezTo>
                  <a:cubicBezTo>
                    <a:pt x="29217" y="7331"/>
                    <a:pt x="27675" y="7977"/>
                    <a:pt x="26198" y="7977"/>
                  </a:cubicBezTo>
                  <a:cubicBezTo>
                    <a:pt x="25235" y="7977"/>
                    <a:pt x="24299" y="7703"/>
                    <a:pt x="23434" y="7115"/>
                  </a:cubicBezTo>
                  <a:cubicBezTo>
                    <a:pt x="24105" y="4672"/>
                    <a:pt x="29319" y="2348"/>
                    <a:pt x="27680" y="411"/>
                  </a:cubicBezTo>
                  <a:cubicBezTo>
                    <a:pt x="27434" y="118"/>
                    <a:pt x="27123" y="1"/>
                    <a:pt x="26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6"/>
            <p:cNvSpPr/>
            <p:nvPr/>
          </p:nvSpPr>
          <p:spPr>
            <a:xfrm>
              <a:off x="2094036" y="2939518"/>
              <a:ext cx="478525" cy="186476"/>
            </a:xfrm>
            <a:custGeom>
              <a:avLst/>
              <a:gdLst/>
              <a:ahLst/>
              <a:cxnLst/>
              <a:rect l="l" t="t" r="r" b="b"/>
              <a:pathLst>
                <a:path w="14645" h="5707" extrusionOk="0">
                  <a:moveTo>
                    <a:pt x="14197" y="5707"/>
                  </a:moveTo>
                  <a:cubicBezTo>
                    <a:pt x="11769" y="2504"/>
                    <a:pt x="4842" y="1446"/>
                    <a:pt x="0" y="850"/>
                  </a:cubicBezTo>
                  <a:cubicBezTo>
                    <a:pt x="1818" y="16"/>
                    <a:pt x="4767" y="641"/>
                    <a:pt x="7136" y="1"/>
                  </a:cubicBezTo>
                  <a:cubicBezTo>
                    <a:pt x="9445" y="1625"/>
                    <a:pt x="14644" y="2623"/>
                    <a:pt x="14197" y="570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6"/>
            <p:cNvSpPr/>
            <p:nvPr/>
          </p:nvSpPr>
          <p:spPr>
            <a:xfrm>
              <a:off x="2177259" y="2747258"/>
              <a:ext cx="453235" cy="135340"/>
            </a:xfrm>
            <a:custGeom>
              <a:avLst/>
              <a:gdLst/>
              <a:ahLst/>
              <a:cxnLst/>
              <a:rect l="l" t="t" r="r" b="b"/>
              <a:pathLst>
                <a:path w="13871" h="4142" extrusionOk="0">
                  <a:moveTo>
                    <a:pt x="13870" y="1848"/>
                  </a:moveTo>
                  <a:cubicBezTo>
                    <a:pt x="10027" y="1386"/>
                    <a:pt x="4053" y="3844"/>
                    <a:pt x="0" y="4142"/>
                  </a:cubicBezTo>
                  <a:cubicBezTo>
                    <a:pt x="4663" y="2756"/>
                    <a:pt x="5379" y="1579"/>
                    <a:pt x="6928" y="984"/>
                  </a:cubicBezTo>
                  <a:cubicBezTo>
                    <a:pt x="8984" y="194"/>
                    <a:pt x="13274" y="0"/>
                    <a:pt x="13870" y="18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6"/>
            <p:cNvSpPr/>
            <p:nvPr/>
          </p:nvSpPr>
          <p:spPr>
            <a:xfrm>
              <a:off x="2225455" y="2468343"/>
              <a:ext cx="319856" cy="284305"/>
            </a:xfrm>
            <a:custGeom>
              <a:avLst/>
              <a:gdLst/>
              <a:ahLst/>
              <a:cxnLst/>
              <a:rect l="l" t="t" r="r" b="b"/>
              <a:pathLst>
                <a:path w="9789" h="8701" extrusionOk="0">
                  <a:moveTo>
                    <a:pt x="0" y="8700"/>
                  </a:moveTo>
                  <a:cubicBezTo>
                    <a:pt x="283" y="8074"/>
                    <a:pt x="1922" y="7196"/>
                    <a:pt x="2786" y="6540"/>
                  </a:cubicBezTo>
                  <a:cubicBezTo>
                    <a:pt x="4991" y="4871"/>
                    <a:pt x="6064" y="3084"/>
                    <a:pt x="7330" y="1385"/>
                  </a:cubicBezTo>
                  <a:cubicBezTo>
                    <a:pt x="8030" y="462"/>
                    <a:pt x="9252" y="0"/>
                    <a:pt x="9788" y="715"/>
                  </a:cubicBezTo>
                  <a:cubicBezTo>
                    <a:pt x="6093" y="3263"/>
                    <a:pt x="7330" y="6331"/>
                    <a:pt x="0" y="870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6"/>
            <p:cNvSpPr/>
            <p:nvPr/>
          </p:nvSpPr>
          <p:spPr>
            <a:xfrm>
              <a:off x="2025385" y="2315980"/>
              <a:ext cx="439119" cy="319823"/>
            </a:xfrm>
            <a:custGeom>
              <a:avLst/>
              <a:gdLst/>
              <a:ahLst/>
              <a:cxnLst/>
              <a:rect l="l" t="t" r="r" b="b"/>
              <a:pathLst>
                <a:path w="13439" h="9788" extrusionOk="0">
                  <a:moveTo>
                    <a:pt x="5125" y="447"/>
                  </a:moveTo>
                  <a:cubicBezTo>
                    <a:pt x="7166" y="2816"/>
                    <a:pt x="358" y="6272"/>
                    <a:pt x="1103" y="7032"/>
                  </a:cubicBezTo>
                  <a:cubicBezTo>
                    <a:pt x="2608" y="8551"/>
                    <a:pt x="6004" y="8015"/>
                    <a:pt x="8060" y="5512"/>
                  </a:cubicBezTo>
                  <a:cubicBezTo>
                    <a:pt x="9267" y="4052"/>
                    <a:pt x="11516" y="0"/>
                    <a:pt x="13438" y="1460"/>
                  </a:cubicBezTo>
                  <a:cubicBezTo>
                    <a:pt x="11710" y="134"/>
                    <a:pt x="9997" y="7687"/>
                    <a:pt x="4693" y="9281"/>
                  </a:cubicBezTo>
                  <a:cubicBezTo>
                    <a:pt x="3010" y="9788"/>
                    <a:pt x="0" y="9058"/>
                    <a:pt x="179" y="6391"/>
                  </a:cubicBezTo>
                  <a:cubicBezTo>
                    <a:pt x="373" y="3575"/>
                    <a:pt x="4738" y="2756"/>
                    <a:pt x="5125" y="43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6"/>
            <p:cNvSpPr/>
            <p:nvPr/>
          </p:nvSpPr>
          <p:spPr>
            <a:xfrm>
              <a:off x="2923001" y="1416304"/>
              <a:ext cx="1486157" cy="1121308"/>
            </a:xfrm>
            <a:custGeom>
              <a:avLst/>
              <a:gdLst/>
              <a:ahLst/>
              <a:cxnLst/>
              <a:rect l="l" t="t" r="r" b="b"/>
              <a:pathLst>
                <a:path w="45483" h="34317" extrusionOk="0">
                  <a:moveTo>
                    <a:pt x="14672" y="1"/>
                  </a:moveTo>
                  <a:cubicBezTo>
                    <a:pt x="14373" y="1"/>
                    <a:pt x="14166" y="182"/>
                    <a:pt x="14153" y="674"/>
                  </a:cubicBezTo>
                  <a:cubicBezTo>
                    <a:pt x="14138" y="1419"/>
                    <a:pt x="14719" y="2283"/>
                    <a:pt x="15122" y="2864"/>
                  </a:cubicBezTo>
                  <a:cubicBezTo>
                    <a:pt x="15643" y="3624"/>
                    <a:pt x="16224" y="4354"/>
                    <a:pt x="16835" y="5039"/>
                  </a:cubicBezTo>
                  <a:cubicBezTo>
                    <a:pt x="18027" y="6409"/>
                    <a:pt x="19382" y="7527"/>
                    <a:pt x="19948" y="9314"/>
                  </a:cubicBezTo>
                  <a:cubicBezTo>
                    <a:pt x="17505" y="8108"/>
                    <a:pt x="15017" y="6961"/>
                    <a:pt x="12425" y="6082"/>
                  </a:cubicBezTo>
                  <a:cubicBezTo>
                    <a:pt x="10012" y="5292"/>
                    <a:pt x="7449" y="4741"/>
                    <a:pt x="4976" y="4190"/>
                  </a:cubicBezTo>
                  <a:cubicBezTo>
                    <a:pt x="4645" y="4116"/>
                    <a:pt x="4221" y="4041"/>
                    <a:pt x="3845" y="4041"/>
                  </a:cubicBezTo>
                  <a:cubicBezTo>
                    <a:pt x="3156" y="4041"/>
                    <a:pt x="2628" y="4294"/>
                    <a:pt x="3129" y="5277"/>
                  </a:cubicBezTo>
                  <a:cubicBezTo>
                    <a:pt x="3591" y="6171"/>
                    <a:pt x="4366" y="6827"/>
                    <a:pt x="5244" y="7288"/>
                  </a:cubicBezTo>
                  <a:cubicBezTo>
                    <a:pt x="6406" y="7884"/>
                    <a:pt x="7673" y="8182"/>
                    <a:pt x="8909" y="8540"/>
                  </a:cubicBezTo>
                  <a:cubicBezTo>
                    <a:pt x="10161" y="8882"/>
                    <a:pt x="11323" y="9478"/>
                    <a:pt x="12336" y="10283"/>
                  </a:cubicBezTo>
                  <a:cubicBezTo>
                    <a:pt x="10511" y="10169"/>
                    <a:pt x="8677" y="10098"/>
                    <a:pt x="6848" y="10098"/>
                  </a:cubicBezTo>
                  <a:cubicBezTo>
                    <a:pt x="6288" y="10098"/>
                    <a:pt x="5729" y="10105"/>
                    <a:pt x="5170" y="10119"/>
                  </a:cubicBezTo>
                  <a:cubicBezTo>
                    <a:pt x="4425" y="10149"/>
                    <a:pt x="1" y="9955"/>
                    <a:pt x="850" y="11653"/>
                  </a:cubicBezTo>
                  <a:cubicBezTo>
                    <a:pt x="1592" y="13150"/>
                    <a:pt x="3691" y="13353"/>
                    <a:pt x="5319" y="13353"/>
                  </a:cubicBezTo>
                  <a:cubicBezTo>
                    <a:pt x="5652" y="13353"/>
                    <a:pt x="5965" y="13344"/>
                    <a:pt x="6243" y="13337"/>
                  </a:cubicBezTo>
                  <a:cubicBezTo>
                    <a:pt x="6734" y="13324"/>
                    <a:pt x="7231" y="13302"/>
                    <a:pt x="7726" y="13302"/>
                  </a:cubicBezTo>
                  <a:cubicBezTo>
                    <a:pt x="8357" y="13302"/>
                    <a:pt x="8985" y="13337"/>
                    <a:pt x="9595" y="13471"/>
                  </a:cubicBezTo>
                  <a:cubicBezTo>
                    <a:pt x="10533" y="13664"/>
                    <a:pt x="11397" y="14097"/>
                    <a:pt x="12261" y="14514"/>
                  </a:cubicBezTo>
                  <a:cubicBezTo>
                    <a:pt x="9014" y="16987"/>
                    <a:pt x="7285" y="20637"/>
                    <a:pt x="7509" y="24733"/>
                  </a:cubicBezTo>
                  <a:cubicBezTo>
                    <a:pt x="7554" y="25419"/>
                    <a:pt x="7494" y="26625"/>
                    <a:pt x="8120" y="27087"/>
                  </a:cubicBezTo>
                  <a:cubicBezTo>
                    <a:pt x="8274" y="27204"/>
                    <a:pt x="8420" y="27254"/>
                    <a:pt x="8557" y="27254"/>
                  </a:cubicBezTo>
                  <a:cubicBezTo>
                    <a:pt x="9030" y="27254"/>
                    <a:pt x="9392" y="26665"/>
                    <a:pt x="9565" y="26238"/>
                  </a:cubicBezTo>
                  <a:cubicBezTo>
                    <a:pt x="10101" y="24942"/>
                    <a:pt x="9878" y="23527"/>
                    <a:pt x="10339" y="22216"/>
                  </a:cubicBezTo>
                  <a:cubicBezTo>
                    <a:pt x="11260" y="19583"/>
                    <a:pt x="13711" y="17996"/>
                    <a:pt x="16283" y="17996"/>
                  </a:cubicBezTo>
                  <a:cubicBezTo>
                    <a:pt x="17291" y="17996"/>
                    <a:pt x="18317" y="18239"/>
                    <a:pt x="19278" y="18759"/>
                  </a:cubicBezTo>
                  <a:cubicBezTo>
                    <a:pt x="22675" y="20607"/>
                    <a:pt x="23554" y="25389"/>
                    <a:pt x="21021" y="28324"/>
                  </a:cubicBezTo>
                  <a:cubicBezTo>
                    <a:pt x="19837" y="29693"/>
                    <a:pt x="18121" y="30489"/>
                    <a:pt x="16317" y="30489"/>
                  </a:cubicBezTo>
                  <a:cubicBezTo>
                    <a:pt x="16236" y="30489"/>
                    <a:pt x="16156" y="30487"/>
                    <a:pt x="16075" y="30484"/>
                  </a:cubicBezTo>
                  <a:cubicBezTo>
                    <a:pt x="14213" y="30409"/>
                    <a:pt x="12798" y="29471"/>
                    <a:pt x="11501" y="28234"/>
                  </a:cubicBezTo>
                  <a:cubicBezTo>
                    <a:pt x="11028" y="27798"/>
                    <a:pt x="10262" y="27174"/>
                    <a:pt x="9527" y="27174"/>
                  </a:cubicBezTo>
                  <a:cubicBezTo>
                    <a:pt x="9384" y="27174"/>
                    <a:pt x="9242" y="27198"/>
                    <a:pt x="9103" y="27251"/>
                  </a:cubicBezTo>
                  <a:cubicBezTo>
                    <a:pt x="8209" y="27623"/>
                    <a:pt x="8865" y="28636"/>
                    <a:pt x="9237" y="29143"/>
                  </a:cubicBezTo>
                  <a:cubicBezTo>
                    <a:pt x="10354" y="30663"/>
                    <a:pt x="11695" y="32078"/>
                    <a:pt x="13349" y="33016"/>
                  </a:cubicBezTo>
                  <a:cubicBezTo>
                    <a:pt x="15166" y="34059"/>
                    <a:pt x="17371" y="34253"/>
                    <a:pt x="19427" y="34312"/>
                  </a:cubicBezTo>
                  <a:cubicBezTo>
                    <a:pt x="19624" y="34315"/>
                    <a:pt x="19821" y="34317"/>
                    <a:pt x="20019" y="34317"/>
                  </a:cubicBezTo>
                  <a:cubicBezTo>
                    <a:pt x="21981" y="34317"/>
                    <a:pt x="23943" y="34182"/>
                    <a:pt x="25892" y="33925"/>
                  </a:cubicBezTo>
                  <a:cubicBezTo>
                    <a:pt x="29930" y="33434"/>
                    <a:pt x="33937" y="32718"/>
                    <a:pt x="37960" y="32123"/>
                  </a:cubicBezTo>
                  <a:cubicBezTo>
                    <a:pt x="39658" y="31869"/>
                    <a:pt x="41341" y="31467"/>
                    <a:pt x="43010" y="31080"/>
                  </a:cubicBezTo>
                  <a:lnTo>
                    <a:pt x="44917" y="30648"/>
                  </a:lnTo>
                  <a:cubicBezTo>
                    <a:pt x="45006" y="30633"/>
                    <a:pt x="45393" y="30543"/>
                    <a:pt x="45483" y="30528"/>
                  </a:cubicBezTo>
                  <a:cubicBezTo>
                    <a:pt x="45483" y="30528"/>
                    <a:pt x="45483" y="27340"/>
                    <a:pt x="45215" y="25553"/>
                  </a:cubicBezTo>
                  <a:cubicBezTo>
                    <a:pt x="44887" y="23214"/>
                    <a:pt x="44410" y="20905"/>
                    <a:pt x="43799" y="18625"/>
                  </a:cubicBezTo>
                  <a:cubicBezTo>
                    <a:pt x="43487" y="17508"/>
                    <a:pt x="42235" y="14022"/>
                    <a:pt x="41848" y="13426"/>
                  </a:cubicBezTo>
                  <a:lnTo>
                    <a:pt x="41311" y="13620"/>
                  </a:lnTo>
                  <a:lnTo>
                    <a:pt x="40418" y="13977"/>
                  </a:lnTo>
                  <a:cubicBezTo>
                    <a:pt x="38928" y="14543"/>
                    <a:pt x="37408" y="15095"/>
                    <a:pt x="35919" y="15661"/>
                  </a:cubicBezTo>
                  <a:cubicBezTo>
                    <a:pt x="35142" y="15957"/>
                    <a:pt x="34309" y="16057"/>
                    <a:pt x="33474" y="16057"/>
                  </a:cubicBezTo>
                  <a:cubicBezTo>
                    <a:pt x="33091" y="16057"/>
                    <a:pt x="32707" y="16036"/>
                    <a:pt x="32328" y="16003"/>
                  </a:cubicBezTo>
                  <a:cubicBezTo>
                    <a:pt x="29215" y="15735"/>
                    <a:pt x="27591" y="13441"/>
                    <a:pt x="26086" y="10983"/>
                  </a:cubicBezTo>
                  <a:cubicBezTo>
                    <a:pt x="25416" y="9895"/>
                    <a:pt x="24760" y="8808"/>
                    <a:pt x="24015" y="7780"/>
                  </a:cubicBezTo>
                  <a:cubicBezTo>
                    <a:pt x="23017" y="6380"/>
                    <a:pt x="21781" y="5218"/>
                    <a:pt x="20455" y="4145"/>
                  </a:cubicBezTo>
                  <a:cubicBezTo>
                    <a:pt x="19338" y="3236"/>
                    <a:pt x="18220" y="2342"/>
                    <a:pt x="17103" y="1419"/>
                  </a:cubicBezTo>
                  <a:cubicBezTo>
                    <a:pt x="16772" y="1152"/>
                    <a:pt x="15427" y="1"/>
                    <a:pt x="14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6"/>
            <p:cNvSpPr/>
            <p:nvPr/>
          </p:nvSpPr>
          <p:spPr>
            <a:xfrm>
              <a:off x="3549480" y="1669046"/>
              <a:ext cx="96914" cy="103645"/>
            </a:xfrm>
            <a:custGeom>
              <a:avLst/>
              <a:gdLst/>
              <a:ahLst/>
              <a:cxnLst/>
              <a:rect l="l" t="t" r="r" b="b"/>
              <a:pathLst>
                <a:path w="2966" h="3172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564"/>
                    <a:pt x="579" y="1099"/>
                    <a:pt x="788" y="1589"/>
                  </a:cubicBezTo>
                  <a:lnTo>
                    <a:pt x="788" y="1589"/>
                  </a:lnTo>
                  <a:cubicBezTo>
                    <a:pt x="784" y="1586"/>
                    <a:pt x="780" y="1582"/>
                    <a:pt x="775" y="1579"/>
                  </a:cubicBezTo>
                  <a:lnTo>
                    <a:pt x="775" y="1579"/>
                  </a:lnTo>
                  <a:lnTo>
                    <a:pt x="790" y="1594"/>
                  </a:lnTo>
                  <a:cubicBezTo>
                    <a:pt x="789" y="1592"/>
                    <a:pt x="789" y="1590"/>
                    <a:pt x="788" y="1589"/>
                  </a:cubicBezTo>
                  <a:lnTo>
                    <a:pt x="788" y="1589"/>
                  </a:lnTo>
                  <a:cubicBezTo>
                    <a:pt x="1290" y="1959"/>
                    <a:pt x="1762" y="2373"/>
                    <a:pt x="2220" y="2816"/>
                  </a:cubicBezTo>
                  <a:cubicBezTo>
                    <a:pt x="2351" y="2960"/>
                    <a:pt x="2505" y="3172"/>
                    <a:pt x="2721" y="3172"/>
                  </a:cubicBezTo>
                  <a:cubicBezTo>
                    <a:pt x="2752" y="3172"/>
                    <a:pt x="2783" y="3168"/>
                    <a:pt x="2816" y="3159"/>
                  </a:cubicBezTo>
                  <a:cubicBezTo>
                    <a:pt x="2965" y="2831"/>
                    <a:pt x="2712" y="2458"/>
                    <a:pt x="2533" y="2190"/>
                  </a:cubicBezTo>
                  <a:cubicBezTo>
                    <a:pt x="1937" y="1296"/>
                    <a:pt x="1118" y="581"/>
                    <a:pt x="179" y="90"/>
                  </a:cubicBezTo>
                  <a:cubicBezTo>
                    <a:pt x="135" y="75"/>
                    <a:pt x="16" y="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6"/>
            <p:cNvSpPr/>
            <p:nvPr/>
          </p:nvSpPr>
          <p:spPr>
            <a:xfrm>
              <a:off x="3281773" y="1823468"/>
              <a:ext cx="361189" cy="67572"/>
            </a:xfrm>
            <a:custGeom>
              <a:avLst/>
              <a:gdLst/>
              <a:ahLst/>
              <a:cxnLst/>
              <a:rect l="l" t="t" r="r" b="b"/>
              <a:pathLst>
                <a:path w="11054" h="2068" extrusionOk="0">
                  <a:moveTo>
                    <a:pt x="5519" y="1"/>
                  </a:moveTo>
                  <a:cubicBezTo>
                    <a:pt x="4848" y="1"/>
                    <a:pt x="4219" y="59"/>
                    <a:pt x="3680" y="161"/>
                  </a:cubicBezTo>
                  <a:cubicBezTo>
                    <a:pt x="2413" y="399"/>
                    <a:pt x="1192" y="831"/>
                    <a:pt x="45" y="1442"/>
                  </a:cubicBezTo>
                  <a:lnTo>
                    <a:pt x="0" y="1457"/>
                  </a:lnTo>
                  <a:cubicBezTo>
                    <a:pt x="402" y="1710"/>
                    <a:pt x="849" y="1919"/>
                    <a:pt x="1296" y="2068"/>
                  </a:cubicBezTo>
                  <a:cubicBezTo>
                    <a:pt x="1296" y="2068"/>
                    <a:pt x="3382" y="1308"/>
                    <a:pt x="4559" y="1174"/>
                  </a:cubicBezTo>
                  <a:cubicBezTo>
                    <a:pt x="4939" y="1136"/>
                    <a:pt x="5322" y="1118"/>
                    <a:pt x="5708" y="1118"/>
                  </a:cubicBezTo>
                  <a:cubicBezTo>
                    <a:pt x="6093" y="1118"/>
                    <a:pt x="6480" y="1136"/>
                    <a:pt x="6868" y="1174"/>
                  </a:cubicBezTo>
                  <a:cubicBezTo>
                    <a:pt x="8030" y="1293"/>
                    <a:pt x="9177" y="1516"/>
                    <a:pt x="10279" y="1874"/>
                  </a:cubicBezTo>
                  <a:cubicBezTo>
                    <a:pt x="10423" y="1922"/>
                    <a:pt x="10579" y="1969"/>
                    <a:pt x="10704" y="1969"/>
                  </a:cubicBezTo>
                  <a:cubicBezTo>
                    <a:pt x="10814" y="1969"/>
                    <a:pt x="10900" y="1933"/>
                    <a:pt x="10935" y="1829"/>
                  </a:cubicBezTo>
                  <a:cubicBezTo>
                    <a:pt x="11054" y="1501"/>
                    <a:pt x="10428" y="1218"/>
                    <a:pt x="10130" y="1055"/>
                  </a:cubicBezTo>
                  <a:cubicBezTo>
                    <a:pt x="8731" y="293"/>
                    <a:pt x="7019" y="1"/>
                    <a:pt x="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6"/>
            <p:cNvSpPr/>
            <p:nvPr/>
          </p:nvSpPr>
          <p:spPr>
            <a:xfrm>
              <a:off x="3268115" y="1715771"/>
              <a:ext cx="281397" cy="100900"/>
            </a:xfrm>
            <a:custGeom>
              <a:avLst/>
              <a:gdLst/>
              <a:ahLst/>
              <a:cxnLst/>
              <a:rect l="l" t="t" r="r" b="b"/>
              <a:pathLst>
                <a:path w="8612" h="3088" extrusionOk="0">
                  <a:moveTo>
                    <a:pt x="1" y="0"/>
                  </a:moveTo>
                  <a:cubicBezTo>
                    <a:pt x="627" y="388"/>
                    <a:pt x="1446" y="939"/>
                    <a:pt x="1774" y="1133"/>
                  </a:cubicBezTo>
                  <a:cubicBezTo>
                    <a:pt x="1967" y="1148"/>
                    <a:pt x="2191" y="1162"/>
                    <a:pt x="2399" y="1192"/>
                  </a:cubicBezTo>
                  <a:cubicBezTo>
                    <a:pt x="3934" y="1416"/>
                    <a:pt x="5424" y="1833"/>
                    <a:pt x="6854" y="2444"/>
                  </a:cubicBezTo>
                  <a:cubicBezTo>
                    <a:pt x="7092" y="2563"/>
                    <a:pt x="7509" y="2756"/>
                    <a:pt x="7688" y="2846"/>
                  </a:cubicBezTo>
                  <a:cubicBezTo>
                    <a:pt x="7841" y="2922"/>
                    <a:pt x="8122" y="3087"/>
                    <a:pt x="8308" y="3087"/>
                  </a:cubicBezTo>
                  <a:cubicBezTo>
                    <a:pt x="8376" y="3087"/>
                    <a:pt x="8431" y="3065"/>
                    <a:pt x="8463" y="3010"/>
                  </a:cubicBezTo>
                  <a:cubicBezTo>
                    <a:pt x="8612" y="2771"/>
                    <a:pt x="8105" y="2459"/>
                    <a:pt x="7912" y="2324"/>
                  </a:cubicBezTo>
                  <a:cubicBezTo>
                    <a:pt x="7614" y="2101"/>
                    <a:pt x="7345" y="1922"/>
                    <a:pt x="7107" y="1773"/>
                  </a:cubicBezTo>
                  <a:cubicBezTo>
                    <a:pt x="6452" y="1386"/>
                    <a:pt x="5736" y="1058"/>
                    <a:pt x="5006" y="820"/>
                  </a:cubicBezTo>
                  <a:cubicBezTo>
                    <a:pt x="3204" y="179"/>
                    <a:pt x="1520" y="1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6"/>
            <p:cNvSpPr/>
            <p:nvPr/>
          </p:nvSpPr>
          <p:spPr>
            <a:xfrm>
              <a:off x="2947344" y="2209753"/>
              <a:ext cx="934146" cy="794068"/>
            </a:xfrm>
            <a:custGeom>
              <a:avLst/>
              <a:gdLst/>
              <a:ahLst/>
              <a:cxnLst/>
              <a:rect l="l" t="t" r="r" b="b"/>
              <a:pathLst>
                <a:path w="28589" h="24302" extrusionOk="0">
                  <a:moveTo>
                    <a:pt x="12520" y="14480"/>
                  </a:moveTo>
                  <a:cubicBezTo>
                    <a:pt x="12667" y="14480"/>
                    <a:pt x="12824" y="14527"/>
                    <a:pt x="13006" y="14618"/>
                  </a:cubicBezTo>
                  <a:cubicBezTo>
                    <a:pt x="15375" y="15810"/>
                    <a:pt x="17758" y="16972"/>
                    <a:pt x="20142" y="18134"/>
                  </a:cubicBezTo>
                  <a:cubicBezTo>
                    <a:pt x="21498" y="18804"/>
                    <a:pt x="22868" y="19474"/>
                    <a:pt x="24239" y="20145"/>
                  </a:cubicBezTo>
                  <a:cubicBezTo>
                    <a:pt x="24492" y="20249"/>
                    <a:pt x="24730" y="20398"/>
                    <a:pt x="24969" y="20577"/>
                  </a:cubicBezTo>
                  <a:cubicBezTo>
                    <a:pt x="23211" y="20875"/>
                    <a:pt x="21468" y="20964"/>
                    <a:pt x="19665" y="21128"/>
                  </a:cubicBezTo>
                  <a:cubicBezTo>
                    <a:pt x="17877" y="21292"/>
                    <a:pt x="16060" y="21441"/>
                    <a:pt x="14302" y="21590"/>
                  </a:cubicBezTo>
                  <a:cubicBezTo>
                    <a:pt x="12544" y="21739"/>
                    <a:pt x="10786" y="21873"/>
                    <a:pt x="8999" y="22022"/>
                  </a:cubicBezTo>
                  <a:cubicBezTo>
                    <a:pt x="7211" y="22171"/>
                    <a:pt x="5438" y="22320"/>
                    <a:pt x="3650" y="22484"/>
                  </a:cubicBezTo>
                  <a:lnTo>
                    <a:pt x="3566" y="22315"/>
                  </a:lnTo>
                  <a:lnTo>
                    <a:pt x="3566" y="22315"/>
                  </a:lnTo>
                  <a:cubicBezTo>
                    <a:pt x="3937" y="21959"/>
                    <a:pt x="4322" y="21603"/>
                    <a:pt x="4708" y="21247"/>
                  </a:cubicBezTo>
                  <a:cubicBezTo>
                    <a:pt x="6108" y="19981"/>
                    <a:pt x="7524" y="18715"/>
                    <a:pt x="8924" y="17463"/>
                  </a:cubicBezTo>
                  <a:cubicBezTo>
                    <a:pt x="9922" y="16569"/>
                    <a:pt x="10935" y="15691"/>
                    <a:pt x="11904" y="14782"/>
                  </a:cubicBezTo>
                  <a:cubicBezTo>
                    <a:pt x="12115" y="14579"/>
                    <a:pt x="12306" y="14480"/>
                    <a:pt x="12520" y="14480"/>
                  </a:cubicBezTo>
                  <a:close/>
                  <a:moveTo>
                    <a:pt x="11893" y="1"/>
                  </a:moveTo>
                  <a:cubicBezTo>
                    <a:pt x="11842" y="1"/>
                    <a:pt x="11791" y="2"/>
                    <a:pt x="11740" y="3"/>
                  </a:cubicBezTo>
                  <a:cubicBezTo>
                    <a:pt x="9952" y="63"/>
                    <a:pt x="8611" y="987"/>
                    <a:pt x="7628" y="2462"/>
                  </a:cubicBezTo>
                  <a:cubicBezTo>
                    <a:pt x="7419" y="2759"/>
                    <a:pt x="7270" y="3102"/>
                    <a:pt x="7181" y="3460"/>
                  </a:cubicBezTo>
                  <a:cubicBezTo>
                    <a:pt x="7092" y="3817"/>
                    <a:pt x="7270" y="4175"/>
                    <a:pt x="7598" y="4324"/>
                  </a:cubicBezTo>
                  <a:cubicBezTo>
                    <a:pt x="7694" y="4372"/>
                    <a:pt x="7795" y="4394"/>
                    <a:pt x="7894" y="4394"/>
                  </a:cubicBezTo>
                  <a:cubicBezTo>
                    <a:pt x="8134" y="4394"/>
                    <a:pt x="8365" y="4262"/>
                    <a:pt x="8492" y="4041"/>
                  </a:cubicBezTo>
                  <a:cubicBezTo>
                    <a:pt x="8596" y="3892"/>
                    <a:pt x="8656" y="3713"/>
                    <a:pt x="8745" y="3549"/>
                  </a:cubicBezTo>
                  <a:cubicBezTo>
                    <a:pt x="9431" y="2357"/>
                    <a:pt x="10414" y="1687"/>
                    <a:pt x="11531" y="1642"/>
                  </a:cubicBezTo>
                  <a:cubicBezTo>
                    <a:pt x="13229" y="1702"/>
                    <a:pt x="14123" y="2670"/>
                    <a:pt x="14049" y="4070"/>
                  </a:cubicBezTo>
                  <a:cubicBezTo>
                    <a:pt x="14034" y="4681"/>
                    <a:pt x="13810" y="5262"/>
                    <a:pt x="13438" y="5739"/>
                  </a:cubicBezTo>
                  <a:cubicBezTo>
                    <a:pt x="13140" y="6111"/>
                    <a:pt x="12827" y="6484"/>
                    <a:pt x="12514" y="6856"/>
                  </a:cubicBezTo>
                  <a:cubicBezTo>
                    <a:pt x="12142" y="7318"/>
                    <a:pt x="11859" y="7854"/>
                    <a:pt x="11695" y="8435"/>
                  </a:cubicBezTo>
                  <a:cubicBezTo>
                    <a:pt x="11382" y="9508"/>
                    <a:pt x="11248" y="10610"/>
                    <a:pt x="11323" y="11728"/>
                  </a:cubicBezTo>
                  <a:cubicBezTo>
                    <a:pt x="11337" y="12026"/>
                    <a:pt x="11337" y="12324"/>
                    <a:pt x="11352" y="12622"/>
                  </a:cubicBezTo>
                  <a:cubicBezTo>
                    <a:pt x="11367" y="12905"/>
                    <a:pt x="11248" y="13173"/>
                    <a:pt x="11025" y="13352"/>
                  </a:cubicBezTo>
                  <a:cubicBezTo>
                    <a:pt x="10846" y="13515"/>
                    <a:pt x="10652" y="13694"/>
                    <a:pt x="10473" y="13858"/>
                  </a:cubicBezTo>
                  <a:cubicBezTo>
                    <a:pt x="7285" y="16748"/>
                    <a:pt x="4112" y="19623"/>
                    <a:pt x="939" y="22514"/>
                  </a:cubicBezTo>
                  <a:cubicBezTo>
                    <a:pt x="730" y="22677"/>
                    <a:pt x="537" y="22886"/>
                    <a:pt x="358" y="23095"/>
                  </a:cubicBezTo>
                  <a:cubicBezTo>
                    <a:pt x="0" y="23571"/>
                    <a:pt x="298" y="24242"/>
                    <a:pt x="894" y="24301"/>
                  </a:cubicBezTo>
                  <a:cubicBezTo>
                    <a:pt x="1028" y="24301"/>
                    <a:pt x="1162" y="24301"/>
                    <a:pt x="1311" y="24286"/>
                  </a:cubicBezTo>
                  <a:cubicBezTo>
                    <a:pt x="3010" y="24227"/>
                    <a:pt x="4708" y="24048"/>
                    <a:pt x="6406" y="23899"/>
                  </a:cubicBezTo>
                  <a:cubicBezTo>
                    <a:pt x="9222" y="23646"/>
                    <a:pt x="12053" y="23422"/>
                    <a:pt x="14883" y="23184"/>
                  </a:cubicBezTo>
                  <a:cubicBezTo>
                    <a:pt x="18205" y="22916"/>
                    <a:pt x="21527" y="22633"/>
                    <a:pt x="24864" y="22350"/>
                  </a:cubicBezTo>
                  <a:cubicBezTo>
                    <a:pt x="25803" y="22275"/>
                    <a:pt x="26756" y="22156"/>
                    <a:pt x="27680" y="22067"/>
                  </a:cubicBezTo>
                  <a:cubicBezTo>
                    <a:pt x="28038" y="22052"/>
                    <a:pt x="28350" y="21813"/>
                    <a:pt x="28470" y="21471"/>
                  </a:cubicBezTo>
                  <a:cubicBezTo>
                    <a:pt x="28589" y="21083"/>
                    <a:pt x="28380" y="20815"/>
                    <a:pt x="28112" y="20577"/>
                  </a:cubicBezTo>
                  <a:cubicBezTo>
                    <a:pt x="28038" y="20517"/>
                    <a:pt x="27963" y="20458"/>
                    <a:pt x="27889" y="20398"/>
                  </a:cubicBezTo>
                  <a:cubicBezTo>
                    <a:pt x="27278" y="19936"/>
                    <a:pt x="26637" y="19534"/>
                    <a:pt x="25967" y="19191"/>
                  </a:cubicBezTo>
                  <a:lnTo>
                    <a:pt x="20440" y="16480"/>
                  </a:lnTo>
                  <a:cubicBezTo>
                    <a:pt x="18161" y="15363"/>
                    <a:pt x="15896" y="14231"/>
                    <a:pt x="13617" y="13128"/>
                  </a:cubicBezTo>
                  <a:cubicBezTo>
                    <a:pt x="13155" y="12905"/>
                    <a:pt x="12946" y="12592"/>
                    <a:pt x="12976" y="12100"/>
                  </a:cubicBezTo>
                  <a:cubicBezTo>
                    <a:pt x="13006" y="11385"/>
                    <a:pt x="12991" y="10670"/>
                    <a:pt x="13051" y="9955"/>
                  </a:cubicBezTo>
                  <a:cubicBezTo>
                    <a:pt x="13110" y="9076"/>
                    <a:pt x="13453" y="8227"/>
                    <a:pt x="14034" y="7571"/>
                  </a:cubicBezTo>
                  <a:cubicBezTo>
                    <a:pt x="14406" y="7154"/>
                    <a:pt x="14749" y="6722"/>
                    <a:pt x="15047" y="6245"/>
                  </a:cubicBezTo>
                  <a:cubicBezTo>
                    <a:pt x="15941" y="4741"/>
                    <a:pt x="16015" y="3191"/>
                    <a:pt x="15047" y="1687"/>
                  </a:cubicBezTo>
                  <a:cubicBezTo>
                    <a:pt x="14301" y="554"/>
                    <a:pt x="13197" y="1"/>
                    <a:pt x="1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6"/>
            <p:cNvSpPr/>
            <p:nvPr/>
          </p:nvSpPr>
          <p:spPr>
            <a:xfrm>
              <a:off x="2827688" y="2698572"/>
              <a:ext cx="1227600" cy="1214236"/>
            </a:xfrm>
            <a:custGeom>
              <a:avLst/>
              <a:gdLst/>
              <a:ahLst/>
              <a:cxnLst/>
              <a:rect l="l" t="t" r="r" b="b"/>
              <a:pathLst>
                <a:path w="37570" h="37161" extrusionOk="0">
                  <a:moveTo>
                    <a:pt x="21732" y="1"/>
                  </a:moveTo>
                  <a:cubicBezTo>
                    <a:pt x="21527" y="1"/>
                    <a:pt x="21459" y="136"/>
                    <a:pt x="21405" y="477"/>
                  </a:cubicBezTo>
                  <a:cubicBezTo>
                    <a:pt x="21391" y="567"/>
                    <a:pt x="21391" y="671"/>
                    <a:pt x="21391" y="760"/>
                  </a:cubicBezTo>
                  <a:cubicBezTo>
                    <a:pt x="21316" y="1818"/>
                    <a:pt x="20929" y="2846"/>
                    <a:pt x="20273" y="3680"/>
                  </a:cubicBezTo>
                  <a:cubicBezTo>
                    <a:pt x="19429" y="4824"/>
                    <a:pt x="18125" y="5437"/>
                    <a:pt x="16799" y="5437"/>
                  </a:cubicBezTo>
                  <a:cubicBezTo>
                    <a:pt x="16018" y="5437"/>
                    <a:pt x="15229" y="5224"/>
                    <a:pt x="14523" y="4783"/>
                  </a:cubicBezTo>
                  <a:cubicBezTo>
                    <a:pt x="13271" y="4023"/>
                    <a:pt x="12497" y="2861"/>
                    <a:pt x="11931" y="1535"/>
                  </a:cubicBezTo>
                  <a:cubicBezTo>
                    <a:pt x="11714" y="1015"/>
                    <a:pt x="11623" y="788"/>
                    <a:pt x="11422" y="788"/>
                  </a:cubicBezTo>
                  <a:cubicBezTo>
                    <a:pt x="11276" y="788"/>
                    <a:pt x="11073" y="906"/>
                    <a:pt x="10724" y="1118"/>
                  </a:cubicBezTo>
                  <a:cubicBezTo>
                    <a:pt x="7938" y="2786"/>
                    <a:pt x="5242" y="4604"/>
                    <a:pt x="2560" y="6451"/>
                  </a:cubicBezTo>
                  <a:cubicBezTo>
                    <a:pt x="2053" y="6809"/>
                    <a:pt x="1651" y="7300"/>
                    <a:pt x="1413" y="7881"/>
                  </a:cubicBezTo>
                  <a:cubicBezTo>
                    <a:pt x="1219" y="8328"/>
                    <a:pt x="1085" y="8790"/>
                    <a:pt x="996" y="9267"/>
                  </a:cubicBezTo>
                  <a:cubicBezTo>
                    <a:pt x="608" y="11591"/>
                    <a:pt x="310" y="13915"/>
                    <a:pt x="147" y="16194"/>
                  </a:cubicBezTo>
                  <a:cubicBezTo>
                    <a:pt x="147" y="16447"/>
                    <a:pt x="161" y="16641"/>
                    <a:pt x="132" y="16820"/>
                  </a:cubicBezTo>
                  <a:cubicBezTo>
                    <a:pt x="0" y="18147"/>
                    <a:pt x="426" y="18489"/>
                    <a:pt x="1659" y="18489"/>
                  </a:cubicBezTo>
                  <a:cubicBezTo>
                    <a:pt x="1686" y="18489"/>
                    <a:pt x="1713" y="18489"/>
                    <a:pt x="1741" y="18488"/>
                  </a:cubicBezTo>
                  <a:cubicBezTo>
                    <a:pt x="3692" y="18444"/>
                    <a:pt x="5644" y="18280"/>
                    <a:pt x="7595" y="18176"/>
                  </a:cubicBezTo>
                  <a:cubicBezTo>
                    <a:pt x="7725" y="18168"/>
                    <a:pt x="7833" y="18162"/>
                    <a:pt x="7924" y="18162"/>
                  </a:cubicBezTo>
                  <a:cubicBezTo>
                    <a:pt x="8356" y="18162"/>
                    <a:pt x="8395" y="18287"/>
                    <a:pt x="8445" y="18891"/>
                  </a:cubicBezTo>
                  <a:cubicBezTo>
                    <a:pt x="8474" y="19099"/>
                    <a:pt x="8504" y="19308"/>
                    <a:pt x="8504" y="19516"/>
                  </a:cubicBezTo>
                  <a:cubicBezTo>
                    <a:pt x="8534" y="21825"/>
                    <a:pt x="8623" y="24164"/>
                    <a:pt x="8757" y="26488"/>
                  </a:cubicBezTo>
                  <a:cubicBezTo>
                    <a:pt x="8906" y="28946"/>
                    <a:pt x="9040" y="31405"/>
                    <a:pt x="9189" y="33863"/>
                  </a:cubicBezTo>
                  <a:cubicBezTo>
                    <a:pt x="9234" y="34652"/>
                    <a:pt x="9279" y="35427"/>
                    <a:pt x="9383" y="36202"/>
                  </a:cubicBezTo>
                  <a:cubicBezTo>
                    <a:pt x="9458" y="36857"/>
                    <a:pt x="9800" y="37125"/>
                    <a:pt x="10456" y="37155"/>
                  </a:cubicBezTo>
                  <a:cubicBezTo>
                    <a:pt x="10504" y="37159"/>
                    <a:pt x="10553" y="37161"/>
                    <a:pt x="10602" y="37161"/>
                  </a:cubicBezTo>
                  <a:cubicBezTo>
                    <a:pt x="10737" y="37161"/>
                    <a:pt x="10876" y="37147"/>
                    <a:pt x="11007" y="37125"/>
                  </a:cubicBezTo>
                  <a:cubicBezTo>
                    <a:pt x="14195" y="36768"/>
                    <a:pt x="17353" y="36276"/>
                    <a:pt x="20526" y="35814"/>
                  </a:cubicBezTo>
                  <a:cubicBezTo>
                    <a:pt x="24728" y="35218"/>
                    <a:pt x="28914" y="34593"/>
                    <a:pt x="33115" y="33997"/>
                  </a:cubicBezTo>
                  <a:cubicBezTo>
                    <a:pt x="34426" y="33803"/>
                    <a:pt x="34664" y="33520"/>
                    <a:pt x="34336" y="32224"/>
                  </a:cubicBezTo>
                  <a:cubicBezTo>
                    <a:pt x="33309" y="28187"/>
                    <a:pt x="32281" y="24135"/>
                    <a:pt x="31238" y="20097"/>
                  </a:cubicBezTo>
                  <a:cubicBezTo>
                    <a:pt x="30910" y="18846"/>
                    <a:pt x="30567" y="17609"/>
                    <a:pt x="30240" y="16358"/>
                  </a:cubicBezTo>
                  <a:cubicBezTo>
                    <a:pt x="30106" y="15822"/>
                    <a:pt x="30150" y="15762"/>
                    <a:pt x="30672" y="15658"/>
                  </a:cubicBezTo>
                  <a:cubicBezTo>
                    <a:pt x="31119" y="15568"/>
                    <a:pt x="31580" y="15479"/>
                    <a:pt x="32027" y="15390"/>
                  </a:cubicBezTo>
                  <a:cubicBezTo>
                    <a:pt x="33398" y="15151"/>
                    <a:pt x="34754" y="14928"/>
                    <a:pt x="36109" y="14645"/>
                  </a:cubicBezTo>
                  <a:cubicBezTo>
                    <a:pt x="37137" y="14436"/>
                    <a:pt x="37569" y="13751"/>
                    <a:pt x="37286" y="12768"/>
                  </a:cubicBezTo>
                  <a:cubicBezTo>
                    <a:pt x="36631" y="10488"/>
                    <a:pt x="35901" y="8224"/>
                    <a:pt x="34858" y="6094"/>
                  </a:cubicBezTo>
                  <a:cubicBezTo>
                    <a:pt x="34500" y="5334"/>
                    <a:pt x="33934" y="4693"/>
                    <a:pt x="33234" y="4231"/>
                  </a:cubicBezTo>
                  <a:cubicBezTo>
                    <a:pt x="32728" y="3919"/>
                    <a:pt x="32191" y="3650"/>
                    <a:pt x="31640" y="3412"/>
                  </a:cubicBezTo>
                  <a:cubicBezTo>
                    <a:pt x="29376" y="2488"/>
                    <a:pt x="27052" y="1714"/>
                    <a:pt x="24742" y="909"/>
                  </a:cubicBezTo>
                  <a:cubicBezTo>
                    <a:pt x="23849" y="611"/>
                    <a:pt x="22955" y="328"/>
                    <a:pt x="22046" y="60"/>
                  </a:cubicBezTo>
                  <a:cubicBezTo>
                    <a:pt x="21915" y="22"/>
                    <a:pt x="21813" y="1"/>
                    <a:pt x="217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6"/>
            <p:cNvSpPr/>
            <p:nvPr/>
          </p:nvSpPr>
          <p:spPr>
            <a:xfrm>
              <a:off x="3753437" y="2811987"/>
              <a:ext cx="124165" cy="81589"/>
            </a:xfrm>
            <a:custGeom>
              <a:avLst/>
              <a:gdLst/>
              <a:ahLst/>
              <a:cxnLst/>
              <a:rect l="l" t="t" r="r" b="b"/>
              <a:pathLst>
                <a:path w="3800" h="2497" extrusionOk="0">
                  <a:moveTo>
                    <a:pt x="671" y="1"/>
                  </a:moveTo>
                  <a:cubicBezTo>
                    <a:pt x="373" y="30"/>
                    <a:pt x="165" y="105"/>
                    <a:pt x="90" y="358"/>
                  </a:cubicBezTo>
                  <a:cubicBezTo>
                    <a:pt x="1" y="611"/>
                    <a:pt x="150" y="805"/>
                    <a:pt x="343" y="954"/>
                  </a:cubicBezTo>
                  <a:cubicBezTo>
                    <a:pt x="463" y="1043"/>
                    <a:pt x="612" y="1118"/>
                    <a:pt x="746" y="1192"/>
                  </a:cubicBezTo>
                  <a:cubicBezTo>
                    <a:pt x="1312" y="1461"/>
                    <a:pt x="1848" y="1773"/>
                    <a:pt x="2355" y="2116"/>
                  </a:cubicBezTo>
                  <a:cubicBezTo>
                    <a:pt x="2548" y="2250"/>
                    <a:pt x="2742" y="2354"/>
                    <a:pt x="2950" y="2429"/>
                  </a:cubicBezTo>
                  <a:cubicBezTo>
                    <a:pt x="3032" y="2475"/>
                    <a:pt x="3121" y="2496"/>
                    <a:pt x="3208" y="2496"/>
                  </a:cubicBezTo>
                  <a:cubicBezTo>
                    <a:pt x="3375" y="2496"/>
                    <a:pt x="3538" y="2417"/>
                    <a:pt x="3636" y="2280"/>
                  </a:cubicBezTo>
                  <a:cubicBezTo>
                    <a:pt x="3800" y="2071"/>
                    <a:pt x="3800" y="1773"/>
                    <a:pt x="3636" y="1580"/>
                  </a:cubicBezTo>
                  <a:cubicBezTo>
                    <a:pt x="3531" y="1401"/>
                    <a:pt x="3397" y="1252"/>
                    <a:pt x="3234" y="1118"/>
                  </a:cubicBezTo>
                  <a:cubicBezTo>
                    <a:pt x="2578" y="582"/>
                    <a:pt x="1788" y="209"/>
                    <a:pt x="969" y="45"/>
                  </a:cubicBezTo>
                  <a:cubicBezTo>
                    <a:pt x="850" y="30"/>
                    <a:pt x="731" y="16"/>
                    <a:pt x="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6"/>
            <p:cNvSpPr/>
            <p:nvPr/>
          </p:nvSpPr>
          <p:spPr>
            <a:xfrm>
              <a:off x="3894626" y="2898119"/>
              <a:ext cx="45190" cy="41007"/>
            </a:xfrm>
            <a:custGeom>
              <a:avLst/>
              <a:gdLst/>
              <a:ahLst/>
              <a:cxnLst/>
              <a:rect l="l" t="t" r="r" b="b"/>
              <a:pathLst>
                <a:path w="1383" h="1255" extrusionOk="0">
                  <a:moveTo>
                    <a:pt x="493" y="0"/>
                  </a:moveTo>
                  <a:cubicBezTo>
                    <a:pt x="483" y="0"/>
                    <a:pt x="472" y="1"/>
                    <a:pt x="462" y="2"/>
                  </a:cubicBezTo>
                  <a:cubicBezTo>
                    <a:pt x="194" y="2"/>
                    <a:pt x="0" y="255"/>
                    <a:pt x="89" y="523"/>
                  </a:cubicBezTo>
                  <a:cubicBezTo>
                    <a:pt x="194" y="851"/>
                    <a:pt x="447" y="1119"/>
                    <a:pt x="775" y="1223"/>
                  </a:cubicBezTo>
                  <a:cubicBezTo>
                    <a:pt x="828" y="1244"/>
                    <a:pt x="882" y="1254"/>
                    <a:pt x="935" y="1254"/>
                  </a:cubicBezTo>
                  <a:cubicBezTo>
                    <a:pt x="1174" y="1254"/>
                    <a:pt x="1383" y="1048"/>
                    <a:pt x="1371" y="791"/>
                  </a:cubicBezTo>
                  <a:cubicBezTo>
                    <a:pt x="1356" y="459"/>
                    <a:pt x="837" y="0"/>
                    <a:pt x="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6"/>
            <p:cNvSpPr/>
            <p:nvPr/>
          </p:nvSpPr>
          <p:spPr>
            <a:xfrm>
              <a:off x="3169796" y="3742083"/>
              <a:ext cx="99822" cy="117924"/>
            </a:xfrm>
            <a:custGeom>
              <a:avLst/>
              <a:gdLst/>
              <a:ahLst/>
              <a:cxnLst/>
              <a:rect l="l" t="t" r="r" b="b"/>
              <a:pathLst>
                <a:path w="3055" h="3609" extrusionOk="0">
                  <a:moveTo>
                    <a:pt x="692" y="1"/>
                  </a:moveTo>
                  <a:cubicBezTo>
                    <a:pt x="628" y="1"/>
                    <a:pt x="561" y="12"/>
                    <a:pt x="492" y="35"/>
                  </a:cubicBezTo>
                  <a:cubicBezTo>
                    <a:pt x="60" y="154"/>
                    <a:pt x="1" y="556"/>
                    <a:pt x="45" y="973"/>
                  </a:cubicBezTo>
                  <a:cubicBezTo>
                    <a:pt x="75" y="1152"/>
                    <a:pt x="120" y="1331"/>
                    <a:pt x="164" y="1509"/>
                  </a:cubicBezTo>
                  <a:cubicBezTo>
                    <a:pt x="373" y="2239"/>
                    <a:pt x="820" y="2880"/>
                    <a:pt x="1431" y="3327"/>
                  </a:cubicBezTo>
                  <a:cubicBezTo>
                    <a:pt x="1699" y="3515"/>
                    <a:pt x="1956" y="3608"/>
                    <a:pt x="2182" y="3608"/>
                  </a:cubicBezTo>
                  <a:cubicBezTo>
                    <a:pt x="2421" y="3608"/>
                    <a:pt x="2626" y="3504"/>
                    <a:pt x="2772" y="3297"/>
                  </a:cubicBezTo>
                  <a:cubicBezTo>
                    <a:pt x="3055" y="2910"/>
                    <a:pt x="2980" y="2403"/>
                    <a:pt x="2474" y="1867"/>
                  </a:cubicBezTo>
                  <a:cubicBezTo>
                    <a:pt x="2071" y="1435"/>
                    <a:pt x="1595" y="1063"/>
                    <a:pt x="1326" y="482"/>
                  </a:cubicBezTo>
                  <a:cubicBezTo>
                    <a:pt x="1194" y="193"/>
                    <a:pt x="964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6"/>
            <p:cNvSpPr/>
            <p:nvPr/>
          </p:nvSpPr>
          <p:spPr>
            <a:xfrm>
              <a:off x="1984509" y="3203957"/>
              <a:ext cx="946301" cy="538419"/>
            </a:xfrm>
            <a:custGeom>
              <a:avLst/>
              <a:gdLst/>
              <a:ahLst/>
              <a:cxnLst/>
              <a:rect l="l" t="t" r="r" b="b"/>
              <a:pathLst>
                <a:path w="28961" h="16478" extrusionOk="0">
                  <a:moveTo>
                    <a:pt x="854" y="1"/>
                  </a:moveTo>
                  <a:cubicBezTo>
                    <a:pt x="736" y="1"/>
                    <a:pt x="617" y="29"/>
                    <a:pt x="507" y="87"/>
                  </a:cubicBezTo>
                  <a:cubicBezTo>
                    <a:pt x="164" y="250"/>
                    <a:pt x="0" y="638"/>
                    <a:pt x="89" y="1010"/>
                  </a:cubicBezTo>
                  <a:cubicBezTo>
                    <a:pt x="179" y="1323"/>
                    <a:pt x="343" y="1636"/>
                    <a:pt x="551" y="1904"/>
                  </a:cubicBezTo>
                  <a:cubicBezTo>
                    <a:pt x="1281" y="2962"/>
                    <a:pt x="2130" y="3960"/>
                    <a:pt x="3069" y="4854"/>
                  </a:cubicBezTo>
                  <a:cubicBezTo>
                    <a:pt x="7911" y="9412"/>
                    <a:pt x="13527" y="12451"/>
                    <a:pt x="20201" y="13330"/>
                  </a:cubicBezTo>
                  <a:cubicBezTo>
                    <a:pt x="21736" y="13524"/>
                    <a:pt x="23270" y="13748"/>
                    <a:pt x="24939" y="13837"/>
                  </a:cubicBezTo>
                  <a:cubicBezTo>
                    <a:pt x="24745" y="14001"/>
                    <a:pt x="24626" y="14105"/>
                    <a:pt x="24507" y="14180"/>
                  </a:cubicBezTo>
                  <a:cubicBezTo>
                    <a:pt x="24075" y="14478"/>
                    <a:pt x="23583" y="14701"/>
                    <a:pt x="23240" y="15073"/>
                  </a:cubicBezTo>
                  <a:cubicBezTo>
                    <a:pt x="22883" y="15446"/>
                    <a:pt x="22868" y="15848"/>
                    <a:pt x="23151" y="16191"/>
                  </a:cubicBezTo>
                  <a:cubicBezTo>
                    <a:pt x="23300" y="16376"/>
                    <a:pt x="23523" y="16477"/>
                    <a:pt x="23747" y="16477"/>
                  </a:cubicBezTo>
                  <a:cubicBezTo>
                    <a:pt x="23903" y="16477"/>
                    <a:pt x="24060" y="16428"/>
                    <a:pt x="24194" y="16325"/>
                  </a:cubicBezTo>
                  <a:cubicBezTo>
                    <a:pt x="25564" y="15491"/>
                    <a:pt x="26920" y="14627"/>
                    <a:pt x="28276" y="13762"/>
                  </a:cubicBezTo>
                  <a:cubicBezTo>
                    <a:pt x="28335" y="13718"/>
                    <a:pt x="28410" y="13673"/>
                    <a:pt x="28469" y="13614"/>
                  </a:cubicBezTo>
                  <a:cubicBezTo>
                    <a:pt x="28901" y="13196"/>
                    <a:pt x="28961" y="12735"/>
                    <a:pt x="28618" y="12228"/>
                  </a:cubicBezTo>
                  <a:cubicBezTo>
                    <a:pt x="28425" y="11945"/>
                    <a:pt x="28171" y="11707"/>
                    <a:pt x="27903" y="11513"/>
                  </a:cubicBezTo>
                  <a:cubicBezTo>
                    <a:pt x="26637" y="10589"/>
                    <a:pt x="25430" y="9606"/>
                    <a:pt x="24283" y="8563"/>
                  </a:cubicBezTo>
                  <a:cubicBezTo>
                    <a:pt x="24134" y="8414"/>
                    <a:pt x="23970" y="8295"/>
                    <a:pt x="23777" y="8221"/>
                  </a:cubicBezTo>
                  <a:cubicBezTo>
                    <a:pt x="23655" y="8162"/>
                    <a:pt x="23527" y="8134"/>
                    <a:pt x="23401" y="8134"/>
                  </a:cubicBezTo>
                  <a:cubicBezTo>
                    <a:pt x="23142" y="8134"/>
                    <a:pt x="22894" y="8253"/>
                    <a:pt x="22734" y="8474"/>
                  </a:cubicBezTo>
                  <a:cubicBezTo>
                    <a:pt x="22480" y="8757"/>
                    <a:pt x="22480" y="9174"/>
                    <a:pt x="22704" y="9487"/>
                  </a:cubicBezTo>
                  <a:cubicBezTo>
                    <a:pt x="22853" y="9681"/>
                    <a:pt x="23032" y="9874"/>
                    <a:pt x="23225" y="10038"/>
                  </a:cubicBezTo>
                  <a:cubicBezTo>
                    <a:pt x="23896" y="10649"/>
                    <a:pt x="24581" y="11245"/>
                    <a:pt x="25385" y="11960"/>
                  </a:cubicBezTo>
                  <a:cubicBezTo>
                    <a:pt x="23255" y="11900"/>
                    <a:pt x="21125" y="11662"/>
                    <a:pt x="19024" y="11260"/>
                  </a:cubicBezTo>
                  <a:cubicBezTo>
                    <a:pt x="15821" y="10619"/>
                    <a:pt x="12767" y="9591"/>
                    <a:pt x="9996" y="7848"/>
                  </a:cubicBezTo>
                  <a:cubicBezTo>
                    <a:pt x="6808" y="5852"/>
                    <a:pt x="3829" y="3617"/>
                    <a:pt x="1624" y="519"/>
                  </a:cubicBezTo>
                  <a:cubicBezTo>
                    <a:pt x="1564" y="429"/>
                    <a:pt x="1505" y="355"/>
                    <a:pt x="1430" y="280"/>
                  </a:cubicBezTo>
                  <a:cubicBezTo>
                    <a:pt x="1285" y="97"/>
                    <a:pt x="1071" y="1"/>
                    <a:pt x="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6"/>
            <p:cNvSpPr/>
            <p:nvPr/>
          </p:nvSpPr>
          <p:spPr>
            <a:xfrm>
              <a:off x="2245419" y="1159021"/>
              <a:ext cx="1030047" cy="246696"/>
            </a:xfrm>
            <a:custGeom>
              <a:avLst/>
              <a:gdLst/>
              <a:ahLst/>
              <a:cxnLst/>
              <a:rect l="l" t="t" r="r" b="b"/>
              <a:pathLst>
                <a:path w="31524" h="7550" extrusionOk="0">
                  <a:moveTo>
                    <a:pt x="3586" y="1"/>
                  </a:moveTo>
                  <a:cubicBezTo>
                    <a:pt x="3315" y="1"/>
                    <a:pt x="3056" y="149"/>
                    <a:pt x="2920" y="399"/>
                  </a:cubicBezTo>
                  <a:cubicBezTo>
                    <a:pt x="2041" y="1740"/>
                    <a:pt x="1192" y="3110"/>
                    <a:pt x="328" y="4466"/>
                  </a:cubicBezTo>
                  <a:cubicBezTo>
                    <a:pt x="283" y="4526"/>
                    <a:pt x="253" y="4600"/>
                    <a:pt x="224" y="4674"/>
                  </a:cubicBezTo>
                  <a:cubicBezTo>
                    <a:pt x="0" y="5241"/>
                    <a:pt x="164" y="5688"/>
                    <a:pt x="685" y="6000"/>
                  </a:cubicBezTo>
                  <a:cubicBezTo>
                    <a:pt x="983" y="6164"/>
                    <a:pt x="1296" y="6283"/>
                    <a:pt x="1639" y="6328"/>
                  </a:cubicBezTo>
                  <a:cubicBezTo>
                    <a:pt x="3158" y="6626"/>
                    <a:pt x="4678" y="6999"/>
                    <a:pt x="6153" y="7445"/>
                  </a:cubicBezTo>
                  <a:cubicBezTo>
                    <a:pt x="6361" y="7520"/>
                    <a:pt x="6555" y="7550"/>
                    <a:pt x="6764" y="7550"/>
                  </a:cubicBezTo>
                  <a:cubicBezTo>
                    <a:pt x="7181" y="7550"/>
                    <a:pt x="7523" y="7267"/>
                    <a:pt x="7613" y="6879"/>
                  </a:cubicBezTo>
                  <a:cubicBezTo>
                    <a:pt x="7702" y="6507"/>
                    <a:pt x="7538" y="6120"/>
                    <a:pt x="7196" y="5941"/>
                  </a:cubicBezTo>
                  <a:cubicBezTo>
                    <a:pt x="6972" y="5822"/>
                    <a:pt x="6734" y="5717"/>
                    <a:pt x="6481" y="5658"/>
                  </a:cubicBezTo>
                  <a:cubicBezTo>
                    <a:pt x="5617" y="5404"/>
                    <a:pt x="4752" y="5136"/>
                    <a:pt x="3710" y="4838"/>
                  </a:cubicBezTo>
                  <a:cubicBezTo>
                    <a:pt x="5676" y="3989"/>
                    <a:pt x="7702" y="3304"/>
                    <a:pt x="9773" y="2797"/>
                  </a:cubicBezTo>
                  <a:cubicBezTo>
                    <a:pt x="12069" y="2215"/>
                    <a:pt x="14372" y="1860"/>
                    <a:pt x="16706" y="1860"/>
                  </a:cubicBezTo>
                  <a:cubicBezTo>
                    <a:pt x="17598" y="1860"/>
                    <a:pt x="18495" y="1911"/>
                    <a:pt x="19397" y="2023"/>
                  </a:cubicBezTo>
                  <a:cubicBezTo>
                    <a:pt x="23121" y="2470"/>
                    <a:pt x="26771" y="3215"/>
                    <a:pt x="30093" y="5077"/>
                  </a:cubicBezTo>
                  <a:cubicBezTo>
                    <a:pt x="30183" y="5121"/>
                    <a:pt x="30287" y="5166"/>
                    <a:pt x="30376" y="5211"/>
                  </a:cubicBezTo>
                  <a:cubicBezTo>
                    <a:pt x="30473" y="5257"/>
                    <a:pt x="30576" y="5279"/>
                    <a:pt x="30679" y="5279"/>
                  </a:cubicBezTo>
                  <a:cubicBezTo>
                    <a:pt x="30911" y="5279"/>
                    <a:pt x="31141" y="5168"/>
                    <a:pt x="31285" y="4972"/>
                  </a:cubicBezTo>
                  <a:cubicBezTo>
                    <a:pt x="31523" y="4674"/>
                    <a:pt x="31508" y="4257"/>
                    <a:pt x="31270" y="3974"/>
                  </a:cubicBezTo>
                  <a:cubicBezTo>
                    <a:pt x="31047" y="3721"/>
                    <a:pt x="30778" y="3512"/>
                    <a:pt x="30466" y="3364"/>
                  </a:cubicBezTo>
                  <a:cubicBezTo>
                    <a:pt x="29348" y="2708"/>
                    <a:pt x="28157" y="2172"/>
                    <a:pt x="26935" y="1755"/>
                  </a:cubicBezTo>
                  <a:cubicBezTo>
                    <a:pt x="23512" y="643"/>
                    <a:pt x="20076" y="37"/>
                    <a:pt x="16629" y="37"/>
                  </a:cubicBezTo>
                  <a:cubicBezTo>
                    <a:pt x="13700" y="37"/>
                    <a:pt x="10764" y="474"/>
                    <a:pt x="7821" y="1412"/>
                  </a:cubicBezTo>
                  <a:cubicBezTo>
                    <a:pt x="6347" y="1889"/>
                    <a:pt x="4872" y="2350"/>
                    <a:pt x="3307" y="2976"/>
                  </a:cubicBezTo>
                  <a:cubicBezTo>
                    <a:pt x="3427" y="2738"/>
                    <a:pt x="3486" y="2604"/>
                    <a:pt x="3561" y="2470"/>
                  </a:cubicBezTo>
                  <a:cubicBezTo>
                    <a:pt x="3829" y="2038"/>
                    <a:pt x="4171" y="1620"/>
                    <a:pt x="4335" y="1129"/>
                  </a:cubicBezTo>
                  <a:cubicBezTo>
                    <a:pt x="4499" y="637"/>
                    <a:pt x="4335" y="265"/>
                    <a:pt x="3933" y="86"/>
                  </a:cubicBezTo>
                  <a:cubicBezTo>
                    <a:pt x="3821" y="28"/>
                    <a:pt x="3703" y="1"/>
                    <a:pt x="35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6"/>
            <p:cNvSpPr/>
            <p:nvPr/>
          </p:nvSpPr>
          <p:spPr>
            <a:xfrm>
              <a:off x="1526928" y="3205787"/>
              <a:ext cx="195723" cy="306230"/>
            </a:xfrm>
            <a:custGeom>
              <a:avLst/>
              <a:gdLst/>
              <a:ahLst/>
              <a:cxnLst/>
              <a:rect l="l" t="t" r="r" b="b"/>
              <a:pathLst>
                <a:path w="5990" h="9372" extrusionOk="0">
                  <a:moveTo>
                    <a:pt x="2742" y="194"/>
                  </a:moveTo>
                  <a:cubicBezTo>
                    <a:pt x="1788" y="1"/>
                    <a:pt x="1982" y="1148"/>
                    <a:pt x="2012" y="1848"/>
                  </a:cubicBezTo>
                  <a:cubicBezTo>
                    <a:pt x="2071" y="2801"/>
                    <a:pt x="1684" y="3904"/>
                    <a:pt x="1222" y="4187"/>
                  </a:cubicBezTo>
                  <a:cubicBezTo>
                    <a:pt x="775" y="4485"/>
                    <a:pt x="239" y="4232"/>
                    <a:pt x="120" y="4857"/>
                  </a:cubicBezTo>
                  <a:cubicBezTo>
                    <a:pt x="0" y="5528"/>
                    <a:pt x="566" y="5632"/>
                    <a:pt x="969" y="5736"/>
                  </a:cubicBezTo>
                  <a:cubicBezTo>
                    <a:pt x="2041" y="6019"/>
                    <a:pt x="2354" y="6273"/>
                    <a:pt x="2429" y="7494"/>
                  </a:cubicBezTo>
                  <a:cubicBezTo>
                    <a:pt x="2488" y="8373"/>
                    <a:pt x="2265" y="9312"/>
                    <a:pt x="3084" y="9342"/>
                  </a:cubicBezTo>
                  <a:cubicBezTo>
                    <a:pt x="4201" y="9371"/>
                    <a:pt x="3635" y="7241"/>
                    <a:pt x="4231" y="6198"/>
                  </a:cubicBezTo>
                  <a:cubicBezTo>
                    <a:pt x="4350" y="5975"/>
                    <a:pt x="4544" y="5781"/>
                    <a:pt x="4768" y="5647"/>
                  </a:cubicBezTo>
                  <a:cubicBezTo>
                    <a:pt x="5006" y="5498"/>
                    <a:pt x="5915" y="5528"/>
                    <a:pt x="5989" y="4857"/>
                  </a:cubicBezTo>
                  <a:cubicBezTo>
                    <a:pt x="5974" y="4604"/>
                    <a:pt x="5855" y="4366"/>
                    <a:pt x="5647" y="4217"/>
                  </a:cubicBezTo>
                  <a:cubicBezTo>
                    <a:pt x="5289" y="4008"/>
                    <a:pt x="5095" y="4172"/>
                    <a:pt x="4842" y="4098"/>
                  </a:cubicBezTo>
                  <a:cubicBezTo>
                    <a:pt x="3993" y="3844"/>
                    <a:pt x="3635" y="2787"/>
                    <a:pt x="3457" y="1774"/>
                  </a:cubicBezTo>
                  <a:cubicBezTo>
                    <a:pt x="3323" y="1044"/>
                    <a:pt x="3397" y="343"/>
                    <a:pt x="2742" y="1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6"/>
            <p:cNvSpPr/>
            <p:nvPr/>
          </p:nvSpPr>
          <p:spPr>
            <a:xfrm>
              <a:off x="1900273" y="3447713"/>
              <a:ext cx="118806" cy="189384"/>
            </a:xfrm>
            <a:custGeom>
              <a:avLst/>
              <a:gdLst/>
              <a:ahLst/>
              <a:cxnLst/>
              <a:rect l="l" t="t" r="r" b="b"/>
              <a:pathLst>
                <a:path w="3636" h="5796" extrusionOk="0">
                  <a:moveTo>
                    <a:pt x="2563" y="5632"/>
                  </a:moveTo>
                  <a:cubicBezTo>
                    <a:pt x="2384" y="5721"/>
                    <a:pt x="2310" y="5796"/>
                    <a:pt x="2072" y="5736"/>
                  </a:cubicBezTo>
                  <a:cubicBezTo>
                    <a:pt x="1610" y="5617"/>
                    <a:pt x="1699" y="5170"/>
                    <a:pt x="1595" y="4813"/>
                  </a:cubicBezTo>
                  <a:cubicBezTo>
                    <a:pt x="1505" y="4455"/>
                    <a:pt x="1267" y="4023"/>
                    <a:pt x="954" y="3859"/>
                  </a:cubicBezTo>
                  <a:cubicBezTo>
                    <a:pt x="567" y="3651"/>
                    <a:pt x="1" y="3740"/>
                    <a:pt x="180" y="3129"/>
                  </a:cubicBezTo>
                  <a:cubicBezTo>
                    <a:pt x="284" y="2831"/>
                    <a:pt x="641" y="2876"/>
                    <a:pt x="850" y="2638"/>
                  </a:cubicBezTo>
                  <a:cubicBezTo>
                    <a:pt x="969" y="2474"/>
                    <a:pt x="1059" y="2265"/>
                    <a:pt x="1103" y="2057"/>
                  </a:cubicBezTo>
                  <a:cubicBezTo>
                    <a:pt x="1282" y="1401"/>
                    <a:pt x="969" y="1"/>
                    <a:pt x="1788" y="165"/>
                  </a:cubicBezTo>
                  <a:cubicBezTo>
                    <a:pt x="2533" y="314"/>
                    <a:pt x="2072" y="1997"/>
                    <a:pt x="2727" y="2429"/>
                  </a:cubicBezTo>
                  <a:cubicBezTo>
                    <a:pt x="3085" y="2653"/>
                    <a:pt x="3636" y="2519"/>
                    <a:pt x="3546" y="3129"/>
                  </a:cubicBezTo>
                  <a:cubicBezTo>
                    <a:pt x="3487" y="3546"/>
                    <a:pt x="3025" y="3546"/>
                    <a:pt x="2861" y="3904"/>
                  </a:cubicBezTo>
                  <a:cubicBezTo>
                    <a:pt x="2593" y="4515"/>
                    <a:pt x="2906" y="4977"/>
                    <a:pt x="2563" y="5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3933052" y="1288872"/>
              <a:ext cx="186476" cy="292082"/>
            </a:xfrm>
            <a:custGeom>
              <a:avLst/>
              <a:gdLst/>
              <a:ahLst/>
              <a:cxnLst/>
              <a:rect l="l" t="t" r="r" b="b"/>
              <a:pathLst>
                <a:path w="5707" h="8939" extrusionOk="0">
                  <a:moveTo>
                    <a:pt x="3532" y="8730"/>
                  </a:moveTo>
                  <a:cubicBezTo>
                    <a:pt x="3219" y="8835"/>
                    <a:pt x="3115" y="8939"/>
                    <a:pt x="2772" y="8805"/>
                  </a:cubicBezTo>
                  <a:cubicBezTo>
                    <a:pt x="2102" y="8537"/>
                    <a:pt x="2325" y="7881"/>
                    <a:pt x="2221" y="7345"/>
                  </a:cubicBezTo>
                  <a:cubicBezTo>
                    <a:pt x="2102" y="6794"/>
                    <a:pt x="1848" y="6078"/>
                    <a:pt x="1431" y="5795"/>
                  </a:cubicBezTo>
                  <a:cubicBezTo>
                    <a:pt x="865" y="5423"/>
                    <a:pt x="1" y="5453"/>
                    <a:pt x="388" y="4559"/>
                  </a:cubicBezTo>
                  <a:cubicBezTo>
                    <a:pt x="582" y="4127"/>
                    <a:pt x="1118" y="4261"/>
                    <a:pt x="1476" y="3948"/>
                  </a:cubicBezTo>
                  <a:cubicBezTo>
                    <a:pt x="1684" y="3710"/>
                    <a:pt x="1863" y="3427"/>
                    <a:pt x="1967" y="3114"/>
                  </a:cubicBezTo>
                  <a:cubicBezTo>
                    <a:pt x="2340" y="2160"/>
                    <a:pt x="2116" y="0"/>
                    <a:pt x="3323" y="388"/>
                  </a:cubicBezTo>
                  <a:cubicBezTo>
                    <a:pt x="4396" y="745"/>
                    <a:pt x="3413" y="3188"/>
                    <a:pt x="4336" y="3948"/>
                  </a:cubicBezTo>
                  <a:cubicBezTo>
                    <a:pt x="4828" y="4350"/>
                    <a:pt x="5707" y="4246"/>
                    <a:pt x="5453" y="5140"/>
                  </a:cubicBezTo>
                  <a:cubicBezTo>
                    <a:pt x="5290" y="5751"/>
                    <a:pt x="4589" y="5691"/>
                    <a:pt x="4291" y="6198"/>
                  </a:cubicBezTo>
                  <a:cubicBezTo>
                    <a:pt x="3770" y="7062"/>
                    <a:pt x="4157" y="7807"/>
                    <a:pt x="3532" y="87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3203876" y="910756"/>
              <a:ext cx="426441" cy="302080"/>
            </a:xfrm>
            <a:custGeom>
              <a:avLst/>
              <a:gdLst/>
              <a:ahLst/>
              <a:cxnLst/>
              <a:rect l="l" t="t" r="r" b="b"/>
              <a:pathLst>
                <a:path w="13051" h="9245" extrusionOk="0">
                  <a:moveTo>
                    <a:pt x="833" y="1"/>
                  </a:moveTo>
                  <a:cubicBezTo>
                    <a:pt x="749" y="1"/>
                    <a:pt x="665" y="14"/>
                    <a:pt x="581" y="42"/>
                  </a:cubicBezTo>
                  <a:cubicBezTo>
                    <a:pt x="209" y="176"/>
                    <a:pt x="0" y="608"/>
                    <a:pt x="149" y="980"/>
                  </a:cubicBezTo>
                  <a:cubicBezTo>
                    <a:pt x="328" y="1651"/>
                    <a:pt x="611" y="2291"/>
                    <a:pt x="999" y="2872"/>
                  </a:cubicBezTo>
                  <a:cubicBezTo>
                    <a:pt x="2682" y="5286"/>
                    <a:pt x="4783" y="6418"/>
                    <a:pt x="7360" y="6656"/>
                  </a:cubicBezTo>
                  <a:cubicBezTo>
                    <a:pt x="7807" y="6686"/>
                    <a:pt x="8209" y="6894"/>
                    <a:pt x="8477" y="7252"/>
                  </a:cubicBezTo>
                  <a:cubicBezTo>
                    <a:pt x="9043" y="7952"/>
                    <a:pt x="9669" y="8593"/>
                    <a:pt x="10503" y="8995"/>
                  </a:cubicBezTo>
                  <a:cubicBezTo>
                    <a:pt x="10812" y="9156"/>
                    <a:pt x="11163" y="9245"/>
                    <a:pt x="11511" y="9245"/>
                  </a:cubicBezTo>
                  <a:cubicBezTo>
                    <a:pt x="11583" y="9245"/>
                    <a:pt x="11654" y="9241"/>
                    <a:pt x="11725" y="9233"/>
                  </a:cubicBezTo>
                  <a:cubicBezTo>
                    <a:pt x="12604" y="9129"/>
                    <a:pt x="13051" y="8474"/>
                    <a:pt x="12842" y="7624"/>
                  </a:cubicBezTo>
                  <a:cubicBezTo>
                    <a:pt x="12738" y="7207"/>
                    <a:pt x="12514" y="6835"/>
                    <a:pt x="12216" y="6522"/>
                  </a:cubicBezTo>
                  <a:cubicBezTo>
                    <a:pt x="11710" y="6030"/>
                    <a:pt x="11114" y="5643"/>
                    <a:pt x="10444" y="5390"/>
                  </a:cubicBezTo>
                  <a:cubicBezTo>
                    <a:pt x="9982" y="5196"/>
                    <a:pt x="9967" y="5151"/>
                    <a:pt x="10310" y="4749"/>
                  </a:cubicBezTo>
                  <a:cubicBezTo>
                    <a:pt x="10548" y="4496"/>
                    <a:pt x="10727" y="4183"/>
                    <a:pt x="10846" y="3855"/>
                  </a:cubicBezTo>
                  <a:cubicBezTo>
                    <a:pt x="10980" y="3468"/>
                    <a:pt x="10950" y="3096"/>
                    <a:pt x="10637" y="2798"/>
                  </a:cubicBezTo>
                  <a:cubicBezTo>
                    <a:pt x="10464" y="2633"/>
                    <a:pt x="10234" y="2549"/>
                    <a:pt x="10002" y="2549"/>
                  </a:cubicBezTo>
                  <a:cubicBezTo>
                    <a:pt x="9836" y="2549"/>
                    <a:pt x="9669" y="2592"/>
                    <a:pt x="9520" y="2678"/>
                  </a:cubicBezTo>
                  <a:cubicBezTo>
                    <a:pt x="8760" y="3081"/>
                    <a:pt x="8105" y="3647"/>
                    <a:pt x="7762" y="4451"/>
                  </a:cubicBezTo>
                  <a:cubicBezTo>
                    <a:pt x="7599" y="4839"/>
                    <a:pt x="7470" y="4961"/>
                    <a:pt x="7233" y="4961"/>
                  </a:cubicBezTo>
                  <a:cubicBezTo>
                    <a:pt x="7124" y="4961"/>
                    <a:pt x="6992" y="4936"/>
                    <a:pt x="6824" y="4898"/>
                  </a:cubicBezTo>
                  <a:cubicBezTo>
                    <a:pt x="4529" y="4407"/>
                    <a:pt x="2831" y="3155"/>
                    <a:pt x="1818" y="1025"/>
                  </a:cubicBezTo>
                  <a:cubicBezTo>
                    <a:pt x="1729" y="801"/>
                    <a:pt x="1624" y="593"/>
                    <a:pt x="1505" y="384"/>
                  </a:cubicBezTo>
                  <a:cubicBezTo>
                    <a:pt x="1368" y="144"/>
                    <a:pt x="1108" y="1"/>
                    <a:pt x="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1806332" y="1255772"/>
              <a:ext cx="272150" cy="230751"/>
            </a:xfrm>
            <a:custGeom>
              <a:avLst/>
              <a:gdLst/>
              <a:ahLst/>
              <a:cxnLst/>
              <a:rect l="l" t="t" r="r" b="b"/>
              <a:pathLst>
                <a:path w="8329" h="7062" extrusionOk="0">
                  <a:moveTo>
                    <a:pt x="7896" y="1445"/>
                  </a:moveTo>
                  <a:cubicBezTo>
                    <a:pt x="8328" y="2637"/>
                    <a:pt x="7122" y="2578"/>
                    <a:pt x="6094" y="2890"/>
                  </a:cubicBezTo>
                  <a:cubicBezTo>
                    <a:pt x="4902" y="3263"/>
                    <a:pt x="3591" y="4231"/>
                    <a:pt x="2876" y="5110"/>
                  </a:cubicBezTo>
                  <a:cubicBezTo>
                    <a:pt x="2652" y="5378"/>
                    <a:pt x="2459" y="5885"/>
                    <a:pt x="2250" y="6213"/>
                  </a:cubicBezTo>
                  <a:cubicBezTo>
                    <a:pt x="2056" y="6481"/>
                    <a:pt x="1982" y="6928"/>
                    <a:pt x="1341" y="7017"/>
                  </a:cubicBezTo>
                  <a:cubicBezTo>
                    <a:pt x="969" y="7062"/>
                    <a:pt x="462" y="6868"/>
                    <a:pt x="328" y="6540"/>
                  </a:cubicBezTo>
                  <a:cubicBezTo>
                    <a:pt x="1" y="5646"/>
                    <a:pt x="1073" y="4350"/>
                    <a:pt x="1401" y="3933"/>
                  </a:cubicBezTo>
                  <a:cubicBezTo>
                    <a:pt x="2071" y="3159"/>
                    <a:pt x="2861" y="2488"/>
                    <a:pt x="3740" y="1967"/>
                  </a:cubicBezTo>
                  <a:cubicBezTo>
                    <a:pt x="4693" y="1371"/>
                    <a:pt x="7390" y="0"/>
                    <a:pt x="7896" y="14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1766403" y="1214372"/>
              <a:ext cx="123217" cy="131974"/>
            </a:xfrm>
            <a:custGeom>
              <a:avLst/>
              <a:gdLst/>
              <a:ahLst/>
              <a:cxnLst/>
              <a:rect l="l" t="t" r="r" b="b"/>
              <a:pathLst>
                <a:path w="3771" h="4039" extrusionOk="0">
                  <a:moveTo>
                    <a:pt x="3547" y="686"/>
                  </a:moveTo>
                  <a:cubicBezTo>
                    <a:pt x="3770" y="1461"/>
                    <a:pt x="3144" y="1625"/>
                    <a:pt x="2623" y="2295"/>
                  </a:cubicBezTo>
                  <a:cubicBezTo>
                    <a:pt x="2206" y="2846"/>
                    <a:pt x="1938" y="3710"/>
                    <a:pt x="1550" y="3845"/>
                  </a:cubicBezTo>
                  <a:cubicBezTo>
                    <a:pt x="925" y="4038"/>
                    <a:pt x="388" y="3651"/>
                    <a:pt x="299" y="3383"/>
                  </a:cubicBezTo>
                  <a:cubicBezTo>
                    <a:pt x="1" y="2563"/>
                    <a:pt x="746" y="1789"/>
                    <a:pt x="1088" y="1297"/>
                  </a:cubicBezTo>
                  <a:cubicBezTo>
                    <a:pt x="1386" y="880"/>
                    <a:pt x="1789" y="1"/>
                    <a:pt x="2757" y="31"/>
                  </a:cubicBezTo>
                  <a:cubicBezTo>
                    <a:pt x="3234" y="46"/>
                    <a:pt x="3442" y="344"/>
                    <a:pt x="3547" y="6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66"/>
          <p:cNvGrpSpPr/>
          <p:nvPr/>
        </p:nvGrpSpPr>
        <p:grpSpPr>
          <a:xfrm rot="2996445">
            <a:off x="1151071" y="-273241"/>
            <a:ext cx="740371" cy="757532"/>
            <a:chOff x="4391775" y="4244400"/>
            <a:chExt cx="715125" cy="731700"/>
          </a:xfrm>
        </p:grpSpPr>
        <p:sp>
          <p:nvSpPr>
            <p:cNvPr id="2674" name="Google Shape;2674;p66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7" name="Google Shape;2677;p66"/>
          <p:cNvSpPr/>
          <p:nvPr/>
        </p:nvSpPr>
        <p:spPr>
          <a:xfrm rot="10800000" flipH="1">
            <a:off x="6459217" y="752941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66"/>
          <p:cNvSpPr/>
          <p:nvPr/>
        </p:nvSpPr>
        <p:spPr>
          <a:xfrm rot="10800000" flipH="1">
            <a:off x="6503330" y="4477466"/>
            <a:ext cx="113943" cy="94536"/>
          </a:xfrm>
          <a:custGeom>
            <a:avLst/>
            <a:gdLst/>
            <a:ahLst/>
            <a:cxnLst/>
            <a:rect l="l" t="t" r="r" b="b"/>
            <a:pathLst>
              <a:path w="3423" h="2840" extrusionOk="0">
                <a:moveTo>
                  <a:pt x="1669" y="0"/>
                </a:moveTo>
                <a:cubicBezTo>
                  <a:pt x="1587" y="0"/>
                  <a:pt x="1505" y="8"/>
                  <a:pt x="1430" y="22"/>
                </a:cubicBezTo>
                <a:cubicBezTo>
                  <a:pt x="954" y="112"/>
                  <a:pt x="566" y="380"/>
                  <a:pt x="328" y="797"/>
                </a:cubicBezTo>
                <a:cubicBezTo>
                  <a:pt x="0" y="1482"/>
                  <a:pt x="268" y="2525"/>
                  <a:pt x="1043" y="2764"/>
                </a:cubicBezTo>
                <a:cubicBezTo>
                  <a:pt x="1201" y="2815"/>
                  <a:pt x="1386" y="2840"/>
                  <a:pt x="1581" y="2840"/>
                </a:cubicBezTo>
                <a:cubicBezTo>
                  <a:pt x="2413" y="2840"/>
                  <a:pt x="3423" y="2381"/>
                  <a:pt x="3278" y="1512"/>
                </a:cubicBezTo>
                <a:cubicBezTo>
                  <a:pt x="3218" y="1095"/>
                  <a:pt x="3069" y="738"/>
                  <a:pt x="2801" y="440"/>
                </a:cubicBezTo>
                <a:cubicBezTo>
                  <a:pt x="2563" y="201"/>
                  <a:pt x="2235" y="52"/>
                  <a:pt x="1907" y="22"/>
                </a:cubicBezTo>
                <a:cubicBezTo>
                  <a:pt x="1833" y="8"/>
                  <a:pt x="1751" y="0"/>
                  <a:pt x="16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66"/>
          <p:cNvSpPr/>
          <p:nvPr/>
        </p:nvSpPr>
        <p:spPr>
          <a:xfrm rot="10800000" flipH="1">
            <a:off x="3318828" y="4301147"/>
            <a:ext cx="217168" cy="176324"/>
          </a:xfrm>
          <a:custGeom>
            <a:avLst/>
            <a:gdLst/>
            <a:ahLst/>
            <a:cxnLst/>
            <a:rect l="l" t="t" r="r" b="b"/>
            <a:pathLst>
              <a:path w="6524" h="5297" extrusionOk="0">
                <a:moveTo>
                  <a:pt x="3019" y="1"/>
                </a:moveTo>
                <a:cubicBezTo>
                  <a:pt x="2799" y="1"/>
                  <a:pt x="2575" y="28"/>
                  <a:pt x="2352" y="81"/>
                </a:cubicBezTo>
                <a:cubicBezTo>
                  <a:pt x="2084" y="140"/>
                  <a:pt x="1815" y="230"/>
                  <a:pt x="1577" y="349"/>
                </a:cubicBezTo>
                <a:cubicBezTo>
                  <a:pt x="802" y="766"/>
                  <a:pt x="296" y="1511"/>
                  <a:pt x="147" y="2375"/>
                </a:cubicBezTo>
                <a:cubicBezTo>
                  <a:pt x="0" y="3692"/>
                  <a:pt x="1033" y="5297"/>
                  <a:pt x="2453" y="5297"/>
                </a:cubicBezTo>
                <a:cubicBezTo>
                  <a:pt x="2479" y="5297"/>
                  <a:pt x="2505" y="5296"/>
                  <a:pt x="2531" y="5295"/>
                </a:cubicBezTo>
                <a:cubicBezTo>
                  <a:pt x="4110" y="5236"/>
                  <a:pt x="6523" y="3567"/>
                  <a:pt x="5600" y="1779"/>
                </a:cubicBezTo>
                <a:cubicBezTo>
                  <a:pt x="5302" y="1124"/>
                  <a:pt x="4795" y="617"/>
                  <a:pt x="4169" y="260"/>
                </a:cubicBezTo>
                <a:cubicBezTo>
                  <a:pt x="3805" y="87"/>
                  <a:pt x="3417" y="1"/>
                  <a:pt x="30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66"/>
          <p:cNvSpPr/>
          <p:nvPr/>
        </p:nvSpPr>
        <p:spPr>
          <a:xfrm rot="10800000" flipH="1">
            <a:off x="8698217" y="3604041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p70"/>
          <p:cNvSpPr/>
          <p:nvPr/>
        </p:nvSpPr>
        <p:spPr>
          <a:xfrm rot="10800000">
            <a:off x="910119" y="3048900"/>
            <a:ext cx="81355" cy="69471"/>
          </a:xfrm>
          <a:custGeom>
            <a:avLst/>
            <a:gdLst/>
            <a:ahLst/>
            <a:cxnLst/>
            <a:rect l="l" t="t" r="r" b="b"/>
            <a:pathLst>
              <a:path w="2444" h="2087" extrusionOk="0">
                <a:moveTo>
                  <a:pt x="936" y="0"/>
                </a:moveTo>
                <a:cubicBezTo>
                  <a:pt x="562" y="0"/>
                  <a:pt x="220" y="138"/>
                  <a:pt x="120" y="496"/>
                </a:cubicBezTo>
                <a:cubicBezTo>
                  <a:pt x="1" y="764"/>
                  <a:pt x="1" y="1062"/>
                  <a:pt x="90" y="1331"/>
                </a:cubicBezTo>
                <a:cubicBezTo>
                  <a:pt x="150" y="1569"/>
                  <a:pt x="328" y="1778"/>
                  <a:pt x="537" y="1897"/>
                </a:cubicBezTo>
                <a:cubicBezTo>
                  <a:pt x="656" y="1956"/>
                  <a:pt x="746" y="2016"/>
                  <a:pt x="865" y="2046"/>
                </a:cubicBezTo>
                <a:cubicBezTo>
                  <a:pt x="966" y="2073"/>
                  <a:pt x="1071" y="2087"/>
                  <a:pt x="1175" y="2087"/>
                </a:cubicBezTo>
                <a:cubicBezTo>
                  <a:pt x="1408" y="2087"/>
                  <a:pt x="1642" y="2020"/>
                  <a:pt x="1848" y="1897"/>
                </a:cubicBezTo>
                <a:cubicBezTo>
                  <a:pt x="2265" y="1539"/>
                  <a:pt x="2444" y="764"/>
                  <a:pt x="1997" y="377"/>
                </a:cubicBezTo>
                <a:cubicBezTo>
                  <a:pt x="1781" y="161"/>
                  <a:pt x="1339" y="0"/>
                  <a:pt x="9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70"/>
          <p:cNvSpPr/>
          <p:nvPr/>
        </p:nvSpPr>
        <p:spPr>
          <a:xfrm rot="10800000">
            <a:off x="3132055" y="4563316"/>
            <a:ext cx="103225" cy="85382"/>
          </a:xfrm>
          <a:custGeom>
            <a:avLst/>
            <a:gdLst/>
            <a:ahLst/>
            <a:cxnLst/>
            <a:rect l="l" t="t" r="r" b="b"/>
            <a:pathLst>
              <a:path w="3101" h="2565" extrusionOk="0">
                <a:moveTo>
                  <a:pt x="1531" y="1"/>
                </a:moveTo>
                <a:cubicBezTo>
                  <a:pt x="1460" y="1"/>
                  <a:pt x="1386" y="8"/>
                  <a:pt x="1311" y="23"/>
                </a:cubicBezTo>
                <a:cubicBezTo>
                  <a:pt x="894" y="83"/>
                  <a:pt x="507" y="351"/>
                  <a:pt x="298" y="738"/>
                </a:cubicBezTo>
                <a:cubicBezTo>
                  <a:pt x="0" y="1334"/>
                  <a:pt x="239" y="2287"/>
                  <a:pt x="954" y="2496"/>
                </a:cubicBezTo>
                <a:cubicBezTo>
                  <a:pt x="1096" y="2542"/>
                  <a:pt x="1264" y="2564"/>
                  <a:pt x="1441" y="2564"/>
                </a:cubicBezTo>
                <a:cubicBezTo>
                  <a:pt x="2188" y="2564"/>
                  <a:pt x="3100" y="2159"/>
                  <a:pt x="2980" y="1364"/>
                </a:cubicBezTo>
                <a:cubicBezTo>
                  <a:pt x="2950" y="1006"/>
                  <a:pt x="2801" y="649"/>
                  <a:pt x="2563" y="381"/>
                </a:cubicBezTo>
                <a:cubicBezTo>
                  <a:pt x="2324" y="172"/>
                  <a:pt x="2056" y="53"/>
                  <a:pt x="1728" y="23"/>
                </a:cubicBezTo>
                <a:cubicBezTo>
                  <a:pt x="1669" y="8"/>
                  <a:pt x="1602" y="1"/>
                  <a:pt x="15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70"/>
          <p:cNvSpPr/>
          <p:nvPr/>
        </p:nvSpPr>
        <p:spPr>
          <a:xfrm rot="10800000">
            <a:off x="5355124" y="1026194"/>
            <a:ext cx="172096" cy="143602"/>
          </a:xfrm>
          <a:custGeom>
            <a:avLst/>
            <a:gdLst/>
            <a:ahLst/>
            <a:cxnLst/>
            <a:rect l="l" t="t" r="r" b="b"/>
            <a:pathLst>
              <a:path w="5170" h="4314" extrusionOk="0">
                <a:moveTo>
                  <a:pt x="2507" y="0"/>
                </a:moveTo>
                <a:cubicBezTo>
                  <a:pt x="2392" y="0"/>
                  <a:pt x="2280" y="8"/>
                  <a:pt x="2176" y="23"/>
                </a:cubicBezTo>
                <a:cubicBezTo>
                  <a:pt x="1431" y="142"/>
                  <a:pt x="835" y="589"/>
                  <a:pt x="477" y="1214"/>
                </a:cubicBezTo>
                <a:cubicBezTo>
                  <a:pt x="0" y="2257"/>
                  <a:pt x="388" y="3837"/>
                  <a:pt x="1550" y="4194"/>
                </a:cubicBezTo>
                <a:cubicBezTo>
                  <a:pt x="1795" y="4274"/>
                  <a:pt x="2080" y="4313"/>
                  <a:pt x="2379" y="4313"/>
                </a:cubicBezTo>
                <a:cubicBezTo>
                  <a:pt x="3647" y="4313"/>
                  <a:pt x="5169" y="3607"/>
                  <a:pt x="4976" y="2257"/>
                </a:cubicBezTo>
                <a:cubicBezTo>
                  <a:pt x="4887" y="1661"/>
                  <a:pt x="4649" y="1125"/>
                  <a:pt x="4261" y="678"/>
                </a:cubicBezTo>
                <a:cubicBezTo>
                  <a:pt x="3874" y="291"/>
                  <a:pt x="3397" y="52"/>
                  <a:pt x="2861" y="23"/>
                </a:cubicBezTo>
                <a:cubicBezTo>
                  <a:pt x="2742" y="8"/>
                  <a:pt x="2622" y="0"/>
                  <a:pt x="2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70"/>
          <p:cNvSpPr/>
          <p:nvPr/>
        </p:nvSpPr>
        <p:spPr>
          <a:xfrm rot="10800000">
            <a:off x="4385977" y="2114424"/>
            <a:ext cx="252885" cy="205750"/>
          </a:xfrm>
          <a:custGeom>
            <a:avLst/>
            <a:gdLst/>
            <a:ahLst/>
            <a:cxnLst/>
            <a:rect l="l" t="t" r="r" b="b"/>
            <a:pathLst>
              <a:path w="7597" h="6181" extrusionOk="0">
                <a:moveTo>
                  <a:pt x="3559" y="0"/>
                </a:moveTo>
                <a:cubicBezTo>
                  <a:pt x="3292" y="0"/>
                  <a:pt x="3026" y="34"/>
                  <a:pt x="2769" y="101"/>
                </a:cubicBezTo>
                <a:cubicBezTo>
                  <a:pt x="2442" y="160"/>
                  <a:pt x="2144" y="279"/>
                  <a:pt x="1846" y="428"/>
                </a:cubicBezTo>
                <a:cubicBezTo>
                  <a:pt x="952" y="905"/>
                  <a:pt x="326" y="1769"/>
                  <a:pt x="147" y="2782"/>
                </a:cubicBezTo>
                <a:cubicBezTo>
                  <a:pt x="1" y="4337"/>
                  <a:pt x="1182" y="6181"/>
                  <a:pt x="2868" y="6181"/>
                </a:cubicBezTo>
                <a:cubicBezTo>
                  <a:pt x="2895" y="6181"/>
                  <a:pt x="2921" y="6180"/>
                  <a:pt x="2948" y="6179"/>
                </a:cubicBezTo>
                <a:cubicBezTo>
                  <a:pt x="4796" y="6090"/>
                  <a:pt x="7597" y="4153"/>
                  <a:pt x="6524" y="2067"/>
                </a:cubicBezTo>
                <a:cubicBezTo>
                  <a:pt x="6166" y="1322"/>
                  <a:pt x="5600" y="697"/>
                  <a:pt x="4885" y="279"/>
                </a:cubicBezTo>
                <a:cubicBezTo>
                  <a:pt x="4457" y="93"/>
                  <a:pt x="4005" y="0"/>
                  <a:pt x="3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5" name="Google Shape;2805;p70"/>
          <p:cNvGrpSpPr/>
          <p:nvPr/>
        </p:nvGrpSpPr>
        <p:grpSpPr>
          <a:xfrm rot="-7803555">
            <a:off x="4543936" y="4193230"/>
            <a:ext cx="740371" cy="757532"/>
            <a:chOff x="4391775" y="4244400"/>
            <a:chExt cx="715125" cy="731700"/>
          </a:xfrm>
        </p:grpSpPr>
        <p:sp>
          <p:nvSpPr>
            <p:cNvPr id="2806" name="Google Shape;2806;p70"/>
            <p:cNvSpPr/>
            <p:nvPr/>
          </p:nvSpPr>
          <p:spPr>
            <a:xfrm>
              <a:off x="4391775" y="4244400"/>
              <a:ext cx="715125" cy="731700"/>
            </a:xfrm>
            <a:custGeom>
              <a:avLst/>
              <a:gdLst/>
              <a:ahLst/>
              <a:cxnLst/>
              <a:rect l="l" t="t" r="r" b="b"/>
              <a:pathLst>
                <a:path w="28605" h="29268" extrusionOk="0">
                  <a:moveTo>
                    <a:pt x="15770" y="550"/>
                  </a:moveTo>
                  <a:cubicBezTo>
                    <a:pt x="16901" y="550"/>
                    <a:pt x="18030" y="688"/>
                    <a:pt x="19130" y="988"/>
                  </a:cubicBezTo>
                  <a:cubicBezTo>
                    <a:pt x="27056" y="3134"/>
                    <a:pt x="28605" y="12907"/>
                    <a:pt x="26758" y="19820"/>
                  </a:cubicBezTo>
                  <a:cubicBezTo>
                    <a:pt x="26311" y="21548"/>
                    <a:pt x="25625" y="23217"/>
                    <a:pt x="24731" y="24766"/>
                  </a:cubicBezTo>
                  <a:cubicBezTo>
                    <a:pt x="24106" y="25809"/>
                    <a:pt x="23331" y="26912"/>
                    <a:pt x="22288" y="27597"/>
                  </a:cubicBezTo>
                  <a:cubicBezTo>
                    <a:pt x="21692" y="27954"/>
                    <a:pt x="21007" y="28163"/>
                    <a:pt x="20292" y="28252"/>
                  </a:cubicBezTo>
                  <a:cubicBezTo>
                    <a:pt x="19308" y="28431"/>
                    <a:pt x="18355" y="28550"/>
                    <a:pt x="17372" y="28640"/>
                  </a:cubicBezTo>
                  <a:cubicBezTo>
                    <a:pt x="16627" y="28703"/>
                    <a:pt x="15862" y="28738"/>
                    <a:pt x="15089" y="28738"/>
                  </a:cubicBezTo>
                  <a:cubicBezTo>
                    <a:pt x="10415" y="28738"/>
                    <a:pt x="5434" y="27452"/>
                    <a:pt x="2801" y="23336"/>
                  </a:cubicBezTo>
                  <a:cubicBezTo>
                    <a:pt x="2364" y="22665"/>
                    <a:pt x="2012" y="21966"/>
                    <a:pt x="1746" y="21239"/>
                  </a:cubicBezTo>
                  <a:lnTo>
                    <a:pt x="1746" y="21239"/>
                  </a:lnTo>
                  <a:cubicBezTo>
                    <a:pt x="1307" y="19763"/>
                    <a:pt x="1072" y="18286"/>
                    <a:pt x="983" y="16751"/>
                  </a:cubicBezTo>
                  <a:cubicBezTo>
                    <a:pt x="745" y="13682"/>
                    <a:pt x="1103" y="10464"/>
                    <a:pt x="2622" y="7752"/>
                  </a:cubicBezTo>
                  <a:cubicBezTo>
                    <a:pt x="4231" y="4832"/>
                    <a:pt x="7151" y="2806"/>
                    <a:pt x="10191" y="1614"/>
                  </a:cubicBezTo>
                  <a:cubicBezTo>
                    <a:pt x="11966" y="942"/>
                    <a:pt x="13870" y="550"/>
                    <a:pt x="15770" y="550"/>
                  </a:cubicBezTo>
                  <a:close/>
                  <a:moveTo>
                    <a:pt x="15687" y="0"/>
                  </a:moveTo>
                  <a:cubicBezTo>
                    <a:pt x="14592" y="0"/>
                    <a:pt x="13493" y="128"/>
                    <a:pt x="12425" y="363"/>
                  </a:cubicBezTo>
                  <a:cubicBezTo>
                    <a:pt x="9267" y="1078"/>
                    <a:pt x="6049" y="2746"/>
                    <a:pt x="3874" y="5190"/>
                  </a:cubicBezTo>
                  <a:cubicBezTo>
                    <a:pt x="119" y="9391"/>
                    <a:pt x="0" y="15827"/>
                    <a:pt x="1401" y="20982"/>
                  </a:cubicBezTo>
                  <a:cubicBezTo>
                    <a:pt x="1430" y="21101"/>
                    <a:pt x="1460" y="21220"/>
                    <a:pt x="1490" y="21340"/>
                  </a:cubicBezTo>
                  <a:cubicBezTo>
                    <a:pt x="1505" y="21394"/>
                    <a:pt x="1525" y="21439"/>
                    <a:pt x="1548" y="21472"/>
                  </a:cubicBezTo>
                  <a:lnTo>
                    <a:pt x="1548" y="21472"/>
                  </a:lnTo>
                  <a:cubicBezTo>
                    <a:pt x="2629" y="24299"/>
                    <a:pt x="4762" y="26594"/>
                    <a:pt x="7509" y="27805"/>
                  </a:cubicBezTo>
                  <a:cubicBezTo>
                    <a:pt x="9968" y="28920"/>
                    <a:pt x="12700" y="29267"/>
                    <a:pt x="15365" y="29267"/>
                  </a:cubicBezTo>
                  <a:cubicBezTo>
                    <a:pt x="15478" y="29267"/>
                    <a:pt x="15591" y="29267"/>
                    <a:pt x="15703" y="29265"/>
                  </a:cubicBezTo>
                  <a:cubicBezTo>
                    <a:pt x="17699" y="29265"/>
                    <a:pt x="19696" y="28997"/>
                    <a:pt x="21603" y="28521"/>
                  </a:cubicBezTo>
                  <a:cubicBezTo>
                    <a:pt x="22586" y="28252"/>
                    <a:pt x="23361" y="27478"/>
                    <a:pt x="23957" y="26703"/>
                  </a:cubicBezTo>
                  <a:cubicBezTo>
                    <a:pt x="24970" y="25392"/>
                    <a:pt x="25774" y="23932"/>
                    <a:pt x="26340" y="22353"/>
                  </a:cubicBezTo>
                  <a:cubicBezTo>
                    <a:pt x="27920" y="18270"/>
                    <a:pt x="28218" y="13771"/>
                    <a:pt x="27145" y="9510"/>
                  </a:cubicBezTo>
                  <a:cubicBezTo>
                    <a:pt x="26281" y="6143"/>
                    <a:pt x="24463" y="3015"/>
                    <a:pt x="21335" y="1346"/>
                  </a:cubicBezTo>
                  <a:cubicBezTo>
                    <a:pt x="19595" y="409"/>
                    <a:pt x="17647" y="0"/>
                    <a:pt x="15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0"/>
            <p:cNvSpPr/>
            <p:nvPr/>
          </p:nvSpPr>
          <p:spPr>
            <a:xfrm>
              <a:off x="4434225" y="4314550"/>
              <a:ext cx="592225" cy="558725"/>
            </a:xfrm>
            <a:custGeom>
              <a:avLst/>
              <a:gdLst/>
              <a:ahLst/>
              <a:cxnLst/>
              <a:rect l="l" t="t" r="r" b="b"/>
              <a:pathLst>
                <a:path w="23689" h="22349" extrusionOk="0">
                  <a:moveTo>
                    <a:pt x="12524" y="547"/>
                  </a:moveTo>
                  <a:cubicBezTo>
                    <a:pt x="12794" y="547"/>
                    <a:pt x="13064" y="585"/>
                    <a:pt x="13320" y="656"/>
                  </a:cubicBezTo>
                  <a:cubicBezTo>
                    <a:pt x="13916" y="864"/>
                    <a:pt x="14512" y="1073"/>
                    <a:pt x="15108" y="1341"/>
                  </a:cubicBezTo>
                  <a:cubicBezTo>
                    <a:pt x="18773" y="2980"/>
                    <a:pt x="22914" y="6019"/>
                    <a:pt x="23093" y="10429"/>
                  </a:cubicBezTo>
                  <a:cubicBezTo>
                    <a:pt x="23122" y="11027"/>
                    <a:pt x="23068" y="11653"/>
                    <a:pt x="22959" y="12253"/>
                  </a:cubicBezTo>
                  <a:lnTo>
                    <a:pt x="22959" y="12253"/>
                  </a:lnTo>
                  <a:cubicBezTo>
                    <a:pt x="22942" y="12268"/>
                    <a:pt x="22927" y="12294"/>
                    <a:pt x="22914" y="12336"/>
                  </a:cubicBezTo>
                  <a:cubicBezTo>
                    <a:pt x="22646" y="13349"/>
                    <a:pt x="22259" y="14302"/>
                    <a:pt x="21782" y="15226"/>
                  </a:cubicBezTo>
                  <a:cubicBezTo>
                    <a:pt x="20888" y="17193"/>
                    <a:pt x="19517" y="18861"/>
                    <a:pt x="17789" y="20172"/>
                  </a:cubicBezTo>
                  <a:cubicBezTo>
                    <a:pt x="16182" y="21320"/>
                    <a:pt x="14240" y="21778"/>
                    <a:pt x="12274" y="21778"/>
                  </a:cubicBezTo>
                  <a:cubicBezTo>
                    <a:pt x="11688" y="21778"/>
                    <a:pt x="11100" y="21737"/>
                    <a:pt x="10519" y="21662"/>
                  </a:cubicBezTo>
                  <a:cubicBezTo>
                    <a:pt x="8016" y="21305"/>
                    <a:pt x="5602" y="20262"/>
                    <a:pt x="3934" y="18385"/>
                  </a:cubicBezTo>
                  <a:cubicBezTo>
                    <a:pt x="1" y="14004"/>
                    <a:pt x="2861" y="7449"/>
                    <a:pt x="6526" y="3874"/>
                  </a:cubicBezTo>
                  <a:cubicBezTo>
                    <a:pt x="7956" y="2503"/>
                    <a:pt x="9714" y="1192"/>
                    <a:pt x="11651" y="685"/>
                  </a:cubicBezTo>
                  <a:cubicBezTo>
                    <a:pt x="11931" y="592"/>
                    <a:pt x="12228" y="547"/>
                    <a:pt x="12524" y="547"/>
                  </a:cubicBezTo>
                  <a:close/>
                  <a:moveTo>
                    <a:pt x="12634" y="0"/>
                  </a:moveTo>
                  <a:cubicBezTo>
                    <a:pt x="11889" y="0"/>
                    <a:pt x="11145" y="179"/>
                    <a:pt x="10459" y="536"/>
                  </a:cubicBezTo>
                  <a:cubicBezTo>
                    <a:pt x="9506" y="954"/>
                    <a:pt x="8612" y="1490"/>
                    <a:pt x="7778" y="2145"/>
                  </a:cubicBezTo>
                  <a:cubicBezTo>
                    <a:pt x="5573" y="3814"/>
                    <a:pt x="3844" y="6019"/>
                    <a:pt x="2772" y="8552"/>
                  </a:cubicBezTo>
                  <a:cubicBezTo>
                    <a:pt x="1699" y="11144"/>
                    <a:pt x="1282" y="14124"/>
                    <a:pt x="2474" y="16776"/>
                  </a:cubicBezTo>
                  <a:cubicBezTo>
                    <a:pt x="3546" y="19070"/>
                    <a:pt x="5662" y="20709"/>
                    <a:pt x="8016" y="21543"/>
                  </a:cubicBezTo>
                  <a:cubicBezTo>
                    <a:pt x="9374" y="22056"/>
                    <a:pt x="10907" y="22349"/>
                    <a:pt x="12430" y="22349"/>
                  </a:cubicBezTo>
                  <a:cubicBezTo>
                    <a:pt x="13648" y="22349"/>
                    <a:pt x="14860" y="22162"/>
                    <a:pt x="15972" y="21752"/>
                  </a:cubicBezTo>
                  <a:cubicBezTo>
                    <a:pt x="19696" y="20381"/>
                    <a:pt x="22080" y="16567"/>
                    <a:pt x="23153" y="12932"/>
                  </a:cubicBezTo>
                  <a:cubicBezTo>
                    <a:pt x="23182" y="12842"/>
                    <a:pt x="23212" y="12753"/>
                    <a:pt x="23212" y="12664"/>
                  </a:cubicBezTo>
                  <a:cubicBezTo>
                    <a:pt x="23689" y="10280"/>
                    <a:pt x="23123" y="7807"/>
                    <a:pt x="21693" y="5840"/>
                  </a:cubicBezTo>
                  <a:cubicBezTo>
                    <a:pt x="20352" y="4082"/>
                    <a:pt x="18624" y="2622"/>
                    <a:pt x="16627" y="1609"/>
                  </a:cubicBezTo>
                  <a:cubicBezTo>
                    <a:pt x="15852" y="1162"/>
                    <a:pt x="15048" y="805"/>
                    <a:pt x="14214" y="477"/>
                  </a:cubicBezTo>
                  <a:cubicBezTo>
                    <a:pt x="13737" y="238"/>
                    <a:pt x="13201" y="89"/>
                    <a:pt x="1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0"/>
            <p:cNvSpPr/>
            <p:nvPr/>
          </p:nvSpPr>
          <p:spPr>
            <a:xfrm>
              <a:off x="4566075" y="4418825"/>
              <a:ext cx="377700" cy="387475"/>
            </a:xfrm>
            <a:custGeom>
              <a:avLst/>
              <a:gdLst/>
              <a:ahLst/>
              <a:cxnLst/>
              <a:rect l="l" t="t" r="r" b="b"/>
              <a:pathLst>
                <a:path w="15108" h="15499" extrusionOk="0">
                  <a:moveTo>
                    <a:pt x="7661" y="581"/>
                  </a:moveTo>
                  <a:cubicBezTo>
                    <a:pt x="9320" y="581"/>
                    <a:pt x="10910" y="1118"/>
                    <a:pt x="12128" y="2533"/>
                  </a:cubicBezTo>
                  <a:cubicBezTo>
                    <a:pt x="12575" y="3219"/>
                    <a:pt x="12992" y="3934"/>
                    <a:pt x="13290" y="4708"/>
                  </a:cubicBezTo>
                  <a:cubicBezTo>
                    <a:pt x="13945" y="6258"/>
                    <a:pt x="14273" y="8016"/>
                    <a:pt x="13767" y="9655"/>
                  </a:cubicBezTo>
                  <a:cubicBezTo>
                    <a:pt x="12900" y="12505"/>
                    <a:pt x="9807" y="14962"/>
                    <a:pt x="6796" y="14962"/>
                  </a:cubicBezTo>
                  <a:cubicBezTo>
                    <a:pt x="6596" y="14962"/>
                    <a:pt x="6397" y="14951"/>
                    <a:pt x="6198" y="14929"/>
                  </a:cubicBezTo>
                  <a:cubicBezTo>
                    <a:pt x="2414" y="14512"/>
                    <a:pt x="448" y="10251"/>
                    <a:pt x="328" y="6884"/>
                  </a:cubicBezTo>
                  <a:cubicBezTo>
                    <a:pt x="269" y="5662"/>
                    <a:pt x="388" y="4262"/>
                    <a:pt x="984" y="3189"/>
                  </a:cubicBezTo>
                  <a:cubicBezTo>
                    <a:pt x="1371" y="2474"/>
                    <a:pt x="2265" y="2116"/>
                    <a:pt x="2980" y="1759"/>
                  </a:cubicBezTo>
                  <a:cubicBezTo>
                    <a:pt x="4423" y="1073"/>
                    <a:pt x="6073" y="581"/>
                    <a:pt x="7661" y="581"/>
                  </a:cubicBezTo>
                  <a:close/>
                  <a:moveTo>
                    <a:pt x="7748" y="1"/>
                  </a:moveTo>
                  <a:cubicBezTo>
                    <a:pt x="6198" y="30"/>
                    <a:pt x="4708" y="358"/>
                    <a:pt x="3338" y="1014"/>
                  </a:cubicBezTo>
                  <a:cubicBezTo>
                    <a:pt x="2802" y="1222"/>
                    <a:pt x="2295" y="1490"/>
                    <a:pt x="1788" y="1788"/>
                  </a:cubicBezTo>
                  <a:cubicBezTo>
                    <a:pt x="1461" y="1937"/>
                    <a:pt x="1163" y="2176"/>
                    <a:pt x="924" y="2474"/>
                  </a:cubicBezTo>
                  <a:cubicBezTo>
                    <a:pt x="179" y="3457"/>
                    <a:pt x="60" y="4917"/>
                    <a:pt x="30" y="6079"/>
                  </a:cubicBezTo>
                  <a:cubicBezTo>
                    <a:pt x="1" y="7956"/>
                    <a:pt x="418" y="9774"/>
                    <a:pt x="1252" y="11442"/>
                  </a:cubicBezTo>
                  <a:cubicBezTo>
                    <a:pt x="2116" y="13111"/>
                    <a:pt x="3397" y="14631"/>
                    <a:pt x="5215" y="15227"/>
                  </a:cubicBezTo>
                  <a:cubicBezTo>
                    <a:pt x="5779" y="15413"/>
                    <a:pt x="6351" y="15499"/>
                    <a:pt x="6921" y="15499"/>
                  </a:cubicBezTo>
                  <a:cubicBezTo>
                    <a:pt x="9727" y="15499"/>
                    <a:pt x="12464" y="13417"/>
                    <a:pt x="13677" y="10966"/>
                  </a:cubicBezTo>
                  <a:cubicBezTo>
                    <a:pt x="15107" y="8135"/>
                    <a:pt x="14005" y="4531"/>
                    <a:pt x="12218" y="2117"/>
                  </a:cubicBezTo>
                  <a:lnTo>
                    <a:pt x="12218" y="2117"/>
                  </a:lnTo>
                  <a:cubicBezTo>
                    <a:pt x="12218" y="2117"/>
                    <a:pt x="12218" y="2117"/>
                    <a:pt x="12217" y="2116"/>
                  </a:cubicBezTo>
                  <a:lnTo>
                    <a:pt x="12217" y="2116"/>
                  </a:lnTo>
                  <a:cubicBezTo>
                    <a:pt x="12217" y="2116"/>
                    <a:pt x="12217" y="2116"/>
                    <a:pt x="12217" y="2116"/>
                  </a:cubicBezTo>
                  <a:cubicBezTo>
                    <a:pt x="12208" y="2104"/>
                    <a:pt x="12199" y="2094"/>
                    <a:pt x="12191" y="2085"/>
                  </a:cubicBezTo>
                  <a:lnTo>
                    <a:pt x="12191" y="2085"/>
                  </a:lnTo>
                  <a:cubicBezTo>
                    <a:pt x="11060" y="764"/>
                    <a:pt x="9433" y="30"/>
                    <a:pt x="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9" name="Google Shape;2809;p70"/>
          <p:cNvSpPr txBox="1">
            <a:spLocks noGrp="1"/>
          </p:cNvSpPr>
          <p:nvPr>
            <p:ph type="title"/>
          </p:nvPr>
        </p:nvSpPr>
        <p:spPr>
          <a:xfrm>
            <a:off x="4385977" y="544010"/>
            <a:ext cx="4225588" cy="2266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400" b="1" dirty="0">
                <a:solidFill>
                  <a:schemeClr val="accent1"/>
                </a:solidFill>
                <a:latin typeface="Calibri" panose="020F0502020204030204" pitchFamily="34" charset="0"/>
                <a:ea typeface="Cambria" panose="02040503050406030204" pitchFamily="18" charset="0"/>
                <a:cs typeface="+mj-cs"/>
              </a:rPr>
              <a:t> .</a:t>
            </a:r>
            <a:endParaRPr sz="4400" b="1" dirty="0">
              <a:solidFill>
                <a:schemeClr val="accent1"/>
              </a:solidFill>
              <a:latin typeface="Calibri" panose="020F0502020204030204" pitchFamily="34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2810" name="Google Shape;2810;p70"/>
          <p:cNvSpPr txBox="1">
            <a:spLocks noGrp="1"/>
          </p:cNvSpPr>
          <p:nvPr>
            <p:ph type="subTitle" idx="1"/>
          </p:nvPr>
        </p:nvSpPr>
        <p:spPr>
          <a:xfrm>
            <a:off x="4638862" y="2114424"/>
            <a:ext cx="3880105" cy="1998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Low" rtl="1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mbria" panose="02040503050406030204" pitchFamily="18" charset="0"/>
                <a:cs typeface="+mj-cs"/>
                <a:sym typeface="Chewy"/>
              </a:rPr>
              <a:t>	</a:t>
            </a:r>
            <a:br>
              <a:rPr lang="ar-JO" dirty="0"/>
            </a:br>
            <a:endParaRPr dirty="0"/>
          </a:p>
        </p:txBody>
      </p:sp>
      <p:grpSp>
        <p:nvGrpSpPr>
          <p:cNvPr id="2811" name="Google Shape;2811;p70"/>
          <p:cNvGrpSpPr/>
          <p:nvPr/>
        </p:nvGrpSpPr>
        <p:grpSpPr>
          <a:xfrm>
            <a:off x="1629727" y="939626"/>
            <a:ext cx="6379535" cy="2596788"/>
            <a:chOff x="5223678" y="787756"/>
            <a:chExt cx="2617481" cy="3567988"/>
          </a:xfrm>
        </p:grpSpPr>
        <p:sp>
          <p:nvSpPr>
            <p:cNvPr id="2812" name="Google Shape;2812;p70"/>
            <p:cNvSpPr/>
            <p:nvPr/>
          </p:nvSpPr>
          <p:spPr>
            <a:xfrm>
              <a:off x="6393000" y="4017700"/>
              <a:ext cx="267000" cy="267000"/>
            </a:xfrm>
            <a:prstGeom prst="ellipse">
              <a:avLst/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3" name="Google Shape;2813;p70"/>
            <p:cNvGrpSpPr/>
            <p:nvPr/>
          </p:nvGrpSpPr>
          <p:grpSpPr>
            <a:xfrm>
              <a:off x="5223678" y="787756"/>
              <a:ext cx="2617481" cy="3567988"/>
              <a:chOff x="5223678" y="787756"/>
              <a:chExt cx="2617481" cy="3567988"/>
            </a:xfrm>
          </p:grpSpPr>
          <p:sp>
            <p:nvSpPr>
              <p:cNvPr id="2814" name="Google Shape;2814;p70"/>
              <p:cNvSpPr/>
              <p:nvPr/>
            </p:nvSpPr>
            <p:spPr>
              <a:xfrm>
                <a:off x="6393000" y="4017700"/>
                <a:ext cx="267000" cy="267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70"/>
              <p:cNvSpPr/>
              <p:nvPr/>
            </p:nvSpPr>
            <p:spPr>
              <a:xfrm>
                <a:off x="5223678" y="787756"/>
                <a:ext cx="2617481" cy="3567988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AAFD4E6-5D2A-4F9D-9453-D3AF3E666015}"/>
              </a:ext>
            </a:extLst>
          </p:cNvPr>
          <p:cNvSpPr/>
          <p:nvPr/>
        </p:nvSpPr>
        <p:spPr>
          <a:xfrm>
            <a:off x="1936975" y="1852814"/>
            <a:ext cx="5403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https://docs.google.com/forms/d/e/1FAIpQLSfYoNSa05eblcrFSfWNa1Eg43drGmri_r6jlWjL56uxYGIgZg/viewform?usp=sf_link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Google Shape;2627;p66">
            <a:extLst>
              <a:ext uri="{FF2B5EF4-FFF2-40B4-BE49-F238E27FC236}">
                <a16:creationId xmlns:a16="http://schemas.microsoft.com/office/drawing/2014/main" id="{5F550057-5BD7-4F76-B31C-428D4B61CDD7}"/>
              </a:ext>
            </a:extLst>
          </p:cNvPr>
          <p:cNvSpPr txBox="1">
            <a:spLocks/>
          </p:cNvSpPr>
          <p:nvPr/>
        </p:nvSpPr>
        <p:spPr>
          <a:xfrm>
            <a:off x="3499261" y="920522"/>
            <a:ext cx="5148253" cy="11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hewy"/>
              <a:buNone/>
              <a:defRPr sz="41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hewy"/>
              <a:buNone/>
              <a:defRPr sz="28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rtl="1"/>
            <a:r>
              <a:rPr lang="ar-JO" sz="3600" b="1" dirty="0">
                <a:latin typeface="Chalkboard SE" panose="03050602040202020205" pitchFamily="66" charset="77"/>
                <a:cs typeface="+mj-cs"/>
              </a:rPr>
              <a:t>رابط الاستبانة</a:t>
            </a:r>
            <a:endParaRPr lang="ar-JO" sz="3600" b="1" dirty="0">
              <a:latin typeface="Chalkboard SE" panose="03050602040202020205" pitchFamily="66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9B9A34-B807-4AA7-AFF6-603F146768B1}"/>
              </a:ext>
            </a:extLst>
          </p:cNvPr>
          <p:cNvSpPr/>
          <p:nvPr/>
        </p:nvSpPr>
        <p:spPr>
          <a:xfrm>
            <a:off x="5166924" y="2461861"/>
            <a:ext cx="2435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1800" b="1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ملف نتائج الاستبانة مرفقة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111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lementary Awareness-raising Activities on Environmental Education Day by Slidesgo">
  <a:themeElements>
    <a:clrScheme name="Simple Light">
      <a:dk1>
        <a:srgbClr val="222221"/>
      </a:dk1>
      <a:lt1>
        <a:srgbClr val="EFF1E8"/>
      </a:lt1>
      <a:dk2>
        <a:srgbClr val="C6D576"/>
      </a:dk2>
      <a:lt2>
        <a:srgbClr val="76861F"/>
      </a:lt2>
      <a:accent1>
        <a:srgbClr val="616F18"/>
      </a:accent1>
      <a:accent2>
        <a:srgbClr val="DEE2A3"/>
      </a:accent2>
      <a:accent3>
        <a:srgbClr val="EBEECE"/>
      </a:accent3>
      <a:accent4>
        <a:srgbClr val="AFCDF4"/>
      </a:accent4>
      <a:accent5>
        <a:srgbClr val="8FB7F6"/>
      </a:accent5>
      <a:accent6>
        <a:srgbClr val="FFFFFF"/>
      </a:accent6>
      <a:hlink>
        <a:srgbClr val="2222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410</Words>
  <Application>Microsoft Office PowerPoint</Application>
  <PresentationFormat>On-screen Show (16:9)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</vt:lpstr>
      <vt:lpstr>Anaheim</vt:lpstr>
      <vt:lpstr>Times New Roman</vt:lpstr>
      <vt:lpstr>Cambria</vt:lpstr>
      <vt:lpstr>ABeeZee</vt:lpstr>
      <vt:lpstr>Caveat Brush</vt:lpstr>
      <vt:lpstr>Arial</vt:lpstr>
      <vt:lpstr>inherit</vt:lpstr>
      <vt:lpstr>Cambria Math</vt:lpstr>
      <vt:lpstr>Chewy</vt:lpstr>
      <vt:lpstr>Chalkboard SE</vt:lpstr>
      <vt:lpstr>Elementary Awareness-raising Activities on Environmental Education Day by Slidesgo</vt:lpstr>
      <vt:lpstr>المحافظة على البيئة واستخدام مواردها باعتدال. </vt:lpstr>
      <vt:lpstr>كيف نحافظ عليها؟ </vt:lpstr>
      <vt:lpstr>الموارد الطبيعية .</vt:lpstr>
      <vt:lpstr>PowerPoint Presentation</vt:lpstr>
      <vt:lpstr>كيف نحمي الكائنات الحية؟</vt:lpstr>
      <vt:lpstr>PowerPoint Presentation</vt:lpstr>
      <vt:lpstr>PowerPoint Presentation</vt:lpstr>
      <vt:lpstr>ما هو اسوأ انواع التلوث؟</vt:lpstr>
      <vt:lpstr> .</vt:lpstr>
      <vt:lpstr>نتائج الاستبانة</vt:lpstr>
      <vt:lpstr>نتائج الاستبانة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H.Kakish</dc:creator>
  <cp:lastModifiedBy>user</cp:lastModifiedBy>
  <cp:revision>73</cp:revision>
  <dcterms:modified xsi:type="dcterms:W3CDTF">2023-05-19T15:01:49Z</dcterms:modified>
</cp:coreProperties>
</file>