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D74B42-A3E4-5D42-94D3-8A50D595C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1903833-F625-25A8-CE00-4B416B6B2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4BF2F1-43A9-1DDD-C6B2-30094030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14B702-8678-7468-C322-91329A0C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D667F9-CD92-C493-4D79-85903CB28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3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8742B8-3E8B-375D-4739-D4FE88D0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30BB214-A6C8-0145-FD5D-7FE25C2C1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C2EA4E-9F29-C3B4-90EB-D67A36C3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E171FA-FA11-DDB9-0B43-98B3AE52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F3AFDE-8055-BA30-4A42-9A326C2E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9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02279D5-64A2-F4D9-4086-867D2E0EE9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8BA41F9-F5E1-DAB5-105E-BD43CCDAA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B52EE7-2D82-3127-D2F8-8C3EE69E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41A6CF-8A29-65FE-477F-F7200BDD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EBF917-98E4-BEAB-8550-C8C558998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6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18A007-F2B9-B7C1-1B8A-86DBEEFC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C0F2A3-3A91-D428-C649-AB03BB4B6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634801-B721-BA18-4843-6A68D8E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D877BD-BF3B-6284-23B6-C7AC529C0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ECA7DF-E176-11E8-D3A0-5A849318E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6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B37526-551B-1990-3AFD-6F4772B45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58F6F58-F461-E51F-4A14-8A1A89082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94B91D-D51B-38DC-A1E3-D7234E9E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3D0508-FDFE-6C36-C31D-D971651F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D7631F-0D38-4EEE-78F4-249C8005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2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1DB8F-E9E5-3535-6031-71F2F1AD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5D97FD-46E7-1F60-6832-B52D96D8E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33C8F7-6820-C07E-94A9-3474C1BFD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4E093C-DB75-1824-F8E8-763C5B2F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D93695-5B04-CB6D-675B-DA25D1CE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B80BDC-DEEE-D604-3FEA-C2D89922B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1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FD37BD-6511-08F6-6DE9-CC50F9051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C16A55-1333-122C-8695-7C9322D70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E4CBF36-A117-84FC-9972-4F536D164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36928B0-FEEC-BFB5-B9F5-7E48699A62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0C898E1-7415-3E03-8E3A-15E400733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AE5639A-1761-2EA4-66CD-CD5672231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01571E5-6177-0FBD-5646-82AFE8C5F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929A905-AE66-9944-4F9A-CB762B35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8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3C5E8B-0D87-05EF-F7B1-47F79A5ED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BCBE37-1CE5-4131-D3AD-A3D3A3ADB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F91516E-8A82-81F7-F5BA-62121BB7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ABE21FD-2805-B8E9-8843-46364339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4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48AF747-5B97-8844-E473-73F9D1144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81A5F09-5C79-D4F2-9DC9-A81E37AD9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A3B19A-EE04-19CC-0EC6-9C2B7A632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4326B7-9C16-F735-EEAB-656289ADD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CAFB8C-ECAA-9B3E-4357-BF1F782F7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AF88026-353F-4DA1-9FD7-ECFB6D01D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A94F25-AB75-321C-6BF1-08E4CB26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209F90-4A49-767C-E076-C39996E10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9205B8-3B5B-485C-AB10-A1A6BB9E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5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194D40-C361-BED8-26B8-E9A1F2FD9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24C991B-4CB8-19D0-46BA-3081445CC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0CFE66-E126-1504-FE58-17AEF0768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D35545-D58B-74E0-1FB7-B15D78C51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961FF9-38A0-13EC-EEA3-91F08BBBD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BF99445-E87A-AD2F-2DF8-27DEFBDB8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5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87C4E2A-66B9-7A0F-50F8-9507D57EA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7606EF-34D6-32C1-4862-A3989F572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35F189-FB09-D846-009D-5E7A524E1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5A4CE-1585-427E-9BB7-6309065AB04A}" type="datetimeFigureOut">
              <a:rPr lang="en-US" smtClean="0"/>
              <a:t>19/05/2023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5891A8-46D3-D99B-78FF-87AA80D74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557A95-A234-0C20-7AD3-6267DE7AE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5FEA1-41F3-436E-B338-3807E4C3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1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4E9BAF3-93F0-0934-6C02-C0F44CF0E1F9}"/>
              </a:ext>
            </a:extLst>
          </p:cNvPr>
          <p:cNvSpPr/>
          <p:nvPr/>
        </p:nvSpPr>
        <p:spPr>
          <a:xfrm>
            <a:off x="0" y="0"/>
            <a:ext cx="12372392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i="0" dirty="0">
                <a:solidFill>
                  <a:schemeClr val="bg1"/>
                </a:solidFill>
                <a:effectLst/>
                <a:latin typeface="Google Sans"/>
              </a:rPr>
              <a:t>an ongoing and deliberate misuse of power in relationships through repeated verbal, physical and/or social behavior that intends to cause physical, social and/or psychological harm.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5CB33AA-7EF1-B7F0-98EF-4F520D3CF03E}"/>
              </a:ext>
            </a:extLst>
          </p:cNvPr>
          <p:cNvSpPr txBox="1"/>
          <p:nvPr/>
        </p:nvSpPr>
        <p:spPr>
          <a:xfrm>
            <a:off x="2313992" y="559837"/>
            <a:ext cx="7175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What is bullying</a:t>
            </a:r>
          </a:p>
        </p:txBody>
      </p:sp>
    </p:spTree>
    <p:extLst>
      <p:ext uri="{BB962C8B-B14F-4D97-AF65-F5344CB8AC3E}">
        <p14:creationId xmlns:p14="http://schemas.microsoft.com/office/powerpoint/2010/main" val="25509721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25000">
        <p159:morph option="byObject"/>
      </p:transition>
    </mc:Choice>
    <mc:Fallback>
      <p:transition spd="slow" advTm="2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5CB33AA-7EF1-B7F0-98EF-4F520D3CF03E}"/>
              </a:ext>
            </a:extLst>
          </p:cNvPr>
          <p:cNvSpPr txBox="1"/>
          <p:nvPr/>
        </p:nvSpPr>
        <p:spPr>
          <a:xfrm>
            <a:off x="2313992" y="559837"/>
            <a:ext cx="7175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What is bullying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621575-44FE-932C-8F16-499A747B2202}"/>
              </a:ext>
            </a:extLst>
          </p:cNvPr>
          <p:cNvSpPr/>
          <p:nvPr/>
        </p:nvSpPr>
        <p:spPr>
          <a:xfrm>
            <a:off x="-102637" y="0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C8828D-D5BA-2C9A-0F5C-D1763A32289F}"/>
              </a:ext>
            </a:extLst>
          </p:cNvPr>
          <p:cNvSpPr/>
          <p:nvPr/>
        </p:nvSpPr>
        <p:spPr>
          <a:xfrm>
            <a:off x="-51319" y="0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530CF3B-17B1-CF09-D60E-4E6DCBA408C4}"/>
              </a:ext>
            </a:extLst>
          </p:cNvPr>
          <p:cNvSpPr txBox="1"/>
          <p:nvPr/>
        </p:nvSpPr>
        <p:spPr>
          <a:xfrm>
            <a:off x="3475652" y="482892"/>
            <a:ext cx="4851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Issues and problems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4B4B4E0-E405-B24F-3D24-6E2892A789A6}"/>
              </a:ext>
            </a:extLst>
          </p:cNvPr>
          <p:cNvSpPr txBox="1"/>
          <p:nvPr/>
        </p:nvSpPr>
        <p:spPr>
          <a:xfrm>
            <a:off x="0" y="1782147"/>
            <a:ext cx="11840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>
                <a:solidFill>
                  <a:schemeClr val="bg1"/>
                </a:solidFill>
                <a:effectLst/>
                <a:latin typeface="Söhne"/>
              </a:rPr>
              <a:t>1.</a:t>
            </a:r>
            <a:r>
              <a:rPr lang="en-US" sz="2400" b="0" i="0" dirty="0">
                <a:solidFill>
                  <a:srgbClr val="424D5B"/>
                </a:solidFill>
                <a:effectLst/>
                <a:latin typeface="Merriweather Sans" panose="020B0604020202020204" pitchFamily="2" charset="0"/>
              </a:rPr>
              <a:t>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Merriweather Sans" panose="020B0604020202020204" pitchFamily="2" charset="0"/>
              </a:rPr>
              <a:t>Lost or torn clothing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10B3124-25AF-F6B0-4D71-00F678BBDC98}"/>
              </a:ext>
            </a:extLst>
          </p:cNvPr>
          <p:cNvSpPr txBox="1"/>
          <p:nvPr/>
        </p:nvSpPr>
        <p:spPr>
          <a:xfrm>
            <a:off x="-25661" y="2890143"/>
            <a:ext cx="122433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Söhne"/>
              </a:rPr>
              <a:t>2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Söhne"/>
              </a:rPr>
              <a:t>.</a:t>
            </a:r>
            <a:r>
              <a:rPr lang="en-US" sz="2400" b="0" i="0" dirty="0">
                <a:solidFill>
                  <a:srgbClr val="424D5B"/>
                </a:solidFill>
                <a:effectLst/>
                <a:latin typeface="Merriweather Sans" pitchFamily="2" charset="0"/>
              </a:rPr>
              <a:t>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Merriweather Sans" pitchFamily="2" charset="0"/>
              </a:rPr>
              <a:t>Unexplained bruises</a:t>
            </a:r>
            <a:r>
              <a:rPr lang="en-US" sz="2400" b="0" i="0" dirty="0">
                <a:solidFill>
                  <a:srgbClr val="424D5B"/>
                </a:solidFill>
                <a:effectLst/>
                <a:latin typeface="Merriweather Sans" pitchFamily="2" charset="0"/>
              </a:rPr>
              <a:t>.</a:t>
            </a:r>
          </a:p>
          <a:p>
            <a:endParaRPr lang="en-US" sz="2400" b="0" i="0" dirty="0">
              <a:solidFill>
                <a:schemeClr val="bg1"/>
              </a:solidFill>
              <a:effectLst/>
              <a:latin typeface="Söhn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8517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25000">
        <p159:morph option="byObject"/>
      </p:transition>
    </mc:Choice>
    <mc:Fallback>
      <p:transition spd="slow" advTm="2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5CB33AA-7EF1-B7F0-98EF-4F520D3CF03E}"/>
              </a:ext>
            </a:extLst>
          </p:cNvPr>
          <p:cNvSpPr txBox="1"/>
          <p:nvPr/>
        </p:nvSpPr>
        <p:spPr>
          <a:xfrm>
            <a:off x="2313992" y="559837"/>
            <a:ext cx="7175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What is bullying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621575-44FE-932C-8F16-499A747B2202}"/>
              </a:ext>
            </a:extLst>
          </p:cNvPr>
          <p:cNvSpPr/>
          <p:nvPr/>
        </p:nvSpPr>
        <p:spPr>
          <a:xfrm>
            <a:off x="-102637" y="0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C8828D-D5BA-2C9A-0F5C-D1763A32289F}"/>
              </a:ext>
            </a:extLst>
          </p:cNvPr>
          <p:cNvSpPr/>
          <p:nvPr/>
        </p:nvSpPr>
        <p:spPr>
          <a:xfrm>
            <a:off x="-51319" y="0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530CF3B-17B1-CF09-D60E-4E6DCBA408C4}"/>
              </a:ext>
            </a:extLst>
          </p:cNvPr>
          <p:cNvSpPr txBox="1"/>
          <p:nvPr/>
        </p:nvSpPr>
        <p:spPr>
          <a:xfrm>
            <a:off x="3475652" y="482892"/>
            <a:ext cx="4851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Causes and reasons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4B4B4E0-E405-B24F-3D24-6E2892A789A6}"/>
              </a:ext>
            </a:extLst>
          </p:cNvPr>
          <p:cNvSpPr txBox="1"/>
          <p:nvPr/>
        </p:nvSpPr>
        <p:spPr>
          <a:xfrm>
            <a:off x="0" y="1782147"/>
            <a:ext cx="118405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n-US" sz="2400" b="1" i="0" dirty="0">
                <a:solidFill>
                  <a:schemeClr val="bg1"/>
                </a:solidFill>
                <a:effectLst/>
                <a:latin typeface="Proxima nova"/>
              </a:rPr>
              <a:t>Interpersonal factors</a:t>
            </a:r>
            <a:r>
              <a:rPr lang="en-US" sz="2400" dirty="0"/>
              <a:t/>
            </a:r>
            <a:br>
              <a:rPr lang="en-US" sz="2400" dirty="0"/>
            </a:b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10B3124-25AF-F6B0-4D71-00F678BBDC98}"/>
              </a:ext>
            </a:extLst>
          </p:cNvPr>
          <p:cNvSpPr txBox="1"/>
          <p:nvPr/>
        </p:nvSpPr>
        <p:spPr>
          <a:xfrm>
            <a:off x="-25661" y="3194962"/>
            <a:ext cx="12243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chemeClr val="bg1"/>
                </a:solidFill>
                <a:effectLst/>
                <a:latin typeface="Proxima nova"/>
              </a:rPr>
              <a:t>1.Cultural factors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5798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25000">
        <p159:morph option="byObject"/>
      </p:transition>
    </mc:Choice>
    <mc:Fallback>
      <p:transition spd="slow" advTm="2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5CB33AA-7EF1-B7F0-98EF-4F520D3CF03E}"/>
              </a:ext>
            </a:extLst>
          </p:cNvPr>
          <p:cNvSpPr txBox="1"/>
          <p:nvPr/>
        </p:nvSpPr>
        <p:spPr>
          <a:xfrm>
            <a:off x="2313992" y="559837"/>
            <a:ext cx="7175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What is bullying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621575-44FE-932C-8F16-499A747B2202}"/>
              </a:ext>
            </a:extLst>
          </p:cNvPr>
          <p:cNvSpPr/>
          <p:nvPr/>
        </p:nvSpPr>
        <p:spPr>
          <a:xfrm>
            <a:off x="-102637" y="0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C8828D-D5BA-2C9A-0F5C-D1763A32289F}"/>
              </a:ext>
            </a:extLst>
          </p:cNvPr>
          <p:cNvSpPr/>
          <p:nvPr/>
        </p:nvSpPr>
        <p:spPr>
          <a:xfrm>
            <a:off x="-51319" y="0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530CF3B-17B1-CF09-D60E-4E6DCBA408C4}"/>
              </a:ext>
            </a:extLst>
          </p:cNvPr>
          <p:cNvSpPr txBox="1"/>
          <p:nvPr/>
        </p:nvSpPr>
        <p:spPr>
          <a:xfrm>
            <a:off x="3618721" y="506034"/>
            <a:ext cx="4851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Consequences and results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4B4B4E0-E405-B24F-3D24-6E2892A789A6}"/>
              </a:ext>
            </a:extLst>
          </p:cNvPr>
          <p:cNvSpPr txBox="1"/>
          <p:nvPr/>
        </p:nvSpPr>
        <p:spPr>
          <a:xfrm>
            <a:off x="0" y="1782213"/>
            <a:ext cx="118405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chemeClr val="bg1"/>
                </a:solidFill>
                <a:effectLst/>
                <a:latin typeface="Söhne"/>
              </a:rPr>
              <a:t>1.</a:t>
            </a:r>
            <a:r>
              <a:rPr lang="en-US" sz="2400" b="1" i="0" dirty="0">
                <a:solidFill>
                  <a:srgbClr val="1B1B1B"/>
                </a:solidFill>
                <a:effectLst/>
                <a:latin typeface="Source Sans Pro Web"/>
              </a:rPr>
              <a:t> </a:t>
            </a:r>
            <a:r>
              <a:rPr lang="en-US" sz="2400" b="1" i="0" dirty="0">
                <a:solidFill>
                  <a:schemeClr val="bg1"/>
                </a:solidFill>
                <a:effectLst/>
                <a:latin typeface="Source Sans Pro Web"/>
              </a:rPr>
              <a:t>Depression and anxiety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10B3124-25AF-F6B0-4D71-00F678BBDC98}"/>
              </a:ext>
            </a:extLst>
          </p:cNvPr>
          <p:cNvSpPr txBox="1"/>
          <p:nvPr/>
        </p:nvSpPr>
        <p:spPr>
          <a:xfrm>
            <a:off x="-51319" y="2520877"/>
            <a:ext cx="12243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chemeClr val="bg1"/>
                </a:solidFill>
                <a:effectLst/>
                <a:latin typeface="Söhne"/>
              </a:rPr>
              <a:t>2. </a:t>
            </a:r>
            <a:r>
              <a:rPr lang="en-US" sz="2400" b="1" i="0" dirty="0">
                <a:solidFill>
                  <a:schemeClr val="bg1"/>
                </a:solidFill>
                <a:effectLst/>
                <a:latin typeface="Source Sans Pro Web"/>
              </a:rPr>
              <a:t>Health complaints</a:t>
            </a: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85CD022-A78D-01C4-0C4E-7C41144317B8}"/>
              </a:ext>
            </a:extLst>
          </p:cNvPr>
          <p:cNvSpPr txBox="1"/>
          <p:nvPr/>
        </p:nvSpPr>
        <p:spPr>
          <a:xfrm>
            <a:off x="-51320" y="3275045"/>
            <a:ext cx="6396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chemeClr val="bg1"/>
                </a:solidFill>
                <a:effectLst/>
                <a:latin typeface="Söhne"/>
              </a:rPr>
              <a:t>3. </a:t>
            </a:r>
            <a:r>
              <a:rPr lang="en-US" sz="2400" b="1" i="0" dirty="0">
                <a:solidFill>
                  <a:schemeClr val="bg1"/>
                </a:solidFill>
                <a:effectLst/>
                <a:latin typeface="Source Sans Pro Web"/>
              </a:rPr>
              <a:t>Decreased academic achievement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312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5CB33AA-7EF1-B7F0-98EF-4F520D3CF03E}"/>
              </a:ext>
            </a:extLst>
          </p:cNvPr>
          <p:cNvSpPr txBox="1"/>
          <p:nvPr/>
        </p:nvSpPr>
        <p:spPr>
          <a:xfrm>
            <a:off x="2313992" y="559837"/>
            <a:ext cx="7175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What is bullying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621575-44FE-932C-8F16-499A747B2202}"/>
              </a:ext>
            </a:extLst>
          </p:cNvPr>
          <p:cNvSpPr/>
          <p:nvPr/>
        </p:nvSpPr>
        <p:spPr>
          <a:xfrm>
            <a:off x="-102637" y="0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C8828D-D5BA-2C9A-0F5C-D1763A32289F}"/>
              </a:ext>
            </a:extLst>
          </p:cNvPr>
          <p:cNvSpPr/>
          <p:nvPr/>
        </p:nvSpPr>
        <p:spPr>
          <a:xfrm>
            <a:off x="-51319" y="0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530CF3B-17B1-CF09-D60E-4E6DCBA408C4}"/>
              </a:ext>
            </a:extLst>
          </p:cNvPr>
          <p:cNvSpPr txBox="1"/>
          <p:nvPr/>
        </p:nvSpPr>
        <p:spPr>
          <a:xfrm>
            <a:off x="3475652" y="482892"/>
            <a:ext cx="4851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solutions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4B4B4E0-E405-B24F-3D24-6E2892A789A6}"/>
              </a:ext>
            </a:extLst>
          </p:cNvPr>
          <p:cNvSpPr txBox="1"/>
          <p:nvPr/>
        </p:nvSpPr>
        <p:spPr>
          <a:xfrm>
            <a:off x="0" y="1782213"/>
            <a:ext cx="118405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chemeClr val="bg1"/>
                </a:solidFill>
                <a:effectLst/>
                <a:latin typeface="Söhne"/>
              </a:rPr>
              <a:t>1. </a:t>
            </a:r>
            <a:r>
              <a:rPr lang="en-US" sz="2400" b="1" i="0" dirty="0">
                <a:solidFill>
                  <a:schemeClr val="bg1"/>
                </a:solidFill>
                <a:effectLst/>
                <a:latin typeface="Helvetica Neue"/>
              </a:rPr>
              <a:t> tell a trusted adult.</a:t>
            </a:r>
            <a:r>
              <a:rPr lang="en-US" sz="2400" b="1" dirty="0">
                <a:solidFill>
                  <a:schemeClr val="bg1"/>
                </a:solidFill>
              </a:rPr>
              <a:t/>
            </a:r>
            <a:br>
              <a:rPr lang="en-US" sz="2400" b="1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85CD022-A78D-01C4-0C4E-7C41144317B8}"/>
              </a:ext>
            </a:extLst>
          </p:cNvPr>
          <p:cNvSpPr txBox="1"/>
          <p:nvPr/>
        </p:nvSpPr>
        <p:spPr>
          <a:xfrm>
            <a:off x="-51320" y="2926825"/>
            <a:ext cx="11182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Söhne"/>
              </a:rPr>
              <a:t>2</a:t>
            </a:r>
            <a:r>
              <a:rPr lang="en-US" sz="2400" b="1" i="0" dirty="0">
                <a:solidFill>
                  <a:schemeClr val="bg1"/>
                </a:solidFill>
                <a:effectLst/>
                <a:latin typeface="Söhne"/>
              </a:rPr>
              <a:t>. </a:t>
            </a:r>
            <a:r>
              <a:rPr lang="en-US" sz="2400" b="1" i="0" dirty="0">
                <a:solidFill>
                  <a:schemeClr val="bg1"/>
                </a:solidFill>
                <a:effectLst/>
                <a:latin typeface="Helvetica Neue"/>
              </a:rPr>
              <a:t>Work with the school to be sure your child is safe.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9094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5CB33AA-7EF1-B7F0-98EF-4F520D3CF03E}"/>
              </a:ext>
            </a:extLst>
          </p:cNvPr>
          <p:cNvSpPr txBox="1"/>
          <p:nvPr/>
        </p:nvSpPr>
        <p:spPr>
          <a:xfrm>
            <a:off x="2313992" y="559837"/>
            <a:ext cx="7175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What is bullying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621575-44FE-932C-8F16-499A747B2202}"/>
              </a:ext>
            </a:extLst>
          </p:cNvPr>
          <p:cNvSpPr/>
          <p:nvPr/>
        </p:nvSpPr>
        <p:spPr>
          <a:xfrm>
            <a:off x="-102637" y="0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C8828D-D5BA-2C9A-0F5C-D1763A32289F}"/>
              </a:ext>
            </a:extLst>
          </p:cNvPr>
          <p:cNvSpPr/>
          <p:nvPr/>
        </p:nvSpPr>
        <p:spPr>
          <a:xfrm>
            <a:off x="-51320" y="7854"/>
            <a:ext cx="12294637" cy="692331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F8BCD70-BA55-E111-4A7C-9438CC072426}"/>
              </a:ext>
            </a:extLst>
          </p:cNvPr>
          <p:cNvSpPr txBox="1"/>
          <p:nvPr/>
        </p:nvSpPr>
        <p:spPr>
          <a:xfrm>
            <a:off x="746449" y="942392"/>
            <a:ext cx="9489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Site 1: https://www.ncab.org.au/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A049A8A-ED13-EBB6-F2C6-FEDCD1594F95}"/>
              </a:ext>
            </a:extLst>
          </p:cNvPr>
          <p:cNvSpPr txBox="1"/>
          <p:nvPr/>
        </p:nvSpPr>
        <p:spPr>
          <a:xfrm>
            <a:off x="746448" y="1698171"/>
            <a:ext cx="9647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Site 2: https://extension.umn.edu/bullying-and-violence/bullying-big-problem-big-consequences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0FFCDE1-8A0C-5220-1B84-D50735804733}"/>
              </a:ext>
            </a:extLst>
          </p:cNvPr>
          <p:cNvSpPr txBox="1"/>
          <p:nvPr/>
        </p:nvSpPr>
        <p:spPr>
          <a:xfrm>
            <a:off x="746448" y="2957804"/>
            <a:ext cx="9302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Site 3: https://www.fingerprintforsuccess.com/blog/causes-of-bullying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DB568DA-A523-CA7E-1300-58A7616048CD}"/>
              </a:ext>
            </a:extLst>
          </p:cNvPr>
          <p:cNvSpPr txBox="1"/>
          <p:nvPr/>
        </p:nvSpPr>
        <p:spPr>
          <a:xfrm>
            <a:off x="746448" y="3638939"/>
            <a:ext cx="906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Site 4: https://www.stopbullying.gov/bullying/effects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22B8567-BEB6-A25D-7008-824856DB2B8D}"/>
              </a:ext>
            </a:extLst>
          </p:cNvPr>
          <p:cNvSpPr txBox="1"/>
          <p:nvPr/>
        </p:nvSpPr>
        <p:spPr>
          <a:xfrm>
            <a:off x="746448" y="4413380"/>
            <a:ext cx="8518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Site 5: https://www.niot.org/blog/six-simple-solutions-bullying</a:t>
            </a:r>
          </a:p>
        </p:txBody>
      </p:sp>
    </p:spTree>
    <p:extLst>
      <p:ext uri="{BB962C8B-B14F-4D97-AF65-F5344CB8AC3E}">
        <p14:creationId xmlns:p14="http://schemas.microsoft.com/office/powerpoint/2010/main" val="40862779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132</Words>
  <Application>Microsoft Office PowerPoint</Application>
  <PresentationFormat>Custom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</dc:creator>
  <cp:lastModifiedBy>Administrator</cp:lastModifiedBy>
  <cp:revision>4</cp:revision>
  <dcterms:created xsi:type="dcterms:W3CDTF">2023-05-10T07:02:15Z</dcterms:created>
  <dcterms:modified xsi:type="dcterms:W3CDTF">2023-05-19T14:59:39Z</dcterms:modified>
</cp:coreProperties>
</file>