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5"/>
  </p:normalViewPr>
  <p:slideViewPr>
    <p:cSldViewPr snapToGrid="0">
      <p:cViewPr varScale="1">
        <p:scale>
          <a:sx n="89" d="100"/>
          <a:sy n="89" d="100"/>
        </p:scale>
        <p:origin x="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6C7D-44B5-C441-9788-4656B25910F3}" type="datetimeFigureOut">
              <a:rPr lang="en-US" smtClean="0"/>
              <a:t>5/19/23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1F705E3-9AA5-0645-9211-6DA5900E177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3352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6C7D-44B5-C441-9788-4656B25910F3}" type="datetimeFigureOut">
              <a:rPr lang="en-US" smtClean="0"/>
              <a:t>5/19/23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05E3-9AA5-0645-9211-6DA5900E1770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9827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6C7D-44B5-C441-9788-4656B25910F3}" type="datetimeFigureOut">
              <a:rPr lang="en-US" smtClean="0"/>
              <a:t>5/19/23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05E3-9AA5-0645-9211-6DA5900E177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9135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6C7D-44B5-C441-9788-4656B25910F3}" type="datetimeFigureOut">
              <a:rPr lang="en-US" smtClean="0"/>
              <a:t>5/19/23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05E3-9AA5-0645-9211-6DA5900E1770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2648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6C7D-44B5-C441-9788-4656B25910F3}" type="datetimeFigureOut">
              <a:rPr lang="en-US" smtClean="0"/>
              <a:t>5/19/23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05E3-9AA5-0645-9211-6DA5900E177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9488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6C7D-44B5-C441-9788-4656B25910F3}" type="datetimeFigureOut">
              <a:rPr lang="en-US" smtClean="0"/>
              <a:t>5/19/23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05E3-9AA5-0645-9211-6DA5900E1770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845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6C7D-44B5-C441-9788-4656B25910F3}" type="datetimeFigureOut">
              <a:rPr lang="en-US" smtClean="0"/>
              <a:t>5/19/23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05E3-9AA5-0645-9211-6DA5900E1770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45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6C7D-44B5-C441-9788-4656B25910F3}" type="datetimeFigureOut">
              <a:rPr lang="en-US" smtClean="0"/>
              <a:t>5/19/23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05E3-9AA5-0645-9211-6DA5900E1770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2347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6C7D-44B5-C441-9788-4656B25910F3}" type="datetimeFigureOut">
              <a:rPr lang="en-US" smtClean="0"/>
              <a:t>5/19/23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05E3-9AA5-0645-9211-6DA5900E1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19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6C7D-44B5-C441-9788-4656B25910F3}" type="datetimeFigureOut">
              <a:rPr lang="en-US" smtClean="0"/>
              <a:t>5/19/23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05E3-9AA5-0645-9211-6DA5900E1770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698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F126C7D-44B5-C441-9788-4656B25910F3}" type="datetimeFigureOut">
              <a:rPr lang="en-US" smtClean="0"/>
              <a:t>5/19/23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05E3-9AA5-0645-9211-6DA5900E1770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8231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26C7D-44B5-C441-9788-4656B25910F3}" type="datetimeFigureOut">
              <a:rPr lang="en-US" smtClean="0"/>
              <a:t>5/19/23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1F705E3-9AA5-0645-9211-6DA5900E177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1701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17AF4-5573-BB8F-048D-9D2C12FB5C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8712" y="989773"/>
            <a:ext cx="8637073" cy="2541431"/>
          </a:xfrm>
        </p:spPr>
        <p:txBody>
          <a:bodyPr/>
          <a:lstStyle/>
          <a:p>
            <a:r>
              <a:rPr lang="ar-SA" dirty="0"/>
              <a:t>الفقراء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C342F2-C793-8134-FD5E-08DC042928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8713" y="3531204"/>
            <a:ext cx="8637072" cy="977621"/>
          </a:xfrm>
        </p:spPr>
        <p:txBody>
          <a:bodyPr>
            <a:normAutofit/>
          </a:bodyPr>
          <a:lstStyle/>
          <a:p>
            <a:pPr marL="0" indent="0" algn="l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</a:pPr>
            <a:r>
              <a:rPr lang="ar-SA" sz="2400" dirty="0"/>
              <a:t>لجين بركات ٧د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0810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5846F-4701-B6FA-2444-0E98156E4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2983" y="867037"/>
            <a:ext cx="9603275" cy="1049235"/>
          </a:xfrm>
        </p:spPr>
        <p:txBody>
          <a:bodyPr>
            <a:normAutofit/>
          </a:bodyPr>
          <a:lstStyle/>
          <a:p>
            <a: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4800" dirty="0"/>
              <a:t>الفقر و الجوع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BD69D-3BF0-7B13-5331-FC95C73FF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ar-SA" dirty="0"/>
              <a:t>تواجه الدولة الأردنية العديد من التحديات </a:t>
            </a:r>
            <a:r>
              <a:rPr lang="ar-SA" dirty="0" err="1"/>
              <a:t>علی</a:t>
            </a:r>
            <a:r>
              <a:rPr lang="ar-SA" dirty="0"/>
              <a:t> الصعيد الداخلي و هو مشكلات و معوقات تحول دون تحقيق اهداف الدولة في ما يتعلق بتحسن </a:t>
            </a:r>
            <a:r>
              <a:rPr lang="ar-SA" dirty="0" err="1"/>
              <a:t>المستوی</a:t>
            </a:r>
            <a:r>
              <a:rPr lang="ar-SA" dirty="0"/>
              <a:t> المعيشي للمواطنين مثل ارتفاع معدلات النمو السكاني و الضغط </a:t>
            </a:r>
            <a:r>
              <a:rPr lang="ar-SA" dirty="0" err="1"/>
              <a:t>علی</a:t>
            </a:r>
            <a:r>
              <a:rPr lang="ar-SA" dirty="0"/>
              <a:t> النظم البيئية و شح المياه.</a:t>
            </a:r>
          </a:p>
          <a:p>
            <a:pPr marL="0" indent="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None/>
            </a:pPr>
            <a:endParaRPr lang="ar-SA" dirty="0"/>
          </a:p>
          <a:p>
            <a: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ar-SA" dirty="0"/>
              <a:t>اننا نواجه اكبر التحديات في عصرنا ، الجوع و الفقر ، تغير المناخ ، النزاعات و الهجرة القسرية.</a:t>
            </a:r>
          </a:p>
        </p:txBody>
      </p:sp>
    </p:spTree>
    <p:extLst>
      <p:ext uri="{BB962C8B-B14F-4D97-AF65-F5344CB8AC3E}">
        <p14:creationId xmlns:p14="http://schemas.microsoft.com/office/powerpoint/2010/main" val="2368258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6CCB0-E9B5-1C7E-53B1-BF5E7684A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</a:t>
            </a:r>
          </a:p>
        </p:txBody>
      </p:sp>
      <p:pic>
        <p:nvPicPr>
          <p:cNvPr id="5" name="Content Placeholder 4" descr="A close-up of a person's hands holding a piece of bread&#10;&#10;Description automatically generated with medium confidence">
            <a:extLst>
              <a:ext uri="{FF2B5EF4-FFF2-40B4-BE49-F238E27FC236}">
                <a16:creationId xmlns:a16="http://schemas.microsoft.com/office/drawing/2014/main" id="{79D9BE16-6F49-9D1A-A95F-7B73AC3168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8700" y="292893"/>
            <a:ext cx="10026154" cy="6272213"/>
          </a:xfrm>
        </p:spPr>
      </p:pic>
    </p:spTree>
    <p:extLst>
      <p:ext uri="{BB962C8B-B14F-4D97-AF65-F5344CB8AC3E}">
        <p14:creationId xmlns:p14="http://schemas.microsoft.com/office/powerpoint/2010/main" val="3053458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728BC-769C-D978-5498-61012F5FB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2226" y="867037"/>
            <a:ext cx="9603275" cy="1049235"/>
          </a:xfrm>
        </p:spPr>
        <p:txBody>
          <a:bodyPr>
            <a:normAutofit/>
          </a:bodyPr>
          <a:lstStyle/>
          <a:p>
            <a: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4800" dirty="0"/>
              <a:t>الفقر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40A294-1E00-FFA9-0B3D-243EE7AAD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ar-SA" b="1" u="sng" dirty="0"/>
              <a:t>الفقر العام </a:t>
            </a:r>
            <a:r>
              <a:rPr lang="ar-SA" dirty="0"/>
              <a:t>هو حالة مزمنة و ذلك لاختلال معادلة الموارد و السكان جيلًا بعد جيل ، و ضعف النمو الاقتصادي المرتبط بالأحوال و الظروف السياسية المحيطة بالدولة مثل الهجرات القصرية.</a:t>
            </a:r>
          </a:p>
          <a:p>
            <a: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ar-SA" b="1" u="sng" dirty="0"/>
              <a:t>الجوع يتفاقم في الأردن</a:t>
            </a:r>
          </a:p>
          <a:p>
            <a:pPr marL="0" indent="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None/>
            </a:pPr>
            <a:r>
              <a:rPr lang="ar-SA" dirty="0"/>
              <a:t>يعتبر الأردن من الدول المستوردة للغذاء ، إذ يستورد اكثر من ٥٧ في المئة من المواد الغذائية وبالتالي نقص التغذية ارتفع ٥.٦ في المئة تحت ضغط التوترات الإقليمية و هجرة النازحين </a:t>
            </a:r>
            <a:r>
              <a:rPr lang="ar-SA" dirty="0" err="1"/>
              <a:t>الی</a:t>
            </a:r>
            <a:r>
              <a:rPr lang="ar-SA" dirty="0"/>
              <a:t> الأردن بسبب الحروب في بلادهم.</a:t>
            </a:r>
          </a:p>
          <a:p>
            <a:pPr marL="0" indent="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None/>
            </a:pPr>
            <a:r>
              <a:rPr lang="ar-SA" dirty="0"/>
              <a:t>من </a:t>
            </a:r>
            <a:r>
              <a:rPr lang="ar-SA" dirty="0" err="1"/>
              <a:t>مظاهرالفقر</a:t>
            </a:r>
            <a:r>
              <a:rPr lang="ar-SA" dirty="0"/>
              <a:t> و الجوع  في المجتمع ؛ انتشار التشرد في الشوارع ، ارتفاع الطلب </a:t>
            </a:r>
            <a:r>
              <a:rPr lang="ar-SA" dirty="0" err="1"/>
              <a:t>علی</a:t>
            </a:r>
            <a:r>
              <a:rPr lang="ar-SA" dirty="0"/>
              <a:t> دعم الخبز. من المظاهر أيضًا ارتفاع نسبة الغش و الاحتيال و السرقة.</a:t>
            </a:r>
          </a:p>
          <a:p>
            <a:pPr marL="0" indent="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None/>
            </a:pPr>
            <a:endParaRPr lang="ar-SA" dirty="0"/>
          </a:p>
          <a:p>
            <a:pPr marL="0" indent="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None/>
            </a:pPr>
            <a:endParaRPr lang="ar-SA" dirty="0"/>
          </a:p>
          <a:p>
            <a:pPr marL="0" indent="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None/>
            </a:pPr>
            <a:endParaRPr lang="ar-SA" dirty="0"/>
          </a:p>
          <a:p>
            <a:pPr marL="0" indent="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None/>
            </a:pPr>
            <a:endParaRPr lang="ar-SA" dirty="0"/>
          </a:p>
          <a:p>
            <a:pPr marL="0" indent="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80999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12E4A-AFC2-CED8-55BF-8B907363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604" y="0"/>
            <a:ext cx="9603275" cy="1049235"/>
          </a:xfrm>
        </p:spPr>
        <p:txBody>
          <a:bodyPr/>
          <a:lstStyle/>
          <a:p>
            <a:r>
              <a:rPr lang="en-US" dirty="0"/>
              <a:t>  </a:t>
            </a:r>
          </a:p>
        </p:txBody>
      </p:sp>
      <p:pic>
        <p:nvPicPr>
          <p:cNvPr id="5" name="Content Placeholder 4" descr="A group of children running in a desert&#10;&#10;Description automatically generated with medium confidence">
            <a:extLst>
              <a:ext uri="{FF2B5EF4-FFF2-40B4-BE49-F238E27FC236}">
                <a16:creationId xmlns:a16="http://schemas.microsoft.com/office/drawing/2014/main" id="{EDAC46D7-D8CF-949C-4D43-C7F2990879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8237" y="262308"/>
            <a:ext cx="9915525" cy="6333383"/>
          </a:xfrm>
        </p:spPr>
      </p:pic>
    </p:spTree>
    <p:extLst>
      <p:ext uri="{BB962C8B-B14F-4D97-AF65-F5344CB8AC3E}">
        <p14:creationId xmlns:p14="http://schemas.microsoft.com/office/powerpoint/2010/main" val="4123092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D8F68-248C-81AD-C8E8-58B469E24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7409" y="867037"/>
            <a:ext cx="9603275" cy="1049235"/>
          </a:xfrm>
        </p:spPr>
        <p:txBody>
          <a:bodyPr>
            <a:normAutofit/>
          </a:bodyPr>
          <a:lstStyle/>
          <a:p>
            <a: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4800" dirty="0"/>
              <a:t>الأمن الغذائي 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F79A0-7C0F-6FE1-C669-52F633C24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ar-SA" dirty="0"/>
              <a:t>يوصي المجلس الأعلى للسكان بتعزيز الإنتاج المستدام للأغذية و زيادة الاستفادة من الإنتاج الغذائي المحلي مثل زراعة الخضار ، الفواكه و الحبوب ... </a:t>
            </a:r>
            <a:r>
              <a:rPr lang="ar-SA" dirty="0" err="1"/>
              <a:t>الی</a:t>
            </a:r>
            <a:r>
              <a:rPr lang="ar-SA" dirty="0"/>
              <a:t> أخره ، و تحسين الإنتاجية وجودة الغذاء.</a:t>
            </a:r>
          </a:p>
          <a:p>
            <a: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ar-SA" b="1" u="sng" dirty="0"/>
              <a:t>حلول مشكلة الفقر و الجوع</a:t>
            </a:r>
          </a:p>
          <a:p>
            <a:pPr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itchFamily="2" charset="2"/>
              <a:buChar char="v"/>
            </a:pPr>
            <a:r>
              <a:rPr lang="ar-SA" i="1" dirty="0"/>
              <a:t>التعليم</a:t>
            </a:r>
          </a:p>
          <a:p>
            <a:pPr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itchFamily="2" charset="2"/>
              <a:buChar char="v"/>
            </a:pPr>
            <a:r>
              <a:rPr lang="ar-SA" i="1" dirty="0"/>
              <a:t>توفر فرص العمل الملائمة </a:t>
            </a:r>
          </a:p>
          <a:p>
            <a:pPr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itchFamily="2" charset="2"/>
              <a:buChar char="v"/>
            </a:pPr>
            <a:r>
              <a:rPr lang="ar-SA" i="1" dirty="0"/>
              <a:t>القضاء على الجوع و العطش</a:t>
            </a:r>
          </a:p>
          <a:p>
            <a:pPr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itchFamily="2" charset="2"/>
              <a:buChar char="v"/>
            </a:pPr>
            <a:r>
              <a:rPr lang="ar-SA" i="1" dirty="0"/>
              <a:t>تحقيق الأمن و السلام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774359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798F1-EC5F-4591-F750-709AE82CF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</a:t>
            </a:r>
          </a:p>
        </p:txBody>
      </p:sp>
      <p:pic>
        <p:nvPicPr>
          <p:cNvPr id="5" name="Content Placeholder 4" descr="A picture containing building, outdoor, house, window&#10;&#10;Description automatically generated">
            <a:extLst>
              <a:ext uri="{FF2B5EF4-FFF2-40B4-BE49-F238E27FC236}">
                <a16:creationId xmlns:a16="http://schemas.microsoft.com/office/drawing/2014/main" id="{C5FFAC96-D41E-B52D-4E9B-633ACA8C0E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4362" y="223877"/>
            <a:ext cx="9760492" cy="6410246"/>
          </a:xfrm>
        </p:spPr>
      </p:pic>
    </p:spTree>
    <p:extLst>
      <p:ext uri="{BB962C8B-B14F-4D97-AF65-F5344CB8AC3E}">
        <p14:creationId xmlns:p14="http://schemas.microsoft.com/office/powerpoint/2010/main" val="26235952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{6C16F49A-B2D8-BC4D-85A0-3C695264D1FE}tf10001119</Template>
  <TotalTime>135</TotalTime>
  <Words>225</Words>
  <Application>Microsoft Macintosh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Wingdings</vt:lpstr>
      <vt:lpstr>Gallery</vt:lpstr>
      <vt:lpstr>الفقراء</vt:lpstr>
      <vt:lpstr>الفقر و الجوع</vt:lpstr>
      <vt:lpstr>   </vt:lpstr>
      <vt:lpstr>الفقر</vt:lpstr>
      <vt:lpstr>  </vt:lpstr>
      <vt:lpstr>الأمن الغذائي </vt:lpstr>
      <vt:lpstr>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الفقراء</dc:title>
  <dc:creator>loay barakat</dc:creator>
  <cp:lastModifiedBy>loay barakat</cp:lastModifiedBy>
  <cp:revision>2</cp:revision>
  <dcterms:created xsi:type="dcterms:W3CDTF">2023-05-19T10:20:53Z</dcterms:created>
  <dcterms:modified xsi:type="dcterms:W3CDTF">2023-05-19T13:39:12Z</dcterms:modified>
</cp:coreProperties>
</file>