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3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0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5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44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12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1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6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8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0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9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6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3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AAECC9-83DC-4856-A881-E42C4480026D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BD12A42-A09B-4AEE-BB73-CC5AA387A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3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Circuit Simulations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Sanad kakish, Saif jumaian, George fakes, </a:t>
            </a:r>
            <a:r>
              <a:rPr lang="en-US" dirty="0"/>
              <a:t>J</a:t>
            </a:r>
            <a:r>
              <a:rPr lang="en-US" dirty="0" smtClean="0"/>
              <a:t>ad gammoh</a:t>
            </a:r>
          </a:p>
          <a:p>
            <a:pPr algn="ctr"/>
            <a:r>
              <a:rPr lang="en-US" dirty="0" smtClean="0"/>
              <a:t>8F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85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2327744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948071"/>
            <a:ext cx="10018713" cy="384313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this PowerPoint we will tell you about all the circuit simulations we designed for the house that consists of a living room, bathroom, kitchen, bedroom.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17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Living Room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1491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The four lights bulbs on the sides are LED light bulbs and the bulb on the center is the main bulb of the room and it is a CFL light bulb.</a:t>
            </a:r>
          </a:p>
          <a:p>
            <a:pPr marL="0" indent="0">
              <a:buNone/>
            </a:pPr>
            <a:r>
              <a:rPr lang="de-DE" dirty="0" smtClean="0"/>
              <a:t>The first switch which is the </a:t>
            </a:r>
            <a:r>
              <a:rPr lang="en-US" dirty="0" smtClean="0"/>
              <a:t>switch next to the battery is the main switch it controls all the four switches on the sides.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348" y="2019631"/>
            <a:ext cx="5171144" cy="388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6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bedroom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5708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 the first and second branch the middle bulb is a motion activated bulb. </a:t>
            </a:r>
            <a:r>
              <a:rPr lang="en-US" dirty="0"/>
              <a:t>T</a:t>
            </a:r>
            <a:r>
              <a:rPr lang="en-US" dirty="0" smtClean="0"/>
              <a:t>he bulbs on the sides are LED light bulbs.</a:t>
            </a:r>
          </a:p>
          <a:p>
            <a:pPr marL="0" indent="0">
              <a:buNone/>
            </a:pPr>
            <a:r>
              <a:rPr lang="en-US" dirty="0" smtClean="0"/>
              <a:t>2 switches 1 for each branch.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402" y="1975699"/>
            <a:ext cx="5401586" cy="405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0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kitchen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18093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All the light bulbs on both branches are LED light bulbs.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 switches 1 on each branch so each branch can turn on and off independently.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750" y="1910101"/>
            <a:ext cx="5576515" cy="418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2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bathroom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91038" cy="4351338"/>
          </a:xfrm>
        </p:spPr>
        <p:txBody>
          <a:bodyPr/>
          <a:lstStyle/>
          <a:p>
            <a:r>
              <a:rPr lang="en-US" dirty="0" smtClean="0"/>
              <a:t>The 2 light bulbs are CFL light bulbs.</a:t>
            </a:r>
          </a:p>
          <a:p>
            <a:r>
              <a:rPr lang="en-US" dirty="0" smtClean="0"/>
              <a:t>1 switch next to the battery so it can turn both light bulbs on and off.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485" y="2026380"/>
            <a:ext cx="5428092" cy="40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319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1389</TotalTime>
  <Words>195</Words>
  <Application>Microsoft Office PowerPoint</Application>
  <PresentationFormat>Widescreen</PresentationFormat>
  <Paragraphs>18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Corbel</vt:lpstr>
      <vt:lpstr>Parallax</vt:lpstr>
      <vt:lpstr>Circuit Simulations</vt:lpstr>
      <vt:lpstr>Introduction</vt:lpstr>
      <vt:lpstr>Living Room</vt:lpstr>
      <vt:lpstr>bedroom</vt:lpstr>
      <vt:lpstr>kitchen</vt:lpstr>
      <vt:lpstr>bathroom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Circuit Simulations</dc:title>
  <dc:creator>Windows User</dc:creator>
  <cp:lastModifiedBy>Windows User</cp:lastModifiedBy>
  <cp:revision>10</cp:revision>
  <dcterms:created xsi:type="dcterms:W3CDTF">2023-05-18T14:58:36Z</dcterms:created>
  <dcterms:modified xsi:type="dcterms:W3CDTF">2023-05-19T14:07:51Z</dcterms:modified>
</cp:coreProperties>
</file>