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diagrams for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Sanad, Saif, Jad g, George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416" y="833436"/>
            <a:ext cx="5693134" cy="5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edroom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21" y="863790"/>
            <a:ext cx="4603804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254" y="863790"/>
            <a:ext cx="421976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itchen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130" y="863790"/>
            <a:ext cx="4635611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51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</TotalTime>
  <Words>19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Frame</vt:lpstr>
      <vt:lpstr>Circuit diagrams for physics</vt:lpstr>
      <vt:lpstr>Living room</vt:lpstr>
      <vt:lpstr>Bedroom</vt:lpstr>
      <vt:lpstr>Bathroom</vt:lpstr>
      <vt:lpstr>Kitchen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diagrams for physics</dc:title>
  <dc:creator>Windows User</dc:creator>
  <cp:lastModifiedBy>Windows User</cp:lastModifiedBy>
  <cp:revision>2</cp:revision>
  <dcterms:created xsi:type="dcterms:W3CDTF">2023-05-19T13:08:41Z</dcterms:created>
  <dcterms:modified xsi:type="dcterms:W3CDTF">2023-05-19T14:08:01Z</dcterms:modified>
</cp:coreProperties>
</file>