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 id="2147483750" r:id="rId2"/>
  </p:sldMasterIdLst>
  <p:sldIdLst>
    <p:sldId id="256" r:id="rId3"/>
    <p:sldId id="257" r:id="rId4"/>
    <p:sldId id="263" r:id="rId5"/>
    <p:sldId id="262" r:id="rId6"/>
    <p:sldId id="260" r:id="rId7"/>
    <p:sldId id="261" r:id="rId8"/>
    <p:sldId id="265"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2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s://flaticon.com/"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s://freepik.com/" TargetMode="Externa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284200" y="1128733"/>
            <a:ext cx="9623600" cy="2625200"/>
          </a:xfrm>
          <a:prstGeom prst="rect">
            <a:avLst/>
          </a:prstGeom>
        </p:spPr>
        <p:txBody>
          <a:bodyPr spcFirstLastPara="1" wrap="square" lIns="91425" tIns="91425" rIns="91425" bIns="91425" anchor="b" anchorCtr="0">
            <a:noAutofit/>
          </a:bodyPr>
          <a:lstStyle>
            <a:lvl1pPr lvl="0" algn="ctr">
              <a:lnSpc>
                <a:spcPct val="90000"/>
              </a:lnSpc>
              <a:spcBef>
                <a:spcPts val="0"/>
              </a:spcBef>
              <a:spcAft>
                <a:spcPts val="0"/>
              </a:spcAft>
              <a:buSzPts val="6000"/>
              <a:buNone/>
              <a:defRPr sz="8000"/>
            </a:lvl1pPr>
            <a:lvl2pPr lvl="1" algn="ctr">
              <a:lnSpc>
                <a:spcPct val="90000"/>
              </a:lnSpc>
              <a:spcBef>
                <a:spcPts val="0"/>
              </a:spcBef>
              <a:spcAft>
                <a:spcPts val="0"/>
              </a:spcAft>
              <a:buSzPts val="6000"/>
              <a:buNone/>
              <a:defRPr sz="8000"/>
            </a:lvl2pPr>
            <a:lvl3pPr lvl="2" algn="ctr">
              <a:lnSpc>
                <a:spcPct val="90000"/>
              </a:lnSpc>
              <a:spcBef>
                <a:spcPts val="0"/>
              </a:spcBef>
              <a:spcAft>
                <a:spcPts val="0"/>
              </a:spcAft>
              <a:buSzPts val="6000"/>
              <a:buNone/>
              <a:defRPr sz="8000"/>
            </a:lvl3pPr>
            <a:lvl4pPr lvl="3" algn="ctr">
              <a:lnSpc>
                <a:spcPct val="90000"/>
              </a:lnSpc>
              <a:spcBef>
                <a:spcPts val="0"/>
              </a:spcBef>
              <a:spcAft>
                <a:spcPts val="0"/>
              </a:spcAft>
              <a:buSzPts val="6000"/>
              <a:buNone/>
              <a:defRPr sz="8000"/>
            </a:lvl4pPr>
            <a:lvl5pPr lvl="4" algn="ctr">
              <a:lnSpc>
                <a:spcPct val="90000"/>
              </a:lnSpc>
              <a:spcBef>
                <a:spcPts val="0"/>
              </a:spcBef>
              <a:spcAft>
                <a:spcPts val="0"/>
              </a:spcAft>
              <a:buSzPts val="6000"/>
              <a:buNone/>
              <a:defRPr sz="8000"/>
            </a:lvl5pPr>
            <a:lvl6pPr lvl="5" algn="ctr">
              <a:lnSpc>
                <a:spcPct val="90000"/>
              </a:lnSpc>
              <a:spcBef>
                <a:spcPts val="0"/>
              </a:spcBef>
              <a:spcAft>
                <a:spcPts val="0"/>
              </a:spcAft>
              <a:buSzPts val="6000"/>
              <a:buNone/>
              <a:defRPr sz="8000"/>
            </a:lvl6pPr>
            <a:lvl7pPr lvl="6" algn="ctr">
              <a:lnSpc>
                <a:spcPct val="90000"/>
              </a:lnSpc>
              <a:spcBef>
                <a:spcPts val="0"/>
              </a:spcBef>
              <a:spcAft>
                <a:spcPts val="0"/>
              </a:spcAft>
              <a:buSzPts val="6000"/>
              <a:buNone/>
              <a:defRPr sz="8000"/>
            </a:lvl7pPr>
            <a:lvl8pPr lvl="7" algn="ctr">
              <a:lnSpc>
                <a:spcPct val="90000"/>
              </a:lnSpc>
              <a:spcBef>
                <a:spcPts val="0"/>
              </a:spcBef>
              <a:spcAft>
                <a:spcPts val="0"/>
              </a:spcAft>
              <a:buSzPts val="6000"/>
              <a:buNone/>
              <a:defRPr sz="8000"/>
            </a:lvl8pPr>
            <a:lvl9pPr lvl="8" algn="ctr">
              <a:lnSpc>
                <a:spcPct val="90000"/>
              </a:lnSpc>
              <a:spcBef>
                <a:spcPts val="0"/>
              </a:spcBef>
              <a:spcAft>
                <a:spcPts val="0"/>
              </a:spcAft>
              <a:buSzPts val="6000"/>
              <a:buNone/>
              <a:defRPr sz="8000"/>
            </a:lvl9pPr>
          </a:lstStyle>
          <a:p>
            <a:r>
              <a:rPr lang="en-US"/>
              <a:t>Click to edit Master title style</a:t>
            </a:r>
            <a:endParaRPr/>
          </a:p>
        </p:txBody>
      </p:sp>
      <p:sp>
        <p:nvSpPr>
          <p:cNvPr id="10" name="Google Shape;10;p2"/>
          <p:cNvSpPr txBox="1">
            <a:spLocks noGrp="1"/>
          </p:cNvSpPr>
          <p:nvPr>
            <p:ph type="subTitle" idx="1"/>
          </p:nvPr>
        </p:nvSpPr>
        <p:spPr>
          <a:xfrm>
            <a:off x="2948800" y="3907400"/>
            <a:ext cx="6294400" cy="577200"/>
          </a:xfrm>
          <a:prstGeom prst="rect">
            <a:avLst/>
          </a:prstGeom>
          <a:solidFill>
            <a:schemeClr val="accent1"/>
          </a:solidFill>
        </p:spPr>
        <p:txBody>
          <a:bodyPr spcFirstLastPara="1" wrap="square" lIns="91425" tIns="91425" rIns="91425" bIns="91425" anchor="t" anchorCtr="0">
            <a:noAutofit/>
          </a:bodyPr>
          <a:lstStyle>
            <a:lvl1pPr lvl="0" algn="ctr">
              <a:lnSpc>
                <a:spcPct val="100000"/>
              </a:lnSpc>
              <a:spcBef>
                <a:spcPts val="0"/>
              </a:spcBef>
              <a:spcAft>
                <a:spcPts val="0"/>
              </a:spcAft>
              <a:buSzPts val="1950"/>
              <a:buNone/>
              <a:defRPr sz="2600"/>
            </a:lvl1pPr>
            <a:lvl2pPr lvl="1" algn="ctr">
              <a:lnSpc>
                <a:spcPct val="100000"/>
              </a:lnSpc>
              <a:spcBef>
                <a:spcPts val="0"/>
              </a:spcBef>
              <a:spcAft>
                <a:spcPts val="0"/>
              </a:spcAft>
              <a:buSzPts val="1950"/>
              <a:buNone/>
              <a:defRPr sz="2600"/>
            </a:lvl2pPr>
            <a:lvl3pPr lvl="2" algn="ctr">
              <a:lnSpc>
                <a:spcPct val="100000"/>
              </a:lnSpc>
              <a:spcBef>
                <a:spcPts val="0"/>
              </a:spcBef>
              <a:spcAft>
                <a:spcPts val="0"/>
              </a:spcAft>
              <a:buSzPts val="1950"/>
              <a:buNone/>
              <a:defRPr sz="2600"/>
            </a:lvl3pPr>
            <a:lvl4pPr lvl="3" algn="ctr">
              <a:lnSpc>
                <a:spcPct val="100000"/>
              </a:lnSpc>
              <a:spcBef>
                <a:spcPts val="0"/>
              </a:spcBef>
              <a:spcAft>
                <a:spcPts val="0"/>
              </a:spcAft>
              <a:buSzPts val="1950"/>
              <a:buNone/>
              <a:defRPr sz="2600"/>
            </a:lvl4pPr>
            <a:lvl5pPr lvl="4" algn="ctr">
              <a:lnSpc>
                <a:spcPct val="100000"/>
              </a:lnSpc>
              <a:spcBef>
                <a:spcPts val="0"/>
              </a:spcBef>
              <a:spcAft>
                <a:spcPts val="0"/>
              </a:spcAft>
              <a:buSzPts val="1950"/>
              <a:buNone/>
              <a:defRPr sz="2600"/>
            </a:lvl5pPr>
            <a:lvl6pPr lvl="5" algn="ctr">
              <a:lnSpc>
                <a:spcPct val="100000"/>
              </a:lnSpc>
              <a:spcBef>
                <a:spcPts val="0"/>
              </a:spcBef>
              <a:spcAft>
                <a:spcPts val="0"/>
              </a:spcAft>
              <a:buSzPts val="1950"/>
              <a:buNone/>
              <a:defRPr sz="2600"/>
            </a:lvl6pPr>
            <a:lvl7pPr lvl="6" algn="ctr">
              <a:lnSpc>
                <a:spcPct val="100000"/>
              </a:lnSpc>
              <a:spcBef>
                <a:spcPts val="0"/>
              </a:spcBef>
              <a:spcAft>
                <a:spcPts val="0"/>
              </a:spcAft>
              <a:buSzPts val="1950"/>
              <a:buNone/>
              <a:defRPr sz="2600"/>
            </a:lvl7pPr>
            <a:lvl8pPr lvl="7" algn="ctr">
              <a:lnSpc>
                <a:spcPct val="100000"/>
              </a:lnSpc>
              <a:spcBef>
                <a:spcPts val="0"/>
              </a:spcBef>
              <a:spcAft>
                <a:spcPts val="0"/>
              </a:spcAft>
              <a:buSzPts val="1950"/>
              <a:buNone/>
              <a:defRPr sz="2600"/>
            </a:lvl8pPr>
            <a:lvl9pPr lvl="8" algn="ctr">
              <a:lnSpc>
                <a:spcPct val="100000"/>
              </a:lnSpc>
              <a:spcBef>
                <a:spcPts val="0"/>
              </a:spcBef>
              <a:spcAft>
                <a:spcPts val="0"/>
              </a:spcAft>
              <a:buSzPts val="1950"/>
              <a:buNone/>
              <a:defRPr sz="2600"/>
            </a:lvl9pPr>
          </a:lstStyle>
          <a:p>
            <a:r>
              <a:rPr lang="en-US"/>
              <a:t>Click to edit Master subtitle style</a:t>
            </a:r>
            <a:endParaRPr/>
          </a:p>
        </p:txBody>
      </p:sp>
      <p:grpSp>
        <p:nvGrpSpPr>
          <p:cNvPr id="11" name="Google Shape;11;p2"/>
          <p:cNvGrpSpPr/>
          <p:nvPr/>
        </p:nvGrpSpPr>
        <p:grpSpPr>
          <a:xfrm>
            <a:off x="10272284" y="-1929055"/>
            <a:ext cx="3849441" cy="3849384"/>
            <a:chOff x="-1157850" y="-1175191"/>
            <a:chExt cx="2325853" cy="2325818"/>
          </a:xfrm>
        </p:grpSpPr>
        <p:sp>
          <p:nvSpPr>
            <p:cNvPr id="12" name="Google Shape;12;p2"/>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 name="Google Shape;14;p2"/>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 name="Google Shape;16;p2"/>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 name="Google Shape;18;p2"/>
          <p:cNvGrpSpPr/>
          <p:nvPr/>
        </p:nvGrpSpPr>
        <p:grpSpPr>
          <a:xfrm>
            <a:off x="-1934581" y="-1929055"/>
            <a:ext cx="3849441" cy="3849384"/>
            <a:chOff x="-1157850" y="-1175191"/>
            <a:chExt cx="2325853" cy="2325818"/>
          </a:xfrm>
        </p:grpSpPr>
        <p:sp>
          <p:nvSpPr>
            <p:cNvPr id="19" name="Google Shape;19;p2"/>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 name="Google Shape;25;p2"/>
          <p:cNvGrpSpPr/>
          <p:nvPr/>
        </p:nvGrpSpPr>
        <p:grpSpPr>
          <a:xfrm>
            <a:off x="1712000" y="5939751"/>
            <a:ext cx="8768000" cy="385600"/>
            <a:chOff x="1284000" y="4454813"/>
            <a:chExt cx="6576000" cy="289200"/>
          </a:xfrm>
        </p:grpSpPr>
        <p:cxnSp>
          <p:nvCxnSpPr>
            <p:cNvPr id="26" name="Google Shape;26;p2"/>
            <p:cNvCxnSpPr/>
            <p:nvPr/>
          </p:nvCxnSpPr>
          <p:spPr>
            <a:xfrm rot="10800000">
              <a:off x="1284000" y="4599425"/>
              <a:ext cx="6576000" cy="0"/>
            </a:xfrm>
            <a:prstGeom prst="straightConnector1">
              <a:avLst/>
            </a:prstGeom>
            <a:noFill/>
            <a:ln w="19050" cap="flat" cmpd="sng">
              <a:solidFill>
                <a:schemeClr val="accent1"/>
              </a:solidFill>
              <a:prstDash val="solid"/>
              <a:round/>
              <a:headEnd type="none" w="med" len="med"/>
              <a:tailEnd type="none" w="med" len="med"/>
            </a:ln>
          </p:spPr>
        </p:cxnSp>
        <p:sp>
          <p:nvSpPr>
            <p:cNvPr id="27" name="Google Shape;27;p2"/>
            <p:cNvSpPr/>
            <p:nvPr/>
          </p:nvSpPr>
          <p:spPr>
            <a:xfrm rot="5400000">
              <a:off x="41071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2"/>
            <p:cNvSpPr/>
            <p:nvPr/>
          </p:nvSpPr>
          <p:spPr>
            <a:xfrm rot="5400000">
              <a:off x="4427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 name="Google Shape;29;p2"/>
            <p:cNvSpPr/>
            <p:nvPr/>
          </p:nvSpPr>
          <p:spPr>
            <a:xfrm rot="5400000">
              <a:off x="4747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4355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2"/>
        </a:solidFill>
        <a:effectLst/>
      </p:bgPr>
    </p:bg>
    <p:spTree>
      <p:nvGrpSpPr>
        <p:cNvPr id="1" name="Shape 136"/>
        <p:cNvGrpSpPr/>
        <p:nvPr/>
      </p:nvGrpSpPr>
      <p:grpSpPr>
        <a:xfrm>
          <a:off x="0" y="0"/>
          <a:ext cx="0" cy="0"/>
          <a:chOff x="0" y="0"/>
          <a:chExt cx="0" cy="0"/>
        </a:xfrm>
      </p:grpSpPr>
    </p:spTree>
    <p:extLst>
      <p:ext uri="{BB962C8B-B14F-4D97-AF65-F5344CB8AC3E}">
        <p14:creationId xmlns:p14="http://schemas.microsoft.com/office/powerpoint/2010/main" val="334509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37"/>
        <p:cNvGrpSpPr/>
        <p:nvPr/>
      </p:nvGrpSpPr>
      <p:grpSpPr>
        <a:xfrm>
          <a:off x="0" y="0"/>
          <a:ext cx="0" cy="0"/>
          <a:chOff x="0" y="0"/>
          <a:chExt cx="0" cy="0"/>
        </a:xfrm>
      </p:grpSpPr>
      <p:sp>
        <p:nvSpPr>
          <p:cNvPr id="138" name="Google Shape;138;p13"/>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Font typeface="Bodoni Moda"/>
              <a:buNone/>
              <a:defRPr>
                <a:latin typeface="Bodoni Moda"/>
                <a:ea typeface="Bodoni Moda"/>
                <a:cs typeface="Bodoni Moda"/>
                <a:sym typeface="Bodoni Moda"/>
              </a:defRPr>
            </a:lvl1pPr>
            <a:lvl2pPr lvl="1">
              <a:spcBef>
                <a:spcPts val="0"/>
              </a:spcBef>
              <a:spcAft>
                <a:spcPts val="0"/>
              </a:spcAft>
              <a:buSzPts val="3600"/>
              <a:buFont typeface="Bodoni Moda"/>
              <a:buNone/>
              <a:defRPr>
                <a:latin typeface="Bodoni Moda"/>
                <a:ea typeface="Bodoni Moda"/>
                <a:cs typeface="Bodoni Moda"/>
                <a:sym typeface="Bodoni Moda"/>
              </a:defRPr>
            </a:lvl2pPr>
            <a:lvl3pPr lvl="2">
              <a:spcBef>
                <a:spcPts val="0"/>
              </a:spcBef>
              <a:spcAft>
                <a:spcPts val="0"/>
              </a:spcAft>
              <a:buSzPts val="3600"/>
              <a:buFont typeface="Bodoni Moda"/>
              <a:buNone/>
              <a:defRPr>
                <a:latin typeface="Bodoni Moda"/>
                <a:ea typeface="Bodoni Moda"/>
                <a:cs typeface="Bodoni Moda"/>
                <a:sym typeface="Bodoni Moda"/>
              </a:defRPr>
            </a:lvl3pPr>
            <a:lvl4pPr lvl="3">
              <a:spcBef>
                <a:spcPts val="0"/>
              </a:spcBef>
              <a:spcAft>
                <a:spcPts val="0"/>
              </a:spcAft>
              <a:buSzPts val="3600"/>
              <a:buFont typeface="Bodoni Moda"/>
              <a:buNone/>
              <a:defRPr>
                <a:latin typeface="Bodoni Moda"/>
                <a:ea typeface="Bodoni Moda"/>
                <a:cs typeface="Bodoni Moda"/>
                <a:sym typeface="Bodoni Moda"/>
              </a:defRPr>
            </a:lvl4pPr>
            <a:lvl5pPr lvl="4">
              <a:spcBef>
                <a:spcPts val="0"/>
              </a:spcBef>
              <a:spcAft>
                <a:spcPts val="0"/>
              </a:spcAft>
              <a:buSzPts val="3600"/>
              <a:buFont typeface="Bodoni Moda"/>
              <a:buNone/>
              <a:defRPr>
                <a:latin typeface="Bodoni Moda"/>
                <a:ea typeface="Bodoni Moda"/>
                <a:cs typeface="Bodoni Moda"/>
                <a:sym typeface="Bodoni Moda"/>
              </a:defRPr>
            </a:lvl5pPr>
            <a:lvl6pPr lvl="5">
              <a:spcBef>
                <a:spcPts val="0"/>
              </a:spcBef>
              <a:spcAft>
                <a:spcPts val="0"/>
              </a:spcAft>
              <a:buSzPts val="3600"/>
              <a:buFont typeface="Bodoni Moda"/>
              <a:buNone/>
              <a:defRPr>
                <a:latin typeface="Bodoni Moda"/>
                <a:ea typeface="Bodoni Moda"/>
                <a:cs typeface="Bodoni Moda"/>
                <a:sym typeface="Bodoni Moda"/>
              </a:defRPr>
            </a:lvl6pPr>
            <a:lvl7pPr lvl="6">
              <a:spcBef>
                <a:spcPts val="0"/>
              </a:spcBef>
              <a:spcAft>
                <a:spcPts val="0"/>
              </a:spcAft>
              <a:buSzPts val="3600"/>
              <a:buFont typeface="Bodoni Moda"/>
              <a:buNone/>
              <a:defRPr>
                <a:latin typeface="Bodoni Moda"/>
                <a:ea typeface="Bodoni Moda"/>
                <a:cs typeface="Bodoni Moda"/>
                <a:sym typeface="Bodoni Moda"/>
              </a:defRPr>
            </a:lvl7pPr>
            <a:lvl8pPr lvl="7">
              <a:spcBef>
                <a:spcPts val="0"/>
              </a:spcBef>
              <a:spcAft>
                <a:spcPts val="0"/>
              </a:spcAft>
              <a:buSzPts val="3600"/>
              <a:buFont typeface="Bodoni Moda"/>
              <a:buNone/>
              <a:defRPr>
                <a:latin typeface="Bodoni Moda"/>
                <a:ea typeface="Bodoni Moda"/>
                <a:cs typeface="Bodoni Moda"/>
                <a:sym typeface="Bodoni Moda"/>
              </a:defRPr>
            </a:lvl8pPr>
            <a:lvl9pPr lvl="8">
              <a:spcBef>
                <a:spcPts val="0"/>
              </a:spcBef>
              <a:spcAft>
                <a:spcPts val="0"/>
              </a:spcAft>
              <a:buSzPts val="3600"/>
              <a:buFont typeface="Bodoni Moda"/>
              <a:buNone/>
              <a:defRPr>
                <a:latin typeface="Bodoni Moda"/>
                <a:ea typeface="Bodoni Moda"/>
                <a:cs typeface="Bodoni Moda"/>
                <a:sym typeface="Bodoni Moda"/>
              </a:defRPr>
            </a:lvl9pPr>
          </a:lstStyle>
          <a:p>
            <a:r>
              <a:rPr lang="en-US"/>
              <a:t>Click to edit Master title style</a:t>
            </a:r>
            <a:endParaRPr/>
          </a:p>
        </p:txBody>
      </p:sp>
      <p:sp>
        <p:nvSpPr>
          <p:cNvPr id="139" name="Google Shape;139;p13"/>
          <p:cNvSpPr txBox="1">
            <a:spLocks noGrp="1"/>
          </p:cNvSpPr>
          <p:nvPr>
            <p:ph type="subTitle" idx="1"/>
          </p:nvPr>
        </p:nvSpPr>
        <p:spPr>
          <a:xfrm>
            <a:off x="2673667" y="27497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0" name="Google Shape;140;p13"/>
          <p:cNvSpPr txBox="1">
            <a:spLocks noGrp="1"/>
          </p:cNvSpPr>
          <p:nvPr>
            <p:ph type="subTitle" idx="2"/>
          </p:nvPr>
        </p:nvSpPr>
        <p:spPr>
          <a:xfrm>
            <a:off x="2673667" y="22686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1" name="Google Shape;141;p13"/>
          <p:cNvSpPr txBox="1">
            <a:spLocks noGrp="1"/>
          </p:cNvSpPr>
          <p:nvPr>
            <p:ph type="subTitle" idx="3"/>
          </p:nvPr>
        </p:nvSpPr>
        <p:spPr>
          <a:xfrm>
            <a:off x="2673667" y="44636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2" name="Google Shape;142;p13"/>
          <p:cNvSpPr txBox="1">
            <a:spLocks noGrp="1"/>
          </p:cNvSpPr>
          <p:nvPr>
            <p:ph type="subTitle" idx="4"/>
          </p:nvPr>
        </p:nvSpPr>
        <p:spPr>
          <a:xfrm>
            <a:off x="2673667" y="39825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3" name="Google Shape;143;p13"/>
          <p:cNvSpPr txBox="1">
            <a:spLocks noGrp="1"/>
          </p:cNvSpPr>
          <p:nvPr>
            <p:ph type="subTitle" idx="5"/>
          </p:nvPr>
        </p:nvSpPr>
        <p:spPr>
          <a:xfrm>
            <a:off x="7864400" y="27497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4" name="Google Shape;144;p13"/>
          <p:cNvSpPr txBox="1">
            <a:spLocks noGrp="1"/>
          </p:cNvSpPr>
          <p:nvPr>
            <p:ph type="subTitle" idx="6"/>
          </p:nvPr>
        </p:nvSpPr>
        <p:spPr>
          <a:xfrm>
            <a:off x="7864400" y="22686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5" name="Google Shape;145;p13"/>
          <p:cNvSpPr txBox="1">
            <a:spLocks noGrp="1"/>
          </p:cNvSpPr>
          <p:nvPr>
            <p:ph type="subTitle" idx="7"/>
          </p:nvPr>
        </p:nvSpPr>
        <p:spPr>
          <a:xfrm>
            <a:off x="7864400" y="44636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6" name="Google Shape;146;p13"/>
          <p:cNvSpPr txBox="1">
            <a:spLocks noGrp="1"/>
          </p:cNvSpPr>
          <p:nvPr>
            <p:ph type="subTitle" idx="8"/>
          </p:nvPr>
        </p:nvSpPr>
        <p:spPr>
          <a:xfrm>
            <a:off x="7864400" y="39825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7" name="Google Shape;147;p13"/>
          <p:cNvSpPr txBox="1">
            <a:spLocks noGrp="1"/>
          </p:cNvSpPr>
          <p:nvPr>
            <p:ph type="title" idx="9" hasCustomPrompt="1"/>
          </p:nvPr>
        </p:nvSpPr>
        <p:spPr>
          <a:xfrm>
            <a:off x="1507000" y="2296636"/>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48" name="Google Shape;148;p13"/>
          <p:cNvSpPr txBox="1">
            <a:spLocks noGrp="1"/>
          </p:cNvSpPr>
          <p:nvPr>
            <p:ph type="title" idx="13" hasCustomPrompt="1"/>
          </p:nvPr>
        </p:nvSpPr>
        <p:spPr>
          <a:xfrm>
            <a:off x="1507000" y="4025500"/>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49" name="Google Shape;149;p13"/>
          <p:cNvSpPr txBox="1">
            <a:spLocks noGrp="1"/>
          </p:cNvSpPr>
          <p:nvPr>
            <p:ph type="title" idx="14" hasCustomPrompt="1"/>
          </p:nvPr>
        </p:nvSpPr>
        <p:spPr>
          <a:xfrm>
            <a:off x="6697733" y="2296636"/>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50" name="Google Shape;150;p13"/>
          <p:cNvSpPr txBox="1">
            <a:spLocks noGrp="1"/>
          </p:cNvSpPr>
          <p:nvPr>
            <p:ph type="title" idx="15" hasCustomPrompt="1"/>
          </p:nvPr>
        </p:nvSpPr>
        <p:spPr>
          <a:xfrm>
            <a:off x="6697733" y="4025500"/>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51" name="Google Shape;151;p13"/>
          <p:cNvSpPr/>
          <p:nvPr/>
        </p:nvSpPr>
        <p:spPr>
          <a:xfrm>
            <a:off x="414967" y="5011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52" name="Google Shape;152;p13"/>
          <p:cNvCxnSpPr>
            <a:stCxn id="151" idx="2"/>
          </p:cNvCxnSpPr>
          <p:nvPr/>
        </p:nvCxnSpPr>
        <p:spPr>
          <a:xfrm>
            <a:off x="950967" y="1573133"/>
            <a:ext cx="0" cy="5460400"/>
          </a:xfrm>
          <a:prstGeom prst="straightConnector1">
            <a:avLst/>
          </a:prstGeom>
          <a:noFill/>
          <a:ln w="19050" cap="flat" cmpd="sng">
            <a:solidFill>
              <a:schemeClr val="accent1"/>
            </a:solidFill>
            <a:prstDash val="solid"/>
            <a:round/>
            <a:headEnd type="none" w="med" len="med"/>
            <a:tailEnd type="none" w="med" len="med"/>
          </a:ln>
        </p:spPr>
      </p:cxnSp>
      <p:grpSp>
        <p:nvGrpSpPr>
          <p:cNvPr id="153" name="Google Shape;153;p13"/>
          <p:cNvGrpSpPr/>
          <p:nvPr/>
        </p:nvGrpSpPr>
        <p:grpSpPr>
          <a:xfrm>
            <a:off x="1518700" y="5939751"/>
            <a:ext cx="9661200" cy="385600"/>
            <a:chOff x="1139025" y="4454813"/>
            <a:chExt cx="7245900" cy="289200"/>
          </a:xfrm>
        </p:grpSpPr>
        <p:cxnSp>
          <p:nvCxnSpPr>
            <p:cNvPr id="154" name="Google Shape;154;p13"/>
            <p:cNvCxnSpPr/>
            <p:nvPr/>
          </p:nvCxnSpPr>
          <p:spPr>
            <a:xfrm>
              <a:off x="1139025" y="4599425"/>
              <a:ext cx="7245900" cy="0"/>
            </a:xfrm>
            <a:prstGeom prst="straightConnector1">
              <a:avLst/>
            </a:prstGeom>
            <a:noFill/>
            <a:ln w="19050" cap="flat" cmpd="sng">
              <a:solidFill>
                <a:schemeClr val="accent1"/>
              </a:solidFill>
              <a:prstDash val="solid"/>
              <a:round/>
              <a:headEnd type="none" w="med" len="med"/>
              <a:tailEnd type="none" w="med" len="med"/>
            </a:ln>
          </p:spPr>
        </p:cxnSp>
        <p:sp>
          <p:nvSpPr>
            <p:cNvPr id="155" name="Google Shape;155;p13"/>
            <p:cNvSpPr/>
            <p:nvPr/>
          </p:nvSpPr>
          <p:spPr>
            <a:xfrm rot="5400000">
              <a:off x="75077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13"/>
            <p:cNvSpPr/>
            <p:nvPr/>
          </p:nvSpPr>
          <p:spPr>
            <a:xfrm rot="5400000">
              <a:off x="78280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13"/>
            <p:cNvSpPr/>
            <p:nvPr/>
          </p:nvSpPr>
          <p:spPr>
            <a:xfrm rot="5400000">
              <a:off x="81483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13"/>
            <p:cNvSpPr/>
            <p:nvPr/>
          </p:nvSpPr>
          <p:spPr>
            <a:xfrm rot="5400000">
              <a:off x="41071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13"/>
            <p:cNvSpPr/>
            <p:nvPr/>
          </p:nvSpPr>
          <p:spPr>
            <a:xfrm rot="5400000">
              <a:off x="44274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13"/>
            <p:cNvSpPr/>
            <p:nvPr/>
          </p:nvSpPr>
          <p:spPr>
            <a:xfrm rot="5400000">
              <a:off x="47476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607499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61"/>
        <p:cNvGrpSpPr/>
        <p:nvPr/>
      </p:nvGrpSpPr>
      <p:grpSpPr>
        <a:xfrm>
          <a:off x="0" y="0"/>
          <a:ext cx="0" cy="0"/>
          <a:chOff x="0" y="0"/>
          <a:chExt cx="0" cy="0"/>
        </a:xfrm>
      </p:grpSpPr>
      <p:sp>
        <p:nvSpPr>
          <p:cNvPr id="162" name="Google Shape;162;p14"/>
          <p:cNvSpPr txBox="1">
            <a:spLocks noGrp="1"/>
          </p:cNvSpPr>
          <p:nvPr>
            <p:ph type="title"/>
          </p:nvPr>
        </p:nvSpPr>
        <p:spPr>
          <a:xfrm>
            <a:off x="1708800" y="5289200"/>
            <a:ext cx="8774400" cy="6376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sz="3467"/>
            </a:lvl1pPr>
            <a:lvl2pPr lvl="1">
              <a:spcBef>
                <a:spcPts val="0"/>
              </a:spcBef>
              <a:spcAft>
                <a:spcPts val="0"/>
              </a:spcAft>
              <a:buSzPts val="2600"/>
              <a:buNone/>
              <a:defRPr sz="3467"/>
            </a:lvl2pPr>
            <a:lvl3pPr lvl="2">
              <a:spcBef>
                <a:spcPts val="0"/>
              </a:spcBef>
              <a:spcAft>
                <a:spcPts val="0"/>
              </a:spcAft>
              <a:buSzPts val="2600"/>
              <a:buNone/>
              <a:defRPr sz="3467"/>
            </a:lvl3pPr>
            <a:lvl4pPr lvl="3">
              <a:spcBef>
                <a:spcPts val="0"/>
              </a:spcBef>
              <a:spcAft>
                <a:spcPts val="0"/>
              </a:spcAft>
              <a:buSzPts val="2600"/>
              <a:buNone/>
              <a:defRPr sz="3467"/>
            </a:lvl4pPr>
            <a:lvl5pPr lvl="4">
              <a:spcBef>
                <a:spcPts val="0"/>
              </a:spcBef>
              <a:spcAft>
                <a:spcPts val="0"/>
              </a:spcAft>
              <a:buSzPts val="2600"/>
              <a:buNone/>
              <a:defRPr sz="3467"/>
            </a:lvl5pPr>
            <a:lvl6pPr lvl="5">
              <a:spcBef>
                <a:spcPts val="0"/>
              </a:spcBef>
              <a:spcAft>
                <a:spcPts val="0"/>
              </a:spcAft>
              <a:buSzPts val="2600"/>
              <a:buNone/>
              <a:defRPr sz="3467"/>
            </a:lvl6pPr>
            <a:lvl7pPr lvl="6">
              <a:spcBef>
                <a:spcPts val="0"/>
              </a:spcBef>
              <a:spcAft>
                <a:spcPts val="0"/>
              </a:spcAft>
              <a:buSzPts val="2600"/>
              <a:buNone/>
              <a:defRPr sz="3467"/>
            </a:lvl7pPr>
            <a:lvl8pPr lvl="7">
              <a:spcBef>
                <a:spcPts val="0"/>
              </a:spcBef>
              <a:spcAft>
                <a:spcPts val="0"/>
              </a:spcAft>
              <a:buSzPts val="2600"/>
              <a:buNone/>
              <a:defRPr sz="3467"/>
            </a:lvl8pPr>
            <a:lvl9pPr lvl="8">
              <a:spcBef>
                <a:spcPts val="0"/>
              </a:spcBef>
              <a:spcAft>
                <a:spcPts val="0"/>
              </a:spcAft>
              <a:buSzPts val="2600"/>
              <a:buNone/>
              <a:defRPr sz="3467"/>
            </a:lvl9pPr>
          </a:lstStyle>
          <a:p>
            <a:r>
              <a:rPr lang="en-US"/>
              <a:t>Click to edit Master title style</a:t>
            </a:r>
            <a:endParaRPr/>
          </a:p>
        </p:txBody>
      </p:sp>
      <p:sp>
        <p:nvSpPr>
          <p:cNvPr id="163" name="Google Shape;163;p14"/>
          <p:cNvSpPr txBox="1">
            <a:spLocks noGrp="1"/>
          </p:cNvSpPr>
          <p:nvPr>
            <p:ph type="subTitle" idx="1"/>
          </p:nvPr>
        </p:nvSpPr>
        <p:spPr>
          <a:xfrm>
            <a:off x="1708800" y="2146833"/>
            <a:ext cx="8774400" cy="271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3100"/>
              <a:buNone/>
              <a:defRPr sz="4133"/>
            </a:lvl1pPr>
            <a:lvl2pPr lvl="1" algn="ctr" rtl="0">
              <a:lnSpc>
                <a:spcPct val="100000"/>
              </a:lnSpc>
              <a:spcBef>
                <a:spcPts val="0"/>
              </a:spcBef>
              <a:spcAft>
                <a:spcPts val="0"/>
              </a:spcAft>
              <a:buSzPts val="3100"/>
              <a:buNone/>
              <a:defRPr sz="4133"/>
            </a:lvl2pPr>
            <a:lvl3pPr lvl="2" algn="ctr" rtl="0">
              <a:lnSpc>
                <a:spcPct val="100000"/>
              </a:lnSpc>
              <a:spcBef>
                <a:spcPts val="0"/>
              </a:spcBef>
              <a:spcAft>
                <a:spcPts val="0"/>
              </a:spcAft>
              <a:buSzPts val="3100"/>
              <a:buNone/>
              <a:defRPr sz="4133"/>
            </a:lvl3pPr>
            <a:lvl4pPr lvl="3" algn="ctr" rtl="0">
              <a:lnSpc>
                <a:spcPct val="100000"/>
              </a:lnSpc>
              <a:spcBef>
                <a:spcPts val="0"/>
              </a:spcBef>
              <a:spcAft>
                <a:spcPts val="0"/>
              </a:spcAft>
              <a:buSzPts val="3100"/>
              <a:buNone/>
              <a:defRPr sz="4133"/>
            </a:lvl4pPr>
            <a:lvl5pPr lvl="4" algn="ctr" rtl="0">
              <a:lnSpc>
                <a:spcPct val="100000"/>
              </a:lnSpc>
              <a:spcBef>
                <a:spcPts val="0"/>
              </a:spcBef>
              <a:spcAft>
                <a:spcPts val="0"/>
              </a:spcAft>
              <a:buSzPts val="3100"/>
              <a:buNone/>
              <a:defRPr sz="4133"/>
            </a:lvl5pPr>
            <a:lvl6pPr lvl="5" algn="ctr" rtl="0">
              <a:lnSpc>
                <a:spcPct val="100000"/>
              </a:lnSpc>
              <a:spcBef>
                <a:spcPts val="0"/>
              </a:spcBef>
              <a:spcAft>
                <a:spcPts val="0"/>
              </a:spcAft>
              <a:buSzPts val="3100"/>
              <a:buNone/>
              <a:defRPr sz="4133"/>
            </a:lvl6pPr>
            <a:lvl7pPr lvl="6" algn="ctr" rtl="0">
              <a:lnSpc>
                <a:spcPct val="100000"/>
              </a:lnSpc>
              <a:spcBef>
                <a:spcPts val="0"/>
              </a:spcBef>
              <a:spcAft>
                <a:spcPts val="0"/>
              </a:spcAft>
              <a:buSzPts val="3100"/>
              <a:buNone/>
              <a:defRPr sz="4133"/>
            </a:lvl7pPr>
            <a:lvl8pPr lvl="7" algn="ctr" rtl="0">
              <a:lnSpc>
                <a:spcPct val="100000"/>
              </a:lnSpc>
              <a:spcBef>
                <a:spcPts val="0"/>
              </a:spcBef>
              <a:spcAft>
                <a:spcPts val="0"/>
              </a:spcAft>
              <a:buSzPts val="3100"/>
              <a:buNone/>
              <a:defRPr sz="4133"/>
            </a:lvl8pPr>
            <a:lvl9pPr lvl="8" algn="ctr" rtl="0">
              <a:lnSpc>
                <a:spcPct val="100000"/>
              </a:lnSpc>
              <a:spcBef>
                <a:spcPts val="0"/>
              </a:spcBef>
              <a:spcAft>
                <a:spcPts val="0"/>
              </a:spcAft>
              <a:buSzPts val="3100"/>
              <a:buNone/>
              <a:defRPr sz="4133"/>
            </a:lvl9pPr>
          </a:lstStyle>
          <a:p>
            <a:r>
              <a:rPr lang="en-US"/>
              <a:t>Click to edit Master subtitle style</a:t>
            </a:r>
            <a:endParaRPr/>
          </a:p>
        </p:txBody>
      </p:sp>
      <p:grpSp>
        <p:nvGrpSpPr>
          <p:cNvPr id="164" name="Google Shape;164;p14"/>
          <p:cNvGrpSpPr/>
          <p:nvPr/>
        </p:nvGrpSpPr>
        <p:grpSpPr>
          <a:xfrm>
            <a:off x="10275014" y="-1871745"/>
            <a:ext cx="3849441" cy="3849384"/>
            <a:chOff x="-1157850" y="-1175191"/>
            <a:chExt cx="2325853" cy="2325818"/>
          </a:xfrm>
        </p:grpSpPr>
        <p:sp>
          <p:nvSpPr>
            <p:cNvPr id="165" name="Google Shape;165;p14"/>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6" name="Google Shape;166;p14"/>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14"/>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14"/>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14"/>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 name="Google Shape;170;p14"/>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837671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171"/>
        <p:cNvGrpSpPr/>
        <p:nvPr/>
      </p:nvGrpSpPr>
      <p:grpSpPr>
        <a:xfrm>
          <a:off x="0" y="0"/>
          <a:ext cx="0" cy="0"/>
          <a:chOff x="0" y="0"/>
          <a:chExt cx="0" cy="0"/>
        </a:xfrm>
      </p:grpSpPr>
      <p:sp>
        <p:nvSpPr>
          <p:cNvPr id="172" name="Google Shape;172;p15"/>
          <p:cNvSpPr txBox="1">
            <a:spLocks noGrp="1"/>
          </p:cNvSpPr>
          <p:nvPr>
            <p:ph type="title"/>
          </p:nvPr>
        </p:nvSpPr>
        <p:spPr>
          <a:xfrm>
            <a:off x="4399800" y="2421488"/>
            <a:ext cx="6078800" cy="9080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4800"/>
              <a:buNone/>
              <a:defRPr sz="6400"/>
            </a:lvl1pPr>
            <a:lvl2pPr lvl="1" algn="l" rtl="0">
              <a:spcBef>
                <a:spcPts val="0"/>
              </a:spcBef>
              <a:spcAft>
                <a:spcPts val="0"/>
              </a:spcAft>
              <a:buSzPts val="4800"/>
              <a:buNone/>
              <a:defRPr sz="6400"/>
            </a:lvl2pPr>
            <a:lvl3pPr lvl="2" algn="l" rtl="0">
              <a:spcBef>
                <a:spcPts val="0"/>
              </a:spcBef>
              <a:spcAft>
                <a:spcPts val="0"/>
              </a:spcAft>
              <a:buSzPts val="4800"/>
              <a:buNone/>
              <a:defRPr sz="6400"/>
            </a:lvl3pPr>
            <a:lvl4pPr lvl="3" algn="l" rtl="0">
              <a:spcBef>
                <a:spcPts val="0"/>
              </a:spcBef>
              <a:spcAft>
                <a:spcPts val="0"/>
              </a:spcAft>
              <a:buSzPts val="4800"/>
              <a:buNone/>
              <a:defRPr sz="6400"/>
            </a:lvl4pPr>
            <a:lvl5pPr lvl="4" algn="l" rtl="0">
              <a:spcBef>
                <a:spcPts val="0"/>
              </a:spcBef>
              <a:spcAft>
                <a:spcPts val="0"/>
              </a:spcAft>
              <a:buSzPts val="4800"/>
              <a:buNone/>
              <a:defRPr sz="6400"/>
            </a:lvl5pPr>
            <a:lvl6pPr lvl="5" algn="l" rtl="0">
              <a:spcBef>
                <a:spcPts val="0"/>
              </a:spcBef>
              <a:spcAft>
                <a:spcPts val="0"/>
              </a:spcAft>
              <a:buSzPts val="4800"/>
              <a:buNone/>
              <a:defRPr sz="6400"/>
            </a:lvl6pPr>
            <a:lvl7pPr lvl="6" algn="l" rtl="0">
              <a:spcBef>
                <a:spcPts val="0"/>
              </a:spcBef>
              <a:spcAft>
                <a:spcPts val="0"/>
              </a:spcAft>
              <a:buSzPts val="4800"/>
              <a:buNone/>
              <a:defRPr sz="6400"/>
            </a:lvl7pPr>
            <a:lvl8pPr lvl="7" algn="l" rtl="0">
              <a:spcBef>
                <a:spcPts val="0"/>
              </a:spcBef>
              <a:spcAft>
                <a:spcPts val="0"/>
              </a:spcAft>
              <a:buSzPts val="4800"/>
              <a:buNone/>
              <a:defRPr sz="6400"/>
            </a:lvl8pPr>
            <a:lvl9pPr lvl="8" algn="l" rtl="0">
              <a:spcBef>
                <a:spcPts val="0"/>
              </a:spcBef>
              <a:spcAft>
                <a:spcPts val="0"/>
              </a:spcAft>
              <a:buSzPts val="4800"/>
              <a:buNone/>
              <a:defRPr sz="6400"/>
            </a:lvl9pPr>
          </a:lstStyle>
          <a:p>
            <a:r>
              <a:rPr lang="en-US"/>
              <a:t>Click to edit Master title style</a:t>
            </a:r>
            <a:endParaRPr/>
          </a:p>
        </p:txBody>
      </p:sp>
      <p:sp>
        <p:nvSpPr>
          <p:cNvPr id="173" name="Google Shape;173;p15"/>
          <p:cNvSpPr txBox="1">
            <a:spLocks noGrp="1"/>
          </p:cNvSpPr>
          <p:nvPr>
            <p:ph type="subTitle" idx="1"/>
          </p:nvPr>
        </p:nvSpPr>
        <p:spPr>
          <a:xfrm>
            <a:off x="4399800" y="3521088"/>
            <a:ext cx="5436400" cy="37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700"/>
              <a:buNone/>
              <a:defRPr sz="2267"/>
            </a:lvl1pPr>
            <a:lvl2pPr lvl="1" rtl="0">
              <a:lnSpc>
                <a:spcPct val="100000"/>
              </a:lnSpc>
              <a:spcBef>
                <a:spcPts val="0"/>
              </a:spcBef>
              <a:spcAft>
                <a:spcPts val="0"/>
              </a:spcAft>
              <a:buSzPts val="1700"/>
              <a:buNone/>
              <a:defRPr sz="2267"/>
            </a:lvl2pPr>
            <a:lvl3pPr lvl="2" rtl="0">
              <a:lnSpc>
                <a:spcPct val="100000"/>
              </a:lnSpc>
              <a:spcBef>
                <a:spcPts val="0"/>
              </a:spcBef>
              <a:spcAft>
                <a:spcPts val="0"/>
              </a:spcAft>
              <a:buSzPts val="1700"/>
              <a:buNone/>
              <a:defRPr sz="2267"/>
            </a:lvl3pPr>
            <a:lvl4pPr lvl="3" rtl="0">
              <a:lnSpc>
                <a:spcPct val="100000"/>
              </a:lnSpc>
              <a:spcBef>
                <a:spcPts val="0"/>
              </a:spcBef>
              <a:spcAft>
                <a:spcPts val="0"/>
              </a:spcAft>
              <a:buSzPts val="1700"/>
              <a:buNone/>
              <a:defRPr sz="2267"/>
            </a:lvl4pPr>
            <a:lvl5pPr lvl="4" rtl="0">
              <a:lnSpc>
                <a:spcPct val="100000"/>
              </a:lnSpc>
              <a:spcBef>
                <a:spcPts val="0"/>
              </a:spcBef>
              <a:spcAft>
                <a:spcPts val="0"/>
              </a:spcAft>
              <a:buSzPts val="1700"/>
              <a:buNone/>
              <a:defRPr sz="2267"/>
            </a:lvl5pPr>
            <a:lvl6pPr lvl="5" rtl="0">
              <a:lnSpc>
                <a:spcPct val="100000"/>
              </a:lnSpc>
              <a:spcBef>
                <a:spcPts val="0"/>
              </a:spcBef>
              <a:spcAft>
                <a:spcPts val="0"/>
              </a:spcAft>
              <a:buSzPts val="1700"/>
              <a:buNone/>
              <a:defRPr sz="2267"/>
            </a:lvl6pPr>
            <a:lvl7pPr lvl="6" rtl="0">
              <a:lnSpc>
                <a:spcPct val="100000"/>
              </a:lnSpc>
              <a:spcBef>
                <a:spcPts val="0"/>
              </a:spcBef>
              <a:spcAft>
                <a:spcPts val="0"/>
              </a:spcAft>
              <a:buSzPts val="1700"/>
              <a:buNone/>
              <a:defRPr sz="2267"/>
            </a:lvl7pPr>
            <a:lvl8pPr lvl="7" rtl="0">
              <a:lnSpc>
                <a:spcPct val="100000"/>
              </a:lnSpc>
              <a:spcBef>
                <a:spcPts val="0"/>
              </a:spcBef>
              <a:spcAft>
                <a:spcPts val="0"/>
              </a:spcAft>
              <a:buSzPts val="1700"/>
              <a:buNone/>
              <a:defRPr sz="2267"/>
            </a:lvl8pPr>
            <a:lvl9pPr lvl="8" rtl="0">
              <a:lnSpc>
                <a:spcPct val="100000"/>
              </a:lnSpc>
              <a:spcBef>
                <a:spcPts val="0"/>
              </a:spcBef>
              <a:spcAft>
                <a:spcPts val="0"/>
              </a:spcAft>
              <a:buSzPts val="1700"/>
              <a:buNone/>
              <a:defRPr sz="2267"/>
            </a:lvl9pPr>
          </a:lstStyle>
          <a:p>
            <a:r>
              <a:rPr lang="en-US"/>
              <a:t>Click to edit Master subtitle style</a:t>
            </a:r>
            <a:endParaRPr/>
          </a:p>
        </p:txBody>
      </p:sp>
      <p:sp>
        <p:nvSpPr>
          <p:cNvPr id="174" name="Google Shape;174;p15"/>
          <p:cNvSpPr txBox="1">
            <a:spLocks noGrp="1"/>
          </p:cNvSpPr>
          <p:nvPr>
            <p:ph type="title" idx="2" hasCustomPrompt="1"/>
          </p:nvPr>
        </p:nvSpPr>
        <p:spPr>
          <a:xfrm>
            <a:off x="2682800" y="2442512"/>
            <a:ext cx="1481200" cy="14820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4800"/>
              <a:buNone/>
              <a:defRPr sz="6400"/>
            </a:lvl1pPr>
            <a:lvl2pPr lvl="1" algn="ctr" rtl="0">
              <a:spcBef>
                <a:spcPts val="0"/>
              </a:spcBef>
              <a:spcAft>
                <a:spcPts val="0"/>
              </a:spcAft>
              <a:buSzPts val="4800"/>
              <a:buNone/>
              <a:defRPr sz="6400"/>
            </a:lvl2pPr>
            <a:lvl3pPr lvl="2" algn="ctr" rtl="0">
              <a:spcBef>
                <a:spcPts val="0"/>
              </a:spcBef>
              <a:spcAft>
                <a:spcPts val="0"/>
              </a:spcAft>
              <a:buSzPts val="4800"/>
              <a:buNone/>
              <a:defRPr sz="6400"/>
            </a:lvl3pPr>
            <a:lvl4pPr lvl="3" algn="ctr" rtl="0">
              <a:spcBef>
                <a:spcPts val="0"/>
              </a:spcBef>
              <a:spcAft>
                <a:spcPts val="0"/>
              </a:spcAft>
              <a:buSzPts val="4800"/>
              <a:buNone/>
              <a:defRPr sz="6400"/>
            </a:lvl4pPr>
            <a:lvl5pPr lvl="4" algn="ctr" rtl="0">
              <a:spcBef>
                <a:spcPts val="0"/>
              </a:spcBef>
              <a:spcAft>
                <a:spcPts val="0"/>
              </a:spcAft>
              <a:buSzPts val="4800"/>
              <a:buNone/>
              <a:defRPr sz="6400"/>
            </a:lvl5pPr>
            <a:lvl6pPr lvl="5" algn="ctr" rtl="0">
              <a:spcBef>
                <a:spcPts val="0"/>
              </a:spcBef>
              <a:spcAft>
                <a:spcPts val="0"/>
              </a:spcAft>
              <a:buSzPts val="4800"/>
              <a:buNone/>
              <a:defRPr sz="6400"/>
            </a:lvl6pPr>
            <a:lvl7pPr lvl="6" algn="ctr" rtl="0">
              <a:spcBef>
                <a:spcPts val="0"/>
              </a:spcBef>
              <a:spcAft>
                <a:spcPts val="0"/>
              </a:spcAft>
              <a:buSzPts val="4800"/>
              <a:buNone/>
              <a:defRPr sz="6400"/>
            </a:lvl7pPr>
            <a:lvl8pPr lvl="7" algn="ctr" rtl="0">
              <a:spcBef>
                <a:spcPts val="0"/>
              </a:spcBef>
              <a:spcAft>
                <a:spcPts val="0"/>
              </a:spcAft>
              <a:buSzPts val="4800"/>
              <a:buNone/>
              <a:defRPr sz="6400"/>
            </a:lvl8pPr>
            <a:lvl9pPr lvl="8" algn="ctr" rtl="0">
              <a:spcBef>
                <a:spcPts val="0"/>
              </a:spcBef>
              <a:spcAft>
                <a:spcPts val="0"/>
              </a:spcAft>
              <a:buSzPts val="4800"/>
              <a:buNone/>
              <a:defRPr sz="6400"/>
            </a:lvl9pPr>
          </a:lstStyle>
          <a:p>
            <a:r>
              <a:t>xx%</a:t>
            </a:r>
          </a:p>
        </p:txBody>
      </p:sp>
      <p:grpSp>
        <p:nvGrpSpPr>
          <p:cNvPr id="175" name="Google Shape;175;p15"/>
          <p:cNvGrpSpPr/>
          <p:nvPr/>
        </p:nvGrpSpPr>
        <p:grpSpPr>
          <a:xfrm>
            <a:off x="10272284" y="-1929055"/>
            <a:ext cx="3849441" cy="3849384"/>
            <a:chOff x="-1157850" y="-1175191"/>
            <a:chExt cx="2325853" cy="2325818"/>
          </a:xfrm>
        </p:grpSpPr>
        <p:sp>
          <p:nvSpPr>
            <p:cNvPr id="176" name="Google Shape;176;p15"/>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7" name="Google Shape;177;p15"/>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8" name="Google Shape;178;p15"/>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9" name="Google Shape;179;p15"/>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 name="Google Shape;180;p15"/>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 name="Google Shape;181;p15"/>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2" name="Google Shape;182;p15"/>
          <p:cNvGrpSpPr/>
          <p:nvPr/>
        </p:nvGrpSpPr>
        <p:grpSpPr>
          <a:xfrm>
            <a:off x="-1934581" y="-1929055"/>
            <a:ext cx="3849441" cy="3849384"/>
            <a:chOff x="-1157850" y="-1175191"/>
            <a:chExt cx="2325853" cy="2325818"/>
          </a:xfrm>
        </p:grpSpPr>
        <p:sp>
          <p:nvSpPr>
            <p:cNvPr id="183" name="Google Shape;183;p15"/>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4" name="Google Shape;184;p15"/>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 name="Google Shape;185;p15"/>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 name="Google Shape;186;p15"/>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 name="Google Shape;187;p15"/>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15"/>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9" name="Google Shape;189;p15"/>
          <p:cNvGrpSpPr/>
          <p:nvPr/>
        </p:nvGrpSpPr>
        <p:grpSpPr>
          <a:xfrm>
            <a:off x="950967" y="2838567"/>
            <a:ext cx="10284500" cy="3486784"/>
            <a:chOff x="713225" y="2128925"/>
            <a:chExt cx="7713375" cy="2615088"/>
          </a:xfrm>
        </p:grpSpPr>
        <p:sp>
          <p:nvSpPr>
            <p:cNvPr id="190" name="Google Shape;190;p15"/>
            <p:cNvSpPr/>
            <p:nvPr/>
          </p:nvSpPr>
          <p:spPr>
            <a:xfrm>
              <a:off x="713225" y="2128925"/>
              <a:ext cx="7588075" cy="2470500"/>
            </a:xfrm>
            <a:custGeom>
              <a:avLst/>
              <a:gdLst/>
              <a:ahLst/>
              <a:cxnLst/>
              <a:rect l="l" t="t" r="r" b="b"/>
              <a:pathLst>
                <a:path w="303523" h="98820" extrusionOk="0">
                  <a:moveTo>
                    <a:pt x="303523" y="98695"/>
                  </a:moveTo>
                  <a:lnTo>
                    <a:pt x="0" y="98820"/>
                  </a:lnTo>
                  <a:lnTo>
                    <a:pt x="0" y="0"/>
                  </a:lnTo>
                </a:path>
              </a:pathLst>
            </a:custGeom>
            <a:noFill/>
            <a:ln w="19050" cap="flat" cmpd="sng">
              <a:solidFill>
                <a:schemeClr val="accent1"/>
              </a:solidFill>
              <a:prstDash val="solid"/>
              <a:round/>
              <a:headEnd type="none" w="med" len="med"/>
              <a:tailEnd type="none" w="med" len="med"/>
            </a:ln>
          </p:spPr>
        </p:sp>
        <p:sp>
          <p:nvSpPr>
            <p:cNvPr id="191" name="Google Shape;191;p15"/>
            <p:cNvSpPr/>
            <p:nvPr/>
          </p:nvSpPr>
          <p:spPr>
            <a:xfrm rot="5400000">
              <a:off x="75495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15"/>
            <p:cNvSpPr/>
            <p:nvPr/>
          </p:nvSpPr>
          <p:spPr>
            <a:xfrm rot="5400000">
              <a:off x="78697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15"/>
            <p:cNvSpPr/>
            <p:nvPr/>
          </p:nvSpPr>
          <p:spPr>
            <a:xfrm rot="5400000">
              <a:off x="81900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15"/>
            <p:cNvSpPr/>
            <p:nvPr/>
          </p:nvSpPr>
          <p:spPr>
            <a:xfrm rot="5400000">
              <a:off x="19594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15"/>
            <p:cNvSpPr/>
            <p:nvPr/>
          </p:nvSpPr>
          <p:spPr>
            <a:xfrm rot="5400000">
              <a:off x="22797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15"/>
            <p:cNvSpPr/>
            <p:nvPr/>
          </p:nvSpPr>
          <p:spPr>
            <a:xfrm rot="5400000">
              <a:off x="26000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973253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97"/>
        <p:cNvGrpSpPr/>
        <p:nvPr/>
      </p:nvGrpSpPr>
      <p:grpSpPr>
        <a:xfrm>
          <a:off x="0" y="0"/>
          <a:ext cx="0" cy="0"/>
          <a:chOff x="0" y="0"/>
          <a:chExt cx="0" cy="0"/>
        </a:xfrm>
      </p:grpSpPr>
      <p:sp>
        <p:nvSpPr>
          <p:cNvPr id="198" name="Google Shape;198;p16"/>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199" name="Google Shape;199;p16"/>
          <p:cNvSpPr txBox="1">
            <a:spLocks noGrp="1"/>
          </p:cNvSpPr>
          <p:nvPr>
            <p:ph type="title" idx="2" hasCustomPrompt="1"/>
          </p:nvPr>
        </p:nvSpPr>
        <p:spPr>
          <a:xfrm>
            <a:off x="1222167" y="3969067"/>
            <a:ext cx="2994800" cy="71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400"/>
              <a:buNone/>
              <a:defRPr sz="5867"/>
            </a:lvl1pPr>
            <a:lvl2pPr lvl="1" algn="ctr" rtl="0">
              <a:spcBef>
                <a:spcPts val="0"/>
              </a:spcBef>
              <a:spcAft>
                <a:spcPts val="0"/>
              </a:spcAft>
              <a:buSzPts val="4400"/>
              <a:buNone/>
              <a:defRPr sz="5867"/>
            </a:lvl2pPr>
            <a:lvl3pPr lvl="2" algn="ctr" rtl="0">
              <a:spcBef>
                <a:spcPts val="0"/>
              </a:spcBef>
              <a:spcAft>
                <a:spcPts val="0"/>
              </a:spcAft>
              <a:buSzPts val="4400"/>
              <a:buNone/>
              <a:defRPr sz="5867"/>
            </a:lvl3pPr>
            <a:lvl4pPr lvl="3" algn="ctr" rtl="0">
              <a:spcBef>
                <a:spcPts val="0"/>
              </a:spcBef>
              <a:spcAft>
                <a:spcPts val="0"/>
              </a:spcAft>
              <a:buSzPts val="4400"/>
              <a:buNone/>
              <a:defRPr sz="5867"/>
            </a:lvl4pPr>
            <a:lvl5pPr lvl="4" algn="ctr" rtl="0">
              <a:spcBef>
                <a:spcPts val="0"/>
              </a:spcBef>
              <a:spcAft>
                <a:spcPts val="0"/>
              </a:spcAft>
              <a:buSzPts val="4400"/>
              <a:buNone/>
              <a:defRPr sz="5867"/>
            </a:lvl5pPr>
            <a:lvl6pPr lvl="5" algn="ctr" rtl="0">
              <a:spcBef>
                <a:spcPts val="0"/>
              </a:spcBef>
              <a:spcAft>
                <a:spcPts val="0"/>
              </a:spcAft>
              <a:buSzPts val="4400"/>
              <a:buNone/>
              <a:defRPr sz="5867"/>
            </a:lvl6pPr>
            <a:lvl7pPr lvl="6" algn="ctr" rtl="0">
              <a:spcBef>
                <a:spcPts val="0"/>
              </a:spcBef>
              <a:spcAft>
                <a:spcPts val="0"/>
              </a:spcAft>
              <a:buSzPts val="4400"/>
              <a:buNone/>
              <a:defRPr sz="5867"/>
            </a:lvl7pPr>
            <a:lvl8pPr lvl="7" algn="ctr" rtl="0">
              <a:spcBef>
                <a:spcPts val="0"/>
              </a:spcBef>
              <a:spcAft>
                <a:spcPts val="0"/>
              </a:spcAft>
              <a:buSzPts val="4400"/>
              <a:buNone/>
              <a:defRPr sz="5867"/>
            </a:lvl8pPr>
            <a:lvl9pPr lvl="8" algn="ctr" rtl="0">
              <a:spcBef>
                <a:spcPts val="0"/>
              </a:spcBef>
              <a:spcAft>
                <a:spcPts val="0"/>
              </a:spcAft>
              <a:buSzPts val="4400"/>
              <a:buNone/>
              <a:defRPr sz="5867"/>
            </a:lvl9pPr>
          </a:lstStyle>
          <a:p>
            <a:r>
              <a:t>xx%</a:t>
            </a:r>
          </a:p>
        </p:txBody>
      </p:sp>
      <p:sp>
        <p:nvSpPr>
          <p:cNvPr id="200" name="Google Shape;200;p16"/>
          <p:cNvSpPr txBox="1">
            <a:spLocks noGrp="1"/>
          </p:cNvSpPr>
          <p:nvPr>
            <p:ph type="subTitle" idx="1"/>
          </p:nvPr>
        </p:nvSpPr>
        <p:spPr>
          <a:xfrm>
            <a:off x="1222167" y="4854861"/>
            <a:ext cx="2994800" cy="62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01" name="Google Shape;201;p16"/>
          <p:cNvSpPr txBox="1">
            <a:spLocks noGrp="1"/>
          </p:cNvSpPr>
          <p:nvPr>
            <p:ph type="title" idx="3" hasCustomPrompt="1"/>
          </p:nvPr>
        </p:nvSpPr>
        <p:spPr>
          <a:xfrm>
            <a:off x="7975033" y="3969067"/>
            <a:ext cx="2994800" cy="71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400"/>
              <a:buNone/>
              <a:defRPr sz="5867"/>
            </a:lvl1pPr>
            <a:lvl2pPr lvl="1" algn="ctr" rtl="0">
              <a:spcBef>
                <a:spcPts val="0"/>
              </a:spcBef>
              <a:spcAft>
                <a:spcPts val="0"/>
              </a:spcAft>
              <a:buSzPts val="4400"/>
              <a:buNone/>
              <a:defRPr sz="5867"/>
            </a:lvl2pPr>
            <a:lvl3pPr lvl="2" algn="ctr" rtl="0">
              <a:spcBef>
                <a:spcPts val="0"/>
              </a:spcBef>
              <a:spcAft>
                <a:spcPts val="0"/>
              </a:spcAft>
              <a:buSzPts val="4400"/>
              <a:buNone/>
              <a:defRPr sz="5867"/>
            </a:lvl3pPr>
            <a:lvl4pPr lvl="3" algn="ctr" rtl="0">
              <a:spcBef>
                <a:spcPts val="0"/>
              </a:spcBef>
              <a:spcAft>
                <a:spcPts val="0"/>
              </a:spcAft>
              <a:buSzPts val="4400"/>
              <a:buNone/>
              <a:defRPr sz="5867"/>
            </a:lvl4pPr>
            <a:lvl5pPr lvl="4" algn="ctr" rtl="0">
              <a:spcBef>
                <a:spcPts val="0"/>
              </a:spcBef>
              <a:spcAft>
                <a:spcPts val="0"/>
              </a:spcAft>
              <a:buSzPts val="4400"/>
              <a:buNone/>
              <a:defRPr sz="5867"/>
            </a:lvl5pPr>
            <a:lvl6pPr lvl="5" algn="ctr" rtl="0">
              <a:spcBef>
                <a:spcPts val="0"/>
              </a:spcBef>
              <a:spcAft>
                <a:spcPts val="0"/>
              </a:spcAft>
              <a:buSzPts val="4400"/>
              <a:buNone/>
              <a:defRPr sz="5867"/>
            </a:lvl6pPr>
            <a:lvl7pPr lvl="6" algn="ctr" rtl="0">
              <a:spcBef>
                <a:spcPts val="0"/>
              </a:spcBef>
              <a:spcAft>
                <a:spcPts val="0"/>
              </a:spcAft>
              <a:buSzPts val="4400"/>
              <a:buNone/>
              <a:defRPr sz="5867"/>
            </a:lvl7pPr>
            <a:lvl8pPr lvl="7" algn="ctr" rtl="0">
              <a:spcBef>
                <a:spcPts val="0"/>
              </a:spcBef>
              <a:spcAft>
                <a:spcPts val="0"/>
              </a:spcAft>
              <a:buSzPts val="4400"/>
              <a:buNone/>
              <a:defRPr sz="5867"/>
            </a:lvl8pPr>
            <a:lvl9pPr lvl="8" algn="ctr" rtl="0">
              <a:spcBef>
                <a:spcPts val="0"/>
              </a:spcBef>
              <a:spcAft>
                <a:spcPts val="0"/>
              </a:spcAft>
              <a:buSzPts val="4400"/>
              <a:buNone/>
              <a:defRPr sz="5867"/>
            </a:lvl9pPr>
          </a:lstStyle>
          <a:p>
            <a:r>
              <a:t>xx%</a:t>
            </a:r>
          </a:p>
        </p:txBody>
      </p:sp>
      <p:sp>
        <p:nvSpPr>
          <p:cNvPr id="202" name="Google Shape;202;p16"/>
          <p:cNvSpPr txBox="1">
            <a:spLocks noGrp="1"/>
          </p:cNvSpPr>
          <p:nvPr>
            <p:ph type="subTitle" idx="4"/>
          </p:nvPr>
        </p:nvSpPr>
        <p:spPr>
          <a:xfrm>
            <a:off x="7975033" y="4854861"/>
            <a:ext cx="2994800" cy="62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03" name="Google Shape;203;p16"/>
          <p:cNvSpPr txBox="1">
            <a:spLocks noGrp="1"/>
          </p:cNvSpPr>
          <p:nvPr>
            <p:ph type="title" idx="5" hasCustomPrompt="1"/>
          </p:nvPr>
        </p:nvSpPr>
        <p:spPr>
          <a:xfrm>
            <a:off x="4598600" y="3969067"/>
            <a:ext cx="2994800" cy="71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400"/>
              <a:buNone/>
              <a:defRPr sz="5867"/>
            </a:lvl1pPr>
            <a:lvl2pPr lvl="1" algn="ctr" rtl="0">
              <a:spcBef>
                <a:spcPts val="0"/>
              </a:spcBef>
              <a:spcAft>
                <a:spcPts val="0"/>
              </a:spcAft>
              <a:buSzPts val="4400"/>
              <a:buNone/>
              <a:defRPr sz="5867"/>
            </a:lvl2pPr>
            <a:lvl3pPr lvl="2" algn="ctr" rtl="0">
              <a:spcBef>
                <a:spcPts val="0"/>
              </a:spcBef>
              <a:spcAft>
                <a:spcPts val="0"/>
              </a:spcAft>
              <a:buSzPts val="4400"/>
              <a:buNone/>
              <a:defRPr sz="5867"/>
            </a:lvl3pPr>
            <a:lvl4pPr lvl="3" algn="ctr" rtl="0">
              <a:spcBef>
                <a:spcPts val="0"/>
              </a:spcBef>
              <a:spcAft>
                <a:spcPts val="0"/>
              </a:spcAft>
              <a:buSzPts val="4400"/>
              <a:buNone/>
              <a:defRPr sz="5867"/>
            </a:lvl4pPr>
            <a:lvl5pPr lvl="4" algn="ctr" rtl="0">
              <a:spcBef>
                <a:spcPts val="0"/>
              </a:spcBef>
              <a:spcAft>
                <a:spcPts val="0"/>
              </a:spcAft>
              <a:buSzPts val="4400"/>
              <a:buNone/>
              <a:defRPr sz="5867"/>
            </a:lvl5pPr>
            <a:lvl6pPr lvl="5" algn="ctr" rtl="0">
              <a:spcBef>
                <a:spcPts val="0"/>
              </a:spcBef>
              <a:spcAft>
                <a:spcPts val="0"/>
              </a:spcAft>
              <a:buSzPts val="4400"/>
              <a:buNone/>
              <a:defRPr sz="5867"/>
            </a:lvl6pPr>
            <a:lvl7pPr lvl="6" algn="ctr" rtl="0">
              <a:spcBef>
                <a:spcPts val="0"/>
              </a:spcBef>
              <a:spcAft>
                <a:spcPts val="0"/>
              </a:spcAft>
              <a:buSzPts val="4400"/>
              <a:buNone/>
              <a:defRPr sz="5867"/>
            </a:lvl7pPr>
            <a:lvl8pPr lvl="7" algn="ctr" rtl="0">
              <a:spcBef>
                <a:spcPts val="0"/>
              </a:spcBef>
              <a:spcAft>
                <a:spcPts val="0"/>
              </a:spcAft>
              <a:buSzPts val="4400"/>
              <a:buNone/>
              <a:defRPr sz="5867"/>
            </a:lvl8pPr>
            <a:lvl9pPr lvl="8" algn="ctr" rtl="0">
              <a:spcBef>
                <a:spcPts val="0"/>
              </a:spcBef>
              <a:spcAft>
                <a:spcPts val="0"/>
              </a:spcAft>
              <a:buSzPts val="4400"/>
              <a:buNone/>
              <a:defRPr sz="5867"/>
            </a:lvl9pPr>
          </a:lstStyle>
          <a:p>
            <a:r>
              <a:t>xx%</a:t>
            </a:r>
          </a:p>
        </p:txBody>
      </p:sp>
      <p:sp>
        <p:nvSpPr>
          <p:cNvPr id="204" name="Google Shape;204;p16"/>
          <p:cNvSpPr txBox="1">
            <a:spLocks noGrp="1"/>
          </p:cNvSpPr>
          <p:nvPr>
            <p:ph type="subTitle" idx="6"/>
          </p:nvPr>
        </p:nvSpPr>
        <p:spPr>
          <a:xfrm>
            <a:off x="4598600" y="4854861"/>
            <a:ext cx="2994800" cy="62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grpSp>
        <p:nvGrpSpPr>
          <p:cNvPr id="205" name="Google Shape;205;p16"/>
          <p:cNvGrpSpPr/>
          <p:nvPr/>
        </p:nvGrpSpPr>
        <p:grpSpPr>
          <a:xfrm>
            <a:off x="950967" y="5939751"/>
            <a:ext cx="2520800" cy="385600"/>
            <a:chOff x="713225" y="4454813"/>
            <a:chExt cx="1890600" cy="289200"/>
          </a:xfrm>
        </p:grpSpPr>
        <p:cxnSp>
          <p:nvCxnSpPr>
            <p:cNvPr id="206" name="Google Shape;206;p16"/>
            <p:cNvCxnSpPr/>
            <p:nvPr/>
          </p:nvCxnSpPr>
          <p:spPr>
            <a:xfrm>
              <a:off x="713225" y="4599425"/>
              <a:ext cx="1890600" cy="0"/>
            </a:xfrm>
            <a:prstGeom prst="straightConnector1">
              <a:avLst/>
            </a:prstGeom>
            <a:noFill/>
            <a:ln w="19050" cap="flat" cmpd="sng">
              <a:solidFill>
                <a:schemeClr val="accent1"/>
              </a:solidFill>
              <a:prstDash val="solid"/>
              <a:round/>
              <a:headEnd type="none" w="med" len="med"/>
              <a:tailEnd type="none" w="med" len="med"/>
            </a:ln>
          </p:spPr>
        </p:cxnSp>
        <p:sp>
          <p:nvSpPr>
            <p:cNvPr id="207" name="Google Shape;207;p16"/>
            <p:cNvSpPr/>
            <p:nvPr/>
          </p:nvSpPr>
          <p:spPr>
            <a:xfrm rot="5400000">
              <a:off x="665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16"/>
            <p:cNvSpPr/>
            <p:nvPr/>
          </p:nvSpPr>
          <p:spPr>
            <a:xfrm rot="5400000">
              <a:off x="985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16"/>
            <p:cNvSpPr/>
            <p:nvPr/>
          </p:nvSpPr>
          <p:spPr>
            <a:xfrm rot="5400000">
              <a:off x="13059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10" name="Google Shape;210;p16"/>
          <p:cNvGrpSpPr/>
          <p:nvPr/>
        </p:nvGrpSpPr>
        <p:grpSpPr>
          <a:xfrm>
            <a:off x="10272284" y="-1929055"/>
            <a:ext cx="3849441" cy="3849384"/>
            <a:chOff x="-1157850" y="-1175191"/>
            <a:chExt cx="2325853" cy="2325818"/>
          </a:xfrm>
        </p:grpSpPr>
        <p:sp>
          <p:nvSpPr>
            <p:cNvPr id="211" name="Google Shape;211;p16"/>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16"/>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3" name="Google Shape;213;p16"/>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4" name="Google Shape;214;p16"/>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16"/>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16"/>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512931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217"/>
        <p:cNvGrpSpPr/>
        <p:nvPr/>
      </p:nvGrpSpPr>
      <p:grpSpPr>
        <a:xfrm>
          <a:off x="0" y="0"/>
          <a:ext cx="0" cy="0"/>
          <a:chOff x="0" y="0"/>
          <a:chExt cx="0" cy="0"/>
        </a:xfrm>
      </p:grpSpPr>
      <p:sp>
        <p:nvSpPr>
          <p:cNvPr id="218" name="Google Shape;218;p17"/>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cxnSp>
        <p:nvCxnSpPr>
          <p:cNvPr id="219" name="Google Shape;219;p17"/>
          <p:cNvCxnSpPr/>
          <p:nvPr/>
        </p:nvCxnSpPr>
        <p:spPr>
          <a:xfrm>
            <a:off x="6112633" y="6132567"/>
            <a:ext cx="5067200" cy="0"/>
          </a:xfrm>
          <a:prstGeom prst="straightConnector1">
            <a:avLst/>
          </a:prstGeom>
          <a:noFill/>
          <a:ln w="19050" cap="flat" cmpd="sng">
            <a:solidFill>
              <a:schemeClr val="accent1"/>
            </a:solidFill>
            <a:prstDash val="solid"/>
            <a:round/>
            <a:headEnd type="none" w="med" len="med"/>
            <a:tailEnd type="none" w="med" len="med"/>
          </a:ln>
        </p:spPr>
      </p:cxnSp>
      <p:sp>
        <p:nvSpPr>
          <p:cNvPr id="220" name="Google Shape;220;p17"/>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17"/>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17"/>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256138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223"/>
        <p:cNvGrpSpPr/>
        <p:nvPr/>
      </p:nvGrpSpPr>
      <p:grpSpPr>
        <a:xfrm>
          <a:off x="0" y="0"/>
          <a:ext cx="0" cy="0"/>
          <a:chOff x="0" y="0"/>
          <a:chExt cx="0" cy="0"/>
        </a:xfrm>
      </p:grpSpPr>
      <p:sp>
        <p:nvSpPr>
          <p:cNvPr id="224" name="Google Shape;224;p18"/>
          <p:cNvSpPr txBox="1">
            <a:spLocks noGrp="1"/>
          </p:cNvSpPr>
          <p:nvPr>
            <p:ph type="title"/>
          </p:nvPr>
        </p:nvSpPr>
        <p:spPr>
          <a:xfrm>
            <a:off x="2669133" y="1767028"/>
            <a:ext cx="6853600" cy="1947200"/>
          </a:xfrm>
          <a:prstGeom prst="rect">
            <a:avLst/>
          </a:prstGeom>
        </p:spPr>
        <p:txBody>
          <a:bodyPr spcFirstLastPara="1" wrap="square" lIns="91425" tIns="91425" rIns="91425" bIns="91425" anchor="ctr" anchorCtr="0">
            <a:noAutofit/>
          </a:bodyPr>
          <a:lstStyle>
            <a:lvl1pPr lvl="0" rtl="0">
              <a:spcBef>
                <a:spcPts val="0"/>
              </a:spcBef>
              <a:spcAft>
                <a:spcPts val="0"/>
              </a:spcAft>
              <a:buSzPts val="7000"/>
              <a:buNone/>
              <a:defRPr sz="14666"/>
            </a:lvl1pPr>
            <a:lvl2pPr lvl="1" rtl="0">
              <a:spcBef>
                <a:spcPts val="0"/>
              </a:spcBef>
              <a:spcAft>
                <a:spcPts val="0"/>
              </a:spcAft>
              <a:buSzPts val="7000"/>
              <a:buNone/>
              <a:defRPr sz="9333"/>
            </a:lvl2pPr>
            <a:lvl3pPr lvl="2" rtl="0">
              <a:spcBef>
                <a:spcPts val="0"/>
              </a:spcBef>
              <a:spcAft>
                <a:spcPts val="0"/>
              </a:spcAft>
              <a:buSzPts val="7000"/>
              <a:buNone/>
              <a:defRPr sz="9333"/>
            </a:lvl3pPr>
            <a:lvl4pPr lvl="3" rtl="0">
              <a:spcBef>
                <a:spcPts val="0"/>
              </a:spcBef>
              <a:spcAft>
                <a:spcPts val="0"/>
              </a:spcAft>
              <a:buSzPts val="7000"/>
              <a:buNone/>
              <a:defRPr sz="9333"/>
            </a:lvl4pPr>
            <a:lvl5pPr lvl="4" rtl="0">
              <a:spcBef>
                <a:spcPts val="0"/>
              </a:spcBef>
              <a:spcAft>
                <a:spcPts val="0"/>
              </a:spcAft>
              <a:buSzPts val="7000"/>
              <a:buNone/>
              <a:defRPr sz="9333"/>
            </a:lvl5pPr>
            <a:lvl6pPr lvl="5" rtl="0">
              <a:spcBef>
                <a:spcPts val="0"/>
              </a:spcBef>
              <a:spcAft>
                <a:spcPts val="0"/>
              </a:spcAft>
              <a:buSzPts val="7000"/>
              <a:buNone/>
              <a:defRPr sz="9333"/>
            </a:lvl6pPr>
            <a:lvl7pPr lvl="6" rtl="0">
              <a:spcBef>
                <a:spcPts val="0"/>
              </a:spcBef>
              <a:spcAft>
                <a:spcPts val="0"/>
              </a:spcAft>
              <a:buSzPts val="7000"/>
              <a:buNone/>
              <a:defRPr sz="9333"/>
            </a:lvl7pPr>
            <a:lvl8pPr lvl="7" rtl="0">
              <a:spcBef>
                <a:spcPts val="0"/>
              </a:spcBef>
              <a:spcAft>
                <a:spcPts val="0"/>
              </a:spcAft>
              <a:buSzPts val="7000"/>
              <a:buNone/>
              <a:defRPr sz="9333"/>
            </a:lvl8pPr>
            <a:lvl9pPr lvl="8" rtl="0">
              <a:spcBef>
                <a:spcPts val="0"/>
              </a:spcBef>
              <a:spcAft>
                <a:spcPts val="0"/>
              </a:spcAft>
              <a:buSzPts val="7000"/>
              <a:buNone/>
              <a:defRPr sz="9333"/>
            </a:lvl9pPr>
          </a:lstStyle>
          <a:p>
            <a:r>
              <a:rPr lang="en-US"/>
              <a:t>Click to edit Master title style</a:t>
            </a:r>
            <a:endParaRPr/>
          </a:p>
        </p:txBody>
      </p:sp>
      <p:sp>
        <p:nvSpPr>
          <p:cNvPr id="225" name="Google Shape;225;p18"/>
          <p:cNvSpPr txBox="1">
            <a:spLocks noGrp="1"/>
          </p:cNvSpPr>
          <p:nvPr>
            <p:ph type="subTitle" idx="1"/>
          </p:nvPr>
        </p:nvSpPr>
        <p:spPr>
          <a:xfrm>
            <a:off x="3501133" y="3683961"/>
            <a:ext cx="5189600" cy="138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grpSp>
        <p:nvGrpSpPr>
          <p:cNvPr id="226" name="Google Shape;226;p18"/>
          <p:cNvGrpSpPr/>
          <p:nvPr/>
        </p:nvGrpSpPr>
        <p:grpSpPr>
          <a:xfrm>
            <a:off x="10275014" y="-1871745"/>
            <a:ext cx="3849441" cy="3849384"/>
            <a:chOff x="-1157850" y="-1175191"/>
            <a:chExt cx="2325853" cy="2325818"/>
          </a:xfrm>
        </p:grpSpPr>
        <p:sp>
          <p:nvSpPr>
            <p:cNvPr id="227" name="Google Shape;227;p18"/>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18"/>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18"/>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18"/>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18"/>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18"/>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3" name="Google Shape;233;p18"/>
          <p:cNvGrpSpPr/>
          <p:nvPr/>
        </p:nvGrpSpPr>
        <p:grpSpPr>
          <a:xfrm>
            <a:off x="-2222117" y="4635916"/>
            <a:ext cx="4444239" cy="4444173"/>
            <a:chOff x="-7538424" y="-1175191"/>
            <a:chExt cx="2325853" cy="2325818"/>
          </a:xfrm>
        </p:grpSpPr>
        <p:sp>
          <p:nvSpPr>
            <p:cNvPr id="234" name="Google Shape;234;p18"/>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18"/>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18"/>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18"/>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18"/>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18"/>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0" name="Google Shape;240;p18"/>
          <p:cNvGrpSpPr/>
          <p:nvPr/>
        </p:nvGrpSpPr>
        <p:grpSpPr>
          <a:xfrm>
            <a:off x="950967" y="526517"/>
            <a:ext cx="6472000" cy="385600"/>
            <a:chOff x="713225" y="394888"/>
            <a:chExt cx="4854000" cy="289200"/>
          </a:xfrm>
        </p:grpSpPr>
        <p:cxnSp>
          <p:nvCxnSpPr>
            <p:cNvPr id="241" name="Google Shape;241;p18"/>
            <p:cNvCxnSpPr/>
            <p:nvPr/>
          </p:nvCxnSpPr>
          <p:spPr>
            <a:xfrm>
              <a:off x="713225" y="539500"/>
              <a:ext cx="4854000" cy="0"/>
            </a:xfrm>
            <a:prstGeom prst="straightConnector1">
              <a:avLst/>
            </a:prstGeom>
            <a:noFill/>
            <a:ln w="19050" cap="flat" cmpd="sng">
              <a:solidFill>
                <a:schemeClr val="accent1"/>
              </a:solidFill>
              <a:prstDash val="solid"/>
              <a:round/>
              <a:headEnd type="none" w="med" len="med"/>
              <a:tailEnd type="none" w="med" len="med"/>
            </a:ln>
          </p:spPr>
        </p:cxnSp>
        <p:sp>
          <p:nvSpPr>
            <p:cNvPr id="242" name="Google Shape;242;p18"/>
            <p:cNvSpPr/>
            <p:nvPr/>
          </p:nvSpPr>
          <p:spPr>
            <a:xfrm rot="5400000">
              <a:off x="660575" y="4475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18"/>
            <p:cNvSpPr/>
            <p:nvPr/>
          </p:nvSpPr>
          <p:spPr>
            <a:xfrm rot="5400000">
              <a:off x="980850" y="4475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18"/>
            <p:cNvSpPr/>
            <p:nvPr/>
          </p:nvSpPr>
          <p:spPr>
            <a:xfrm rot="5400000">
              <a:off x="1301125" y="4475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5" name="Google Shape;245;p18"/>
          <p:cNvGrpSpPr/>
          <p:nvPr/>
        </p:nvGrpSpPr>
        <p:grpSpPr>
          <a:xfrm>
            <a:off x="4711300" y="5939751"/>
            <a:ext cx="6468533" cy="385600"/>
            <a:chOff x="3533475" y="4454813"/>
            <a:chExt cx="4851400" cy="289200"/>
          </a:xfrm>
        </p:grpSpPr>
        <p:cxnSp>
          <p:nvCxnSpPr>
            <p:cNvPr id="246" name="Google Shape;246;p18"/>
            <p:cNvCxnSpPr/>
            <p:nvPr/>
          </p:nvCxnSpPr>
          <p:spPr>
            <a:xfrm>
              <a:off x="3533475" y="4599425"/>
              <a:ext cx="4851300" cy="0"/>
            </a:xfrm>
            <a:prstGeom prst="straightConnector1">
              <a:avLst/>
            </a:prstGeom>
            <a:noFill/>
            <a:ln w="19050" cap="flat" cmpd="sng">
              <a:solidFill>
                <a:schemeClr val="accent1"/>
              </a:solidFill>
              <a:prstDash val="solid"/>
              <a:round/>
              <a:headEnd type="none" w="med" len="med"/>
              <a:tailEnd type="none" w="med" len="med"/>
            </a:ln>
          </p:spPr>
        </p:cxnSp>
        <p:sp>
          <p:nvSpPr>
            <p:cNvPr id="247" name="Google Shape;247;p18"/>
            <p:cNvSpPr/>
            <p:nvPr/>
          </p:nvSpPr>
          <p:spPr>
            <a:xfrm rot="5400000">
              <a:off x="75077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18"/>
            <p:cNvSpPr/>
            <p:nvPr/>
          </p:nvSpPr>
          <p:spPr>
            <a:xfrm rot="5400000">
              <a:off x="78280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18"/>
            <p:cNvSpPr/>
            <p:nvPr/>
          </p:nvSpPr>
          <p:spPr>
            <a:xfrm rot="5400000">
              <a:off x="81483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41113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250"/>
        <p:cNvGrpSpPr/>
        <p:nvPr/>
      </p:nvGrpSpPr>
      <p:grpSpPr>
        <a:xfrm>
          <a:off x="0" y="0"/>
          <a:ext cx="0" cy="0"/>
          <a:chOff x="0" y="0"/>
          <a:chExt cx="0" cy="0"/>
        </a:xfrm>
      </p:grpSpPr>
      <p:sp>
        <p:nvSpPr>
          <p:cNvPr id="251" name="Google Shape;251;p19"/>
          <p:cNvSpPr txBox="1">
            <a:spLocks noGrp="1"/>
          </p:cNvSpPr>
          <p:nvPr>
            <p:ph type="title"/>
          </p:nvPr>
        </p:nvSpPr>
        <p:spPr>
          <a:xfrm>
            <a:off x="6209733" y="1460767"/>
            <a:ext cx="5082400" cy="19084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3600"/>
              <a:buNone/>
              <a:defRPr/>
            </a:lvl1pPr>
            <a:lvl2pPr lvl="1" rtl="0">
              <a:lnSpc>
                <a:spcPct val="90000"/>
              </a:lnSpc>
              <a:spcBef>
                <a:spcPts val="0"/>
              </a:spcBef>
              <a:spcAft>
                <a:spcPts val="0"/>
              </a:spcAft>
              <a:buSzPts val="3600"/>
              <a:buNone/>
              <a:defRPr/>
            </a:lvl2pPr>
            <a:lvl3pPr lvl="2" rtl="0">
              <a:lnSpc>
                <a:spcPct val="90000"/>
              </a:lnSpc>
              <a:spcBef>
                <a:spcPts val="0"/>
              </a:spcBef>
              <a:spcAft>
                <a:spcPts val="0"/>
              </a:spcAft>
              <a:buSzPts val="3600"/>
              <a:buNone/>
              <a:defRPr/>
            </a:lvl3pPr>
            <a:lvl4pPr lvl="3" rtl="0">
              <a:lnSpc>
                <a:spcPct val="90000"/>
              </a:lnSpc>
              <a:spcBef>
                <a:spcPts val="0"/>
              </a:spcBef>
              <a:spcAft>
                <a:spcPts val="0"/>
              </a:spcAft>
              <a:buSzPts val="3600"/>
              <a:buNone/>
              <a:defRPr/>
            </a:lvl4pPr>
            <a:lvl5pPr lvl="4" rtl="0">
              <a:lnSpc>
                <a:spcPct val="90000"/>
              </a:lnSpc>
              <a:spcBef>
                <a:spcPts val="0"/>
              </a:spcBef>
              <a:spcAft>
                <a:spcPts val="0"/>
              </a:spcAft>
              <a:buSzPts val="3600"/>
              <a:buNone/>
              <a:defRPr/>
            </a:lvl5pPr>
            <a:lvl6pPr lvl="5" rtl="0">
              <a:lnSpc>
                <a:spcPct val="90000"/>
              </a:lnSpc>
              <a:spcBef>
                <a:spcPts val="0"/>
              </a:spcBef>
              <a:spcAft>
                <a:spcPts val="0"/>
              </a:spcAft>
              <a:buSzPts val="3600"/>
              <a:buNone/>
              <a:defRPr/>
            </a:lvl6pPr>
            <a:lvl7pPr lvl="6" rtl="0">
              <a:lnSpc>
                <a:spcPct val="90000"/>
              </a:lnSpc>
              <a:spcBef>
                <a:spcPts val="0"/>
              </a:spcBef>
              <a:spcAft>
                <a:spcPts val="0"/>
              </a:spcAft>
              <a:buSzPts val="3600"/>
              <a:buNone/>
              <a:defRPr/>
            </a:lvl7pPr>
            <a:lvl8pPr lvl="7" rtl="0">
              <a:lnSpc>
                <a:spcPct val="90000"/>
              </a:lnSpc>
              <a:spcBef>
                <a:spcPts val="0"/>
              </a:spcBef>
              <a:spcAft>
                <a:spcPts val="0"/>
              </a:spcAft>
              <a:buSzPts val="3600"/>
              <a:buNone/>
              <a:defRPr/>
            </a:lvl8pPr>
            <a:lvl9pPr lvl="8" rtl="0">
              <a:lnSpc>
                <a:spcPct val="90000"/>
              </a:lnSpc>
              <a:spcBef>
                <a:spcPts val="0"/>
              </a:spcBef>
              <a:spcAft>
                <a:spcPts val="0"/>
              </a:spcAft>
              <a:buSzPts val="3600"/>
              <a:buNone/>
              <a:defRPr/>
            </a:lvl9pPr>
          </a:lstStyle>
          <a:p>
            <a:r>
              <a:rPr lang="en-US"/>
              <a:t>Click to edit Master title style</a:t>
            </a:r>
            <a:endParaRPr/>
          </a:p>
        </p:txBody>
      </p:sp>
      <p:sp>
        <p:nvSpPr>
          <p:cNvPr id="252" name="Google Shape;252;p19"/>
          <p:cNvSpPr txBox="1">
            <a:spLocks noGrp="1"/>
          </p:cNvSpPr>
          <p:nvPr>
            <p:ph type="subTitle" idx="1"/>
          </p:nvPr>
        </p:nvSpPr>
        <p:spPr>
          <a:xfrm>
            <a:off x="6440733" y="3616333"/>
            <a:ext cx="4620400" cy="168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cxnSp>
        <p:nvCxnSpPr>
          <p:cNvPr id="253" name="Google Shape;253;p19"/>
          <p:cNvCxnSpPr/>
          <p:nvPr/>
        </p:nvCxnSpPr>
        <p:spPr>
          <a:xfrm>
            <a:off x="-566967" y="6132567"/>
            <a:ext cx="11746800" cy="0"/>
          </a:xfrm>
          <a:prstGeom prst="straightConnector1">
            <a:avLst/>
          </a:prstGeom>
          <a:noFill/>
          <a:ln w="19050" cap="flat" cmpd="sng">
            <a:solidFill>
              <a:schemeClr val="accent1"/>
            </a:solidFill>
            <a:prstDash val="solid"/>
            <a:round/>
            <a:headEnd type="none" w="med" len="med"/>
            <a:tailEnd type="none" w="med" len="med"/>
          </a:ln>
        </p:spPr>
      </p:cxnSp>
      <p:sp>
        <p:nvSpPr>
          <p:cNvPr id="254" name="Google Shape;254;p19"/>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5" name="Google Shape;255;p19"/>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6" name="Google Shape;256;p19"/>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3485329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257"/>
        <p:cNvGrpSpPr/>
        <p:nvPr/>
      </p:nvGrpSpPr>
      <p:grpSpPr>
        <a:xfrm>
          <a:off x="0" y="0"/>
          <a:ext cx="0" cy="0"/>
          <a:chOff x="0" y="0"/>
          <a:chExt cx="0" cy="0"/>
        </a:xfrm>
      </p:grpSpPr>
      <p:sp>
        <p:nvSpPr>
          <p:cNvPr id="258" name="Google Shape;258;p20"/>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59" name="Google Shape;259;p20"/>
          <p:cNvSpPr txBox="1">
            <a:spLocks noGrp="1"/>
          </p:cNvSpPr>
          <p:nvPr>
            <p:ph type="body" idx="1"/>
          </p:nvPr>
        </p:nvSpPr>
        <p:spPr>
          <a:xfrm>
            <a:off x="3442400" y="2254167"/>
            <a:ext cx="5307200" cy="29812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pPr lvl="0"/>
            <a:r>
              <a:rPr lang="en-US"/>
              <a:t>Click to edit Master text styles</a:t>
            </a:r>
          </a:p>
        </p:txBody>
      </p:sp>
      <p:sp>
        <p:nvSpPr>
          <p:cNvPr id="260" name="Google Shape;260;p20"/>
          <p:cNvSpPr/>
          <p:nvPr/>
        </p:nvSpPr>
        <p:spPr>
          <a:xfrm rot="5400000">
            <a:off x="10168967" y="55965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261" name="Google Shape;261;p20"/>
          <p:cNvCxnSpPr>
            <a:stCxn id="260" idx="2"/>
          </p:cNvCxnSpPr>
          <p:nvPr/>
        </p:nvCxnSpPr>
        <p:spPr>
          <a:xfrm rot="10800000">
            <a:off x="-644633" y="6132567"/>
            <a:ext cx="10813600" cy="0"/>
          </a:xfrm>
          <a:prstGeom prst="straightConnector1">
            <a:avLst/>
          </a:prstGeom>
          <a:noFill/>
          <a:ln w="19050" cap="flat" cmpd="sng">
            <a:solidFill>
              <a:schemeClr val="accent1"/>
            </a:solidFill>
            <a:prstDash val="solid"/>
            <a:round/>
            <a:headEnd type="none" w="med" len="med"/>
            <a:tailEnd type="none" w="med" len="med"/>
          </a:ln>
        </p:spPr>
      </p:cxnSp>
      <p:grpSp>
        <p:nvGrpSpPr>
          <p:cNvPr id="262" name="Google Shape;262;p20"/>
          <p:cNvGrpSpPr/>
          <p:nvPr/>
        </p:nvGrpSpPr>
        <p:grpSpPr>
          <a:xfrm>
            <a:off x="758167" y="-387667"/>
            <a:ext cx="385600" cy="5391600"/>
            <a:chOff x="568625" y="-290750"/>
            <a:chExt cx="289200" cy="4043700"/>
          </a:xfrm>
        </p:grpSpPr>
        <p:cxnSp>
          <p:nvCxnSpPr>
            <p:cNvPr id="263" name="Google Shape;263;p20"/>
            <p:cNvCxnSpPr/>
            <p:nvPr/>
          </p:nvCxnSpPr>
          <p:spPr>
            <a:xfrm>
              <a:off x="713225" y="-290750"/>
              <a:ext cx="0" cy="4043700"/>
            </a:xfrm>
            <a:prstGeom prst="straightConnector1">
              <a:avLst/>
            </a:prstGeom>
            <a:noFill/>
            <a:ln w="19050" cap="flat" cmpd="sng">
              <a:solidFill>
                <a:schemeClr val="accent1"/>
              </a:solidFill>
              <a:prstDash val="solid"/>
              <a:round/>
              <a:headEnd type="none" w="med" len="med"/>
              <a:tailEnd type="none" w="med" len="med"/>
            </a:ln>
          </p:spPr>
        </p:cxnSp>
        <p:sp>
          <p:nvSpPr>
            <p:cNvPr id="264" name="Google Shape;264;p20"/>
            <p:cNvSpPr/>
            <p:nvPr/>
          </p:nvSpPr>
          <p:spPr>
            <a:xfrm rot="10800000">
              <a:off x="568625" y="23591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5" name="Google Shape;265;p20"/>
            <p:cNvSpPr/>
            <p:nvPr/>
          </p:nvSpPr>
          <p:spPr>
            <a:xfrm rot="10800000">
              <a:off x="568625" y="26794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6" name="Google Shape;266;p20"/>
            <p:cNvSpPr/>
            <p:nvPr/>
          </p:nvSpPr>
          <p:spPr>
            <a:xfrm rot="10800000">
              <a:off x="568625" y="299971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829616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ext 3">
  <p:cSld name="Title and text 3">
    <p:spTree>
      <p:nvGrpSpPr>
        <p:cNvPr id="1" name="Shape 267"/>
        <p:cNvGrpSpPr/>
        <p:nvPr/>
      </p:nvGrpSpPr>
      <p:grpSpPr>
        <a:xfrm>
          <a:off x="0" y="0"/>
          <a:ext cx="0" cy="0"/>
          <a:chOff x="0" y="0"/>
          <a:chExt cx="0" cy="0"/>
        </a:xfrm>
      </p:grpSpPr>
      <p:sp>
        <p:nvSpPr>
          <p:cNvPr id="268" name="Google Shape;268;p21"/>
          <p:cNvSpPr txBox="1">
            <a:spLocks noGrp="1"/>
          </p:cNvSpPr>
          <p:nvPr>
            <p:ph type="title"/>
          </p:nvPr>
        </p:nvSpPr>
        <p:spPr>
          <a:xfrm>
            <a:off x="6096167" y="2345284"/>
            <a:ext cx="51448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69" name="Google Shape;269;p21"/>
          <p:cNvSpPr txBox="1">
            <a:spLocks noGrp="1"/>
          </p:cNvSpPr>
          <p:nvPr>
            <p:ph type="subTitle" idx="1"/>
          </p:nvPr>
        </p:nvSpPr>
        <p:spPr>
          <a:xfrm>
            <a:off x="6096167" y="3184867"/>
            <a:ext cx="5144800" cy="159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grpSp>
        <p:nvGrpSpPr>
          <p:cNvPr id="270" name="Google Shape;270;p21"/>
          <p:cNvGrpSpPr/>
          <p:nvPr/>
        </p:nvGrpSpPr>
        <p:grpSpPr>
          <a:xfrm>
            <a:off x="10275014" y="-1871745"/>
            <a:ext cx="3849441" cy="3849384"/>
            <a:chOff x="-1157850" y="-1175191"/>
            <a:chExt cx="2325853" cy="2325818"/>
          </a:xfrm>
        </p:grpSpPr>
        <p:sp>
          <p:nvSpPr>
            <p:cNvPr id="271" name="Google Shape;271;p21"/>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2" name="Google Shape;272;p21"/>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3" name="Google Shape;273;p21"/>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4" name="Google Shape;274;p21"/>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5" name="Google Shape;275;p21"/>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6" name="Google Shape;276;p21"/>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77" name="Google Shape;277;p21"/>
          <p:cNvGrpSpPr/>
          <p:nvPr/>
        </p:nvGrpSpPr>
        <p:grpSpPr>
          <a:xfrm>
            <a:off x="-1024600" y="5939751"/>
            <a:ext cx="5877600" cy="385600"/>
            <a:chOff x="-768450" y="4454813"/>
            <a:chExt cx="4408200" cy="289200"/>
          </a:xfrm>
        </p:grpSpPr>
        <p:cxnSp>
          <p:nvCxnSpPr>
            <p:cNvPr id="278" name="Google Shape;278;p21"/>
            <p:cNvCxnSpPr>
              <a:stCxn id="279" idx="0"/>
            </p:cNvCxnSpPr>
            <p:nvPr/>
          </p:nvCxnSpPr>
          <p:spPr>
            <a:xfrm rot="10800000">
              <a:off x="-768450" y="4598088"/>
              <a:ext cx="4408200" cy="0"/>
            </a:xfrm>
            <a:prstGeom prst="straightConnector1">
              <a:avLst/>
            </a:prstGeom>
            <a:noFill/>
            <a:ln w="19050" cap="flat" cmpd="sng">
              <a:solidFill>
                <a:schemeClr val="accent1"/>
              </a:solidFill>
              <a:prstDash val="solid"/>
              <a:round/>
              <a:headEnd type="none" w="med" len="med"/>
              <a:tailEnd type="none" w="med" len="med"/>
            </a:ln>
          </p:spPr>
        </p:cxnSp>
        <p:sp>
          <p:nvSpPr>
            <p:cNvPr id="280" name="Google Shape;280;p21"/>
            <p:cNvSpPr/>
            <p:nvPr/>
          </p:nvSpPr>
          <p:spPr>
            <a:xfrm rot="5400000">
              <a:off x="2762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1" name="Google Shape;281;p21"/>
            <p:cNvSpPr/>
            <p:nvPr/>
          </p:nvSpPr>
          <p:spPr>
            <a:xfrm rot="5400000">
              <a:off x="30829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9" name="Google Shape;279;p21"/>
            <p:cNvSpPr/>
            <p:nvPr/>
          </p:nvSpPr>
          <p:spPr>
            <a:xfrm rot="5400000">
              <a:off x="34032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2" name="Google Shape;282;p21"/>
            <p:cNvSpPr/>
            <p:nvPr/>
          </p:nvSpPr>
          <p:spPr>
            <a:xfrm rot="5400000">
              <a:off x="6605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3" name="Google Shape;283;p21"/>
            <p:cNvSpPr/>
            <p:nvPr/>
          </p:nvSpPr>
          <p:spPr>
            <a:xfrm rot="5400000">
              <a:off x="9808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4" name="Google Shape;284;p21"/>
            <p:cNvSpPr/>
            <p:nvPr/>
          </p:nvSpPr>
          <p:spPr>
            <a:xfrm rot="5400000">
              <a:off x="13011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29081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0"/>
        <p:cNvGrpSpPr/>
        <p:nvPr/>
      </p:nvGrpSpPr>
      <p:grpSpPr>
        <a:xfrm>
          <a:off x="0" y="0"/>
          <a:ext cx="0" cy="0"/>
          <a:chOff x="0" y="0"/>
          <a:chExt cx="0" cy="0"/>
        </a:xfrm>
      </p:grpSpPr>
      <p:sp>
        <p:nvSpPr>
          <p:cNvPr id="31" name="Google Shape;31;p3"/>
          <p:cNvSpPr txBox="1">
            <a:spLocks noGrp="1"/>
          </p:cNvSpPr>
          <p:nvPr>
            <p:ph type="title"/>
          </p:nvPr>
        </p:nvSpPr>
        <p:spPr>
          <a:xfrm>
            <a:off x="3056600" y="3275967"/>
            <a:ext cx="6078800" cy="9080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r>
              <a:rPr lang="en-US"/>
              <a:t>Click to edit Master title style</a:t>
            </a:r>
            <a:endParaRPr/>
          </a:p>
        </p:txBody>
      </p:sp>
      <p:sp>
        <p:nvSpPr>
          <p:cNvPr id="32" name="Google Shape;32;p3"/>
          <p:cNvSpPr txBox="1">
            <a:spLocks noGrp="1"/>
          </p:cNvSpPr>
          <p:nvPr>
            <p:ph type="subTitle" idx="1"/>
          </p:nvPr>
        </p:nvSpPr>
        <p:spPr>
          <a:xfrm>
            <a:off x="4144200" y="4410633"/>
            <a:ext cx="3903600" cy="92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sp>
        <p:nvSpPr>
          <p:cNvPr id="33" name="Google Shape;33;p3"/>
          <p:cNvSpPr txBox="1">
            <a:spLocks noGrp="1"/>
          </p:cNvSpPr>
          <p:nvPr>
            <p:ph type="title" idx="2" hasCustomPrompt="1"/>
          </p:nvPr>
        </p:nvSpPr>
        <p:spPr>
          <a:xfrm>
            <a:off x="5355400" y="1481256"/>
            <a:ext cx="1481200" cy="14820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4800"/>
              <a:buNone/>
              <a:defRPr sz="6400"/>
            </a:lvl1pPr>
            <a:lvl2pPr lvl="1" algn="ctr" rtl="0">
              <a:spcBef>
                <a:spcPts val="0"/>
              </a:spcBef>
              <a:spcAft>
                <a:spcPts val="0"/>
              </a:spcAft>
              <a:buSzPts val="4800"/>
              <a:buNone/>
              <a:defRPr sz="6400"/>
            </a:lvl2pPr>
            <a:lvl3pPr lvl="2" algn="ctr" rtl="0">
              <a:spcBef>
                <a:spcPts val="0"/>
              </a:spcBef>
              <a:spcAft>
                <a:spcPts val="0"/>
              </a:spcAft>
              <a:buSzPts val="4800"/>
              <a:buNone/>
              <a:defRPr sz="6400"/>
            </a:lvl3pPr>
            <a:lvl4pPr lvl="3" algn="ctr" rtl="0">
              <a:spcBef>
                <a:spcPts val="0"/>
              </a:spcBef>
              <a:spcAft>
                <a:spcPts val="0"/>
              </a:spcAft>
              <a:buSzPts val="4800"/>
              <a:buNone/>
              <a:defRPr sz="6400"/>
            </a:lvl4pPr>
            <a:lvl5pPr lvl="4" algn="ctr" rtl="0">
              <a:spcBef>
                <a:spcPts val="0"/>
              </a:spcBef>
              <a:spcAft>
                <a:spcPts val="0"/>
              </a:spcAft>
              <a:buSzPts val="4800"/>
              <a:buNone/>
              <a:defRPr sz="6400"/>
            </a:lvl5pPr>
            <a:lvl6pPr lvl="5" algn="ctr" rtl="0">
              <a:spcBef>
                <a:spcPts val="0"/>
              </a:spcBef>
              <a:spcAft>
                <a:spcPts val="0"/>
              </a:spcAft>
              <a:buSzPts val="4800"/>
              <a:buNone/>
              <a:defRPr sz="6400"/>
            </a:lvl6pPr>
            <a:lvl7pPr lvl="6" algn="ctr" rtl="0">
              <a:spcBef>
                <a:spcPts val="0"/>
              </a:spcBef>
              <a:spcAft>
                <a:spcPts val="0"/>
              </a:spcAft>
              <a:buSzPts val="4800"/>
              <a:buNone/>
              <a:defRPr sz="6400"/>
            </a:lvl7pPr>
            <a:lvl8pPr lvl="7" algn="ctr" rtl="0">
              <a:spcBef>
                <a:spcPts val="0"/>
              </a:spcBef>
              <a:spcAft>
                <a:spcPts val="0"/>
              </a:spcAft>
              <a:buSzPts val="4800"/>
              <a:buNone/>
              <a:defRPr sz="6400"/>
            </a:lvl8pPr>
            <a:lvl9pPr lvl="8" algn="ctr" rtl="0">
              <a:spcBef>
                <a:spcPts val="0"/>
              </a:spcBef>
              <a:spcAft>
                <a:spcPts val="0"/>
              </a:spcAft>
              <a:buSzPts val="4800"/>
              <a:buNone/>
              <a:defRPr sz="6400"/>
            </a:lvl9pPr>
          </a:lstStyle>
          <a:p>
            <a:r>
              <a:t>xx%</a:t>
            </a:r>
          </a:p>
        </p:txBody>
      </p:sp>
      <p:grpSp>
        <p:nvGrpSpPr>
          <p:cNvPr id="34" name="Google Shape;34;p3"/>
          <p:cNvGrpSpPr/>
          <p:nvPr/>
        </p:nvGrpSpPr>
        <p:grpSpPr>
          <a:xfrm>
            <a:off x="761900" y="720818"/>
            <a:ext cx="3488467" cy="3310767"/>
            <a:chOff x="571425" y="540613"/>
            <a:chExt cx="2616350" cy="2483075"/>
          </a:xfrm>
        </p:grpSpPr>
        <p:sp>
          <p:nvSpPr>
            <p:cNvPr id="35" name="Google Shape;35;p3"/>
            <p:cNvSpPr/>
            <p:nvPr/>
          </p:nvSpPr>
          <p:spPr>
            <a:xfrm>
              <a:off x="717275" y="540613"/>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36" name="Google Shape;36;p3"/>
            <p:cNvSpPr/>
            <p:nvPr/>
          </p:nvSpPr>
          <p:spPr>
            <a:xfrm>
              <a:off x="583350" y="20104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 name="Google Shape;37;p3"/>
            <p:cNvSpPr/>
            <p:nvPr/>
          </p:nvSpPr>
          <p:spPr>
            <a:xfrm>
              <a:off x="583350" y="169020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 name="Google Shape;38;p3"/>
            <p:cNvSpPr/>
            <p:nvPr/>
          </p:nvSpPr>
          <p:spPr>
            <a:xfrm>
              <a:off x="571425" y="1369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9" name="Google Shape;39;p3"/>
          <p:cNvGrpSpPr/>
          <p:nvPr/>
        </p:nvGrpSpPr>
        <p:grpSpPr>
          <a:xfrm>
            <a:off x="9969883" y="4635916"/>
            <a:ext cx="4444239" cy="4444173"/>
            <a:chOff x="-1157850" y="-1175191"/>
            <a:chExt cx="2325853" cy="2325818"/>
          </a:xfrm>
        </p:grpSpPr>
        <p:sp>
          <p:nvSpPr>
            <p:cNvPr id="40" name="Google Shape;40;p3"/>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 name="Google Shape;41;p3"/>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3"/>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 name="Google Shape;43;p3"/>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 name="Google Shape;44;p3"/>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 name="Google Shape;45;p3"/>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4473732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285"/>
        <p:cNvGrpSpPr/>
        <p:nvPr/>
      </p:nvGrpSpPr>
      <p:grpSpPr>
        <a:xfrm>
          <a:off x="0" y="0"/>
          <a:ext cx="0" cy="0"/>
          <a:chOff x="0" y="0"/>
          <a:chExt cx="0" cy="0"/>
        </a:xfrm>
      </p:grpSpPr>
      <p:sp>
        <p:nvSpPr>
          <p:cNvPr id="286" name="Google Shape;286;p22"/>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87" name="Google Shape;287;p22"/>
          <p:cNvSpPr txBox="1">
            <a:spLocks noGrp="1"/>
          </p:cNvSpPr>
          <p:nvPr>
            <p:ph type="subTitle" idx="1"/>
          </p:nvPr>
        </p:nvSpPr>
        <p:spPr>
          <a:xfrm>
            <a:off x="4462033" y="2719300"/>
            <a:ext cx="48188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288" name="Google Shape;288;p22"/>
          <p:cNvSpPr txBox="1">
            <a:spLocks noGrp="1"/>
          </p:cNvSpPr>
          <p:nvPr>
            <p:ph type="subTitle" idx="2"/>
          </p:nvPr>
        </p:nvSpPr>
        <p:spPr>
          <a:xfrm>
            <a:off x="4462033" y="2238233"/>
            <a:ext cx="48188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289" name="Google Shape;289;p22"/>
          <p:cNvSpPr txBox="1">
            <a:spLocks noGrp="1"/>
          </p:cNvSpPr>
          <p:nvPr>
            <p:ph type="subTitle" idx="3"/>
          </p:nvPr>
        </p:nvSpPr>
        <p:spPr>
          <a:xfrm>
            <a:off x="4462033" y="4758900"/>
            <a:ext cx="48188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290" name="Google Shape;290;p22"/>
          <p:cNvSpPr txBox="1">
            <a:spLocks noGrp="1"/>
          </p:cNvSpPr>
          <p:nvPr>
            <p:ph type="subTitle" idx="4"/>
          </p:nvPr>
        </p:nvSpPr>
        <p:spPr>
          <a:xfrm>
            <a:off x="4462033" y="4277833"/>
            <a:ext cx="48188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291" name="Google Shape;291;p22"/>
          <p:cNvSpPr/>
          <p:nvPr/>
        </p:nvSpPr>
        <p:spPr>
          <a:xfrm rot="-5400000">
            <a:off x="959333" y="2830185"/>
            <a:ext cx="3294000" cy="3310767"/>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292" name="Google Shape;292;p22"/>
          <p:cNvSpPr/>
          <p:nvPr/>
        </p:nvSpPr>
        <p:spPr>
          <a:xfrm>
            <a:off x="758167" y="3692617"/>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3" name="Google Shape;293;p22"/>
          <p:cNvSpPr/>
          <p:nvPr/>
        </p:nvSpPr>
        <p:spPr>
          <a:xfrm>
            <a:off x="758167" y="3265584"/>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4" name="Google Shape;294;p22"/>
          <p:cNvSpPr/>
          <p:nvPr/>
        </p:nvSpPr>
        <p:spPr>
          <a:xfrm>
            <a:off x="758167" y="28385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5270512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295"/>
        <p:cNvGrpSpPr/>
        <p:nvPr/>
      </p:nvGrpSpPr>
      <p:grpSpPr>
        <a:xfrm>
          <a:off x="0" y="0"/>
          <a:ext cx="0" cy="0"/>
          <a:chOff x="0" y="0"/>
          <a:chExt cx="0" cy="0"/>
        </a:xfrm>
      </p:grpSpPr>
      <p:sp>
        <p:nvSpPr>
          <p:cNvPr id="296" name="Google Shape;296;p23"/>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97" name="Google Shape;297;p23"/>
          <p:cNvSpPr txBox="1">
            <a:spLocks noGrp="1"/>
          </p:cNvSpPr>
          <p:nvPr>
            <p:ph type="subTitle" idx="1"/>
          </p:nvPr>
        </p:nvSpPr>
        <p:spPr>
          <a:xfrm>
            <a:off x="1507200" y="1771800"/>
            <a:ext cx="9177600" cy="53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98" name="Google Shape;298;p23"/>
          <p:cNvSpPr txBox="1">
            <a:spLocks noGrp="1"/>
          </p:cNvSpPr>
          <p:nvPr>
            <p:ph type="body" idx="2"/>
          </p:nvPr>
        </p:nvSpPr>
        <p:spPr>
          <a:xfrm>
            <a:off x="1507000" y="2305400"/>
            <a:ext cx="4588800" cy="31400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pPr lvl="0"/>
            <a:r>
              <a:rPr lang="en-US"/>
              <a:t>Click to edit Master text styles</a:t>
            </a:r>
          </a:p>
        </p:txBody>
      </p:sp>
      <p:sp>
        <p:nvSpPr>
          <p:cNvPr id="299" name="Google Shape;299;p23"/>
          <p:cNvSpPr txBox="1">
            <a:spLocks noGrp="1"/>
          </p:cNvSpPr>
          <p:nvPr>
            <p:ph type="body" idx="3"/>
          </p:nvPr>
        </p:nvSpPr>
        <p:spPr>
          <a:xfrm>
            <a:off x="6095800" y="2305400"/>
            <a:ext cx="4588800" cy="31400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pPr lvl="0"/>
            <a:r>
              <a:rPr lang="en-US"/>
              <a:t>Click to edit Master text styles</a:t>
            </a:r>
          </a:p>
        </p:txBody>
      </p:sp>
      <p:grpSp>
        <p:nvGrpSpPr>
          <p:cNvPr id="300" name="Google Shape;300;p23"/>
          <p:cNvGrpSpPr/>
          <p:nvPr/>
        </p:nvGrpSpPr>
        <p:grpSpPr>
          <a:xfrm>
            <a:off x="-1934581" y="-1929055"/>
            <a:ext cx="3849441" cy="3849384"/>
            <a:chOff x="-1157850" y="-1175191"/>
            <a:chExt cx="2325853" cy="2325818"/>
          </a:xfrm>
        </p:grpSpPr>
        <p:sp>
          <p:nvSpPr>
            <p:cNvPr id="301" name="Google Shape;301;p23"/>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 name="Google Shape;302;p23"/>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 name="Google Shape;303;p23"/>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 name="Google Shape;304;p23"/>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5" name="Google Shape;305;p23"/>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6" name="Google Shape;306;p23"/>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7" name="Google Shape;307;p23"/>
          <p:cNvGrpSpPr/>
          <p:nvPr/>
        </p:nvGrpSpPr>
        <p:grpSpPr>
          <a:xfrm>
            <a:off x="9969883" y="4635916"/>
            <a:ext cx="4444239" cy="4444173"/>
            <a:chOff x="-1157850" y="-1175191"/>
            <a:chExt cx="2325853" cy="2325818"/>
          </a:xfrm>
        </p:grpSpPr>
        <p:sp>
          <p:nvSpPr>
            <p:cNvPr id="308" name="Google Shape;308;p23"/>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9" name="Google Shape;309;p23"/>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0" name="Google Shape;310;p23"/>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23"/>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2" name="Google Shape;312;p23"/>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3" name="Google Shape;313;p23"/>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968928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314"/>
        <p:cNvGrpSpPr/>
        <p:nvPr/>
      </p:nvGrpSpPr>
      <p:grpSpPr>
        <a:xfrm>
          <a:off x="0" y="0"/>
          <a:ext cx="0" cy="0"/>
          <a:chOff x="0" y="0"/>
          <a:chExt cx="0" cy="0"/>
        </a:xfrm>
      </p:grpSpPr>
      <p:sp>
        <p:nvSpPr>
          <p:cNvPr id="315" name="Google Shape;315;p24"/>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Font typeface="Bodoni Moda"/>
              <a:buNone/>
              <a:defRPr>
                <a:latin typeface="Bodoni Moda"/>
                <a:ea typeface="Bodoni Moda"/>
                <a:cs typeface="Bodoni Moda"/>
                <a:sym typeface="Bodoni Moda"/>
              </a:defRPr>
            </a:lvl1pPr>
            <a:lvl2pPr lvl="1">
              <a:spcBef>
                <a:spcPts val="0"/>
              </a:spcBef>
              <a:spcAft>
                <a:spcPts val="0"/>
              </a:spcAft>
              <a:buSzPts val="3600"/>
              <a:buFont typeface="Bodoni Moda"/>
              <a:buNone/>
              <a:defRPr>
                <a:latin typeface="Bodoni Moda"/>
                <a:ea typeface="Bodoni Moda"/>
                <a:cs typeface="Bodoni Moda"/>
                <a:sym typeface="Bodoni Moda"/>
              </a:defRPr>
            </a:lvl2pPr>
            <a:lvl3pPr lvl="2">
              <a:spcBef>
                <a:spcPts val="0"/>
              </a:spcBef>
              <a:spcAft>
                <a:spcPts val="0"/>
              </a:spcAft>
              <a:buSzPts val="3600"/>
              <a:buFont typeface="Bodoni Moda"/>
              <a:buNone/>
              <a:defRPr>
                <a:latin typeface="Bodoni Moda"/>
                <a:ea typeface="Bodoni Moda"/>
                <a:cs typeface="Bodoni Moda"/>
                <a:sym typeface="Bodoni Moda"/>
              </a:defRPr>
            </a:lvl3pPr>
            <a:lvl4pPr lvl="3">
              <a:spcBef>
                <a:spcPts val="0"/>
              </a:spcBef>
              <a:spcAft>
                <a:spcPts val="0"/>
              </a:spcAft>
              <a:buSzPts val="3600"/>
              <a:buFont typeface="Bodoni Moda"/>
              <a:buNone/>
              <a:defRPr>
                <a:latin typeface="Bodoni Moda"/>
                <a:ea typeface="Bodoni Moda"/>
                <a:cs typeface="Bodoni Moda"/>
                <a:sym typeface="Bodoni Moda"/>
              </a:defRPr>
            </a:lvl4pPr>
            <a:lvl5pPr lvl="4">
              <a:spcBef>
                <a:spcPts val="0"/>
              </a:spcBef>
              <a:spcAft>
                <a:spcPts val="0"/>
              </a:spcAft>
              <a:buSzPts val="3600"/>
              <a:buFont typeface="Bodoni Moda"/>
              <a:buNone/>
              <a:defRPr>
                <a:latin typeface="Bodoni Moda"/>
                <a:ea typeface="Bodoni Moda"/>
                <a:cs typeface="Bodoni Moda"/>
                <a:sym typeface="Bodoni Moda"/>
              </a:defRPr>
            </a:lvl5pPr>
            <a:lvl6pPr lvl="5">
              <a:spcBef>
                <a:spcPts val="0"/>
              </a:spcBef>
              <a:spcAft>
                <a:spcPts val="0"/>
              </a:spcAft>
              <a:buSzPts val="3600"/>
              <a:buFont typeface="Bodoni Moda"/>
              <a:buNone/>
              <a:defRPr>
                <a:latin typeface="Bodoni Moda"/>
                <a:ea typeface="Bodoni Moda"/>
                <a:cs typeface="Bodoni Moda"/>
                <a:sym typeface="Bodoni Moda"/>
              </a:defRPr>
            </a:lvl6pPr>
            <a:lvl7pPr lvl="6">
              <a:spcBef>
                <a:spcPts val="0"/>
              </a:spcBef>
              <a:spcAft>
                <a:spcPts val="0"/>
              </a:spcAft>
              <a:buSzPts val="3600"/>
              <a:buFont typeface="Bodoni Moda"/>
              <a:buNone/>
              <a:defRPr>
                <a:latin typeface="Bodoni Moda"/>
                <a:ea typeface="Bodoni Moda"/>
                <a:cs typeface="Bodoni Moda"/>
                <a:sym typeface="Bodoni Moda"/>
              </a:defRPr>
            </a:lvl7pPr>
            <a:lvl8pPr lvl="7">
              <a:spcBef>
                <a:spcPts val="0"/>
              </a:spcBef>
              <a:spcAft>
                <a:spcPts val="0"/>
              </a:spcAft>
              <a:buSzPts val="3600"/>
              <a:buFont typeface="Bodoni Moda"/>
              <a:buNone/>
              <a:defRPr>
                <a:latin typeface="Bodoni Moda"/>
                <a:ea typeface="Bodoni Moda"/>
                <a:cs typeface="Bodoni Moda"/>
                <a:sym typeface="Bodoni Moda"/>
              </a:defRPr>
            </a:lvl8pPr>
            <a:lvl9pPr lvl="8">
              <a:spcBef>
                <a:spcPts val="0"/>
              </a:spcBef>
              <a:spcAft>
                <a:spcPts val="0"/>
              </a:spcAft>
              <a:buSzPts val="3600"/>
              <a:buFont typeface="Bodoni Moda"/>
              <a:buNone/>
              <a:defRPr>
                <a:latin typeface="Bodoni Moda"/>
                <a:ea typeface="Bodoni Moda"/>
                <a:cs typeface="Bodoni Moda"/>
                <a:sym typeface="Bodoni Moda"/>
              </a:defRPr>
            </a:lvl9pPr>
          </a:lstStyle>
          <a:p>
            <a:r>
              <a:rPr lang="en-US"/>
              <a:t>Click to edit Master title style</a:t>
            </a:r>
            <a:endParaRPr/>
          </a:p>
        </p:txBody>
      </p:sp>
      <p:sp>
        <p:nvSpPr>
          <p:cNvPr id="316" name="Google Shape;316;p24"/>
          <p:cNvSpPr txBox="1">
            <a:spLocks noGrp="1"/>
          </p:cNvSpPr>
          <p:nvPr>
            <p:ph type="subTitle" idx="1"/>
          </p:nvPr>
        </p:nvSpPr>
        <p:spPr>
          <a:xfrm>
            <a:off x="1091600"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17" name="Google Shape;317;p24"/>
          <p:cNvSpPr txBox="1">
            <a:spLocks noGrp="1"/>
          </p:cNvSpPr>
          <p:nvPr>
            <p:ph type="subTitle" idx="2"/>
          </p:nvPr>
        </p:nvSpPr>
        <p:spPr>
          <a:xfrm>
            <a:off x="1091600" y="3565955"/>
            <a:ext cx="2895200" cy="58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18" name="Google Shape;318;p24"/>
          <p:cNvSpPr txBox="1">
            <a:spLocks noGrp="1"/>
          </p:cNvSpPr>
          <p:nvPr>
            <p:ph type="subTitle" idx="3"/>
          </p:nvPr>
        </p:nvSpPr>
        <p:spPr>
          <a:xfrm>
            <a:off x="8205200"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19" name="Google Shape;319;p24"/>
          <p:cNvSpPr txBox="1">
            <a:spLocks noGrp="1"/>
          </p:cNvSpPr>
          <p:nvPr>
            <p:ph type="subTitle" idx="4"/>
          </p:nvPr>
        </p:nvSpPr>
        <p:spPr>
          <a:xfrm>
            <a:off x="8205200" y="3565955"/>
            <a:ext cx="2895200" cy="58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20" name="Google Shape;320;p24"/>
          <p:cNvSpPr txBox="1">
            <a:spLocks noGrp="1"/>
          </p:cNvSpPr>
          <p:nvPr>
            <p:ph type="subTitle" idx="5"/>
          </p:nvPr>
        </p:nvSpPr>
        <p:spPr>
          <a:xfrm>
            <a:off x="4648400"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21" name="Google Shape;321;p24"/>
          <p:cNvSpPr txBox="1">
            <a:spLocks noGrp="1"/>
          </p:cNvSpPr>
          <p:nvPr>
            <p:ph type="subTitle" idx="6"/>
          </p:nvPr>
        </p:nvSpPr>
        <p:spPr>
          <a:xfrm>
            <a:off x="4648400" y="3565955"/>
            <a:ext cx="2895200" cy="58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22" name="Google Shape;322;p24"/>
          <p:cNvSpPr/>
          <p:nvPr/>
        </p:nvSpPr>
        <p:spPr>
          <a:xfrm rot="5400000">
            <a:off x="10763600" y="55965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323" name="Google Shape;323;p24"/>
          <p:cNvCxnSpPr>
            <a:stCxn id="322" idx="2"/>
          </p:cNvCxnSpPr>
          <p:nvPr/>
        </p:nvCxnSpPr>
        <p:spPr>
          <a:xfrm rot="10800000">
            <a:off x="-50000" y="6132567"/>
            <a:ext cx="10813600" cy="0"/>
          </a:xfrm>
          <a:prstGeom prst="straightConnector1">
            <a:avLst/>
          </a:prstGeom>
          <a:noFill/>
          <a:ln w="1905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691311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324"/>
        <p:cNvGrpSpPr/>
        <p:nvPr/>
      </p:nvGrpSpPr>
      <p:grpSpPr>
        <a:xfrm>
          <a:off x="0" y="0"/>
          <a:ext cx="0" cy="0"/>
          <a:chOff x="0" y="0"/>
          <a:chExt cx="0" cy="0"/>
        </a:xfrm>
      </p:grpSpPr>
      <p:sp>
        <p:nvSpPr>
          <p:cNvPr id="325" name="Google Shape;325;p25"/>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326" name="Google Shape;326;p25"/>
          <p:cNvSpPr txBox="1">
            <a:spLocks noGrp="1"/>
          </p:cNvSpPr>
          <p:nvPr>
            <p:ph type="subTitle" idx="1"/>
          </p:nvPr>
        </p:nvSpPr>
        <p:spPr>
          <a:xfrm>
            <a:off x="1805033" y="2438333"/>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27" name="Google Shape;327;p25"/>
          <p:cNvSpPr txBox="1">
            <a:spLocks noGrp="1"/>
          </p:cNvSpPr>
          <p:nvPr>
            <p:ph type="subTitle" idx="2"/>
          </p:nvPr>
        </p:nvSpPr>
        <p:spPr>
          <a:xfrm>
            <a:off x="1805033" y="1957267"/>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28" name="Google Shape;328;p25"/>
          <p:cNvSpPr txBox="1">
            <a:spLocks noGrp="1"/>
          </p:cNvSpPr>
          <p:nvPr>
            <p:ph type="subTitle" idx="3"/>
          </p:nvPr>
        </p:nvSpPr>
        <p:spPr>
          <a:xfrm>
            <a:off x="1805033" y="4474900"/>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29" name="Google Shape;329;p25"/>
          <p:cNvSpPr txBox="1">
            <a:spLocks noGrp="1"/>
          </p:cNvSpPr>
          <p:nvPr>
            <p:ph type="subTitle" idx="4"/>
          </p:nvPr>
        </p:nvSpPr>
        <p:spPr>
          <a:xfrm>
            <a:off x="1805033" y="3993833"/>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30" name="Google Shape;330;p25"/>
          <p:cNvSpPr txBox="1">
            <a:spLocks noGrp="1"/>
          </p:cNvSpPr>
          <p:nvPr>
            <p:ph type="subTitle" idx="5"/>
          </p:nvPr>
        </p:nvSpPr>
        <p:spPr>
          <a:xfrm>
            <a:off x="6454700" y="2438333"/>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31" name="Google Shape;331;p25"/>
          <p:cNvSpPr txBox="1">
            <a:spLocks noGrp="1"/>
          </p:cNvSpPr>
          <p:nvPr>
            <p:ph type="subTitle" idx="6"/>
          </p:nvPr>
        </p:nvSpPr>
        <p:spPr>
          <a:xfrm>
            <a:off x="6454700" y="1957267"/>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32" name="Google Shape;332;p25"/>
          <p:cNvSpPr txBox="1">
            <a:spLocks noGrp="1"/>
          </p:cNvSpPr>
          <p:nvPr>
            <p:ph type="subTitle" idx="7"/>
          </p:nvPr>
        </p:nvSpPr>
        <p:spPr>
          <a:xfrm>
            <a:off x="6454700" y="4474900"/>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33" name="Google Shape;333;p25"/>
          <p:cNvSpPr txBox="1">
            <a:spLocks noGrp="1"/>
          </p:cNvSpPr>
          <p:nvPr>
            <p:ph type="subTitle" idx="8"/>
          </p:nvPr>
        </p:nvSpPr>
        <p:spPr>
          <a:xfrm>
            <a:off x="6454700" y="3993833"/>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34" name="Google Shape;334;p25"/>
          <p:cNvSpPr/>
          <p:nvPr/>
        </p:nvSpPr>
        <p:spPr>
          <a:xfrm rot="10800000" flipH="1">
            <a:off x="414967" y="31260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335" name="Google Shape;335;p25"/>
          <p:cNvCxnSpPr>
            <a:stCxn id="334" idx="2"/>
          </p:cNvCxnSpPr>
          <p:nvPr/>
        </p:nvCxnSpPr>
        <p:spPr>
          <a:xfrm rot="10800000">
            <a:off x="950967" y="-350800"/>
            <a:ext cx="0" cy="3476800"/>
          </a:xfrm>
          <a:prstGeom prst="straightConnector1">
            <a:avLst/>
          </a:prstGeom>
          <a:noFill/>
          <a:ln w="19050" cap="flat" cmpd="sng">
            <a:solidFill>
              <a:schemeClr val="accent1"/>
            </a:solidFill>
            <a:prstDash val="solid"/>
            <a:round/>
            <a:headEnd type="none" w="med" len="med"/>
            <a:tailEnd type="none" w="med" len="med"/>
          </a:ln>
        </p:spPr>
      </p:cxnSp>
      <p:grpSp>
        <p:nvGrpSpPr>
          <p:cNvPr id="336" name="Google Shape;336;p25"/>
          <p:cNvGrpSpPr/>
          <p:nvPr/>
        </p:nvGrpSpPr>
        <p:grpSpPr>
          <a:xfrm>
            <a:off x="7930184" y="2838567"/>
            <a:ext cx="3503651" cy="3294000"/>
            <a:chOff x="5947638" y="2128925"/>
            <a:chExt cx="2627738" cy="2470500"/>
          </a:xfrm>
        </p:grpSpPr>
        <p:sp>
          <p:nvSpPr>
            <p:cNvPr id="337" name="Google Shape;337;p25"/>
            <p:cNvSpPr/>
            <p:nvPr/>
          </p:nvSpPr>
          <p:spPr>
            <a:xfrm rot="5400000" flipH="1">
              <a:off x="5953925" y="2122638"/>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338" name="Google Shape;338;p25"/>
            <p:cNvSpPr/>
            <p:nvPr/>
          </p:nvSpPr>
          <p:spPr>
            <a:xfrm flipH="1">
              <a:off x="8286175" y="2128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25"/>
            <p:cNvSpPr/>
            <p:nvPr/>
          </p:nvSpPr>
          <p:spPr>
            <a:xfrm flipH="1">
              <a:off x="8286175" y="27694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25"/>
            <p:cNvSpPr/>
            <p:nvPr/>
          </p:nvSpPr>
          <p:spPr>
            <a:xfrm flipH="1">
              <a:off x="8286175" y="244920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1078674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five columns">
  <p:cSld name="Title and five columns">
    <p:spTree>
      <p:nvGrpSpPr>
        <p:cNvPr id="1" name="Shape 341"/>
        <p:cNvGrpSpPr/>
        <p:nvPr/>
      </p:nvGrpSpPr>
      <p:grpSpPr>
        <a:xfrm>
          <a:off x="0" y="0"/>
          <a:ext cx="0" cy="0"/>
          <a:chOff x="0" y="0"/>
          <a:chExt cx="0" cy="0"/>
        </a:xfrm>
      </p:grpSpPr>
      <p:sp>
        <p:nvSpPr>
          <p:cNvPr id="342" name="Google Shape;342;p26"/>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343" name="Google Shape;343;p26"/>
          <p:cNvSpPr txBox="1">
            <a:spLocks noGrp="1"/>
          </p:cNvSpPr>
          <p:nvPr>
            <p:ph type="subTitle" idx="1"/>
          </p:nvPr>
        </p:nvSpPr>
        <p:spPr>
          <a:xfrm>
            <a:off x="1052567" y="4474900"/>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44" name="Google Shape;344;p26"/>
          <p:cNvSpPr txBox="1">
            <a:spLocks noGrp="1"/>
          </p:cNvSpPr>
          <p:nvPr>
            <p:ph type="subTitle" idx="2"/>
          </p:nvPr>
        </p:nvSpPr>
        <p:spPr>
          <a:xfrm>
            <a:off x="1052567" y="3993833"/>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45" name="Google Shape;345;p26"/>
          <p:cNvSpPr txBox="1">
            <a:spLocks noGrp="1"/>
          </p:cNvSpPr>
          <p:nvPr>
            <p:ph type="subTitle" idx="3"/>
          </p:nvPr>
        </p:nvSpPr>
        <p:spPr>
          <a:xfrm>
            <a:off x="2773441" y="2438333"/>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46" name="Google Shape;346;p26"/>
          <p:cNvSpPr txBox="1">
            <a:spLocks noGrp="1"/>
          </p:cNvSpPr>
          <p:nvPr>
            <p:ph type="subTitle" idx="4"/>
          </p:nvPr>
        </p:nvSpPr>
        <p:spPr>
          <a:xfrm>
            <a:off x="2773441" y="1957267"/>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47" name="Google Shape;347;p26"/>
          <p:cNvSpPr txBox="1">
            <a:spLocks noGrp="1"/>
          </p:cNvSpPr>
          <p:nvPr>
            <p:ph type="subTitle" idx="5"/>
          </p:nvPr>
        </p:nvSpPr>
        <p:spPr>
          <a:xfrm>
            <a:off x="7936067" y="4474900"/>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48" name="Google Shape;348;p26"/>
          <p:cNvSpPr txBox="1">
            <a:spLocks noGrp="1"/>
          </p:cNvSpPr>
          <p:nvPr>
            <p:ph type="subTitle" idx="6"/>
          </p:nvPr>
        </p:nvSpPr>
        <p:spPr>
          <a:xfrm>
            <a:off x="7936067" y="3993833"/>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49" name="Google Shape;349;p26"/>
          <p:cNvSpPr txBox="1">
            <a:spLocks noGrp="1"/>
          </p:cNvSpPr>
          <p:nvPr>
            <p:ph type="subTitle" idx="7"/>
          </p:nvPr>
        </p:nvSpPr>
        <p:spPr>
          <a:xfrm>
            <a:off x="4494317" y="4474900"/>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50" name="Google Shape;350;p26"/>
          <p:cNvSpPr txBox="1">
            <a:spLocks noGrp="1"/>
          </p:cNvSpPr>
          <p:nvPr>
            <p:ph type="subTitle" idx="8"/>
          </p:nvPr>
        </p:nvSpPr>
        <p:spPr>
          <a:xfrm>
            <a:off x="4494317" y="3993833"/>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51" name="Google Shape;351;p26"/>
          <p:cNvSpPr txBox="1">
            <a:spLocks noGrp="1"/>
          </p:cNvSpPr>
          <p:nvPr>
            <p:ph type="subTitle" idx="9"/>
          </p:nvPr>
        </p:nvSpPr>
        <p:spPr>
          <a:xfrm>
            <a:off x="6215192" y="2438333"/>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52" name="Google Shape;352;p26"/>
          <p:cNvSpPr txBox="1">
            <a:spLocks noGrp="1"/>
          </p:cNvSpPr>
          <p:nvPr>
            <p:ph type="subTitle" idx="13"/>
          </p:nvPr>
        </p:nvSpPr>
        <p:spPr>
          <a:xfrm>
            <a:off x="6215192" y="1957267"/>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53" name="Google Shape;353;p26"/>
          <p:cNvSpPr/>
          <p:nvPr/>
        </p:nvSpPr>
        <p:spPr>
          <a:xfrm rot="10800000">
            <a:off x="414967" y="21053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354" name="Google Shape;354;p26"/>
          <p:cNvCxnSpPr>
            <a:stCxn id="353" idx="2"/>
          </p:cNvCxnSpPr>
          <p:nvPr/>
        </p:nvCxnSpPr>
        <p:spPr>
          <a:xfrm rot="10800000">
            <a:off x="950967" y="-387833"/>
            <a:ext cx="0" cy="2493200"/>
          </a:xfrm>
          <a:prstGeom prst="straightConnector1">
            <a:avLst/>
          </a:prstGeom>
          <a:noFill/>
          <a:ln w="19050" cap="flat" cmpd="sng">
            <a:solidFill>
              <a:schemeClr val="accent1"/>
            </a:solidFill>
            <a:prstDash val="solid"/>
            <a:round/>
            <a:headEnd type="none" w="med" len="med"/>
            <a:tailEnd type="none" w="med" len="med"/>
          </a:ln>
        </p:spPr>
      </p:cxnSp>
      <p:cxnSp>
        <p:nvCxnSpPr>
          <p:cNvPr id="355" name="Google Shape;355;p26"/>
          <p:cNvCxnSpPr/>
          <p:nvPr/>
        </p:nvCxnSpPr>
        <p:spPr>
          <a:xfrm>
            <a:off x="6112633" y="6132567"/>
            <a:ext cx="5067200" cy="0"/>
          </a:xfrm>
          <a:prstGeom prst="straightConnector1">
            <a:avLst/>
          </a:prstGeom>
          <a:noFill/>
          <a:ln w="19050" cap="flat" cmpd="sng">
            <a:solidFill>
              <a:schemeClr val="accent1"/>
            </a:solidFill>
            <a:prstDash val="solid"/>
            <a:round/>
            <a:headEnd type="none" w="med" len="med"/>
            <a:tailEnd type="none" w="med" len="med"/>
          </a:ln>
        </p:spPr>
      </p:cxnSp>
      <p:sp>
        <p:nvSpPr>
          <p:cNvPr id="356" name="Google Shape;356;p26"/>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7" name="Google Shape;357;p26"/>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8" name="Google Shape;358;p26"/>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3925273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359"/>
        <p:cNvGrpSpPr/>
        <p:nvPr/>
      </p:nvGrpSpPr>
      <p:grpSpPr>
        <a:xfrm>
          <a:off x="0" y="0"/>
          <a:ext cx="0" cy="0"/>
          <a:chOff x="0" y="0"/>
          <a:chExt cx="0" cy="0"/>
        </a:xfrm>
      </p:grpSpPr>
      <p:sp>
        <p:nvSpPr>
          <p:cNvPr id="360" name="Google Shape;360;p27"/>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361" name="Google Shape;361;p27"/>
          <p:cNvSpPr txBox="1">
            <a:spLocks noGrp="1"/>
          </p:cNvSpPr>
          <p:nvPr>
            <p:ph type="subTitle" idx="1"/>
          </p:nvPr>
        </p:nvSpPr>
        <p:spPr>
          <a:xfrm>
            <a:off x="1052567" y="4474900"/>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2" name="Google Shape;362;p27"/>
          <p:cNvSpPr txBox="1">
            <a:spLocks noGrp="1"/>
          </p:cNvSpPr>
          <p:nvPr>
            <p:ph type="subTitle" idx="2"/>
          </p:nvPr>
        </p:nvSpPr>
        <p:spPr>
          <a:xfrm>
            <a:off x="1052567" y="3993833"/>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3" name="Google Shape;363;p27"/>
          <p:cNvSpPr txBox="1">
            <a:spLocks noGrp="1"/>
          </p:cNvSpPr>
          <p:nvPr>
            <p:ph type="subTitle" idx="3"/>
          </p:nvPr>
        </p:nvSpPr>
        <p:spPr>
          <a:xfrm>
            <a:off x="1052567" y="2438333"/>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4" name="Google Shape;364;p27"/>
          <p:cNvSpPr txBox="1">
            <a:spLocks noGrp="1"/>
          </p:cNvSpPr>
          <p:nvPr>
            <p:ph type="subTitle" idx="4"/>
          </p:nvPr>
        </p:nvSpPr>
        <p:spPr>
          <a:xfrm>
            <a:off x="1052567" y="1957267"/>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5" name="Google Shape;365;p27"/>
          <p:cNvSpPr txBox="1">
            <a:spLocks noGrp="1"/>
          </p:cNvSpPr>
          <p:nvPr>
            <p:ph type="subTitle" idx="5"/>
          </p:nvPr>
        </p:nvSpPr>
        <p:spPr>
          <a:xfrm>
            <a:off x="8059667" y="4474900"/>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6" name="Google Shape;366;p27"/>
          <p:cNvSpPr txBox="1">
            <a:spLocks noGrp="1"/>
          </p:cNvSpPr>
          <p:nvPr>
            <p:ph type="subTitle" idx="6"/>
          </p:nvPr>
        </p:nvSpPr>
        <p:spPr>
          <a:xfrm>
            <a:off x="8059667" y="3993833"/>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7" name="Google Shape;367;p27"/>
          <p:cNvSpPr txBox="1">
            <a:spLocks noGrp="1"/>
          </p:cNvSpPr>
          <p:nvPr>
            <p:ph type="subTitle" idx="7"/>
          </p:nvPr>
        </p:nvSpPr>
        <p:spPr>
          <a:xfrm>
            <a:off x="8059667" y="2438333"/>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8" name="Google Shape;368;p27"/>
          <p:cNvSpPr txBox="1">
            <a:spLocks noGrp="1"/>
          </p:cNvSpPr>
          <p:nvPr>
            <p:ph type="subTitle" idx="8"/>
          </p:nvPr>
        </p:nvSpPr>
        <p:spPr>
          <a:xfrm>
            <a:off x="8059667" y="1957267"/>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9" name="Google Shape;369;p27"/>
          <p:cNvSpPr txBox="1">
            <a:spLocks noGrp="1"/>
          </p:cNvSpPr>
          <p:nvPr>
            <p:ph type="subTitle" idx="9"/>
          </p:nvPr>
        </p:nvSpPr>
        <p:spPr>
          <a:xfrm>
            <a:off x="4556117" y="4474900"/>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70" name="Google Shape;370;p27"/>
          <p:cNvSpPr txBox="1">
            <a:spLocks noGrp="1"/>
          </p:cNvSpPr>
          <p:nvPr>
            <p:ph type="subTitle" idx="13"/>
          </p:nvPr>
        </p:nvSpPr>
        <p:spPr>
          <a:xfrm>
            <a:off x="4556117" y="3993833"/>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71" name="Google Shape;371;p27"/>
          <p:cNvSpPr txBox="1">
            <a:spLocks noGrp="1"/>
          </p:cNvSpPr>
          <p:nvPr>
            <p:ph type="subTitle" idx="14"/>
          </p:nvPr>
        </p:nvSpPr>
        <p:spPr>
          <a:xfrm>
            <a:off x="4556117" y="2438333"/>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72" name="Google Shape;372;p27"/>
          <p:cNvSpPr txBox="1">
            <a:spLocks noGrp="1"/>
          </p:cNvSpPr>
          <p:nvPr>
            <p:ph type="subTitle" idx="15"/>
          </p:nvPr>
        </p:nvSpPr>
        <p:spPr>
          <a:xfrm>
            <a:off x="4556117" y="1957267"/>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grpSp>
        <p:nvGrpSpPr>
          <p:cNvPr id="373" name="Google Shape;373;p27"/>
          <p:cNvGrpSpPr/>
          <p:nvPr/>
        </p:nvGrpSpPr>
        <p:grpSpPr>
          <a:xfrm>
            <a:off x="-1934581" y="-1929055"/>
            <a:ext cx="3849441" cy="3849384"/>
            <a:chOff x="-1157850" y="-1175191"/>
            <a:chExt cx="2325853" cy="2325818"/>
          </a:xfrm>
        </p:grpSpPr>
        <p:sp>
          <p:nvSpPr>
            <p:cNvPr id="374" name="Google Shape;374;p27"/>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5" name="Google Shape;375;p27"/>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6" name="Google Shape;376;p27"/>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7" name="Google Shape;377;p27"/>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8" name="Google Shape;378;p27"/>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9" name="Google Shape;379;p27"/>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80" name="Google Shape;380;p27"/>
          <p:cNvGrpSpPr/>
          <p:nvPr/>
        </p:nvGrpSpPr>
        <p:grpSpPr>
          <a:xfrm>
            <a:off x="3833400" y="5939751"/>
            <a:ext cx="7407600" cy="385600"/>
            <a:chOff x="2875050" y="4454813"/>
            <a:chExt cx="5555700" cy="289200"/>
          </a:xfrm>
        </p:grpSpPr>
        <p:cxnSp>
          <p:nvCxnSpPr>
            <p:cNvPr id="381" name="Google Shape;381;p27"/>
            <p:cNvCxnSpPr/>
            <p:nvPr/>
          </p:nvCxnSpPr>
          <p:spPr>
            <a:xfrm>
              <a:off x="2875050" y="4599425"/>
              <a:ext cx="5555700" cy="0"/>
            </a:xfrm>
            <a:prstGeom prst="straightConnector1">
              <a:avLst/>
            </a:prstGeom>
            <a:noFill/>
            <a:ln w="19050" cap="flat" cmpd="sng">
              <a:solidFill>
                <a:schemeClr val="accent1"/>
              </a:solidFill>
              <a:prstDash val="solid"/>
              <a:round/>
              <a:headEnd type="none" w="med" len="med"/>
              <a:tailEnd type="none" w="med" len="med"/>
            </a:ln>
          </p:spPr>
        </p:cxnSp>
        <p:sp>
          <p:nvSpPr>
            <p:cNvPr id="382" name="Google Shape;382;p27"/>
            <p:cNvSpPr/>
            <p:nvPr/>
          </p:nvSpPr>
          <p:spPr>
            <a:xfrm rot="5400000">
              <a:off x="75536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27"/>
            <p:cNvSpPr/>
            <p:nvPr/>
          </p:nvSpPr>
          <p:spPr>
            <a:xfrm rot="5400000">
              <a:off x="78739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27"/>
            <p:cNvSpPr/>
            <p:nvPr/>
          </p:nvSpPr>
          <p:spPr>
            <a:xfrm rot="5400000">
              <a:off x="81941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5" name="Google Shape;385;p27"/>
            <p:cNvSpPr/>
            <p:nvPr/>
          </p:nvSpPr>
          <p:spPr>
            <a:xfrm rot="5400000">
              <a:off x="50216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6" name="Google Shape;386;p27"/>
            <p:cNvSpPr/>
            <p:nvPr/>
          </p:nvSpPr>
          <p:spPr>
            <a:xfrm rot="5400000">
              <a:off x="53418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27"/>
            <p:cNvSpPr/>
            <p:nvPr/>
          </p:nvSpPr>
          <p:spPr>
            <a:xfrm rot="5400000">
              <a:off x="56621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553570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388"/>
        <p:cNvGrpSpPr/>
        <p:nvPr/>
      </p:nvGrpSpPr>
      <p:grpSpPr>
        <a:xfrm>
          <a:off x="0" y="0"/>
          <a:ext cx="0" cy="0"/>
          <a:chOff x="0" y="0"/>
          <a:chExt cx="0" cy="0"/>
        </a:xfrm>
      </p:grpSpPr>
      <p:sp>
        <p:nvSpPr>
          <p:cNvPr id="389" name="Google Shape;389;p28"/>
          <p:cNvSpPr txBox="1">
            <a:spLocks noGrp="1"/>
          </p:cNvSpPr>
          <p:nvPr>
            <p:ph type="title"/>
          </p:nvPr>
        </p:nvSpPr>
        <p:spPr>
          <a:xfrm>
            <a:off x="3505600" y="997667"/>
            <a:ext cx="5180800" cy="1382800"/>
          </a:xfrm>
          <a:prstGeom prst="rect">
            <a:avLst/>
          </a:prstGeom>
        </p:spPr>
        <p:txBody>
          <a:bodyPr spcFirstLastPara="1" wrap="square" lIns="91425" tIns="91425" rIns="91425" bIns="91425" anchor="t" anchorCtr="0">
            <a:noAutofit/>
          </a:bodyPr>
          <a:lstStyle>
            <a:lvl1pPr lvl="0">
              <a:spcBef>
                <a:spcPts val="0"/>
              </a:spcBef>
              <a:spcAft>
                <a:spcPts val="0"/>
              </a:spcAft>
              <a:buSzPts val="6000"/>
              <a:buNone/>
              <a:defRPr sz="8000"/>
            </a:lvl1pPr>
            <a:lvl2pPr lvl="1">
              <a:spcBef>
                <a:spcPts val="0"/>
              </a:spcBef>
              <a:spcAft>
                <a:spcPts val="0"/>
              </a:spcAft>
              <a:buSzPts val="6000"/>
              <a:buNone/>
              <a:defRPr sz="8000"/>
            </a:lvl2pPr>
            <a:lvl3pPr lvl="2">
              <a:spcBef>
                <a:spcPts val="0"/>
              </a:spcBef>
              <a:spcAft>
                <a:spcPts val="0"/>
              </a:spcAft>
              <a:buSzPts val="6000"/>
              <a:buNone/>
              <a:defRPr sz="8000"/>
            </a:lvl3pPr>
            <a:lvl4pPr lvl="3">
              <a:spcBef>
                <a:spcPts val="0"/>
              </a:spcBef>
              <a:spcAft>
                <a:spcPts val="0"/>
              </a:spcAft>
              <a:buSzPts val="6000"/>
              <a:buNone/>
              <a:defRPr sz="8000"/>
            </a:lvl4pPr>
            <a:lvl5pPr lvl="4">
              <a:spcBef>
                <a:spcPts val="0"/>
              </a:spcBef>
              <a:spcAft>
                <a:spcPts val="0"/>
              </a:spcAft>
              <a:buSzPts val="6000"/>
              <a:buNone/>
              <a:defRPr sz="8000"/>
            </a:lvl5pPr>
            <a:lvl6pPr lvl="5">
              <a:spcBef>
                <a:spcPts val="0"/>
              </a:spcBef>
              <a:spcAft>
                <a:spcPts val="0"/>
              </a:spcAft>
              <a:buSzPts val="6000"/>
              <a:buNone/>
              <a:defRPr sz="8000"/>
            </a:lvl6pPr>
            <a:lvl7pPr lvl="6">
              <a:spcBef>
                <a:spcPts val="0"/>
              </a:spcBef>
              <a:spcAft>
                <a:spcPts val="0"/>
              </a:spcAft>
              <a:buSzPts val="6000"/>
              <a:buNone/>
              <a:defRPr sz="8000"/>
            </a:lvl7pPr>
            <a:lvl8pPr lvl="7">
              <a:spcBef>
                <a:spcPts val="0"/>
              </a:spcBef>
              <a:spcAft>
                <a:spcPts val="0"/>
              </a:spcAft>
              <a:buSzPts val="6000"/>
              <a:buNone/>
              <a:defRPr sz="8000"/>
            </a:lvl8pPr>
            <a:lvl9pPr lvl="8">
              <a:spcBef>
                <a:spcPts val="0"/>
              </a:spcBef>
              <a:spcAft>
                <a:spcPts val="0"/>
              </a:spcAft>
              <a:buSzPts val="6000"/>
              <a:buNone/>
              <a:defRPr sz="8000"/>
            </a:lvl9pPr>
          </a:lstStyle>
          <a:p>
            <a:r>
              <a:rPr lang="en-US"/>
              <a:t>Click to edit Master title style</a:t>
            </a:r>
            <a:endParaRPr/>
          </a:p>
        </p:txBody>
      </p:sp>
      <p:sp>
        <p:nvSpPr>
          <p:cNvPr id="390" name="Google Shape;390;p28"/>
          <p:cNvSpPr txBox="1"/>
          <p:nvPr/>
        </p:nvSpPr>
        <p:spPr>
          <a:xfrm>
            <a:off x="3505600" y="4634505"/>
            <a:ext cx="5180800" cy="824000"/>
          </a:xfrm>
          <a:prstGeom prst="rect">
            <a:avLst/>
          </a:prstGeom>
          <a:noFill/>
          <a:ln>
            <a:noFill/>
          </a:ln>
        </p:spPr>
        <p:txBody>
          <a:bodyPr spcFirstLastPara="1" wrap="square" lIns="172700" tIns="172700" rIns="172700" bIns="172700" anchor="ctr" anchorCtr="0">
            <a:noAutofit/>
          </a:bodyPr>
          <a:lstStyle/>
          <a:p>
            <a:pPr marL="0" lvl="0" indent="0" algn="ctr" rtl="0">
              <a:lnSpc>
                <a:spcPct val="100000"/>
              </a:lnSpc>
              <a:spcBef>
                <a:spcPts val="0"/>
              </a:spcBef>
              <a:spcAft>
                <a:spcPts val="0"/>
              </a:spcAft>
              <a:buSzPts val="1018"/>
              <a:buNone/>
            </a:pPr>
            <a:r>
              <a:rPr lang="en" sz="1600">
                <a:solidFill>
                  <a:schemeClr val="dk1"/>
                </a:solidFill>
                <a:latin typeface="Faustina"/>
                <a:ea typeface="Faustina"/>
                <a:cs typeface="Faustina"/>
                <a:sym typeface="Faustina"/>
              </a:rPr>
              <a:t>Credits: This presentation template was created by </a:t>
            </a:r>
            <a:r>
              <a:rPr lang="en" sz="1600" b="1">
                <a:solidFill>
                  <a:schemeClr val="dk2"/>
                </a:solidFill>
                <a:uFill>
                  <a:noFill/>
                </a:uFill>
                <a:latin typeface="Faustina"/>
                <a:ea typeface="Faustina"/>
                <a:cs typeface="Faustina"/>
                <a:sym typeface="Faustina"/>
                <a:hlinkClick r:id="rId2">
                  <a:extLst>
                    <a:ext uri="{A12FA001-AC4F-418D-AE19-62706E023703}">
                      <ahyp:hlinkClr xmlns:ahyp="http://schemas.microsoft.com/office/drawing/2018/hyperlinkcolor" val="tx"/>
                    </a:ext>
                  </a:extLst>
                </a:hlinkClick>
              </a:rPr>
              <a:t>Slidesgo</a:t>
            </a:r>
            <a:r>
              <a:rPr lang="en" sz="1600">
                <a:solidFill>
                  <a:schemeClr val="dk1"/>
                </a:solidFill>
                <a:latin typeface="Faustina"/>
                <a:ea typeface="Faustina"/>
                <a:cs typeface="Faustina"/>
                <a:sym typeface="Faustina"/>
              </a:rPr>
              <a:t>, including icons by </a:t>
            </a:r>
            <a:r>
              <a:rPr lang="en" sz="1600" b="1">
                <a:solidFill>
                  <a:schemeClr val="dk2"/>
                </a:solidFill>
                <a:uFill>
                  <a:noFill/>
                </a:uFill>
                <a:latin typeface="Faustina"/>
                <a:ea typeface="Faustina"/>
                <a:cs typeface="Faustina"/>
                <a:sym typeface="Faustina"/>
                <a:hlinkClick r:id="rId3">
                  <a:extLst>
                    <a:ext uri="{A12FA001-AC4F-418D-AE19-62706E023703}">
                      <ahyp:hlinkClr xmlns:ahyp="http://schemas.microsoft.com/office/drawing/2018/hyperlinkcolor" val="tx"/>
                    </a:ext>
                  </a:extLst>
                </a:hlinkClick>
              </a:rPr>
              <a:t>Flaticon</a:t>
            </a:r>
            <a:r>
              <a:rPr lang="en" sz="1600">
                <a:solidFill>
                  <a:schemeClr val="dk1"/>
                </a:solidFill>
                <a:latin typeface="Faustina"/>
                <a:ea typeface="Faustina"/>
                <a:cs typeface="Faustina"/>
                <a:sym typeface="Faustina"/>
              </a:rPr>
              <a:t>, and infographics &amp; images by </a:t>
            </a:r>
            <a:r>
              <a:rPr lang="en" sz="1600" b="1">
                <a:solidFill>
                  <a:schemeClr val="dk2"/>
                </a:solidFill>
                <a:uFill>
                  <a:noFill/>
                </a:uFill>
                <a:latin typeface="Faustina"/>
                <a:ea typeface="Faustina"/>
                <a:cs typeface="Faustina"/>
                <a:sym typeface="Faustina"/>
                <a:hlinkClick r:id="rId4">
                  <a:extLst>
                    <a:ext uri="{A12FA001-AC4F-418D-AE19-62706E023703}">
                      <ahyp:hlinkClr xmlns:ahyp="http://schemas.microsoft.com/office/drawing/2018/hyperlinkcolor" val="tx"/>
                    </a:ext>
                  </a:extLst>
                </a:hlinkClick>
              </a:rPr>
              <a:t>Freepik</a:t>
            </a:r>
            <a:endParaRPr sz="1600">
              <a:solidFill>
                <a:schemeClr val="dk1"/>
              </a:solidFill>
              <a:latin typeface="Faustina"/>
              <a:ea typeface="Faustina"/>
              <a:cs typeface="Faustina"/>
              <a:sym typeface="Faustina"/>
            </a:endParaRPr>
          </a:p>
        </p:txBody>
      </p:sp>
      <p:sp>
        <p:nvSpPr>
          <p:cNvPr id="391" name="Google Shape;391;p28"/>
          <p:cNvSpPr txBox="1">
            <a:spLocks noGrp="1"/>
          </p:cNvSpPr>
          <p:nvPr>
            <p:ph type="subTitle" idx="1"/>
          </p:nvPr>
        </p:nvSpPr>
        <p:spPr>
          <a:xfrm>
            <a:off x="3505600" y="3377833"/>
            <a:ext cx="5180800" cy="117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1pPr>
            <a:lvl2pPr lvl="1"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2pPr>
            <a:lvl3pPr lvl="2"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3pPr>
            <a:lvl4pPr lvl="3"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4pPr>
            <a:lvl5pPr lvl="4"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5pPr>
            <a:lvl6pPr lvl="5"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6pPr>
            <a:lvl7pPr lvl="6"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7pPr>
            <a:lvl8pPr lvl="7"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8pPr>
            <a:lvl9pPr lvl="8"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9pPr>
          </a:lstStyle>
          <a:p>
            <a:r>
              <a:rPr lang="en-US"/>
              <a:t>Click to edit Master subtitle style</a:t>
            </a:r>
            <a:endParaRPr/>
          </a:p>
        </p:txBody>
      </p:sp>
      <p:sp>
        <p:nvSpPr>
          <p:cNvPr id="392" name="Google Shape;392;p28"/>
          <p:cNvSpPr txBox="1">
            <a:spLocks noGrp="1"/>
          </p:cNvSpPr>
          <p:nvPr>
            <p:ph type="subTitle" idx="2"/>
          </p:nvPr>
        </p:nvSpPr>
        <p:spPr>
          <a:xfrm>
            <a:off x="3505600" y="5545199"/>
            <a:ext cx="5180800" cy="3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1pPr>
            <a:lvl2pPr lvl="1"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2pPr>
            <a:lvl3pPr lvl="2"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3pPr>
            <a:lvl4pPr lvl="3"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4pPr>
            <a:lvl5pPr lvl="4"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5pPr>
            <a:lvl6pPr lvl="5"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6pPr>
            <a:lvl7pPr lvl="6"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7pPr>
            <a:lvl8pPr lvl="7"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8pPr>
            <a:lvl9pPr lvl="8"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9pPr>
          </a:lstStyle>
          <a:p>
            <a:r>
              <a:rPr lang="en-US"/>
              <a:t>Click to edit Master subtitle style</a:t>
            </a:r>
            <a:endParaRPr/>
          </a:p>
        </p:txBody>
      </p:sp>
      <p:grpSp>
        <p:nvGrpSpPr>
          <p:cNvPr id="393" name="Google Shape;393;p28"/>
          <p:cNvGrpSpPr/>
          <p:nvPr/>
        </p:nvGrpSpPr>
        <p:grpSpPr>
          <a:xfrm>
            <a:off x="-2222117" y="4635916"/>
            <a:ext cx="4444239" cy="4444173"/>
            <a:chOff x="-7538424" y="-1175191"/>
            <a:chExt cx="2325853" cy="2325818"/>
          </a:xfrm>
        </p:grpSpPr>
        <p:sp>
          <p:nvSpPr>
            <p:cNvPr id="394" name="Google Shape;394;p28"/>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28"/>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28"/>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28"/>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28"/>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9" name="Google Shape;399;p28"/>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00" name="Google Shape;400;p28"/>
          <p:cNvGrpSpPr/>
          <p:nvPr/>
        </p:nvGrpSpPr>
        <p:grpSpPr>
          <a:xfrm>
            <a:off x="9969883" y="4635916"/>
            <a:ext cx="4444239" cy="4444173"/>
            <a:chOff x="-1157850" y="-1175191"/>
            <a:chExt cx="2325853" cy="2325818"/>
          </a:xfrm>
        </p:grpSpPr>
        <p:sp>
          <p:nvSpPr>
            <p:cNvPr id="401" name="Google Shape;401;p28"/>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2" name="Google Shape;402;p28"/>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28"/>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4" name="Google Shape;404;p28"/>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5" name="Google Shape;405;p28"/>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6" name="Google Shape;406;p28"/>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07" name="Google Shape;407;p28"/>
          <p:cNvSpPr/>
          <p:nvPr/>
        </p:nvSpPr>
        <p:spPr>
          <a:xfrm rot="10800000">
            <a:off x="1310000" y="29437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408" name="Google Shape;408;p28"/>
          <p:cNvCxnSpPr>
            <a:stCxn id="407" idx="2"/>
          </p:cNvCxnSpPr>
          <p:nvPr/>
        </p:nvCxnSpPr>
        <p:spPr>
          <a:xfrm rot="10800000">
            <a:off x="1846000" y="-19900"/>
            <a:ext cx="0" cy="2963600"/>
          </a:xfrm>
          <a:prstGeom prst="straightConnector1">
            <a:avLst/>
          </a:prstGeom>
          <a:noFill/>
          <a:ln w="19050" cap="flat" cmpd="sng">
            <a:solidFill>
              <a:schemeClr val="accent1"/>
            </a:solidFill>
            <a:prstDash val="solid"/>
            <a:round/>
            <a:headEnd type="none" w="med" len="med"/>
            <a:tailEnd type="none" w="med" len="med"/>
          </a:ln>
        </p:spPr>
      </p:cxnSp>
      <p:grpSp>
        <p:nvGrpSpPr>
          <p:cNvPr id="409" name="Google Shape;409;p28"/>
          <p:cNvGrpSpPr/>
          <p:nvPr/>
        </p:nvGrpSpPr>
        <p:grpSpPr>
          <a:xfrm>
            <a:off x="7930984" y="719334"/>
            <a:ext cx="3511600" cy="3296351"/>
            <a:chOff x="5948238" y="539500"/>
            <a:chExt cx="2633700" cy="2472263"/>
          </a:xfrm>
        </p:grpSpPr>
        <p:sp>
          <p:nvSpPr>
            <p:cNvPr id="410" name="Google Shape;410;p28"/>
            <p:cNvSpPr/>
            <p:nvPr/>
          </p:nvSpPr>
          <p:spPr>
            <a:xfrm rot="5400000">
              <a:off x="5954525" y="533213"/>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411" name="Google Shape;411;p28"/>
            <p:cNvSpPr/>
            <p:nvPr/>
          </p:nvSpPr>
          <p:spPr>
            <a:xfrm rot="10800000">
              <a:off x="8280813" y="218731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2" name="Google Shape;412;p28"/>
            <p:cNvSpPr/>
            <p:nvPr/>
          </p:nvSpPr>
          <p:spPr>
            <a:xfrm rot="10800000">
              <a:off x="8280813" y="250758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3" name="Google Shape;413;p28"/>
            <p:cNvSpPr/>
            <p:nvPr/>
          </p:nvSpPr>
          <p:spPr>
            <a:xfrm rot="10800000">
              <a:off x="8292738" y="28278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6954863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414"/>
        <p:cNvGrpSpPr/>
        <p:nvPr/>
      </p:nvGrpSpPr>
      <p:grpSpPr>
        <a:xfrm>
          <a:off x="0" y="0"/>
          <a:ext cx="0" cy="0"/>
          <a:chOff x="0" y="0"/>
          <a:chExt cx="0" cy="0"/>
        </a:xfrm>
      </p:grpSpPr>
      <p:grpSp>
        <p:nvGrpSpPr>
          <p:cNvPr id="415" name="Google Shape;415;p29"/>
          <p:cNvGrpSpPr/>
          <p:nvPr/>
        </p:nvGrpSpPr>
        <p:grpSpPr>
          <a:xfrm>
            <a:off x="11048233" y="-220400"/>
            <a:ext cx="385600" cy="3560167"/>
            <a:chOff x="8286175" y="-165300"/>
            <a:chExt cx="289200" cy="2670125"/>
          </a:xfrm>
        </p:grpSpPr>
        <p:cxnSp>
          <p:nvCxnSpPr>
            <p:cNvPr id="416" name="Google Shape;416;p29"/>
            <p:cNvCxnSpPr/>
            <p:nvPr/>
          </p:nvCxnSpPr>
          <p:spPr>
            <a:xfrm>
              <a:off x="8430775" y="-165300"/>
              <a:ext cx="0" cy="2623500"/>
            </a:xfrm>
            <a:prstGeom prst="straightConnector1">
              <a:avLst/>
            </a:prstGeom>
            <a:noFill/>
            <a:ln w="19050" cap="flat" cmpd="sng">
              <a:solidFill>
                <a:schemeClr val="accent1"/>
              </a:solidFill>
              <a:prstDash val="solid"/>
              <a:round/>
              <a:headEnd type="none" w="med" len="med"/>
              <a:tailEnd type="none" w="med" len="med"/>
            </a:ln>
          </p:spPr>
        </p:cxnSp>
        <p:sp>
          <p:nvSpPr>
            <p:cNvPr id="417" name="Google Shape;417;p29"/>
            <p:cNvSpPr/>
            <p:nvPr/>
          </p:nvSpPr>
          <p:spPr>
            <a:xfrm rot="10800000">
              <a:off x="8286175" y="16803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8" name="Google Shape;418;p29"/>
            <p:cNvSpPr/>
            <p:nvPr/>
          </p:nvSpPr>
          <p:spPr>
            <a:xfrm rot="10800000">
              <a:off x="8286175" y="200065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9" name="Google Shape;419;p29"/>
            <p:cNvSpPr/>
            <p:nvPr/>
          </p:nvSpPr>
          <p:spPr>
            <a:xfrm rot="10800000">
              <a:off x="8286175" y="2320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20" name="Google Shape;420;p29"/>
          <p:cNvGrpSpPr/>
          <p:nvPr/>
        </p:nvGrpSpPr>
        <p:grpSpPr>
          <a:xfrm>
            <a:off x="-1934581" y="-1929055"/>
            <a:ext cx="3849441" cy="3849384"/>
            <a:chOff x="-1157850" y="-1175191"/>
            <a:chExt cx="2325853" cy="2325818"/>
          </a:xfrm>
        </p:grpSpPr>
        <p:sp>
          <p:nvSpPr>
            <p:cNvPr id="421" name="Google Shape;421;p29"/>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2" name="Google Shape;422;p29"/>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3" name="Google Shape;423;p29"/>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4" name="Google Shape;424;p29"/>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5" name="Google Shape;425;p29"/>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6" name="Google Shape;426;p29"/>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27" name="Google Shape;427;p29"/>
          <p:cNvGrpSpPr/>
          <p:nvPr/>
        </p:nvGrpSpPr>
        <p:grpSpPr>
          <a:xfrm>
            <a:off x="1712000" y="5939751"/>
            <a:ext cx="8768000" cy="385600"/>
            <a:chOff x="1284000" y="4454813"/>
            <a:chExt cx="6576000" cy="289200"/>
          </a:xfrm>
        </p:grpSpPr>
        <p:cxnSp>
          <p:nvCxnSpPr>
            <p:cNvPr id="428" name="Google Shape;428;p29"/>
            <p:cNvCxnSpPr/>
            <p:nvPr/>
          </p:nvCxnSpPr>
          <p:spPr>
            <a:xfrm rot="10800000">
              <a:off x="1284000" y="4599425"/>
              <a:ext cx="6576000" cy="0"/>
            </a:xfrm>
            <a:prstGeom prst="straightConnector1">
              <a:avLst/>
            </a:prstGeom>
            <a:noFill/>
            <a:ln w="19050" cap="flat" cmpd="sng">
              <a:solidFill>
                <a:schemeClr val="accent1"/>
              </a:solidFill>
              <a:prstDash val="solid"/>
              <a:round/>
              <a:headEnd type="none" w="med" len="med"/>
              <a:tailEnd type="none" w="med" len="med"/>
            </a:ln>
          </p:spPr>
        </p:cxnSp>
        <p:sp>
          <p:nvSpPr>
            <p:cNvPr id="429" name="Google Shape;429;p29"/>
            <p:cNvSpPr/>
            <p:nvPr/>
          </p:nvSpPr>
          <p:spPr>
            <a:xfrm rot="5400000">
              <a:off x="41071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0" name="Google Shape;430;p29"/>
            <p:cNvSpPr/>
            <p:nvPr/>
          </p:nvSpPr>
          <p:spPr>
            <a:xfrm rot="5400000">
              <a:off x="4427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1" name="Google Shape;431;p29"/>
            <p:cNvSpPr/>
            <p:nvPr/>
          </p:nvSpPr>
          <p:spPr>
            <a:xfrm rot="5400000">
              <a:off x="4747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7338072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432"/>
        <p:cNvGrpSpPr/>
        <p:nvPr/>
      </p:nvGrpSpPr>
      <p:grpSpPr>
        <a:xfrm>
          <a:off x="0" y="0"/>
          <a:ext cx="0" cy="0"/>
          <a:chOff x="0" y="0"/>
          <a:chExt cx="0" cy="0"/>
        </a:xfrm>
      </p:grpSpPr>
      <p:sp>
        <p:nvSpPr>
          <p:cNvPr id="433" name="Google Shape;433;p30"/>
          <p:cNvSpPr/>
          <p:nvPr/>
        </p:nvSpPr>
        <p:spPr>
          <a:xfrm rot="10800000" flipH="1">
            <a:off x="414967" y="31260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434" name="Google Shape;434;p30"/>
          <p:cNvCxnSpPr>
            <a:stCxn id="433" idx="2"/>
          </p:cNvCxnSpPr>
          <p:nvPr/>
        </p:nvCxnSpPr>
        <p:spPr>
          <a:xfrm rot="10800000">
            <a:off x="950967" y="-387600"/>
            <a:ext cx="0" cy="3513600"/>
          </a:xfrm>
          <a:prstGeom prst="straightConnector1">
            <a:avLst/>
          </a:prstGeom>
          <a:noFill/>
          <a:ln w="19050" cap="flat" cmpd="sng">
            <a:solidFill>
              <a:schemeClr val="accent1"/>
            </a:solidFill>
            <a:prstDash val="solid"/>
            <a:round/>
            <a:headEnd type="none" w="med" len="med"/>
            <a:tailEnd type="none" w="med" len="med"/>
          </a:ln>
        </p:spPr>
      </p:cxnSp>
      <p:grpSp>
        <p:nvGrpSpPr>
          <p:cNvPr id="435" name="Google Shape;435;p30"/>
          <p:cNvGrpSpPr/>
          <p:nvPr/>
        </p:nvGrpSpPr>
        <p:grpSpPr>
          <a:xfrm>
            <a:off x="7930184" y="2838567"/>
            <a:ext cx="3503651" cy="3294000"/>
            <a:chOff x="5947638" y="2128925"/>
            <a:chExt cx="2627738" cy="2470500"/>
          </a:xfrm>
        </p:grpSpPr>
        <p:sp>
          <p:nvSpPr>
            <p:cNvPr id="436" name="Google Shape;436;p30"/>
            <p:cNvSpPr/>
            <p:nvPr/>
          </p:nvSpPr>
          <p:spPr>
            <a:xfrm rot="5400000" flipH="1">
              <a:off x="5953925" y="2122638"/>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437" name="Google Shape;437;p30"/>
            <p:cNvSpPr/>
            <p:nvPr/>
          </p:nvSpPr>
          <p:spPr>
            <a:xfrm flipH="1">
              <a:off x="8286175" y="2128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8" name="Google Shape;438;p30"/>
            <p:cNvSpPr/>
            <p:nvPr/>
          </p:nvSpPr>
          <p:spPr>
            <a:xfrm flipH="1">
              <a:off x="8286175" y="27694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9" name="Google Shape;439;p30"/>
            <p:cNvSpPr/>
            <p:nvPr/>
          </p:nvSpPr>
          <p:spPr>
            <a:xfrm flipH="1">
              <a:off x="8286175" y="244920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022805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C3055-51BE-89C0-06C4-06226B2B6B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909C64-5705-1E02-7964-E50B6356B9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91BFF-1078-E00E-9478-7D158C09EA23}"/>
              </a:ext>
            </a:extLst>
          </p:cNvPr>
          <p:cNvSpPr>
            <a:spLocks noGrp="1"/>
          </p:cNvSpPr>
          <p:nvPr>
            <p:ph type="dt" sz="half" idx="10"/>
          </p:nvPr>
        </p:nvSpPr>
        <p:spPr/>
        <p:txBody>
          <a:bodyPr/>
          <a:lstStyle/>
          <a:p>
            <a:fld id="{4E4EA379-9C1F-446D-9FC5-4D3855F67568}" type="datetimeFigureOut">
              <a:rPr lang="en-US" smtClean="0"/>
              <a:t>5/19/2023</a:t>
            </a:fld>
            <a:endParaRPr lang="en-US"/>
          </a:p>
        </p:txBody>
      </p:sp>
      <p:sp>
        <p:nvSpPr>
          <p:cNvPr id="5" name="Footer Placeholder 4">
            <a:extLst>
              <a:ext uri="{FF2B5EF4-FFF2-40B4-BE49-F238E27FC236}">
                <a16:creationId xmlns:a16="http://schemas.microsoft.com/office/drawing/2014/main" id="{1E34B1B5-9015-66F2-A6B7-CDFD255D1E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8F7523-0300-CCBC-4278-24B0F6DAF194}"/>
              </a:ext>
            </a:extLst>
          </p:cNvPr>
          <p:cNvSpPr>
            <a:spLocks noGrp="1"/>
          </p:cNvSpPr>
          <p:nvPr>
            <p:ph type="sldNum" sz="quarter" idx="12"/>
          </p:nvPr>
        </p:nvSpPr>
        <p:spPr/>
        <p:txBody>
          <a:bodyPr/>
          <a:lstStyle/>
          <a:p>
            <a:fld id="{D0DC8200-4D92-441E-9809-359DA2D85111}" type="slidenum">
              <a:rPr lang="en-US" smtClean="0"/>
              <a:t>‹#›</a:t>
            </a:fld>
            <a:endParaRPr lang="en-US"/>
          </a:p>
        </p:txBody>
      </p:sp>
    </p:spTree>
    <p:extLst>
      <p:ext uri="{BB962C8B-B14F-4D97-AF65-F5344CB8AC3E}">
        <p14:creationId xmlns:p14="http://schemas.microsoft.com/office/powerpoint/2010/main" val="81036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46"/>
        <p:cNvGrpSpPr/>
        <p:nvPr/>
      </p:nvGrpSpPr>
      <p:grpSpPr>
        <a:xfrm>
          <a:off x="0" y="0"/>
          <a:ext cx="0" cy="0"/>
          <a:chOff x="0" y="0"/>
          <a:chExt cx="0" cy="0"/>
        </a:xfrm>
      </p:grpSpPr>
      <p:sp>
        <p:nvSpPr>
          <p:cNvPr id="47" name="Google Shape;47;p4"/>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48" name="Google Shape;48;p4"/>
          <p:cNvSpPr txBox="1">
            <a:spLocks noGrp="1"/>
          </p:cNvSpPr>
          <p:nvPr>
            <p:ph type="body" idx="1"/>
          </p:nvPr>
        </p:nvSpPr>
        <p:spPr>
          <a:xfrm>
            <a:off x="950967" y="1729867"/>
            <a:ext cx="10290000" cy="4402800"/>
          </a:xfrm>
          <a:prstGeom prst="rect">
            <a:avLst/>
          </a:prstGeom>
        </p:spPr>
        <p:txBody>
          <a:bodyPr spcFirstLastPara="1" wrap="square" lIns="91425" tIns="91425" rIns="91425" bIns="91425" anchor="t" anchorCtr="0">
            <a:noAutofit/>
          </a:bodyPr>
          <a:lstStyle>
            <a:lvl1pPr marL="609585" lvl="0" indent="-423323">
              <a:lnSpc>
                <a:spcPct val="100000"/>
              </a:lnSpc>
              <a:spcBef>
                <a:spcPts val="0"/>
              </a:spcBef>
              <a:spcAft>
                <a:spcPts val="0"/>
              </a:spcAft>
              <a:buClr>
                <a:schemeClr val="accent1"/>
              </a:buClr>
              <a:buSzPts val="1400"/>
              <a:buAutoNum type="arabicPeriod"/>
              <a:defRPr sz="1733"/>
            </a:lvl1pPr>
            <a:lvl2pPr marL="1219170" lvl="1" indent="-423323">
              <a:spcBef>
                <a:spcPts val="0"/>
              </a:spcBef>
              <a:spcAft>
                <a:spcPts val="0"/>
              </a:spcAft>
              <a:buClr>
                <a:srgbClr val="434343"/>
              </a:buClr>
              <a:buSzPts val="1400"/>
              <a:buFont typeface="Roboto Condensed Light"/>
              <a:buAutoNum type="alphaLcPeriod"/>
              <a:defRPr/>
            </a:lvl2pPr>
            <a:lvl3pPr marL="1828754" lvl="2" indent="-423323">
              <a:spcBef>
                <a:spcPts val="2133"/>
              </a:spcBef>
              <a:spcAft>
                <a:spcPts val="0"/>
              </a:spcAft>
              <a:buClr>
                <a:srgbClr val="434343"/>
              </a:buClr>
              <a:buSzPts val="1400"/>
              <a:buFont typeface="Roboto Condensed Light"/>
              <a:buAutoNum type="romanLcPeriod"/>
              <a:defRPr/>
            </a:lvl3pPr>
            <a:lvl4pPr marL="2438339" lvl="3" indent="-423323">
              <a:spcBef>
                <a:spcPts val="2133"/>
              </a:spcBef>
              <a:spcAft>
                <a:spcPts val="0"/>
              </a:spcAft>
              <a:buClr>
                <a:srgbClr val="434343"/>
              </a:buClr>
              <a:buSzPts val="1400"/>
              <a:buFont typeface="Roboto Condensed Light"/>
              <a:buAutoNum type="arabicPeriod"/>
              <a:defRPr/>
            </a:lvl4pPr>
            <a:lvl5pPr marL="3047924" lvl="4" indent="-423323">
              <a:spcBef>
                <a:spcPts val="2133"/>
              </a:spcBef>
              <a:spcAft>
                <a:spcPts val="0"/>
              </a:spcAft>
              <a:buClr>
                <a:srgbClr val="434343"/>
              </a:buClr>
              <a:buSzPts val="1400"/>
              <a:buFont typeface="Roboto Condensed Light"/>
              <a:buAutoNum type="alphaLcPeriod"/>
              <a:defRPr/>
            </a:lvl5pPr>
            <a:lvl6pPr marL="3657509" lvl="5" indent="-423323">
              <a:spcBef>
                <a:spcPts val="2133"/>
              </a:spcBef>
              <a:spcAft>
                <a:spcPts val="0"/>
              </a:spcAft>
              <a:buClr>
                <a:srgbClr val="434343"/>
              </a:buClr>
              <a:buSzPts val="1400"/>
              <a:buFont typeface="Roboto Condensed Light"/>
              <a:buAutoNum type="romanLcPeriod"/>
              <a:defRPr/>
            </a:lvl6pPr>
            <a:lvl7pPr marL="4267093" lvl="6" indent="-423323">
              <a:spcBef>
                <a:spcPts val="2133"/>
              </a:spcBef>
              <a:spcAft>
                <a:spcPts val="0"/>
              </a:spcAft>
              <a:buClr>
                <a:srgbClr val="434343"/>
              </a:buClr>
              <a:buSzPts val="1400"/>
              <a:buFont typeface="Roboto Condensed Light"/>
              <a:buAutoNum type="arabicPeriod"/>
              <a:defRPr/>
            </a:lvl7pPr>
            <a:lvl8pPr marL="4876678" lvl="7" indent="-423323">
              <a:spcBef>
                <a:spcPts val="2133"/>
              </a:spcBef>
              <a:spcAft>
                <a:spcPts val="0"/>
              </a:spcAft>
              <a:buClr>
                <a:srgbClr val="434343"/>
              </a:buClr>
              <a:buSzPts val="1400"/>
              <a:buFont typeface="Roboto Condensed Light"/>
              <a:buAutoNum type="alphaLcPeriod"/>
              <a:defRPr/>
            </a:lvl8pPr>
            <a:lvl9pPr marL="5486263" lvl="8" indent="-423323">
              <a:spcBef>
                <a:spcPts val="2133"/>
              </a:spcBef>
              <a:spcAft>
                <a:spcPts val="2133"/>
              </a:spcAft>
              <a:buClr>
                <a:srgbClr val="434343"/>
              </a:buClr>
              <a:buSzPts val="1400"/>
              <a:buFont typeface="Roboto Condensed Light"/>
              <a:buAutoNum type="romanLcPeriod"/>
              <a:defRPr/>
            </a:lvl9pPr>
          </a:lstStyle>
          <a:p>
            <a:pPr lvl="0"/>
            <a:r>
              <a:rPr lang="en-US"/>
              <a:t>Click to edit Master text styles</a:t>
            </a:r>
          </a:p>
        </p:txBody>
      </p:sp>
    </p:spTree>
    <p:extLst>
      <p:ext uri="{BB962C8B-B14F-4D97-AF65-F5344CB8AC3E}">
        <p14:creationId xmlns:p14="http://schemas.microsoft.com/office/powerpoint/2010/main" val="41376914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443"/>
        <p:cNvGrpSpPr/>
        <p:nvPr/>
      </p:nvGrpSpPr>
      <p:grpSpPr>
        <a:xfrm>
          <a:off x="0" y="0"/>
          <a:ext cx="0" cy="0"/>
          <a:chOff x="0" y="0"/>
          <a:chExt cx="0" cy="0"/>
        </a:xfrm>
      </p:grpSpPr>
    </p:spTree>
    <p:extLst>
      <p:ext uri="{BB962C8B-B14F-4D97-AF65-F5344CB8AC3E}">
        <p14:creationId xmlns:p14="http://schemas.microsoft.com/office/powerpoint/2010/main" val="19972712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only" preserve="1">
  <p:cSld name="Title only">
    <p:spTree>
      <p:nvGrpSpPr>
        <p:cNvPr id="1" name="Shape 444"/>
        <p:cNvGrpSpPr/>
        <p:nvPr/>
      </p:nvGrpSpPr>
      <p:grpSpPr>
        <a:xfrm>
          <a:off x="0" y="0"/>
          <a:ext cx="0" cy="0"/>
          <a:chOff x="0" y="0"/>
          <a:chExt cx="0" cy="0"/>
        </a:xfrm>
      </p:grpSpPr>
      <p:sp>
        <p:nvSpPr>
          <p:cNvPr id="445" name="Google Shape;445;p33"/>
          <p:cNvSpPr txBox="1">
            <a:spLocks noGrp="1"/>
          </p:cNvSpPr>
          <p:nvPr>
            <p:ph type="title"/>
          </p:nvPr>
        </p:nvSpPr>
        <p:spPr>
          <a:xfrm>
            <a:off x="1397800" y="431800"/>
            <a:ext cx="9396400" cy="643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Font typeface="Arial"/>
              <a:buNone/>
              <a:defRPr>
                <a:latin typeface="Arial"/>
                <a:ea typeface="Arial"/>
                <a:cs typeface="Arial"/>
                <a:sym typeface="Arial"/>
              </a:defRPr>
            </a:lvl1pPr>
            <a:lvl2pPr lvl="1" rtl="0">
              <a:spcBef>
                <a:spcPts val="0"/>
              </a:spcBef>
              <a:spcAft>
                <a:spcPts val="0"/>
              </a:spcAft>
              <a:buSzPts val="2400"/>
              <a:buFont typeface="Arial"/>
              <a:buNone/>
              <a:defRPr>
                <a:latin typeface="Arial"/>
                <a:ea typeface="Arial"/>
                <a:cs typeface="Arial"/>
                <a:sym typeface="Arial"/>
              </a:defRPr>
            </a:lvl2pPr>
            <a:lvl3pPr lvl="2" rtl="0">
              <a:spcBef>
                <a:spcPts val="0"/>
              </a:spcBef>
              <a:spcAft>
                <a:spcPts val="0"/>
              </a:spcAft>
              <a:buSzPts val="2400"/>
              <a:buFont typeface="Arial"/>
              <a:buNone/>
              <a:defRPr>
                <a:latin typeface="Arial"/>
                <a:ea typeface="Arial"/>
                <a:cs typeface="Arial"/>
                <a:sym typeface="Arial"/>
              </a:defRPr>
            </a:lvl3pPr>
            <a:lvl4pPr lvl="3" rtl="0">
              <a:spcBef>
                <a:spcPts val="0"/>
              </a:spcBef>
              <a:spcAft>
                <a:spcPts val="0"/>
              </a:spcAft>
              <a:buSzPts val="2400"/>
              <a:buFont typeface="Arial"/>
              <a:buNone/>
              <a:defRPr>
                <a:latin typeface="Arial"/>
                <a:ea typeface="Arial"/>
                <a:cs typeface="Arial"/>
                <a:sym typeface="Arial"/>
              </a:defRPr>
            </a:lvl4pPr>
            <a:lvl5pPr lvl="4" rtl="0">
              <a:spcBef>
                <a:spcPts val="0"/>
              </a:spcBef>
              <a:spcAft>
                <a:spcPts val="0"/>
              </a:spcAft>
              <a:buSzPts val="2400"/>
              <a:buFont typeface="Arial"/>
              <a:buNone/>
              <a:defRPr>
                <a:latin typeface="Arial"/>
                <a:ea typeface="Arial"/>
                <a:cs typeface="Arial"/>
                <a:sym typeface="Arial"/>
              </a:defRPr>
            </a:lvl5pPr>
            <a:lvl6pPr lvl="5" rtl="0">
              <a:spcBef>
                <a:spcPts val="0"/>
              </a:spcBef>
              <a:spcAft>
                <a:spcPts val="0"/>
              </a:spcAft>
              <a:buSzPts val="2400"/>
              <a:buFont typeface="Arial"/>
              <a:buNone/>
              <a:defRPr>
                <a:latin typeface="Arial"/>
                <a:ea typeface="Arial"/>
                <a:cs typeface="Arial"/>
                <a:sym typeface="Arial"/>
              </a:defRPr>
            </a:lvl6pPr>
            <a:lvl7pPr lvl="6" rtl="0">
              <a:spcBef>
                <a:spcPts val="0"/>
              </a:spcBef>
              <a:spcAft>
                <a:spcPts val="0"/>
              </a:spcAft>
              <a:buSzPts val="2400"/>
              <a:buFont typeface="Arial"/>
              <a:buNone/>
              <a:defRPr>
                <a:latin typeface="Arial"/>
                <a:ea typeface="Arial"/>
                <a:cs typeface="Arial"/>
                <a:sym typeface="Arial"/>
              </a:defRPr>
            </a:lvl7pPr>
            <a:lvl8pPr lvl="7" rtl="0">
              <a:spcBef>
                <a:spcPts val="0"/>
              </a:spcBef>
              <a:spcAft>
                <a:spcPts val="0"/>
              </a:spcAft>
              <a:buSzPts val="2400"/>
              <a:buFont typeface="Arial"/>
              <a:buNone/>
              <a:defRPr>
                <a:latin typeface="Arial"/>
                <a:ea typeface="Arial"/>
                <a:cs typeface="Arial"/>
                <a:sym typeface="Arial"/>
              </a:defRPr>
            </a:lvl8pPr>
            <a:lvl9pPr lvl="8" rtl="0">
              <a:spcBef>
                <a:spcPts val="0"/>
              </a:spcBef>
              <a:spcAft>
                <a:spcPts val="0"/>
              </a:spcAft>
              <a:buSzPts val="2400"/>
              <a:buFont typeface="Arial"/>
              <a:buNone/>
              <a:defRPr>
                <a:latin typeface="Arial"/>
                <a:ea typeface="Arial"/>
                <a:cs typeface="Arial"/>
                <a:sym typeface="Arial"/>
              </a:defRPr>
            </a:lvl9pPr>
          </a:lstStyle>
          <a:p>
            <a:r>
              <a:rPr lang="en-US"/>
              <a:t>Click to edit Master title style</a:t>
            </a:r>
            <a:endParaRPr/>
          </a:p>
        </p:txBody>
      </p:sp>
    </p:spTree>
    <p:extLst>
      <p:ext uri="{BB962C8B-B14F-4D97-AF65-F5344CB8AC3E}">
        <p14:creationId xmlns:p14="http://schemas.microsoft.com/office/powerpoint/2010/main" val="135331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49"/>
        <p:cNvGrpSpPr/>
        <p:nvPr/>
      </p:nvGrpSpPr>
      <p:grpSpPr>
        <a:xfrm>
          <a:off x="0" y="0"/>
          <a:ext cx="0" cy="0"/>
          <a:chOff x="0" y="0"/>
          <a:chExt cx="0" cy="0"/>
        </a:xfrm>
      </p:grpSpPr>
      <p:sp>
        <p:nvSpPr>
          <p:cNvPr id="50" name="Google Shape;50;p5"/>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51" name="Google Shape;51;p5"/>
          <p:cNvSpPr txBox="1">
            <a:spLocks noGrp="1"/>
          </p:cNvSpPr>
          <p:nvPr>
            <p:ph type="subTitle" idx="1"/>
          </p:nvPr>
        </p:nvSpPr>
        <p:spPr>
          <a:xfrm>
            <a:off x="2384067"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52" name="Google Shape;52;p5"/>
          <p:cNvSpPr txBox="1">
            <a:spLocks noGrp="1"/>
          </p:cNvSpPr>
          <p:nvPr>
            <p:ph type="subTitle" idx="2"/>
          </p:nvPr>
        </p:nvSpPr>
        <p:spPr>
          <a:xfrm>
            <a:off x="2384067" y="3540767"/>
            <a:ext cx="2895200" cy="66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53" name="Google Shape;53;p5"/>
          <p:cNvSpPr txBox="1">
            <a:spLocks noGrp="1"/>
          </p:cNvSpPr>
          <p:nvPr>
            <p:ph type="subTitle" idx="3"/>
          </p:nvPr>
        </p:nvSpPr>
        <p:spPr>
          <a:xfrm>
            <a:off x="6912767"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54" name="Google Shape;54;p5"/>
          <p:cNvSpPr txBox="1">
            <a:spLocks noGrp="1"/>
          </p:cNvSpPr>
          <p:nvPr>
            <p:ph type="subTitle" idx="4"/>
          </p:nvPr>
        </p:nvSpPr>
        <p:spPr>
          <a:xfrm>
            <a:off x="6912767" y="3540767"/>
            <a:ext cx="2895200" cy="66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grpSp>
        <p:nvGrpSpPr>
          <p:cNvPr id="55" name="Google Shape;55;p5"/>
          <p:cNvGrpSpPr/>
          <p:nvPr/>
        </p:nvGrpSpPr>
        <p:grpSpPr>
          <a:xfrm>
            <a:off x="-1934581" y="-1929055"/>
            <a:ext cx="3849441" cy="3849384"/>
            <a:chOff x="-1157850" y="-1175191"/>
            <a:chExt cx="2325853" cy="2325818"/>
          </a:xfrm>
        </p:grpSpPr>
        <p:sp>
          <p:nvSpPr>
            <p:cNvPr id="56" name="Google Shape;56;p5"/>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5"/>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5"/>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5"/>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 name="Google Shape;60;p5"/>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 name="Google Shape;61;p5"/>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2" name="Google Shape;62;p5"/>
          <p:cNvGrpSpPr/>
          <p:nvPr/>
        </p:nvGrpSpPr>
        <p:grpSpPr>
          <a:xfrm>
            <a:off x="1712000" y="5939751"/>
            <a:ext cx="8768000" cy="385600"/>
            <a:chOff x="1284000" y="4454813"/>
            <a:chExt cx="6576000" cy="289200"/>
          </a:xfrm>
        </p:grpSpPr>
        <p:cxnSp>
          <p:nvCxnSpPr>
            <p:cNvPr id="63" name="Google Shape;63;p5"/>
            <p:cNvCxnSpPr/>
            <p:nvPr/>
          </p:nvCxnSpPr>
          <p:spPr>
            <a:xfrm rot="10800000">
              <a:off x="1284000" y="4599425"/>
              <a:ext cx="6576000" cy="0"/>
            </a:xfrm>
            <a:prstGeom prst="straightConnector1">
              <a:avLst/>
            </a:prstGeom>
            <a:noFill/>
            <a:ln w="19050" cap="flat" cmpd="sng">
              <a:solidFill>
                <a:schemeClr val="accent1"/>
              </a:solidFill>
              <a:prstDash val="solid"/>
              <a:round/>
              <a:headEnd type="none" w="med" len="med"/>
              <a:tailEnd type="none" w="med" len="med"/>
            </a:ln>
          </p:spPr>
        </p:cxnSp>
        <p:sp>
          <p:nvSpPr>
            <p:cNvPr id="64" name="Google Shape;64;p5"/>
            <p:cNvSpPr/>
            <p:nvPr/>
          </p:nvSpPr>
          <p:spPr>
            <a:xfrm rot="5400000">
              <a:off x="41071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5"/>
            <p:cNvSpPr/>
            <p:nvPr/>
          </p:nvSpPr>
          <p:spPr>
            <a:xfrm rot="5400000">
              <a:off x="4427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5"/>
            <p:cNvSpPr/>
            <p:nvPr/>
          </p:nvSpPr>
          <p:spPr>
            <a:xfrm rot="5400000">
              <a:off x="4747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 name="Google Shape;67;p5"/>
          <p:cNvGrpSpPr/>
          <p:nvPr/>
        </p:nvGrpSpPr>
        <p:grpSpPr>
          <a:xfrm>
            <a:off x="11048233" y="-220400"/>
            <a:ext cx="385600" cy="3560167"/>
            <a:chOff x="8286175" y="-165300"/>
            <a:chExt cx="289200" cy="2670125"/>
          </a:xfrm>
        </p:grpSpPr>
        <p:cxnSp>
          <p:nvCxnSpPr>
            <p:cNvPr id="68" name="Google Shape;68;p5"/>
            <p:cNvCxnSpPr/>
            <p:nvPr/>
          </p:nvCxnSpPr>
          <p:spPr>
            <a:xfrm>
              <a:off x="8430775" y="-165300"/>
              <a:ext cx="0" cy="2623500"/>
            </a:xfrm>
            <a:prstGeom prst="straightConnector1">
              <a:avLst/>
            </a:prstGeom>
            <a:noFill/>
            <a:ln w="19050" cap="flat" cmpd="sng">
              <a:solidFill>
                <a:schemeClr val="accent1"/>
              </a:solidFill>
              <a:prstDash val="solid"/>
              <a:round/>
              <a:headEnd type="none" w="med" len="med"/>
              <a:tailEnd type="none" w="med" len="med"/>
            </a:ln>
          </p:spPr>
        </p:cxnSp>
        <p:sp>
          <p:nvSpPr>
            <p:cNvPr id="69" name="Google Shape;69;p5"/>
            <p:cNvSpPr/>
            <p:nvPr/>
          </p:nvSpPr>
          <p:spPr>
            <a:xfrm rot="10800000">
              <a:off x="8286175" y="16803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 name="Google Shape;70;p5"/>
            <p:cNvSpPr/>
            <p:nvPr/>
          </p:nvSpPr>
          <p:spPr>
            <a:xfrm rot="10800000">
              <a:off x="8286175" y="200065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 name="Google Shape;71;p5"/>
            <p:cNvSpPr/>
            <p:nvPr/>
          </p:nvSpPr>
          <p:spPr>
            <a:xfrm rot="10800000">
              <a:off x="8286175" y="2320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751712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2"/>
        <p:cNvGrpSpPr/>
        <p:nvPr/>
      </p:nvGrpSpPr>
      <p:grpSpPr>
        <a:xfrm>
          <a:off x="0" y="0"/>
          <a:ext cx="0" cy="0"/>
          <a:chOff x="0" y="0"/>
          <a:chExt cx="0" cy="0"/>
        </a:xfrm>
      </p:grpSpPr>
      <p:sp>
        <p:nvSpPr>
          <p:cNvPr id="73" name="Google Shape;73;p6"/>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74" name="Google Shape;74;p6"/>
          <p:cNvSpPr/>
          <p:nvPr/>
        </p:nvSpPr>
        <p:spPr>
          <a:xfrm rot="-5400000">
            <a:off x="960351" y="2830185"/>
            <a:ext cx="3294000" cy="3310767"/>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75" name="Google Shape;75;p6"/>
          <p:cNvSpPr/>
          <p:nvPr/>
        </p:nvSpPr>
        <p:spPr>
          <a:xfrm>
            <a:off x="759084" y="4086300"/>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76;p6"/>
          <p:cNvSpPr/>
          <p:nvPr/>
        </p:nvSpPr>
        <p:spPr>
          <a:xfrm>
            <a:off x="759084" y="4940367"/>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6"/>
          <p:cNvSpPr/>
          <p:nvPr/>
        </p:nvSpPr>
        <p:spPr>
          <a:xfrm>
            <a:off x="759084" y="4513333"/>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4211301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78"/>
        <p:cNvGrpSpPr/>
        <p:nvPr/>
      </p:nvGrpSpPr>
      <p:grpSpPr>
        <a:xfrm>
          <a:off x="0" y="0"/>
          <a:ext cx="0" cy="0"/>
          <a:chOff x="0" y="0"/>
          <a:chExt cx="0" cy="0"/>
        </a:xfrm>
      </p:grpSpPr>
      <p:sp>
        <p:nvSpPr>
          <p:cNvPr id="79" name="Google Shape;79;p7"/>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80" name="Google Shape;80;p7"/>
          <p:cNvSpPr txBox="1">
            <a:spLocks noGrp="1"/>
          </p:cNvSpPr>
          <p:nvPr>
            <p:ph type="body" idx="1"/>
          </p:nvPr>
        </p:nvSpPr>
        <p:spPr>
          <a:xfrm>
            <a:off x="3328033" y="2305400"/>
            <a:ext cx="5536000" cy="2937600"/>
          </a:xfrm>
          <a:prstGeom prst="rect">
            <a:avLst/>
          </a:prstGeom>
        </p:spPr>
        <p:txBody>
          <a:bodyPr spcFirstLastPara="1" wrap="square" lIns="91425" tIns="91425" rIns="91425" bIns="91425" anchor="t" anchorCtr="0">
            <a:noAutofit/>
          </a:bodyPr>
          <a:lstStyle>
            <a:lvl1pPr marL="609585" lvl="0" indent="-423323" rtl="0">
              <a:lnSpc>
                <a:spcPct val="100000"/>
              </a:lnSpc>
              <a:spcBef>
                <a:spcPts val="0"/>
              </a:spcBef>
              <a:spcAft>
                <a:spcPts val="0"/>
              </a:spcAft>
              <a:buClr>
                <a:schemeClr val="accent1"/>
              </a:buClr>
              <a:buSzPts val="1400"/>
              <a:buFont typeface="Arial"/>
              <a:buChar char="●"/>
              <a:defRPr sz="1867"/>
            </a:lvl1pPr>
            <a:lvl2pPr marL="1219170" lvl="1" indent="-423323" rtl="0">
              <a:spcBef>
                <a:spcPts val="2133"/>
              </a:spcBef>
              <a:spcAft>
                <a:spcPts val="0"/>
              </a:spcAft>
              <a:buClr>
                <a:schemeClr val="lt2"/>
              </a:buClr>
              <a:buSzPts val="1400"/>
              <a:buFont typeface="Arial"/>
              <a:buChar char="○"/>
              <a:defRPr sz="1600"/>
            </a:lvl2pPr>
            <a:lvl3pPr marL="1828754" lvl="2" indent="-423323" rtl="0">
              <a:spcBef>
                <a:spcPts val="2133"/>
              </a:spcBef>
              <a:spcAft>
                <a:spcPts val="0"/>
              </a:spcAft>
              <a:buClr>
                <a:schemeClr val="lt2"/>
              </a:buClr>
              <a:buSzPts val="1400"/>
              <a:buFont typeface="Arial"/>
              <a:buChar char="■"/>
              <a:defRPr sz="1600"/>
            </a:lvl3pPr>
            <a:lvl4pPr marL="2438339" lvl="3" indent="-423323" rtl="0">
              <a:spcBef>
                <a:spcPts val="2133"/>
              </a:spcBef>
              <a:spcAft>
                <a:spcPts val="0"/>
              </a:spcAft>
              <a:buClr>
                <a:schemeClr val="lt2"/>
              </a:buClr>
              <a:buSzPts val="1400"/>
              <a:buFont typeface="Arial"/>
              <a:buChar char="●"/>
              <a:defRPr sz="1600"/>
            </a:lvl4pPr>
            <a:lvl5pPr marL="3047924" lvl="4" indent="-423323" rtl="0">
              <a:spcBef>
                <a:spcPts val="2133"/>
              </a:spcBef>
              <a:spcAft>
                <a:spcPts val="0"/>
              </a:spcAft>
              <a:buClr>
                <a:schemeClr val="lt2"/>
              </a:buClr>
              <a:buSzPts val="1400"/>
              <a:buFont typeface="Arial"/>
              <a:buChar char="○"/>
              <a:defRPr sz="1600"/>
            </a:lvl5pPr>
            <a:lvl6pPr marL="3657509" lvl="5" indent="-423323" rtl="0">
              <a:spcBef>
                <a:spcPts val="2133"/>
              </a:spcBef>
              <a:spcAft>
                <a:spcPts val="0"/>
              </a:spcAft>
              <a:buClr>
                <a:schemeClr val="lt2"/>
              </a:buClr>
              <a:buSzPts val="1400"/>
              <a:buFont typeface="Arial"/>
              <a:buChar char="■"/>
              <a:defRPr sz="1600"/>
            </a:lvl6pPr>
            <a:lvl7pPr marL="4267093" lvl="6" indent="-423323" rtl="0">
              <a:spcBef>
                <a:spcPts val="2133"/>
              </a:spcBef>
              <a:spcAft>
                <a:spcPts val="0"/>
              </a:spcAft>
              <a:buClr>
                <a:schemeClr val="lt2"/>
              </a:buClr>
              <a:buSzPts val="1400"/>
              <a:buFont typeface="Arial"/>
              <a:buChar char="●"/>
              <a:defRPr sz="1600"/>
            </a:lvl7pPr>
            <a:lvl8pPr marL="4876678" lvl="7" indent="-423323" rtl="0">
              <a:spcBef>
                <a:spcPts val="2133"/>
              </a:spcBef>
              <a:spcAft>
                <a:spcPts val="0"/>
              </a:spcAft>
              <a:buClr>
                <a:schemeClr val="lt2"/>
              </a:buClr>
              <a:buSzPts val="1400"/>
              <a:buFont typeface="Arial"/>
              <a:buChar char="○"/>
              <a:defRPr sz="1600"/>
            </a:lvl8pPr>
            <a:lvl9pPr marL="5486263" lvl="8" indent="-423323" rtl="0">
              <a:spcBef>
                <a:spcPts val="2133"/>
              </a:spcBef>
              <a:spcAft>
                <a:spcPts val="2133"/>
              </a:spcAft>
              <a:buClr>
                <a:schemeClr val="lt2"/>
              </a:buClr>
              <a:buSzPts val="1400"/>
              <a:buFont typeface="Arial"/>
              <a:buChar char="■"/>
              <a:defRPr sz="1600"/>
            </a:lvl9pPr>
          </a:lstStyle>
          <a:p>
            <a:pPr lvl="0"/>
            <a:r>
              <a:rPr lang="en-US"/>
              <a:t>Click to edit Master text styles</a:t>
            </a:r>
          </a:p>
        </p:txBody>
      </p:sp>
      <p:sp>
        <p:nvSpPr>
          <p:cNvPr id="81" name="Google Shape;81;p7"/>
          <p:cNvSpPr/>
          <p:nvPr/>
        </p:nvSpPr>
        <p:spPr>
          <a:xfrm>
            <a:off x="9874833" y="22995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82" name="Google Shape;82;p7"/>
          <p:cNvCxnSpPr>
            <a:stCxn id="81" idx="2"/>
          </p:cNvCxnSpPr>
          <p:nvPr/>
        </p:nvCxnSpPr>
        <p:spPr>
          <a:xfrm>
            <a:off x="10410833" y="3371500"/>
            <a:ext cx="0" cy="3975600"/>
          </a:xfrm>
          <a:prstGeom prst="straightConnector1">
            <a:avLst/>
          </a:prstGeom>
          <a:noFill/>
          <a:ln w="19050" cap="flat" cmpd="sng">
            <a:solidFill>
              <a:schemeClr val="accent1"/>
            </a:solidFill>
            <a:prstDash val="solid"/>
            <a:round/>
            <a:headEnd type="none" w="med" len="med"/>
            <a:tailEnd type="none" w="med" len="med"/>
          </a:ln>
        </p:spPr>
      </p:cxnSp>
      <p:grpSp>
        <p:nvGrpSpPr>
          <p:cNvPr id="83" name="Google Shape;83;p7"/>
          <p:cNvGrpSpPr/>
          <p:nvPr/>
        </p:nvGrpSpPr>
        <p:grpSpPr>
          <a:xfrm>
            <a:off x="950951" y="2838567"/>
            <a:ext cx="3310784" cy="3494751"/>
            <a:chOff x="713213" y="2128925"/>
            <a:chExt cx="2483088" cy="2621063"/>
          </a:xfrm>
        </p:grpSpPr>
        <p:sp>
          <p:nvSpPr>
            <p:cNvPr id="84" name="Google Shape;84;p7"/>
            <p:cNvSpPr/>
            <p:nvPr/>
          </p:nvSpPr>
          <p:spPr>
            <a:xfrm rot="-5400000">
              <a:off x="719500" y="2122638"/>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85" name="Google Shape;85;p7"/>
            <p:cNvSpPr/>
            <p:nvPr/>
          </p:nvSpPr>
          <p:spPr>
            <a:xfrm rot="5400000">
              <a:off x="2959750" y="450151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7"/>
            <p:cNvSpPr/>
            <p:nvPr/>
          </p:nvSpPr>
          <p:spPr>
            <a:xfrm rot="5400000">
              <a:off x="2319200" y="45134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7"/>
            <p:cNvSpPr/>
            <p:nvPr/>
          </p:nvSpPr>
          <p:spPr>
            <a:xfrm rot="5400000">
              <a:off x="2639475" y="45134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092284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88"/>
        <p:cNvGrpSpPr/>
        <p:nvPr/>
      </p:nvGrpSpPr>
      <p:grpSpPr>
        <a:xfrm>
          <a:off x="0" y="0"/>
          <a:ext cx="0" cy="0"/>
          <a:chOff x="0" y="0"/>
          <a:chExt cx="0" cy="0"/>
        </a:xfrm>
      </p:grpSpPr>
      <p:sp>
        <p:nvSpPr>
          <p:cNvPr id="89" name="Google Shape;89;p8"/>
          <p:cNvSpPr txBox="1">
            <a:spLocks noGrp="1"/>
          </p:cNvSpPr>
          <p:nvPr>
            <p:ph type="title"/>
          </p:nvPr>
        </p:nvSpPr>
        <p:spPr>
          <a:xfrm>
            <a:off x="1501600" y="1487600"/>
            <a:ext cx="9188800" cy="3273200"/>
          </a:xfrm>
          <a:prstGeom prst="rect">
            <a:avLst/>
          </a:prstGeom>
        </p:spPr>
        <p:txBody>
          <a:bodyPr spcFirstLastPara="1" wrap="square" lIns="91425" tIns="91425" rIns="91425" bIns="91425" anchor="ctr" anchorCtr="0">
            <a:noAutofit/>
          </a:bodyPr>
          <a:lstStyle>
            <a:lvl1pPr lvl="0">
              <a:lnSpc>
                <a:spcPct val="85000"/>
              </a:lnSpc>
              <a:spcBef>
                <a:spcPts val="0"/>
              </a:spcBef>
              <a:spcAft>
                <a:spcPts val="0"/>
              </a:spcAft>
              <a:buSzPts val="9600"/>
              <a:buNone/>
              <a:defRPr sz="12800"/>
            </a:lvl1pPr>
            <a:lvl2pPr lvl="1">
              <a:lnSpc>
                <a:spcPct val="85000"/>
              </a:lnSpc>
              <a:spcBef>
                <a:spcPts val="0"/>
              </a:spcBef>
              <a:spcAft>
                <a:spcPts val="0"/>
              </a:spcAft>
              <a:buSzPts val="9600"/>
              <a:buNone/>
              <a:defRPr sz="12800"/>
            </a:lvl2pPr>
            <a:lvl3pPr lvl="2">
              <a:lnSpc>
                <a:spcPct val="85000"/>
              </a:lnSpc>
              <a:spcBef>
                <a:spcPts val="0"/>
              </a:spcBef>
              <a:spcAft>
                <a:spcPts val="0"/>
              </a:spcAft>
              <a:buSzPts val="9600"/>
              <a:buNone/>
              <a:defRPr sz="12800"/>
            </a:lvl3pPr>
            <a:lvl4pPr lvl="3">
              <a:lnSpc>
                <a:spcPct val="85000"/>
              </a:lnSpc>
              <a:spcBef>
                <a:spcPts val="0"/>
              </a:spcBef>
              <a:spcAft>
                <a:spcPts val="0"/>
              </a:spcAft>
              <a:buSzPts val="9600"/>
              <a:buNone/>
              <a:defRPr sz="12800"/>
            </a:lvl4pPr>
            <a:lvl5pPr lvl="4">
              <a:lnSpc>
                <a:spcPct val="85000"/>
              </a:lnSpc>
              <a:spcBef>
                <a:spcPts val="0"/>
              </a:spcBef>
              <a:spcAft>
                <a:spcPts val="0"/>
              </a:spcAft>
              <a:buSzPts val="9600"/>
              <a:buNone/>
              <a:defRPr sz="12800"/>
            </a:lvl5pPr>
            <a:lvl6pPr lvl="5">
              <a:lnSpc>
                <a:spcPct val="85000"/>
              </a:lnSpc>
              <a:spcBef>
                <a:spcPts val="0"/>
              </a:spcBef>
              <a:spcAft>
                <a:spcPts val="0"/>
              </a:spcAft>
              <a:buSzPts val="9600"/>
              <a:buNone/>
              <a:defRPr sz="12800"/>
            </a:lvl6pPr>
            <a:lvl7pPr lvl="6">
              <a:lnSpc>
                <a:spcPct val="85000"/>
              </a:lnSpc>
              <a:spcBef>
                <a:spcPts val="0"/>
              </a:spcBef>
              <a:spcAft>
                <a:spcPts val="0"/>
              </a:spcAft>
              <a:buSzPts val="9600"/>
              <a:buNone/>
              <a:defRPr sz="12800"/>
            </a:lvl7pPr>
            <a:lvl8pPr lvl="7">
              <a:lnSpc>
                <a:spcPct val="85000"/>
              </a:lnSpc>
              <a:spcBef>
                <a:spcPts val="0"/>
              </a:spcBef>
              <a:spcAft>
                <a:spcPts val="0"/>
              </a:spcAft>
              <a:buSzPts val="9600"/>
              <a:buNone/>
              <a:defRPr sz="12800"/>
            </a:lvl8pPr>
            <a:lvl9pPr lvl="8">
              <a:lnSpc>
                <a:spcPct val="85000"/>
              </a:lnSpc>
              <a:spcBef>
                <a:spcPts val="0"/>
              </a:spcBef>
              <a:spcAft>
                <a:spcPts val="0"/>
              </a:spcAft>
              <a:buSzPts val="9600"/>
              <a:buNone/>
              <a:defRPr sz="12800"/>
            </a:lvl9pPr>
          </a:lstStyle>
          <a:p>
            <a:r>
              <a:rPr lang="en-US"/>
              <a:t>Click to edit Master title style</a:t>
            </a:r>
            <a:endParaRPr/>
          </a:p>
        </p:txBody>
      </p:sp>
      <p:grpSp>
        <p:nvGrpSpPr>
          <p:cNvPr id="90" name="Google Shape;90;p8"/>
          <p:cNvGrpSpPr/>
          <p:nvPr/>
        </p:nvGrpSpPr>
        <p:grpSpPr>
          <a:xfrm>
            <a:off x="-2222117" y="4635916"/>
            <a:ext cx="4444239" cy="4444173"/>
            <a:chOff x="-7538424" y="-1175191"/>
            <a:chExt cx="2325853" cy="2325818"/>
          </a:xfrm>
        </p:grpSpPr>
        <p:sp>
          <p:nvSpPr>
            <p:cNvPr id="91" name="Google Shape;91;p8"/>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8"/>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8"/>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8"/>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8"/>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8"/>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7" name="Google Shape;97;p8"/>
          <p:cNvSpPr/>
          <p:nvPr/>
        </p:nvSpPr>
        <p:spPr>
          <a:xfrm>
            <a:off x="10705033" y="7193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98" name="Google Shape;98;p8"/>
          <p:cNvCxnSpPr>
            <a:stCxn id="97" idx="2"/>
          </p:cNvCxnSpPr>
          <p:nvPr/>
        </p:nvCxnSpPr>
        <p:spPr>
          <a:xfrm>
            <a:off x="11241033" y="1791333"/>
            <a:ext cx="0" cy="5274000"/>
          </a:xfrm>
          <a:prstGeom prst="straightConnector1">
            <a:avLst/>
          </a:prstGeom>
          <a:noFill/>
          <a:ln w="19050" cap="flat" cmpd="sng">
            <a:solidFill>
              <a:schemeClr val="accent1"/>
            </a:solidFill>
            <a:prstDash val="solid"/>
            <a:round/>
            <a:headEnd type="none" w="med" len="med"/>
            <a:tailEnd type="none" w="med" len="med"/>
          </a:ln>
        </p:spPr>
      </p:cxnSp>
      <p:grpSp>
        <p:nvGrpSpPr>
          <p:cNvPr id="99" name="Google Shape;99;p8"/>
          <p:cNvGrpSpPr/>
          <p:nvPr/>
        </p:nvGrpSpPr>
        <p:grpSpPr>
          <a:xfrm>
            <a:off x="3709400" y="5939751"/>
            <a:ext cx="4773200" cy="385600"/>
            <a:chOff x="2782050" y="4454813"/>
            <a:chExt cx="3579900" cy="289200"/>
          </a:xfrm>
        </p:grpSpPr>
        <p:cxnSp>
          <p:nvCxnSpPr>
            <p:cNvPr id="100" name="Google Shape;100;p8"/>
            <p:cNvCxnSpPr/>
            <p:nvPr/>
          </p:nvCxnSpPr>
          <p:spPr>
            <a:xfrm rot="10800000">
              <a:off x="2782050" y="4599425"/>
              <a:ext cx="3579900" cy="0"/>
            </a:xfrm>
            <a:prstGeom prst="straightConnector1">
              <a:avLst/>
            </a:prstGeom>
            <a:noFill/>
            <a:ln w="19050" cap="flat" cmpd="sng">
              <a:solidFill>
                <a:schemeClr val="accent1"/>
              </a:solidFill>
              <a:prstDash val="solid"/>
              <a:round/>
              <a:headEnd type="none" w="med" len="med"/>
              <a:tailEnd type="none" w="med" len="med"/>
            </a:ln>
          </p:spPr>
        </p:cxnSp>
        <p:sp>
          <p:nvSpPr>
            <p:cNvPr id="101" name="Google Shape;101;p8"/>
            <p:cNvSpPr/>
            <p:nvPr/>
          </p:nvSpPr>
          <p:spPr>
            <a:xfrm rot="5400000">
              <a:off x="41071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8"/>
            <p:cNvSpPr/>
            <p:nvPr/>
          </p:nvSpPr>
          <p:spPr>
            <a:xfrm rot="5400000">
              <a:off x="44274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8"/>
            <p:cNvSpPr/>
            <p:nvPr/>
          </p:nvSpPr>
          <p:spPr>
            <a:xfrm rot="5400000">
              <a:off x="47476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83962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04"/>
        <p:cNvGrpSpPr/>
        <p:nvPr/>
      </p:nvGrpSpPr>
      <p:grpSpPr>
        <a:xfrm>
          <a:off x="0" y="0"/>
          <a:ext cx="0" cy="0"/>
          <a:chOff x="0" y="0"/>
          <a:chExt cx="0" cy="0"/>
        </a:xfrm>
      </p:grpSpPr>
      <p:sp>
        <p:nvSpPr>
          <p:cNvPr id="105" name="Google Shape;105;p9"/>
          <p:cNvSpPr txBox="1">
            <a:spLocks noGrp="1"/>
          </p:cNvSpPr>
          <p:nvPr>
            <p:ph type="title"/>
          </p:nvPr>
        </p:nvSpPr>
        <p:spPr>
          <a:xfrm>
            <a:off x="5131200" y="1996867"/>
            <a:ext cx="5393600" cy="837600"/>
          </a:xfrm>
          <a:prstGeom prst="rect">
            <a:avLst/>
          </a:prstGeom>
        </p:spPr>
        <p:txBody>
          <a:bodyPr spcFirstLastPara="1" wrap="square" lIns="91425" tIns="91425" rIns="91425" bIns="91425" anchor="ctr" anchorCtr="0">
            <a:noAutofit/>
          </a:bodyPr>
          <a:lstStyle>
            <a:lvl1pPr lvl="0" algn="r">
              <a:spcBef>
                <a:spcPts val="0"/>
              </a:spcBef>
              <a:spcAft>
                <a:spcPts val="0"/>
              </a:spcAft>
              <a:buSzPts val="4200"/>
              <a:buNone/>
              <a:defRPr sz="5600"/>
            </a:lvl1pPr>
            <a:lvl2pPr lvl="1" algn="l">
              <a:spcBef>
                <a:spcPts val="0"/>
              </a:spcBef>
              <a:spcAft>
                <a:spcPts val="0"/>
              </a:spcAft>
              <a:buSzPts val="4200"/>
              <a:buNone/>
              <a:defRPr sz="5600"/>
            </a:lvl2pPr>
            <a:lvl3pPr lvl="2" algn="l">
              <a:spcBef>
                <a:spcPts val="0"/>
              </a:spcBef>
              <a:spcAft>
                <a:spcPts val="0"/>
              </a:spcAft>
              <a:buSzPts val="4200"/>
              <a:buNone/>
              <a:defRPr sz="5600"/>
            </a:lvl3pPr>
            <a:lvl4pPr lvl="3" algn="l">
              <a:spcBef>
                <a:spcPts val="0"/>
              </a:spcBef>
              <a:spcAft>
                <a:spcPts val="0"/>
              </a:spcAft>
              <a:buSzPts val="4200"/>
              <a:buNone/>
              <a:defRPr sz="5600"/>
            </a:lvl4pPr>
            <a:lvl5pPr lvl="4" algn="l">
              <a:spcBef>
                <a:spcPts val="0"/>
              </a:spcBef>
              <a:spcAft>
                <a:spcPts val="0"/>
              </a:spcAft>
              <a:buSzPts val="4200"/>
              <a:buNone/>
              <a:defRPr sz="5600"/>
            </a:lvl5pPr>
            <a:lvl6pPr lvl="5" algn="l">
              <a:spcBef>
                <a:spcPts val="0"/>
              </a:spcBef>
              <a:spcAft>
                <a:spcPts val="0"/>
              </a:spcAft>
              <a:buSzPts val="4200"/>
              <a:buNone/>
              <a:defRPr sz="5600"/>
            </a:lvl6pPr>
            <a:lvl7pPr lvl="6" algn="l">
              <a:spcBef>
                <a:spcPts val="0"/>
              </a:spcBef>
              <a:spcAft>
                <a:spcPts val="0"/>
              </a:spcAft>
              <a:buSzPts val="4200"/>
              <a:buNone/>
              <a:defRPr sz="5600"/>
            </a:lvl7pPr>
            <a:lvl8pPr lvl="7" algn="l">
              <a:spcBef>
                <a:spcPts val="0"/>
              </a:spcBef>
              <a:spcAft>
                <a:spcPts val="0"/>
              </a:spcAft>
              <a:buSzPts val="4200"/>
              <a:buNone/>
              <a:defRPr sz="5600"/>
            </a:lvl8pPr>
            <a:lvl9pPr lvl="8" algn="l">
              <a:spcBef>
                <a:spcPts val="0"/>
              </a:spcBef>
              <a:spcAft>
                <a:spcPts val="0"/>
              </a:spcAft>
              <a:buSzPts val="4200"/>
              <a:buNone/>
              <a:defRPr sz="5600"/>
            </a:lvl9pPr>
          </a:lstStyle>
          <a:p>
            <a:r>
              <a:rPr lang="en-US"/>
              <a:t>Click to edit Master title style</a:t>
            </a:r>
            <a:endParaRPr/>
          </a:p>
        </p:txBody>
      </p:sp>
      <p:sp>
        <p:nvSpPr>
          <p:cNvPr id="106" name="Google Shape;106;p9"/>
          <p:cNvSpPr txBox="1">
            <a:spLocks noGrp="1"/>
          </p:cNvSpPr>
          <p:nvPr>
            <p:ph type="subTitle" idx="1"/>
          </p:nvPr>
        </p:nvSpPr>
        <p:spPr>
          <a:xfrm>
            <a:off x="5131200" y="3229533"/>
            <a:ext cx="5393600" cy="1631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700"/>
              <a:buNone/>
              <a:defRPr sz="2267"/>
            </a:lvl1pPr>
            <a:lvl2pPr lvl="1">
              <a:lnSpc>
                <a:spcPct val="100000"/>
              </a:lnSpc>
              <a:spcBef>
                <a:spcPts val="0"/>
              </a:spcBef>
              <a:spcAft>
                <a:spcPts val="0"/>
              </a:spcAft>
              <a:buSzPts val="1700"/>
              <a:buNone/>
              <a:defRPr sz="2267"/>
            </a:lvl2pPr>
            <a:lvl3pPr lvl="2">
              <a:lnSpc>
                <a:spcPct val="100000"/>
              </a:lnSpc>
              <a:spcBef>
                <a:spcPts val="0"/>
              </a:spcBef>
              <a:spcAft>
                <a:spcPts val="0"/>
              </a:spcAft>
              <a:buSzPts val="1700"/>
              <a:buNone/>
              <a:defRPr sz="2267"/>
            </a:lvl3pPr>
            <a:lvl4pPr lvl="3">
              <a:lnSpc>
                <a:spcPct val="100000"/>
              </a:lnSpc>
              <a:spcBef>
                <a:spcPts val="0"/>
              </a:spcBef>
              <a:spcAft>
                <a:spcPts val="0"/>
              </a:spcAft>
              <a:buSzPts val="1700"/>
              <a:buNone/>
              <a:defRPr sz="2267"/>
            </a:lvl4pPr>
            <a:lvl5pPr lvl="4">
              <a:lnSpc>
                <a:spcPct val="100000"/>
              </a:lnSpc>
              <a:spcBef>
                <a:spcPts val="0"/>
              </a:spcBef>
              <a:spcAft>
                <a:spcPts val="0"/>
              </a:spcAft>
              <a:buSzPts val="1700"/>
              <a:buNone/>
              <a:defRPr sz="2267"/>
            </a:lvl5pPr>
            <a:lvl6pPr lvl="5">
              <a:lnSpc>
                <a:spcPct val="100000"/>
              </a:lnSpc>
              <a:spcBef>
                <a:spcPts val="0"/>
              </a:spcBef>
              <a:spcAft>
                <a:spcPts val="0"/>
              </a:spcAft>
              <a:buSzPts val="1700"/>
              <a:buNone/>
              <a:defRPr sz="2267"/>
            </a:lvl6pPr>
            <a:lvl7pPr lvl="6">
              <a:lnSpc>
                <a:spcPct val="100000"/>
              </a:lnSpc>
              <a:spcBef>
                <a:spcPts val="0"/>
              </a:spcBef>
              <a:spcAft>
                <a:spcPts val="0"/>
              </a:spcAft>
              <a:buSzPts val="1700"/>
              <a:buNone/>
              <a:defRPr sz="2267"/>
            </a:lvl7pPr>
            <a:lvl8pPr lvl="7">
              <a:lnSpc>
                <a:spcPct val="100000"/>
              </a:lnSpc>
              <a:spcBef>
                <a:spcPts val="0"/>
              </a:spcBef>
              <a:spcAft>
                <a:spcPts val="0"/>
              </a:spcAft>
              <a:buSzPts val="1700"/>
              <a:buNone/>
              <a:defRPr sz="2267"/>
            </a:lvl8pPr>
            <a:lvl9pPr lvl="8">
              <a:lnSpc>
                <a:spcPct val="100000"/>
              </a:lnSpc>
              <a:spcBef>
                <a:spcPts val="0"/>
              </a:spcBef>
              <a:spcAft>
                <a:spcPts val="0"/>
              </a:spcAft>
              <a:buSzPts val="1700"/>
              <a:buNone/>
              <a:defRPr sz="2267"/>
            </a:lvl9pPr>
          </a:lstStyle>
          <a:p>
            <a:r>
              <a:rPr lang="en-US"/>
              <a:t>Click to edit Master subtitle style</a:t>
            </a:r>
            <a:endParaRPr/>
          </a:p>
        </p:txBody>
      </p:sp>
      <p:grpSp>
        <p:nvGrpSpPr>
          <p:cNvPr id="107" name="Google Shape;107;p9"/>
          <p:cNvGrpSpPr/>
          <p:nvPr/>
        </p:nvGrpSpPr>
        <p:grpSpPr>
          <a:xfrm>
            <a:off x="-2222117" y="4635916"/>
            <a:ext cx="4444239" cy="4444173"/>
            <a:chOff x="-7538424" y="-1175191"/>
            <a:chExt cx="2325853" cy="2325818"/>
          </a:xfrm>
        </p:grpSpPr>
        <p:sp>
          <p:nvSpPr>
            <p:cNvPr id="108" name="Google Shape;108;p9"/>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9"/>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9"/>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9"/>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 name="Google Shape;112;p9"/>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 name="Google Shape;113;p9"/>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4" name="Google Shape;114;p9"/>
          <p:cNvSpPr/>
          <p:nvPr/>
        </p:nvSpPr>
        <p:spPr>
          <a:xfrm rot="10800000">
            <a:off x="2392000" y="28203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15" name="Google Shape;115;p9"/>
          <p:cNvCxnSpPr>
            <a:stCxn id="114" idx="2"/>
          </p:cNvCxnSpPr>
          <p:nvPr/>
        </p:nvCxnSpPr>
        <p:spPr>
          <a:xfrm rot="10800000">
            <a:off x="2928000" y="-498467"/>
            <a:ext cx="0" cy="3318800"/>
          </a:xfrm>
          <a:prstGeom prst="straightConnector1">
            <a:avLst/>
          </a:prstGeom>
          <a:noFill/>
          <a:ln w="19050" cap="flat" cmpd="sng">
            <a:solidFill>
              <a:schemeClr val="accent1"/>
            </a:solidFill>
            <a:prstDash val="solid"/>
            <a:round/>
            <a:headEnd type="none" w="med" len="med"/>
            <a:tailEnd type="none" w="med" len="med"/>
          </a:ln>
        </p:spPr>
      </p:cxnSp>
      <p:cxnSp>
        <p:nvCxnSpPr>
          <p:cNvPr id="116" name="Google Shape;116;p9"/>
          <p:cNvCxnSpPr/>
          <p:nvPr/>
        </p:nvCxnSpPr>
        <p:spPr>
          <a:xfrm>
            <a:off x="4322200" y="6132567"/>
            <a:ext cx="6857600" cy="0"/>
          </a:xfrm>
          <a:prstGeom prst="straightConnector1">
            <a:avLst/>
          </a:prstGeom>
          <a:noFill/>
          <a:ln w="19050" cap="flat" cmpd="sng">
            <a:solidFill>
              <a:schemeClr val="accent1"/>
            </a:solidFill>
            <a:prstDash val="solid"/>
            <a:round/>
            <a:headEnd type="none" w="med" len="med"/>
            <a:tailEnd type="none" w="med" len="med"/>
          </a:ln>
        </p:spPr>
      </p:cxnSp>
      <p:sp>
        <p:nvSpPr>
          <p:cNvPr id="117" name="Google Shape;117;p9"/>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9"/>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9"/>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150566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20"/>
        <p:cNvGrpSpPr/>
        <p:nvPr/>
      </p:nvGrpSpPr>
      <p:grpSpPr>
        <a:xfrm>
          <a:off x="0" y="0"/>
          <a:ext cx="0" cy="0"/>
          <a:chOff x="0" y="0"/>
          <a:chExt cx="0" cy="0"/>
        </a:xfrm>
      </p:grpSpPr>
      <p:sp>
        <p:nvSpPr>
          <p:cNvPr id="121" name="Google Shape;121;p10"/>
          <p:cNvSpPr/>
          <p:nvPr/>
        </p:nvSpPr>
        <p:spPr>
          <a:xfrm>
            <a:off x="950967" y="41139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22" name="Google Shape;122;p10"/>
          <p:cNvCxnSpPr>
            <a:stCxn id="121" idx="2"/>
          </p:cNvCxnSpPr>
          <p:nvPr/>
        </p:nvCxnSpPr>
        <p:spPr>
          <a:xfrm>
            <a:off x="1486967" y="5185933"/>
            <a:ext cx="0" cy="2087600"/>
          </a:xfrm>
          <a:prstGeom prst="straightConnector1">
            <a:avLst/>
          </a:prstGeom>
          <a:noFill/>
          <a:ln w="19050" cap="flat" cmpd="sng">
            <a:solidFill>
              <a:schemeClr val="accent1"/>
            </a:solidFill>
            <a:prstDash val="solid"/>
            <a:round/>
            <a:headEnd type="none" w="med" len="med"/>
            <a:tailEnd type="none" w="med" len="med"/>
          </a:ln>
        </p:spPr>
      </p:cxnSp>
      <p:sp>
        <p:nvSpPr>
          <p:cNvPr id="123" name="Google Shape;123;p10"/>
          <p:cNvSpPr txBox="1">
            <a:spLocks noGrp="1"/>
          </p:cNvSpPr>
          <p:nvPr>
            <p:ph type="title"/>
          </p:nvPr>
        </p:nvSpPr>
        <p:spPr>
          <a:xfrm>
            <a:off x="824700" y="696867"/>
            <a:ext cx="4058000" cy="2704800"/>
          </a:xfrm>
          <a:prstGeom prst="rect">
            <a:avLst/>
          </a:prstGeom>
        </p:spPr>
        <p:txBody>
          <a:bodyPr spcFirstLastPara="1" wrap="square" lIns="91425" tIns="91425" rIns="91425" bIns="91425" anchor="t" anchorCtr="0">
            <a:noAutofit/>
          </a:bodyPr>
          <a:lstStyle>
            <a:lvl1pPr lvl="0" algn="l" rtl="0">
              <a:lnSpc>
                <a:spcPct val="90000"/>
              </a:lnSpc>
              <a:spcBef>
                <a:spcPts val="0"/>
              </a:spcBef>
              <a:spcAft>
                <a:spcPts val="0"/>
              </a:spcAft>
              <a:buSzPts val="3600"/>
              <a:buNone/>
              <a:defRPr/>
            </a:lvl1pPr>
            <a:lvl2pPr lvl="1" algn="l" rtl="0">
              <a:lnSpc>
                <a:spcPct val="90000"/>
              </a:lnSpc>
              <a:spcBef>
                <a:spcPts val="0"/>
              </a:spcBef>
              <a:spcAft>
                <a:spcPts val="0"/>
              </a:spcAft>
              <a:buSzPts val="3600"/>
              <a:buNone/>
              <a:defRPr/>
            </a:lvl2pPr>
            <a:lvl3pPr lvl="2" algn="l" rtl="0">
              <a:lnSpc>
                <a:spcPct val="90000"/>
              </a:lnSpc>
              <a:spcBef>
                <a:spcPts val="0"/>
              </a:spcBef>
              <a:spcAft>
                <a:spcPts val="0"/>
              </a:spcAft>
              <a:buSzPts val="3600"/>
              <a:buNone/>
              <a:defRPr/>
            </a:lvl3pPr>
            <a:lvl4pPr lvl="3" algn="l" rtl="0">
              <a:lnSpc>
                <a:spcPct val="90000"/>
              </a:lnSpc>
              <a:spcBef>
                <a:spcPts val="0"/>
              </a:spcBef>
              <a:spcAft>
                <a:spcPts val="0"/>
              </a:spcAft>
              <a:buSzPts val="3600"/>
              <a:buNone/>
              <a:defRPr/>
            </a:lvl4pPr>
            <a:lvl5pPr lvl="4" algn="l" rtl="0">
              <a:lnSpc>
                <a:spcPct val="90000"/>
              </a:lnSpc>
              <a:spcBef>
                <a:spcPts val="0"/>
              </a:spcBef>
              <a:spcAft>
                <a:spcPts val="0"/>
              </a:spcAft>
              <a:buSzPts val="3600"/>
              <a:buNone/>
              <a:defRPr/>
            </a:lvl5pPr>
            <a:lvl6pPr lvl="5" algn="l" rtl="0">
              <a:lnSpc>
                <a:spcPct val="90000"/>
              </a:lnSpc>
              <a:spcBef>
                <a:spcPts val="0"/>
              </a:spcBef>
              <a:spcAft>
                <a:spcPts val="0"/>
              </a:spcAft>
              <a:buSzPts val="3600"/>
              <a:buNone/>
              <a:defRPr/>
            </a:lvl6pPr>
            <a:lvl7pPr lvl="6" algn="l" rtl="0">
              <a:lnSpc>
                <a:spcPct val="90000"/>
              </a:lnSpc>
              <a:spcBef>
                <a:spcPts val="0"/>
              </a:spcBef>
              <a:spcAft>
                <a:spcPts val="0"/>
              </a:spcAft>
              <a:buSzPts val="3600"/>
              <a:buNone/>
              <a:defRPr/>
            </a:lvl7pPr>
            <a:lvl8pPr lvl="7" algn="l" rtl="0">
              <a:lnSpc>
                <a:spcPct val="90000"/>
              </a:lnSpc>
              <a:spcBef>
                <a:spcPts val="0"/>
              </a:spcBef>
              <a:spcAft>
                <a:spcPts val="0"/>
              </a:spcAft>
              <a:buSzPts val="3600"/>
              <a:buNone/>
              <a:defRPr/>
            </a:lvl8pPr>
            <a:lvl9pPr lvl="8" algn="l" rtl="0">
              <a:lnSpc>
                <a:spcPct val="90000"/>
              </a:lnSpc>
              <a:spcBef>
                <a:spcPts val="0"/>
              </a:spcBef>
              <a:spcAft>
                <a:spcPts val="0"/>
              </a:spcAft>
              <a:buSzPts val="3600"/>
              <a:buNone/>
              <a:defRPr/>
            </a:lvl9pPr>
          </a:lstStyle>
          <a:p>
            <a:r>
              <a:rPr lang="en-US"/>
              <a:t>Click to edit Master title style</a:t>
            </a:r>
            <a:endParaRPr/>
          </a:p>
        </p:txBody>
      </p:sp>
    </p:spTree>
    <p:extLst>
      <p:ext uri="{BB962C8B-B14F-4D97-AF65-F5344CB8AC3E}">
        <p14:creationId xmlns:p14="http://schemas.microsoft.com/office/powerpoint/2010/main" val="3404973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1.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719367"/>
            <a:ext cx="10290000" cy="6376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1pPr>
            <a:lvl2pPr lvl="1"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2pPr>
            <a:lvl3pPr lvl="2"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3pPr>
            <a:lvl4pPr lvl="3"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4pPr>
            <a:lvl5pPr lvl="4"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5pPr>
            <a:lvl6pPr lvl="5"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6pPr>
            <a:lvl7pPr lvl="6"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7pPr>
            <a:lvl8pPr lvl="7"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8pPr>
            <a:lvl9pPr lvl="8"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9pPr>
          </a:lstStyle>
          <a:p>
            <a:endParaRPr/>
          </a:p>
        </p:txBody>
      </p:sp>
      <p:sp>
        <p:nvSpPr>
          <p:cNvPr id="7" name="Google Shape;7;p1"/>
          <p:cNvSpPr txBox="1">
            <a:spLocks noGrp="1"/>
          </p:cNvSpPr>
          <p:nvPr>
            <p:ph type="body" idx="1"/>
          </p:nvPr>
        </p:nvSpPr>
        <p:spPr>
          <a:xfrm>
            <a:off x="950967" y="1729867"/>
            <a:ext cx="10290000" cy="43620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Faustina"/>
              <a:buChar char="●"/>
              <a:defRPr>
                <a:solidFill>
                  <a:schemeClr val="dk1"/>
                </a:solidFill>
                <a:latin typeface="Faustina"/>
                <a:ea typeface="Faustina"/>
                <a:cs typeface="Faustina"/>
                <a:sym typeface="Faustina"/>
              </a:defRPr>
            </a:lvl1pPr>
            <a:lvl2pPr marL="914400" lvl="1"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2pPr>
            <a:lvl3pPr marL="1371600" lvl="2"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3pPr>
            <a:lvl4pPr marL="1828800" lvl="3"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4pPr>
            <a:lvl5pPr marL="2286000" lvl="4"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5pPr>
            <a:lvl6pPr marL="2743200" lvl="5"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6pPr>
            <a:lvl7pPr marL="3200400" lvl="6"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7pPr>
            <a:lvl8pPr marL="3657600" lvl="7"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8pPr>
            <a:lvl9pPr marL="4114800" lvl="8" indent="-317500">
              <a:lnSpc>
                <a:spcPct val="115000"/>
              </a:lnSpc>
              <a:spcBef>
                <a:spcPts val="1600"/>
              </a:spcBef>
              <a:spcAft>
                <a:spcPts val="1600"/>
              </a:spcAft>
              <a:buClr>
                <a:schemeClr val="dk1"/>
              </a:buClr>
              <a:buSzPts val="1400"/>
              <a:buFont typeface="Faustina"/>
              <a:buChar char="■"/>
              <a:defRPr>
                <a:solidFill>
                  <a:schemeClr val="dk1"/>
                </a:solidFill>
                <a:latin typeface="Faustina"/>
                <a:ea typeface="Faustina"/>
                <a:cs typeface="Faustina"/>
                <a:sym typeface="Faustina"/>
              </a:defRPr>
            </a:lvl9pPr>
          </a:lstStyle>
          <a:p>
            <a:endParaRPr/>
          </a:p>
        </p:txBody>
      </p:sp>
    </p:spTree>
    <p:extLst>
      <p:ext uri="{BB962C8B-B14F-4D97-AF65-F5344CB8AC3E}">
        <p14:creationId xmlns:p14="http://schemas.microsoft.com/office/powerpoint/2010/main" val="3491344445"/>
      </p:ext>
    </p:extLst>
  </p:cSld>
  <p:clrMap bg1="lt1" tx1="dk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 id="2147483738" r:id="rId18"/>
    <p:sldLayoutId id="2147483739" r:id="rId19"/>
    <p:sldLayoutId id="2147483740" r:id="rId20"/>
    <p:sldLayoutId id="2147483741" r:id="rId21"/>
    <p:sldLayoutId id="2147483742" r:id="rId22"/>
    <p:sldLayoutId id="2147483743" r:id="rId23"/>
    <p:sldLayoutId id="2147483744" r:id="rId24"/>
    <p:sldLayoutId id="2147483745" r:id="rId25"/>
    <p:sldLayoutId id="2147483746" r:id="rId26"/>
    <p:sldLayoutId id="2147483747" r:id="rId27"/>
    <p:sldLayoutId id="2147483748" r:id="rId28"/>
    <p:sldLayoutId id="2147483749" r:id="rId29"/>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440"/>
        <p:cNvGrpSpPr/>
        <p:nvPr/>
      </p:nvGrpSpPr>
      <p:grpSpPr>
        <a:xfrm>
          <a:off x="0" y="0"/>
          <a:ext cx="0" cy="0"/>
          <a:chOff x="0" y="0"/>
          <a:chExt cx="0" cy="0"/>
        </a:xfrm>
      </p:grpSpPr>
      <p:sp>
        <p:nvSpPr>
          <p:cNvPr id="441" name="Google Shape;441;p31"/>
          <p:cNvSpPr txBox="1">
            <a:spLocks noGrp="1"/>
          </p:cNvSpPr>
          <p:nvPr>
            <p:ph type="title"/>
          </p:nvPr>
        </p:nvSpPr>
        <p:spPr>
          <a:xfrm>
            <a:off x="1424133"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442" name="Google Shape;442;p31"/>
          <p:cNvSpPr txBox="1">
            <a:spLocks noGrp="1"/>
          </p:cNvSpPr>
          <p:nvPr>
            <p:ph type="body" idx="1"/>
          </p:nvPr>
        </p:nvSpPr>
        <p:spPr>
          <a:xfrm>
            <a:off x="1424133"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947713843"/>
      </p:ext>
    </p:extLst>
  </p:cSld>
  <p:clrMap bg1="lt1" tx1="dk1" bg2="dk2" tx2="lt2" accent1="accent1" accent2="accent2" accent3="accent3" accent4="accent4" accent5="accent5" accent6="accent6" hlink="hlink" folHlink="folHlink"/>
  <p:sldLayoutIdLst>
    <p:sldLayoutId id="2147483751" r:id="rId1"/>
    <p:sldLayoutId id="2147483752" r:id="rId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axpixel.net/Overweight-Obesity-Obese-Heavy-Fat-Weight-3313923" TargetMode="External"/><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en/resume-unemployed-job-unemployment-2163673/" TargetMode="External"/><Relationship Id="rId2" Type="http://schemas.openxmlformats.org/officeDocument/2006/relationships/image" Target="../media/image5.png"/><Relationship Id="rId1" Type="http://schemas.openxmlformats.org/officeDocument/2006/relationships/slideLayout" Target="../slideLayouts/slideLayout29.xml"/><Relationship Id="rId5" Type="http://schemas.openxmlformats.org/officeDocument/2006/relationships/hyperlink" Target="https://effectivechildtherapy.org/therapies/what-is-interpersonal-psychotherapy/elementary-age-kids-talking-to-counselor-during-group-therapy-session/"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61FF-7FD1-EF80-8A20-861E230E87CA}"/>
              </a:ext>
            </a:extLst>
          </p:cNvPr>
          <p:cNvSpPr>
            <a:spLocks noGrp="1"/>
          </p:cNvSpPr>
          <p:nvPr>
            <p:ph type="ctrTitle"/>
          </p:nvPr>
        </p:nvSpPr>
        <p:spPr/>
        <p:txBody>
          <a:bodyPr/>
          <a:lstStyle/>
          <a:p>
            <a:r>
              <a:rPr lang="ar-JO" dirty="0"/>
              <a:t>السّمنة وآثارها الاجتماعيّة </a:t>
            </a:r>
            <a:endParaRPr lang="en-US" dirty="0"/>
          </a:p>
        </p:txBody>
      </p:sp>
      <p:sp>
        <p:nvSpPr>
          <p:cNvPr id="3" name="Subtitle 2">
            <a:extLst>
              <a:ext uri="{FF2B5EF4-FFF2-40B4-BE49-F238E27FC236}">
                <a16:creationId xmlns:a16="http://schemas.microsoft.com/office/drawing/2014/main" id="{F6A4821B-63A4-10F7-15E9-E72164D24620}"/>
              </a:ext>
            </a:extLst>
          </p:cNvPr>
          <p:cNvSpPr>
            <a:spLocks noGrp="1"/>
          </p:cNvSpPr>
          <p:nvPr>
            <p:ph type="subTitle" idx="1"/>
          </p:nvPr>
        </p:nvSpPr>
        <p:spPr>
          <a:xfrm>
            <a:off x="3345976" y="3961991"/>
            <a:ext cx="5500048" cy="1483466"/>
          </a:xfrm>
        </p:spPr>
        <p:txBody>
          <a:bodyPr>
            <a:normAutofit/>
          </a:bodyPr>
          <a:lstStyle/>
          <a:p>
            <a:r>
              <a:rPr lang="ar-JO" sz="2000" b="1" dirty="0"/>
              <a:t>ياسمين أبو عيطة</a:t>
            </a:r>
          </a:p>
          <a:p>
            <a:r>
              <a:rPr lang="ar-JO" sz="2000" b="1" dirty="0"/>
              <a:t>مريانا حدادين</a:t>
            </a:r>
          </a:p>
          <a:p>
            <a:r>
              <a:rPr lang="ar-JO" sz="2000" b="1" dirty="0"/>
              <a:t>هيا بطاينة</a:t>
            </a:r>
          </a:p>
          <a:p>
            <a:r>
              <a:rPr lang="ar-JO" sz="2400" dirty="0"/>
              <a:t>الصف الثامن د</a:t>
            </a:r>
            <a:endParaRPr lang="en-US" sz="2400" dirty="0"/>
          </a:p>
        </p:txBody>
      </p:sp>
    </p:spTree>
    <p:extLst>
      <p:ext uri="{BB962C8B-B14F-4D97-AF65-F5344CB8AC3E}">
        <p14:creationId xmlns:p14="http://schemas.microsoft.com/office/powerpoint/2010/main" val="28809499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8AFB4-92F9-0264-954C-81292F76A345}"/>
              </a:ext>
            </a:extLst>
          </p:cNvPr>
          <p:cNvSpPr>
            <a:spLocks noGrp="1"/>
          </p:cNvSpPr>
          <p:nvPr>
            <p:ph type="title"/>
          </p:nvPr>
        </p:nvSpPr>
        <p:spPr/>
        <p:txBody>
          <a:bodyPr/>
          <a:lstStyle/>
          <a:p>
            <a:r>
              <a:rPr lang="ar-JO" sz="4000" dirty="0">
                <a:sym typeface="Faustina"/>
              </a:rPr>
              <a:t>السّمنة</a:t>
            </a:r>
            <a:endParaRPr lang="en-US" sz="4000" dirty="0">
              <a:sym typeface="Faustina"/>
            </a:endParaRPr>
          </a:p>
        </p:txBody>
      </p:sp>
      <p:sp>
        <p:nvSpPr>
          <p:cNvPr id="3" name="Content Placeholder 2">
            <a:extLst>
              <a:ext uri="{FF2B5EF4-FFF2-40B4-BE49-F238E27FC236}">
                <a16:creationId xmlns:a16="http://schemas.microsoft.com/office/drawing/2014/main" id="{C449AFA7-76AC-9CDB-06CB-8453F0F6B494}"/>
              </a:ext>
            </a:extLst>
          </p:cNvPr>
          <p:cNvSpPr>
            <a:spLocks noGrp="1"/>
          </p:cNvSpPr>
          <p:nvPr>
            <p:ph idx="1"/>
          </p:nvPr>
        </p:nvSpPr>
        <p:spPr/>
        <p:txBody>
          <a:bodyPr/>
          <a:lstStyle/>
          <a:p>
            <a:pPr marL="0" indent="0" algn="r" rtl="1">
              <a:buNone/>
            </a:pPr>
            <a:r>
              <a:rPr lang="ar-JO" sz="2400" dirty="0">
                <a:solidFill>
                  <a:srgbClr val="01020B"/>
                </a:solidFill>
              </a:rPr>
              <a:t>لم تعد السّمنة حالة صحيّة فحسب، بل هي مُشكلة اجتماعيّة ونفسيّة يُعاني منها المصاب. فلا ننكر أنها من أكثر أمراض العصر الحديث انتشارًا بين مُختلف الفئات العمريّة ولها آثار وعواقب تسبّب الحرج الاجتماعي لمن يُعاني منها. </a:t>
            </a:r>
          </a:p>
          <a:p>
            <a:pPr marL="0" indent="0" algn="r" rtl="1">
              <a:buNone/>
            </a:pPr>
            <a:endParaRPr lang="en-US" sz="2400" dirty="0">
              <a:solidFill>
                <a:srgbClr val="01020B"/>
              </a:solidFill>
            </a:endParaRPr>
          </a:p>
        </p:txBody>
      </p:sp>
      <p:pic>
        <p:nvPicPr>
          <p:cNvPr id="5" name="Picture 4">
            <a:extLst>
              <a:ext uri="{FF2B5EF4-FFF2-40B4-BE49-F238E27FC236}">
                <a16:creationId xmlns:a16="http://schemas.microsoft.com/office/drawing/2014/main" id="{1E6E9F48-EC2E-ABF9-50BC-4D3A195AB3F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85809" y="3792288"/>
            <a:ext cx="4014992" cy="26724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272803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9AFA7-76AC-9CDB-06CB-8453F0F6B494}"/>
              </a:ext>
            </a:extLst>
          </p:cNvPr>
          <p:cNvSpPr>
            <a:spLocks noGrp="1"/>
          </p:cNvSpPr>
          <p:nvPr>
            <p:ph idx="1"/>
          </p:nvPr>
        </p:nvSpPr>
        <p:spPr>
          <a:xfrm>
            <a:off x="5021179" y="288758"/>
            <a:ext cx="6219788" cy="6312568"/>
          </a:xfrm>
        </p:spPr>
        <p:txBody>
          <a:bodyPr/>
          <a:lstStyle/>
          <a:p>
            <a:pPr marL="0" indent="0" algn="r" rtl="1">
              <a:buNone/>
            </a:pPr>
            <a:r>
              <a:rPr lang="ar-JO" sz="2000" dirty="0">
                <a:solidFill>
                  <a:srgbClr val="01020B"/>
                </a:solidFill>
              </a:rPr>
              <a:t>وللتعرّف أكثر على أسباب السّمنة ونتائجها الصّحيّة والنّفسيّة التقينا بأخصائيّة التّغذية الدّكتورة ربى مشربش وهي طبيبة مختصّة في علم التّغذية في الجامعة الأردنية ولها عدّة أبحاث في هذا المجال كما أنّها تُشرف على أشخاص يُعانون من السّمنة وتُعالجهم.</a:t>
            </a:r>
          </a:p>
          <a:p>
            <a:pPr marL="0" indent="0" algn="r" rtl="1">
              <a:buNone/>
            </a:pPr>
            <a:endParaRPr lang="ar-JO" sz="2000" dirty="0">
              <a:solidFill>
                <a:srgbClr val="01020B"/>
              </a:solidFill>
            </a:endParaRPr>
          </a:p>
          <a:p>
            <a:pPr marL="0" indent="0" algn="r" rtl="1">
              <a:buNone/>
            </a:pPr>
            <a:r>
              <a:rPr lang="ar-JO" sz="2800" dirty="0">
                <a:latin typeface="Bodoni Moda"/>
                <a:sym typeface="Bodoni Moda"/>
              </a:rPr>
              <a:t>دكتورة هل يُمكن </a:t>
            </a:r>
            <a:r>
              <a:rPr lang="ar-JO" sz="2800">
                <a:latin typeface="Bodoni Moda"/>
                <a:sym typeface="Bodoni Moda"/>
              </a:rPr>
              <a:t>أن تحدّثينا </a:t>
            </a:r>
            <a:r>
              <a:rPr lang="ar-JO" sz="2800" dirty="0">
                <a:latin typeface="Bodoni Moda"/>
                <a:sym typeface="Bodoni Moda"/>
              </a:rPr>
              <a:t>عن أهمّ الأسباب المؤدّية إلى السُّمنة؟ </a:t>
            </a:r>
          </a:p>
          <a:p>
            <a:pPr marL="571500" indent="-571500" algn="r" rtl="1">
              <a:buFontTx/>
              <a:buChar char="-"/>
            </a:pPr>
            <a:endParaRPr lang="ar-JO" sz="1800" dirty="0">
              <a:latin typeface="Bodoni Moda"/>
              <a:sym typeface="Bodoni Moda"/>
            </a:endParaRPr>
          </a:p>
          <a:p>
            <a:pPr marL="0" indent="0" algn="r" rtl="1">
              <a:buNone/>
            </a:pPr>
            <a:r>
              <a:rPr lang="ar-JO" sz="2000" dirty="0">
                <a:solidFill>
                  <a:srgbClr val="01020B"/>
                </a:solidFill>
              </a:rPr>
              <a:t>بالتّأكيد أنّ السّمنة هي مرض العصر وأسبابها كثيرة أهمّها </a:t>
            </a:r>
            <a:r>
              <a:rPr lang="ar-JO" sz="2000" b="0" i="0" dirty="0">
                <a:solidFill>
                  <a:srgbClr val="212529"/>
                </a:solidFill>
                <a:effectLst/>
                <a:latin typeface="DroidArabicKufi"/>
              </a:rPr>
              <a:t>طبيعة النّمط الغذائيّ للفرد أو الأسرة</a:t>
            </a:r>
            <a:r>
              <a:rPr lang="en-US" sz="2000" b="0" i="0" dirty="0">
                <a:solidFill>
                  <a:srgbClr val="212529"/>
                </a:solidFill>
                <a:effectLst/>
                <a:latin typeface="DroidArabicKufi"/>
              </a:rPr>
              <a:t>.</a:t>
            </a:r>
            <a:r>
              <a:rPr lang="ar-JO" sz="2000" dirty="0">
                <a:solidFill>
                  <a:srgbClr val="212529"/>
                </a:solidFill>
                <a:latin typeface="DroidArabicKufi"/>
              </a:rPr>
              <a:t> وغ</a:t>
            </a:r>
            <a:r>
              <a:rPr lang="ar-JO" sz="2000" b="0" i="0" dirty="0">
                <a:solidFill>
                  <a:srgbClr val="212529"/>
                </a:solidFill>
                <a:effectLst/>
                <a:latin typeface="DroidArabicKufi"/>
              </a:rPr>
              <a:t>ياب أو قلّة ممارسة الرّياضة كما أن الأسباب الوراثيّة تلعب دورًا كبيرًا في زيادة فرص الإصابة بالسّمنة. هذا بالإضافة </a:t>
            </a:r>
            <a:r>
              <a:rPr lang="ar-JO" sz="2000" dirty="0">
                <a:solidFill>
                  <a:srgbClr val="212529"/>
                </a:solidFill>
                <a:latin typeface="DroidArabicKufi"/>
              </a:rPr>
              <a:t>إ</a:t>
            </a:r>
            <a:r>
              <a:rPr lang="ar-JO" sz="2000" b="0" i="0" dirty="0">
                <a:solidFill>
                  <a:srgbClr val="212529"/>
                </a:solidFill>
                <a:effectLst/>
                <a:latin typeface="DroidArabicKufi"/>
              </a:rPr>
              <a:t>لى </a:t>
            </a:r>
            <a:r>
              <a:rPr lang="ar-JO" sz="2000" b="0" i="0" dirty="0">
                <a:solidFill>
                  <a:srgbClr val="01020B"/>
                </a:solidFill>
                <a:effectLst/>
                <a:latin typeface="DroidArabicKufi"/>
              </a:rPr>
              <a:t>تناول بعض الأدوية. ولا ننسى أن الحمل يؤدّي إلى زيادة في الوزن قد يكون من الصّعب التّخلّص منه لاحقًا.</a:t>
            </a:r>
            <a:endParaRPr lang="ar-JO" sz="2000" dirty="0">
              <a:solidFill>
                <a:srgbClr val="01020B"/>
              </a:solidFill>
            </a:endParaRPr>
          </a:p>
          <a:p>
            <a:pPr marL="0" indent="0" algn="r" rtl="1">
              <a:buNone/>
            </a:pPr>
            <a:r>
              <a:rPr lang="ar-JO" sz="2000" dirty="0">
                <a:solidFill>
                  <a:srgbClr val="01020B"/>
                </a:solidFill>
              </a:rPr>
              <a:t>ومن الأسباب الأخرى، وجود اختلالاتٍ هرمونيةٍ بالإضافة إلى الضّغوطات النّفسيّة والتّوتّر والإكتئاب.  </a:t>
            </a:r>
            <a:endParaRPr lang="ar-JO" sz="2000" b="0" i="0" dirty="0">
              <a:solidFill>
                <a:srgbClr val="01020B"/>
              </a:solidFill>
              <a:effectLst/>
              <a:latin typeface="DroidArabicKufi"/>
            </a:endParaRPr>
          </a:p>
          <a:p>
            <a:pPr marL="0" indent="0" algn="r" rtl="1">
              <a:buNone/>
            </a:pPr>
            <a:endParaRPr lang="en-US" sz="2000" dirty="0">
              <a:solidFill>
                <a:srgbClr val="01020B"/>
              </a:solidFill>
            </a:endParaRPr>
          </a:p>
        </p:txBody>
      </p:sp>
      <p:pic>
        <p:nvPicPr>
          <p:cNvPr id="9" name="Picture 8">
            <a:extLst>
              <a:ext uri="{FF2B5EF4-FFF2-40B4-BE49-F238E27FC236}">
                <a16:creationId xmlns:a16="http://schemas.microsoft.com/office/drawing/2014/main" id="{CF75980C-1033-998C-3B62-E2227F0965A7}"/>
              </a:ext>
            </a:extLst>
          </p:cNvPr>
          <p:cNvPicPr>
            <a:picLocks noChangeAspect="1"/>
          </p:cNvPicPr>
          <p:nvPr/>
        </p:nvPicPr>
        <p:blipFill rotWithShape="1">
          <a:blip r:embed="rId2">
            <a:extLst>
              <a:ext uri="{28A0092B-C50C-407E-A947-70E740481C1C}">
                <a14:useLocalDpi xmlns:a14="http://schemas.microsoft.com/office/drawing/2010/main" val="0"/>
              </a:ext>
            </a:extLst>
          </a:blip>
          <a:srcRect l="16412" r="15812"/>
          <a:stretch/>
        </p:blipFill>
        <p:spPr>
          <a:xfrm>
            <a:off x="446726" y="1860884"/>
            <a:ext cx="4125274" cy="36415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888802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2BD7E-1B50-E15F-7E5E-26FC252DC94A}"/>
              </a:ext>
            </a:extLst>
          </p:cNvPr>
          <p:cNvSpPr>
            <a:spLocks noGrp="1"/>
          </p:cNvSpPr>
          <p:nvPr>
            <p:ph type="title"/>
          </p:nvPr>
        </p:nvSpPr>
        <p:spPr/>
        <p:txBody>
          <a:bodyPr/>
          <a:lstStyle/>
          <a:p>
            <a:pPr algn="r" rtl="1"/>
            <a:r>
              <a:rPr lang="ar-JO" sz="2800" dirty="0"/>
              <a:t>وبيّن لنا الدّكتور يوسف ياسين المتخصّص في علم النّفس العواقب الاجتماعيّة المتنوعّة النّاتجة عن السّمنة، فقال: </a:t>
            </a:r>
            <a:br>
              <a:rPr lang="ar-JO" sz="2800" dirty="0"/>
            </a:br>
            <a:br>
              <a:rPr lang="ar-JO" sz="3200" dirty="0"/>
            </a:br>
            <a:endParaRPr lang="en-US" sz="3200" dirty="0"/>
          </a:p>
        </p:txBody>
      </p:sp>
      <p:sp>
        <p:nvSpPr>
          <p:cNvPr id="3" name="Content Placeholder 2">
            <a:extLst>
              <a:ext uri="{FF2B5EF4-FFF2-40B4-BE49-F238E27FC236}">
                <a16:creationId xmlns:a16="http://schemas.microsoft.com/office/drawing/2014/main" id="{5D24F9D2-D384-F433-A208-C09BF37A1C3F}"/>
              </a:ext>
            </a:extLst>
          </p:cNvPr>
          <p:cNvSpPr>
            <a:spLocks noGrp="1"/>
          </p:cNvSpPr>
          <p:nvPr>
            <p:ph idx="1"/>
          </p:nvPr>
        </p:nvSpPr>
        <p:spPr>
          <a:xfrm>
            <a:off x="5277852" y="1890288"/>
            <a:ext cx="6075409" cy="4362000"/>
          </a:xfrm>
        </p:spPr>
        <p:txBody>
          <a:bodyPr>
            <a:normAutofit/>
          </a:bodyPr>
          <a:lstStyle/>
          <a:p>
            <a:pPr marL="139700" indent="0" algn="r" rtl="1">
              <a:buNone/>
            </a:pPr>
            <a:r>
              <a:rPr lang="ar-JO" sz="2400" dirty="0">
                <a:solidFill>
                  <a:srgbClr val="202124"/>
                </a:solidFill>
                <a:latin typeface="Google Sans"/>
              </a:rPr>
              <a:t>تُسبّب ا</a:t>
            </a:r>
            <a:r>
              <a:rPr lang="ar-JO" sz="2400" b="0" i="0" dirty="0">
                <a:solidFill>
                  <a:srgbClr val="202124"/>
                </a:solidFill>
                <a:effectLst/>
                <a:latin typeface="Google Sans"/>
              </a:rPr>
              <a:t>لسّمنة مشاكل نفسيّة واجتماعيّة جديّة حيث يُعاني المريض من </a:t>
            </a:r>
            <a:r>
              <a:rPr lang="ar-JO" sz="2400" b="0" i="0" dirty="0">
                <a:solidFill>
                  <a:srgbClr val="040C28"/>
                </a:solidFill>
                <a:effectLst/>
                <a:latin typeface="Google Sans"/>
              </a:rPr>
              <a:t>عدم الرّضا عن شكل </a:t>
            </a:r>
            <a:r>
              <a:rPr lang="ar-JO" sz="2400" dirty="0">
                <a:solidFill>
                  <a:srgbClr val="040C28"/>
                </a:solidFill>
                <a:latin typeface="Google Sans"/>
              </a:rPr>
              <a:t>جسمه، ويشعر بالإحراج من مظهره سواءً بين زملائه في المدرسة أو في العمل. كما يُعاني الشّخص السّمين من الإحباط خاصّة عند فشله في التّخلص من الوزن الزّائد عند اتّباع نظام غذائيٍّ صحيٍّ. ومن المُمكن أيضًا أن يشعر الشّخص السّمين بالإكتئاب لعدم ملائمة الملابس لجسمه. أضف إلى ذلك انتشار ظاهرة التّنمر بشكل واضح ممّا يترك أثرًا سلبيًا ، فيتراجع التحّصيل الدّراسي والإنتاجيّة في العمل</a:t>
            </a:r>
            <a:r>
              <a:rPr lang="ar-JO" sz="2400" dirty="0"/>
              <a:t>.</a:t>
            </a:r>
            <a:endParaRPr lang="ar-JO" sz="2400" b="0" i="0" dirty="0">
              <a:solidFill>
                <a:srgbClr val="202124"/>
              </a:solidFill>
              <a:effectLst/>
              <a:latin typeface="Google Sans"/>
            </a:endParaRPr>
          </a:p>
          <a:p>
            <a:pPr algn="r" rtl="1"/>
            <a:endParaRPr lang="ar-JO" sz="2400" baseline="30000" dirty="0">
              <a:solidFill>
                <a:srgbClr val="202124"/>
              </a:solidFill>
              <a:latin typeface="Google Sans"/>
            </a:endParaRPr>
          </a:p>
          <a:p>
            <a:pPr algn="r" rtl="1"/>
            <a:endParaRPr lang="ar-JO" sz="2400" baseline="30000" dirty="0">
              <a:solidFill>
                <a:srgbClr val="202124"/>
              </a:solidFill>
              <a:latin typeface="Google Sans"/>
            </a:endParaRPr>
          </a:p>
        </p:txBody>
      </p:sp>
      <p:pic>
        <p:nvPicPr>
          <p:cNvPr id="7" name="Picture 6">
            <a:extLst>
              <a:ext uri="{FF2B5EF4-FFF2-40B4-BE49-F238E27FC236}">
                <a16:creationId xmlns:a16="http://schemas.microsoft.com/office/drawing/2014/main" id="{77F3E228-436E-FE6B-95CA-572B2502B8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739" y="2126028"/>
            <a:ext cx="4001503" cy="40015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083362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825A4-7EE7-4732-48AC-5F05585F7A1B}"/>
              </a:ext>
            </a:extLst>
          </p:cNvPr>
          <p:cNvSpPr>
            <a:spLocks noGrp="1"/>
          </p:cNvSpPr>
          <p:nvPr>
            <p:ph type="title"/>
          </p:nvPr>
        </p:nvSpPr>
        <p:spPr/>
        <p:txBody>
          <a:bodyPr/>
          <a:lstStyle/>
          <a:p>
            <a:pPr algn="r" rtl="1"/>
            <a:r>
              <a:rPr lang="ar-JO" sz="3200" dirty="0"/>
              <a:t>دكتورة ربى لكل مشكلة حل، فما هي برأيك أبرز الحلول المقترحة لمعالجة مرض السّمنة؟</a:t>
            </a:r>
            <a:br>
              <a:rPr lang="ar-JO" sz="3200" dirty="0"/>
            </a:br>
            <a:br>
              <a:rPr lang="ar-JO" sz="3200" dirty="0"/>
            </a:br>
            <a:r>
              <a:rPr lang="ar-JO" dirty="0"/>
              <a:t>  </a:t>
            </a:r>
            <a:endParaRPr lang="en-US" dirty="0"/>
          </a:p>
        </p:txBody>
      </p:sp>
      <p:sp>
        <p:nvSpPr>
          <p:cNvPr id="3" name="Content Placeholder 2">
            <a:extLst>
              <a:ext uri="{FF2B5EF4-FFF2-40B4-BE49-F238E27FC236}">
                <a16:creationId xmlns:a16="http://schemas.microsoft.com/office/drawing/2014/main" id="{A5B281FA-DAF8-2F38-E37C-3C3CF5F8EE4B}"/>
              </a:ext>
            </a:extLst>
          </p:cNvPr>
          <p:cNvSpPr>
            <a:spLocks noGrp="1"/>
          </p:cNvSpPr>
          <p:nvPr>
            <p:ph idx="1"/>
          </p:nvPr>
        </p:nvSpPr>
        <p:spPr>
          <a:xfrm>
            <a:off x="5404513" y="2291339"/>
            <a:ext cx="5836453" cy="4362000"/>
          </a:xfrm>
        </p:spPr>
        <p:txBody>
          <a:bodyPr/>
          <a:lstStyle/>
          <a:p>
            <a:pPr marL="0" indent="0" algn="r" rtl="1">
              <a:buNone/>
            </a:pPr>
            <a:r>
              <a:rPr lang="ar-JO" sz="2400" i="0" dirty="0">
                <a:solidFill>
                  <a:srgbClr val="080808"/>
                </a:solidFill>
                <a:effectLst/>
                <a:latin typeface="Amiri"/>
              </a:rPr>
              <a:t>بدايةً، يُعدّ التّغيير في النّظام الغذائيّ وتناول أكلٍ صحيٍّ بما فيه التّغييرات السّلوكيّة مثل تجنّب الحلويّات والأكل الجاهز، الخطوة الأولى في طريق التّخلص من الوزن الزّائد. كما أنّ مُمارسة التّمارين الرّياضيّة تٌساعد في حرق الدّهون الّتي تُعتبر السّبب الرّئيسيّ للسّمنة. كما يجب أن يُراقب الإنسان وزنه بشكلٍ دوريٍّ لضمان السّيطرة عليه.</a:t>
            </a:r>
          </a:p>
          <a:p>
            <a:pPr marL="0" indent="0" algn="r" rtl="1">
              <a:buNone/>
            </a:pPr>
            <a:r>
              <a:rPr lang="ar-JO" sz="2400" i="0" dirty="0">
                <a:solidFill>
                  <a:srgbClr val="080808"/>
                </a:solidFill>
                <a:effectLst/>
                <a:latin typeface="Amiri"/>
              </a:rPr>
              <a:t>و</a:t>
            </a:r>
            <a:r>
              <a:rPr lang="ar-JO" sz="2400" dirty="0">
                <a:solidFill>
                  <a:srgbClr val="080808"/>
                </a:solidFill>
                <a:latin typeface="Amiri"/>
              </a:rPr>
              <a:t>قد يلجأ الشّخص أحيانا إلى طبيبٍ مختصٍ لوصف أد</a:t>
            </a:r>
            <a:r>
              <a:rPr lang="ar-JO" sz="2400" i="0" dirty="0">
                <a:solidFill>
                  <a:srgbClr val="080808"/>
                </a:solidFill>
                <a:effectLst/>
                <a:latin typeface="Amiri"/>
              </a:rPr>
              <a:t>وية لإنقاص الوزن إذا لزم الأمر، ومن الممكن أن يوصي الطّبيب بإجراء عمليّة جراحيّة لإنقاص الوزن في الحالات الصّعبة</a:t>
            </a:r>
            <a:r>
              <a:rPr lang="ar-JO" sz="2400" dirty="0"/>
              <a:t>.</a:t>
            </a:r>
            <a:endParaRPr lang="ar-JO" sz="2400" i="0" dirty="0">
              <a:solidFill>
                <a:srgbClr val="080808"/>
              </a:solidFill>
              <a:effectLst/>
              <a:latin typeface="Amiri"/>
            </a:endParaRPr>
          </a:p>
          <a:p>
            <a:pPr marL="0" indent="0" algn="r" rtl="1">
              <a:buNone/>
            </a:pPr>
            <a:endParaRPr lang="en-US" dirty="0"/>
          </a:p>
        </p:txBody>
      </p:sp>
      <p:pic>
        <p:nvPicPr>
          <p:cNvPr id="6" name="Picture 5">
            <a:extLst>
              <a:ext uri="{FF2B5EF4-FFF2-40B4-BE49-F238E27FC236}">
                <a16:creationId xmlns:a16="http://schemas.microsoft.com/office/drawing/2014/main" id="{534C8D0A-A5E1-1E87-1A44-FB89709FF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294" y="2037481"/>
            <a:ext cx="4173493" cy="41011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85018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269E788-4C58-9080-7923-A2D0543F053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8705" y="4070795"/>
            <a:ext cx="2712734" cy="2267676"/>
          </a:xfrm>
          <a:prstGeom prst="rect">
            <a:avLst/>
          </a:prstGeom>
          <a:ln>
            <a:noFill/>
          </a:ln>
          <a:effectLst>
            <a:outerShdw blurRad="292100" dist="139700" dir="2700000" algn="tl" rotWithShape="0">
              <a:srgbClr val="333333">
                <a:alpha val="65000"/>
              </a:srgbClr>
            </a:outerShdw>
          </a:effectLst>
        </p:spPr>
      </p:pic>
      <p:sp>
        <p:nvSpPr>
          <p:cNvPr id="2" name="Title 1">
            <a:extLst>
              <a:ext uri="{FF2B5EF4-FFF2-40B4-BE49-F238E27FC236}">
                <a16:creationId xmlns:a16="http://schemas.microsoft.com/office/drawing/2014/main" id="{7D7B730A-3387-1716-6FF7-E0CF0FE3C2CC}"/>
              </a:ext>
            </a:extLst>
          </p:cNvPr>
          <p:cNvSpPr>
            <a:spLocks noGrp="1"/>
          </p:cNvSpPr>
          <p:nvPr>
            <p:ph type="title"/>
          </p:nvPr>
        </p:nvSpPr>
        <p:spPr>
          <a:xfrm>
            <a:off x="278296" y="719367"/>
            <a:ext cx="11608904" cy="637600"/>
          </a:xfrm>
        </p:spPr>
        <p:txBody>
          <a:bodyPr>
            <a:normAutofit fontScale="90000"/>
          </a:bodyPr>
          <a:lstStyle/>
          <a:p>
            <a:pPr algn="r"/>
            <a:r>
              <a:rPr lang="ar-JO" dirty="0"/>
              <a:t>أخبرنا دكتور يوسف عن كيفيّة معالجة العواقب الإجتماعيّة الّتي تحصل بسبب السّمنة؟</a:t>
            </a:r>
            <a:endParaRPr lang="en-US" dirty="0"/>
          </a:p>
        </p:txBody>
      </p:sp>
      <p:sp>
        <p:nvSpPr>
          <p:cNvPr id="3" name="Content Placeholder 2">
            <a:extLst>
              <a:ext uri="{FF2B5EF4-FFF2-40B4-BE49-F238E27FC236}">
                <a16:creationId xmlns:a16="http://schemas.microsoft.com/office/drawing/2014/main" id="{88371BEE-E19D-8D2E-4629-C85B7350EF22}"/>
              </a:ext>
            </a:extLst>
          </p:cNvPr>
          <p:cNvSpPr>
            <a:spLocks noGrp="1"/>
          </p:cNvSpPr>
          <p:nvPr>
            <p:ph idx="1"/>
          </p:nvPr>
        </p:nvSpPr>
        <p:spPr/>
        <p:txBody>
          <a:bodyPr/>
          <a:lstStyle/>
          <a:p>
            <a:pPr marL="0" indent="0" algn="r" rtl="1">
              <a:buNone/>
            </a:pPr>
            <a:r>
              <a:rPr lang="ar-JO" sz="2400" dirty="0">
                <a:solidFill>
                  <a:srgbClr val="01020B"/>
                </a:solidFill>
              </a:rPr>
              <a:t>أعتقد أن التّوعية هي الأساس. وتبدأ في المنزل بتربية الأطفال على تقبّل الآخرين برغم اختلافاتهم، ثمّ ينتقل الدّور إلى المدارس من خلال إعطاء محاضراتٍ توعويّةٍ وإرشاديّة حول كيفيّة التّعامل مع الشّخص السّمين. وينطبق ذلك على الجامعات وأماكن العمل من خلال نشرات تُوضّح أنّ الشّخص السّمين جزء من المجتمع. كما أن دمج الأشخاص الّذين يُعانون من السّمنة في نشاطاتٍ اجتماعيّةٍ ورياضيٍّة تتناسب مع قدراتهم البدنيّة يُسهم بشكلٍ كبير في تعزيز الثّقة بالنّفس والانخراط في المجتمع. </a:t>
            </a:r>
          </a:p>
        </p:txBody>
      </p:sp>
      <p:pic>
        <p:nvPicPr>
          <p:cNvPr id="7" name="Picture 6">
            <a:extLst>
              <a:ext uri="{FF2B5EF4-FFF2-40B4-BE49-F238E27FC236}">
                <a16:creationId xmlns:a16="http://schemas.microsoft.com/office/drawing/2014/main" id="{29A80E13-6778-05E4-78C8-1E8AAEFA8372}"/>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555533" y="4197091"/>
            <a:ext cx="3399852" cy="2267676"/>
          </a:xfrm>
          <a:prstGeom prst="rect">
            <a:avLst/>
          </a:prstGeom>
          <a:ln>
            <a:noFill/>
          </a:ln>
          <a:effectLst>
            <a:outerShdw blurRad="292100" dist="139700" dir="2700000" algn="tl" rotWithShape="0">
              <a:srgbClr val="333333">
                <a:alpha val="65000"/>
              </a:srgbClr>
            </a:outerShdw>
          </a:effectLst>
        </p:spPr>
      </p:pic>
      <p:sp>
        <p:nvSpPr>
          <p:cNvPr id="4" name="AutoShape 2">
            <a:extLst>
              <a:ext uri="{FF2B5EF4-FFF2-40B4-BE49-F238E27FC236}">
                <a16:creationId xmlns:a16="http://schemas.microsoft.com/office/drawing/2014/main" id="{90304D0D-6CE0-687E-2F3D-F0F49FB03A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23911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563C-E0EF-4EFA-8A6C-AEE678220E54}"/>
              </a:ext>
            </a:extLst>
          </p:cNvPr>
          <p:cNvSpPr>
            <a:spLocks noGrp="1"/>
          </p:cNvSpPr>
          <p:nvPr>
            <p:ph type="title"/>
          </p:nvPr>
        </p:nvSpPr>
        <p:spPr>
          <a:xfrm>
            <a:off x="950967" y="321802"/>
            <a:ext cx="10290000" cy="637600"/>
          </a:xfrm>
        </p:spPr>
        <p:txBody>
          <a:bodyPr/>
          <a:lstStyle/>
          <a:p>
            <a:pPr algn="r" rtl="1"/>
            <a:r>
              <a:rPr lang="ar-JO" sz="3000" dirty="0"/>
              <a:t>وبما أنّ لا أحد يستطيع أن ينقل لنا خطورة المشكلة كمن عاشها التقينا بفيصل، أحد مرضى الدّكتورة ربى والذي كان يُعاني من السّمنة الزّائدة ليخبرنا عن تجربته  وعن أكثر الأمور الّتي كانت تُضايقه عندما كان سمينًا.</a:t>
            </a:r>
            <a:endParaRPr lang="en-US" sz="3000" dirty="0"/>
          </a:p>
        </p:txBody>
      </p:sp>
      <p:sp>
        <p:nvSpPr>
          <p:cNvPr id="3" name="Content Placeholder 2">
            <a:extLst>
              <a:ext uri="{FF2B5EF4-FFF2-40B4-BE49-F238E27FC236}">
                <a16:creationId xmlns:a16="http://schemas.microsoft.com/office/drawing/2014/main" id="{71D07E7A-7466-BEDC-CC66-A8A85E57475F}"/>
              </a:ext>
            </a:extLst>
          </p:cNvPr>
          <p:cNvSpPr>
            <a:spLocks noGrp="1"/>
          </p:cNvSpPr>
          <p:nvPr>
            <p:ph idx="1"/>
          </p:nvPr>
        </p:nvSpPr>
        <p:spPr>
          <a:xfrm>
            <a:off x="3604591" y="2239617"/>
            <a:ext cx="7636376" cy="3852250"/>
          </a:xfrm>
        </p:spPr>
        <p:txBody>
          <a:bodyPr/>
          <a:lstStyle/>
          <a:p>
            <a:pPr algn="r" rtl="1"/>
            <a:r>
              <a:rPr lang="ar-JO" sz="2400" dirty="0">
                <a:solidFill>
                  <a:srgbClr val="01020B"/>
                </a:solidFill>
              </a:rPr>
              <a:t>أجاب فيصل بأنّه كان يشعر بالحرج من وزنه الزّائد فكان يتعرّض للتنمّر على مظهره كما أنّه لم يكن يستطيع ممارسة الرّياضة كالرّكض أو لعب كرة القدم وهي هوايته المفضلة بسبب الإرهاق وضيق النّفس الّذي كان يشعر به عند بذل أي مجهود. </a:t>
            </a:r>
          </a:p>
          <a:p>
            <a:pPr algn="r" rtl="1"/>
            <a:r>
              <a:rPr lang="ar-JO" sz="2400" dirty="0">
                <a:solidFill>
                  <a:srgbClr val="01020B"/>
                </a:solidFill>
              </a:rPr>
              <a:t>وأضاف الشّاب أنّه كان يجد صعوبة في اختيار ملابس تُناسبه من حيث المظهر والمقاس.</a:t>
            </a:r>
          </a:p>
          <a:p>
            <a:pPr algn="r" rtl="1"/>
            <a:r>
              <a:rPr lang="ar-JO" sz="2400" dirty="0">
                <a:solidFill>
                  <a:srgbClr val="01020B"/>
                </a:solidFill>
              </a:rPr>
              <a:t>وقال فيصل أنه يشعر الآن بارتياح كبير بعد نزول وزنه باتّباع رجيم صحّي مع الدّكتورة ربى وبدأ يشعر بتحسّن صحّته الجسديّة وكذلك النّفسيّة.</a:t>
            </a:r>
            <a:endParaRPr lang="en-US" sz="2400" dirty="0">
              <a:solidFill>
                <a:srgbClr val="01020B"/>
              </a:solidFill>
            </a:endParaRPr>
          </a:p>
        </p:txBody>
      </p:sp>
      <p:pic>
        <p:nvPicPr>
          <p:cNvPr id="1026" name="Picture 2" descr="A big fat shame: the problems with criticising someone's weight | Science |  The Guardian">
            <a:extLst>
              <a:ext uri="{FF2B5EF4-FFF2-40B4-BE49-F238E27FC236}">
                <a16:creationId xmlns:a16="http://schemas.microsoft.com/office/drawing/2014/main" id="{DC017C54-8F48-74EE-AD3B-A1220F6C5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753" y="2570922"/>
            <a:ext cx="2849217" cy="28492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3943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371BEE-E19D-8D2E-4629-C85B7350EF22}"/>
              </a:ext>
            </a:extLst>
          </p:cNvPr>
          <p:cNvSpPr>
            <a:spLocks noGrp="1"/>
          </p:cNvSpPr>
          <p:nvPr>
            <p:ph idx="1"/>
          </p:nvPr>
        </p:nvSpPr>
        <p:spPr>
          <a:xfrm>
            <a:off x="951000" y="671929"/>
            <a:ext cx="10290000" cy="4362000"/>
          </a:xfrm>
        </p:spPr>
        <p:txBody>
          <a:bodyPr/>
          <a:lstStyle/>
          <a:p>
            <a:pPr marL="0" indent="0" algn="r" rtl="1">
              <a:buNone/>
            </a:pPr>
            <a:r>
              <a:rPr lang="ar-JO" sz="3000" dirty="0">
                <a:latin typeface="Bodoni Moda"/>
                <a:sym typeface="Bodoni Moda"/>
              </a:rPr>
              <a:t>من المؤكّد أنّ السّمنة من أخطر أمراض العصر وأكثرها انتشارًا بين الفئات العمريّة المُختلفة بسبب نمط الحياة غير الصّحّي. فبالإضافة إلى مُساعدة الشّخص السّمين على تنزيل وزنه، فإنّه من واجبنا أن نُساعده وندعمه نفسيًا لتخطيّ الآثار السّلبيّة الّتي تؤثّر على معنويّاته وتصيبه بالحرج الإجتماعيّ.</a:t>
            </a:r>
          </a:p>
        </p:txBody>
      </p:sp>
      <p:sp>
        <p:nvSpPr>
          <p:cNvPr id="4" name="AutoShape 2">
            <a:extLst>
              <a:ext uri="{FF2B5EF4-FFF2-40B4-BE49-F238E27FC236}">
                <a16:creationId xmlns:a16="http://schemas.microsoft.com/office/drawing/2014/main" id="{90304D0D-6CE0-687E-2F3D-F0F49FB03A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81304FDD-AAA0-1E95-6FB9-F2E9AB4110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6932" y="3276600"/>
            <a:ext cx="7333336" cy="29094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10934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ocial Issues Thesis: Childhood Obesity by Slidesgo">
  <a:themeElements>
    <a:clrScheme name="Simple Light">
      <a:dk1>
        <a:srgbClr val="313EF2"/>
      </a:dk1>
      <a:lt1>
        <a:srgbClr val="F7E8DC"/>
      </a:lt1>
      <a:dk2>
        <a:srgbClr val="EB6BBE"/>
      </a:dk2>
      <a:lt2>
        <a:srgbClr val="FFFFFF"/>
      </a:lt2>
      <a:accent1>
        <a:srgbClr val="FEADDD"/>
      </a:accent1>
      <a:accent2>
        <a:srgbClr val="FFFFFF"/>
      </a:accent2>
      <a:accent3>
        <a:srgbClr val="FFFFFF"/>
      </a:accent3>
      <a:accent4>
        <a:srgbClr val="FFFFFF"/>
      </a:accent4>
      <a:accent5>
        <a:srgbClr val="FFFFFF"/>
      </a:accent5>
      <a:accent6>
        <a:srgbClr val="FFFFFF"/>
      </a:accent6>
      <a:hlink>
        <a:srgbClr val="4C58F4"/>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Social Issues Thesis_ Childhood Obesity by Slidesgo</Template>
  <TotalTime>1113</TotalTime>
  <Words>640</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Amiri</vt:lpstr>
      <vt:lpstr>Arial</vt:lpstr>
      <vt:lpstr>Bodoni Moda</vt:lpstr>
      <vt:lpstr>DroidArabicKufi</vt:lpstr>
      <vt:lpstr>Faustina</vt:lpstr>
      <vt:lpstr>Faustina SemiBold</vt:lpstr>
      <vt:lpstr>Google Sans</vt:lpstr>
      <vt:lpstr>Proxima Nova</vt:lpstr>
      <vt:lpstr>Proxima Nova Semibold</vt:lpstr>
      <vt:lpstr>Roboto Condensed Light</vt:lpstr>
      <vt:lpstr>Social Issues Thesis: Childhood Obesity by Slidesgo</vt:lpstr>
      <vt:lpstr>Slidesgo Final Pages</vt:lpstr>
      <vt:lpstr>السّمنة وآثارها الاجتماعيّة </vt:lpstr>
      <vt:lpstr>السّمنة</vt:lpstr>
      <vt:lpstr>PowerPoint Presentation</vt:lpstr>
      <vt:lpstr>وبيّن لنا الدّكتور يوسف ياسين المتخصّص في علم النّفس العواقب الاجتماعيّة المتنوعّة النّاتجة عن السّمنة، فقال:   </vt:lpstr>
      <vt:lpstr>دكتورة ربى لكل مشكلة حل، فما هي برأيك أبرز الحلول المقترحة لمعالجة مرض السّمنة؟    </vt:lpstr>
      <vt:lpstr>أخبرنا دكتور يوسف عن كيفيّة معالجة العواقب الإجتماعيّة الّتي تحصل بسبب السّمنة؟</vt:lpstr>
      <vt:lpstr>وبما أنّ لا أحد يستطيع أن ينقل لنا خطورة المشكلة كمن عاشها التقينا بفيصل، أحد مرضى الدّكتورة ربى والذي كان يُعاني من السّمنة الزّائدة ليخبرنا عن تجربته  وعن أكثر الأمور الّتي كانت تُضايقه عندما كان سمينًا.</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واثارها الاجتماعية </dc:title>
  <dc:creator>user</dc:creator>
  <cp:lastModifiedBy>user</cp:lastModifiedBy>
  <cp:revision>38</cp:revision>
  <dcterms:created xsi:type="dcterms:W3CDTF">2023-05-06T14:46:20Z</dcterms:created>
  <dcterms:modified xsi:type="dcterms:W3CDTF">2023-05-19T13:11:56Z</dcterms:modified>
</cp:coreProperties>
</file>