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0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4" r:id="rId9"/>
  </p:sldIdLst>
  <p:sldSz cx="9144000" cy="5143500" type="screen16x9"/>
  <p:notesSz cx="6858000" cy="9144000"/>
  <p:embeddedFontLst>
    <p:embeddedFont>
      <p:font typeface="Arabic Typesetting" panose="03020402040406030203" pitchFamily="66" charset="-78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tamaran" panose="020B0604020202020204" charset="0"/>
      <p:regular r:id="rId16"/>
      <p:bold r:id="rId17"/>
    </p:embeddedFont>
    <p:embeddedFont>
      <p:font typeface="Lilita One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16F"/>
    <a:srgbClr val="DC8A4C"/>
    <a:srgbClr val="E5B46D"/>
    <a:srgbClr val="FF9966"/>
    <a:srgbClr val="FFCC99"/>
    <a:srgbClr val="FFEEC5"/>
    <a:srgbClr val="FBCA89"/>
    <a:srgbClr val="FFB871"/>
    <a:srgbClr val="DBB481"/>
    <a:srgbClr val="9FB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578855-5190-4F3D-A4F9-C50DFDC8C980}">
  <a:tblStyle styleId="{91578855-5190-4F3D-A4F9-C50DFDC8C9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ece1cc1dc_3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ece1cc1dc_3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e52a99da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6e52a99da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eb84dc20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6eb84dc20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e52a99da7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6e52a99da7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e52a99da7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e52a99da7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6eb84dc20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6eb84dc20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86950" y="524625"/>
            <a:ext cx="7370100" cy="10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60900" y="1546600"/>
            <a:ext cx="60222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1_1_3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/>
          <p:nvPr/>
        </p:nvSpPr>
        <p:spPr>
          <a:xfrm flipH="1">
            <a:off x="3683475" y="4473081"/>
            <a:ext cx="2117149" cy="1514705"/>
          </a:xfrm>
          <a:custGeom>
            <a:avLst/>
            <a:gdLst/>
            <a:ahLst/>
            <a:cxnLst/>
            <a:rect l="l" t="t" r="r" b="b"/>
            <a:pathLst>
              <a:path w="55550" h="39743" extrusionOk="0">
                <a:moveTo>
                  <a:pt x="22341" y="0"/>
                </a:moveTo>
                <a:cubicBezTo>
                  <a:pt x="21059" y="0"/>
                  <a:pt x="19811" y="260"/>
                  <a:pt x="18771" y="987"/>
                </a:cubicBezTo>
                <a:cubicBezTo>
                  <a:pt x="16926" y="2278"/>
                  <a:pt x="16237" y="4681"/>
                  <a:pt x="14696" y="6322"/>
                </a:cubicBezTo>
                <a:cubicBezTo>
                  <a:pt x="12127" y="9065"/>
                  <a:pt x="7724" y="9213"/>
                  <a:pt x="4839" y="11620"/>
                </a:cubicBezTo>
                <a:cubicBezTo>
                  <a:pt x="2604" y="13487"/>
                  <a:pt x="1611" y="16418"/>
                  <a:pt x="790" y="19212"/>
                </a:cubicBezTo>
                <a:cubicBezTo>
                  <a:pt x="359" y="20672"/>
                  <a:pt x="0" y="22414"/>
                  <a:pt x="975" y="23583"/>
                </a:cubicBezTo>
                <a:cubicBezTo>
                  <a:pt x="1857" y="24641"/>
                  <a:pt x="3434" y="24728"/>
                  <a:pt x="4641" y="25390"/>
                </a:cubicBezTo>
                <a:cubicBezTo>
                  <a:pt x="6243" y="26267"/>
                  <a:pt x="7090" y="28091"/>
                  <a:pt x="8536" y="29207"/>
                </a:cubicBezTo>
                <a:cubicBezTo>
                  <a:pt x="9763" y="30154"/>
                  <a:pt x="11240" y="30489"/>
                  <a:pt x="12790" y="30489"/>
                </a:cubicBezTo>
                <a:cubicBezTo>
                  <a:pt x="14473" y="30489"/>
                  <a:pt x="16242" y="30094"/>
                  <a:pt x="17869" y="29659"/>
                </a:cubicBezTo>
                <a:cubicBezTo>
                  <a:pt x="19614" y="29194"/>
                  <a:pt x="21502" y="28735"/>
                  <a:pt x="23296" y="28735"/>
                </a:cubicBezTo>
                <a:cubicBezTo>
                  <a:pt x="24714" y="28735"/>
                  <a:pt x="26073" y="29022"/>
                  <a:pt x="27257" y="29822"/>
                </a:cubicBezTo>
                <a:cubicBezTo>
                  <a:pt x="28247" y="30491"/>
                  <a:pt x="29007" y="31468"/>
                  <a:pt x="30034" y="32081"/>
                </a:cubicBezTo>
                <a:cubicBezTo>
                  <a:pt x="31752" y="33105"/>
                  <a:pt x="33887" y="32947"/>
                  <a:pt x="35885" y="32986"/>
                </a:cubicBezTo>
                <a:cubicBezTo>
                  <a:pt x="39157" y="33051"/>
                  <a:pt x="43190" y="34778"/>
                  <a:pt x="46209" y="36041"/>
                </a:cubicBezTo>
                <a:cubicBezTo>
                  <a:pt x="46806" y="36291"/>
                  <a:pt x="46653" y="37473"/>
                  <a:pt x="47252" y="37723"/>
                </a:cubicBezTo>
                <a:cubicBezTo>
                  <a:pt x="48561" y="38748"/>
                  <a:pt x="50612" y="39742"/>
                  <a:pt x="51847" y="39742"/>
                </a:cubicBezTo>
                <a:cubicBezTo>
                  <a:pt x="52227" y="39742"/>
                  <a:pt x="52530" y="39648"/>
                  <a:pt x="52709" y="39431"/>
                </a:cubicBezTo>
                <a:cubicBezTo>
                  <a:pt x="54918" y="37262"/>
                  <a:pt x="55550" y="32489"/>
                  <a:pt x="53327" y="29664"/>
                </a:cubicBezTo>
                <a:cubicBezTo>
                  <a:pt x="52336" y="28089"/>
                  <a:pt x="51340" y="26516"/>
                  <a:pt x="50299" y="24937"/>
                </a:cubicBezTo>
                <a:cubicBezTo>
                  <a:pt x="49781" y="24146"/>
                  <a:pt x="49250" y="23357"/>
                  <a:pt x="48707" y="22561"/>
                </a:cubicBezTo>
                <a:lnTo>
                  <a:pt x="47880" y="21366"/>
                </a:lnTo>
                <a:lnTo>
                  <a:pt x="47460" y="20767"/>
                </a:lnTo>
                <a:lnTo>
                  <a:pt x="46780" y="19869"/>
                </a:lnTo>
                <a:cubicBezTo>
                  <a:pt x="45458" y="18137"/>
                  <a:pt x="44072" y="16365"/>
                  <a:pt x="42605" y="14566"/>
                </a:cubicBezTo>
                <a:lnTo>
                  <a:pt x="42174" y="14102"/>
                </a:lnTo>
                <a:cubicBezTo>
                  <a:pt x="40396" y="12241"/>
                  <a:pt x="38445" y="10852"/>
                  <a:pt x="36452" y="9320"/>
                </a:cubicBezTo>
                <a:cubicBezTo>
                  <a:pt x="34501" y="7821"/>
                  <a:pt x="33559" y="5461"/>
                  <a:pt x="31889" y="3706"/>
                </a:cubicBezTo>
                <a:cubicBezTo>
                  <a:pt x="30107" y="1834"/>
                  <a:pt x="27576" y="850"/>
                  <a:pt x="25047" y="316"/>
                </a:cubicBezTo>
                <a:cubicBezTo>
                  <a:pt x="24170" y="130"/>
                  <a:pt x="23247" y="0"/>
                  <a:pt x="223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Google Shape;191;p23"/>
          <p:cNvSpPr/>
          <p:nvPr/>
        </p:nvSpPr>
        <p:spPr>
          <a:xfrm flipH="1">
            <a:off x="4981907" y="4228635"/>
            <a:ext cx="1704429" cy="1435050"/>
          </a:xfrm>
          <a:custGeom>
            <a:avLst/>
            <a:gdLst/>
            <a:ahLst/>
            <a:cxnLst/>
            <a:rect l="l" t="t" r="r" b="b"/>
            <a:pathLst>
              <a:path w="44721" h="37653" extrusionOk="0">
                <a:moveTo>
                  <a:pt x="27258" y="1"/>
                </a:moveTo>
                <a:cubicBezTo>
                  <a:pt x="26810" y="1"/>
                  <a:pt x="26362" y="42"/>
                  <a:pt x="25920" y="127"/>
                </a:cubicBezTo>
                <a:cubicBezTo>
                  <a:pt x="23467" y="601"/>
                  <a:pt x="21352" y="2258"/>
                  <a:pt x="18884" y="2655"/>
                </a:cubicBezTo>
                <a:cubicBezTo>
                  <a:pt x="18429" y="2728"/>
                  <a:pt x="17972" y="2757"/>
                  <a:pt x="17514" y="2757"/>
                </a:cubicBezTo>
                <a:cubicBezTo>
                  <a:pt x="15988" y="2757"/>
                  <a:pt x="14448" y="2439"/>
                  <a:pt x="12913" y="2390"/>
                </a:cubicBezTo>
                <a:cubicBezTo>
                  <a:pt x="12755" y="2385"/>
                  <a:pt x="12599" y="2382"/>
                  <a:pt x="12444" y="2382"/>
                </a:cubicBezTo>
                <a:cubicBezTo>
                  <a:pt x="7176" y="2382"/>
                  <a:pt x="3676" y="5309"/>
                  <a:pt x="1537" y="10004"/>
                </a:cubicBezTo>
                <a:cubicBezTo>
                  <a:pt x="639" y="11975"/>
                  <a:pt x="0" y="14274"/>
                  <a:pt x="827" y="16277"/>
                </a:cubicBezTo>
                <a:cubicBezTo>
                  <a:pt x="1847" y="18754"/>
                  <a:pt x="4770" y="19912"/>
                  <a:pt x="5776" y="22331"/>
                </a:cubicBezTo>
                <a:cubicBezTo>
                  <a:pt x="7056" y="25413"/>
                  <a:pt x="6934" y="28588"/>
                  <a:pt x="8905" y="31525"/>
                </a:cubicBezTo>
                <a:cubicBezTo>
                  <a:pt x="11391" y="35229"/>
                  <a:pt x="15744" y="37653"/>
                  <a:pt x="20205" y="37653"/>
                </a:cubicBezTo>
                <a:cubicBezTo>
                  <a:pt x="20219" y="37653"/>
                  <a:pt x="20234" y="37653"/>
                  <a:pt x="20249" y="37653"/>
                </a:cubicBezTo>
                <a:cubicBezTo>
                  <a:pt x="24724" y="37636"/>
                  <a:pt x="29146" y="35107"/>
                  <a:pt x="31286" y="31176"/>
                </a:cubicBezTo>
                <a:cubicBezTo>
                  <a:pt x="32114" y="29655"/>
                  <a:pt x="32626" y="27940"/>
                  <a:pt x="33740" y="26615"/>
                </a:cubicBezTo>
                <a:cubicBezTo>
                  <a:pt x="35995" y="23932"/>
                  <a:pt x="40102" y="23515"/>
                  <a:pt x="42534" y="20991"/>
                </a:cubicBezTo>
                <a:cubicBezTo>
                  <a:pt x="44031" y="19438"/>
                  <a:pt x="44720" y="17144"/>
                  <a:pt x="44327" y="15022"/>
                </a:cubicBezTo>
                <a:cubicBezTo>
                  <a:pt x="43933" y="12902"/>
                  <a:pt x="42468" y="11007"/>
                  <a:pt x="40514" y="10094"/>
                </a:cubicBezTo>
                <a:cubicBezTo>
                  <a:pt x="39236" y="9497"/>
                  <a:pt x="37756" y="9285"/>
                  <a:pt x="36658" y="8399"/>
                </a:cubicBezTo>
                <a:cubicBezTo>
                  <a:pt x="35232" y="7249"/>
                  <a:pt x="34822" y="5282"/>
                  <a:pt x="33886" y="3707"/>
                </a:cubicBezTo>
                <a:cubicBezTo>
                  <a:pt x="33122" y="2419"/>
                  <a:pt x="31948" y="1404"/>
                  <a:pt x="30597" y="764"/>
                </a:cubicBezTo>
                <a:cubicBezTo>
                  <a:pt x="29555" y="271"/>
                  <a:pt x="28407" y="1"/>
                  <a:pt x="272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" name="Google Shape;192;p23"/>
          <p:cNvSpPr/>
          <p:nvPr/>
        </p:nvSpPr>
        <p:spPr>
          <a:xfrm rot="2435368" flipH="1">
            <a:off x="6388698" y="3348011"/>
            <a:ext cx="2850493" cy="3349847"/>
          </a:xfrm>
          <a:custGeom>
            <a:avLst/>
            <a:gdLst/>
            <a:ahLst/>
            <a:cxnLst/>
            <a:rect l="l" t="t" r="r" b="b"/>
            <a:pathLst>
              <a:path w="74791" h="87893" extrusionOk="0">
                <a:moveTo>
                  <a:pt x="26476" y="1"/>
                </a:moveTo>
                <a:cubicBezTo>
                  <a:pt x="23552" y="1"/>
                  <a:pt x="20661" y="318"/>
                  <a:pt x="17986" y="1448"/>
                </a:cubicBezTo>
                <a:cubicBezTo>
                  <a:pt x="15199" y="2626"/>
                  <a:pt x="11132" y="5482"/>
                  <a:pt x="10467" y="8699"/>
                </a:cubicBezTo>
                <a:cubicBezTo>
                  <a:pt x="10095" y="10505"/>
                  <a:pt x="10375" y="12431"/>
                  <a:pt x="9763" y="14172"/>
                </a:cubicBezTo>
                <a:cubicBezTo>
                  <a:pt x="9157" y="15893"/>
                  <a:pt x="7765" y="17196"/>
                  <a:pt x="6721" y="18693"/>
                </a:cubicBezTo>
                <a:cubicBezTo>
                  <a:pt x="5678" y="20189"/>
                  <a:pt x="4983" y="22235"/>
                  <a:pt x="5921" y="23800"/>
                </a:cubicBezTo>
                <a:cubicBezTo>
                  <a:pt x="6245" y="24344"/>
                  <a:pt x="6756" y="24808"/>
                  <a:pt x="6862" y="25431"/>
                </a:cubicBezTo>
                <a:cubicBezTo>
                  <a:pt x="7086" y="26765"/>
                  <a:pt x="5474" y="27551"/>
                  <a:pt x="4552" y="28540"/>
                </a:cubicBezTo>
                <a:cubicBezTo>
                  <a:pt x="0" y="33426"/>
                  <a:pt x="7315" y="39951"/>
                  <a:pt x="7947" y="44528"/>
                </a:cubicBezTo>
                <a:cubicBezTo>
                  <a:pt x="8144" y="45947"/>
                  <a:pt x="8025" y="47402"/>
                  <a:pt x="8310" y="48806"/>
                </a:cubicBezTo>
                <a:cubicBezTo>
                  <a:pt x="9290" y="53640"/>
                  <a:pt x="14509" y="56265"/>
                  <a:pt x="19265" y="57575"/>
                </a:cubicBezTo>
                <a:cubicBezTo>
                  <a:pt x="20856" y="58014"/>
                  <a:pt x="22568" y="58445"/>
                  <a:pt x="23674" y="59669"/>
                </a:cubicBezTo>
                <a:cubicBezTo>
                  <a:pt x="24365" y="60435"/>
                  <a:pt x="24743" y="61438"/>
                  <a:pt x="25388" y="62243"/>
                </a:cubicBezTo>
                <a:cubicBezTo>
                  <a:pt x="26770" y="63966"/>
                  <a:pt x="28823" y="64251"/>
                  <a:pt x="30780" y="64915"/>
                </a:cubicBezTo>
                <a:cubicBezTo>
                  <a:pt x="32524" y="65508"/>
                  <a:pt x="33972" y="66503"/>
                  <a:pt x="35572" y="67488"/>
                </a:cubicBezTo>
                <a:cubicBezTo>
                  <a:pt x="38808" y="69477"/>
                  <a:pt x="42292" y="71610"/>
                  <a:pt x="43924" y="75209"/>
                </a:cubicBezTo>
                <a:cubicBezTo>
                  <a:pt x="44912" y="77391"/>
                  <a:pt x="45088" y="79876"/>
                  <a:pt x="46114" y="82040"/>
                </a:cubicBezTo>
                <a:cubicBezTo>
                  <a:pt x="47867" y="85743"/>
                  <a:pt x="52031" y="87892"/>
                  <a:pt x="56146" y="87892"/>
                </a:cubicBezTo>
                <a:cubicBezTo>
                  <a:pt x="56801" y="87892"/>
                  <a:pt x="57455" y="87838"/>
                  <a:pt x="58097" y="87727"/>
                </a:cubicBezTo>
                <a:cubicBezTo>
                  <a:pt x="58882" y="87590"/>
                  <a:pt x="59653" y="87383"/>
                  <a:pt x="60400" y="87107"/>
                </a:cubicBezTo>
                <a:cubicBezTo>
                  <a:pt x="64070" y="85753"/>
                  <a:pt x="67139" y="82832"/>
                  <a:pt x="69079" y="79392"/>
                </a:cubicBezTo>
                <a:cubicBezTo>
                  <a:pt x="74790" y="69263"/>
                  <a:pt x="72233" y="57473"/>
                  <a:pt x="66105" y="48230"/>
                </a:cubicBezTo>
                <a:cubicBezTo>
                  <a:pt x="63027" y="43588"/>
                  <a:pt x="62715" y="39486"/>
                  <a:pt x="61950" y="34099"/>
                </a:cubicBezTo>
                <a:cubicBezTo>
                  <a:pt x="61508" y="30986"/>
                  <a:pt x="60094" y="27986"/>
                  <a:pt x="57825" y="25810"/>
                </a:cubicBezTo>
                <a:cubicBezTo>
                  <a:pt x="56358" y="24403"/>
                  <a:pt x="54544" y="23333"/>
                  <a:pt x="53355" y="21682"/>
                </a:cubicBezTo>
                <a:cubicBezTo>
                  <a:pt x="51427" y="19005"/>
                  <a:pt x="51539" y="15422"/>
                  <a:pt x="50681" y="12236"/>
                </a:cubicBezTo>
                <a:cubicBezTo>
                  <a:pt x="49466" y="7721"/>
                  <a:pt x="46079" y="3845"/>
                  <a:pt x="41768" y="2036"/>
                </a:cubicBezTo>
                <a:cubicBezTo>
                  <a:pt x="38670" y="736"/>
                  <a:pt x="35248" y="483"/>
                  <a:pt x="31896" y="248"/>
                </a:cubicBezTo>
                <a:cubicBezTo>
                  <a:pt x="30105" y="122"/>
                  <a:pt x="28284" y="1"/>
                  <a:pt x="264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93;p23"/>
          <p:cNvSpPr/>
          <p:nvPr/>
        </p:nvSpPr>
        <p:spPr>
          <a:xfrm rot="-8100000">
            <a:off x="-1042818" y="3308646"/>
            <a:ext cx="2564773" cy="1834956"/>
          </a:xfrm>
          <a:custGeom>
            <a:avLst/>
            <a:gdLst/>
            <a:ahLst/>
            <a:cxnLst/>
            <a:rect l="l" t="t" r="r" b="b"/>
            <a:pathLst>
              <a:path w="55550" h="39743" extrusionOk="0">
                <a:moveTo>
                  <a:pt x="22341" y="0"/>
                </a:moveTo>
                <a:cubicBezTo>
                  <a:pt x="21059" y="0"/>
                  <a:pt x="19811" y="260"/>
                  <a:pt x="18771" y="987"/>
                </a:cubicBezTo>
                <a:cubicBezTo>
                  <a:pt x="16926" y="2278"/>
                  <a:pt x="16237" y="4681"/>
                  <a:pt x="14696" y="6322"/>
                </a:cubicBezTo>
                <a:cubicBezTo>
                  <a:pt x="12127" y="9065"/>
                  <a:pt x="7724" y="9213"/>
                  <a:pt x="4839" y="11620"/>
                </a:cubicBezTo>
                <a:cubicBezTo>
                  <a:pt x="2604" y="13487"/>
                  <a:pt x="1611" y="16418"/>
                  <a:pt x="790" y="19212"/>
                </a:cubicBezTo>
                <a:cubicBezTo>
                  <a:pt x="359" y="20672"/>
                  <a:pt x="0" y="22414"/>
                  <a:pt x="975" y="23583"/>
                </a:cubicBezTo>
                <a:cubicBezTo>
                  <a:pt x="1857" y="24641"/>
                  <a:pt x="3434" y="24728"/>
                  <a:pt x="4641" y="25390"/>
                </a:cubicBezTo>
                <a:cubicBezTo>
                  <a:pt x="6243" y="26267"/>
                  <a:pt x="7090" y="28091"/>
                  <a:pt x="8536" y="29207"/>
                </a:cubicBezTo>
                <a:cubicBezTo>
                  <a:pt x="9763" y="30154"/>
                  <a:pt x="11240" y="30489"/>
                  <a:pt x="12790" y="30489"/>
                </a:cubicBezTo>
                <a:cubicBezTo>
                  <a:pt x="14473" y="30489"/>
                  <a:pt x="16242" y="30094"/>
                  <a:pt x="17869" y="29659"/>
                </a:cubicBezTo>
                <a:cubicBezTo>
                  <a:pt x="19614" y="29194"/>
                  <a:pt x="21502" y="28735"/>
                  <a:pt x="23296" y="28735"/>
                </a:cubicBezTo>
                <a:cubicBezTo>
                  <a:pt x="24714" y="28735"/>
                  <a:pt x="26073" y="29022"/>
                  <a:pt x="27257" y="29822"/>
                </a:cubicBezTo>
                <a:cubicBezTo>
                  <a:pt x="28247" y="30491"/>
                  <a:pt x="29007" y="31468"/>
                  <a:pt x="30034" y="32081"/>
                </a:cubicBezTo>
                <a:cubicBezTo>
                  <a:pt x="31752" y="33105"/>
                  <a:pt x="33887" y="32947"/>
                  <a:pt x="35885" y="32986"/>
                </a:cubicBezTo>
                <a:cubicBezTo>
                  <a:pt x="39157" y="33051"/>
                  <a:pt x="43190" y="34778"/>
                  <a:pt x="46209" y="36041"/>
                </a:cubicBezTo>
                <a:cubicBezTo>
                  <a:pt x="46806" y="36291"/>
                  <a:pt x="46653" y="37473"/>
                  <a:pt x="47252" y="37723"/>
                </a:cubicBezTo>
                <a:cubicBezTo>
                  <a:pt x="48561" y="38748"/>
                  <a:pt x="50612" y="39742"/>
                  <a:pt x="51847" y="39742"/>
                </a:cubicBezTo>
                <a:cubicBezTo>
                  <a:pt x="52227" y="39742"/>
                  <a:pt x="52530" y="39648"/>
                  <a:pt x="52709" y="39431"/>
                </a:cubicBezTo>
                <a:cubicBezTo>
                  <a:pt x="54918" y="37262"/>
                  <a:pt x="55550" y="32489"/>
                  <a:pt x="53327" y="29664"/>
                </a:cubicBezTo>
                <a:cubicBezTo>
                  <a:pt x="52336" y="28089"/>
                  <a:pt x="51340" y="26516"/>
                  <a:pt x="50299" y="24937"/>
                </a:cubicBezTo>
                <a:cubicBezTo>
                  <a:pt x="49781" y="24146"/>
                  <a:pt x="49250" y="23357"/>
                  <a:pt x="48707" y="22561"/>
                </a:cubicBezTo>
                <a:lnTo>
                  <a:pt x="47880" y="21366"/>
                </a:lnTo>
                <a:lnTo>
                  <a:pt x="47460" y="20767"/>
                </a:lnTo>
                <a:lnTo>
                  <a:pt x="46780" y="19869"/>
                </a:lnTo>
                <a:cubicBezTo>
                  <a:pt x="45458" y="18137"/>
                  <a:pt x="44072" y="16365"/>
                  <a:pt x="42605" y="14566"/>
                </a:cubicBezTo>
                <a:lnTo>
                  <a:pt x="42174" y="14102"/>
                </a:lnTo>
                <a:cubicBezTo>
                  <a:pt x="40396" y="12241"/>
                  <a:pt x="38445" y="10852"/>
                  <a:pt x="36452" y="9320"/>
                </a:cubicBezTo>
                <a:cubicBezTo>
                  <a:pt x="34501" y="7821"/>
                  <a:pt x="33559" y="5461"/>
                  <a:pt x="31889" y="3706"/>
                </a:cubicBezTo>
                <a:cubicBezTo>
                  <a:pt x="30107" y="1834"/>
                  <a:pt x="27576" y="850"/>
                  <a:pt x="25047" y="316"/>
                </a:cubicBezTo>
                <a:cubicBezTo>
                  <a:pt x="24170" y="130"/>
                  <a:pt x="23247" y="0"/>
                  <a:pt x="223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-1467725" y="4213925"/>
            <a:ext cx="2145602" cy="1806497"/>
          </a:xfrm>
          <a:custGeom>
            <a:avLst/>
            <a:gdLst/>
            <a:ahLst/>
            <a:cxnLst/>
            <a:rect l="l" t="t" r="r" b="b"/>
            <a:pathLst>
              <a:path w="44721" h="37653" extrusionOk="0">
                <a:moveTo>
                  <a:pt x="27258" y="1"/>
                </a:moveTo>
                <a:cubicBezTo>
                  <a:pt x="26810" y="1"/>
                  <a:pt x="26362" y="42"/>
                  <a:pt x="25920" y="127"/>
                </a:cubicBezTo>
                <a:cubicBezTo>
                  <a:pt x="23467" y="601"/>
                  <a:pt x="21352" y="2258"/>
                  <a:pt x="18884" y="2655"/>
                </a:cubicBezTo>
                <a:cubicBezTo>
                  <a:pt x="18429" y="2728"/>
                  <a:pt x="17972" y="2757"/>
                  <a:pt x="17514" y="2757"/>
                </a:cubicBezTo>
                <a:cubicBezTo>
                  <a:pt x="15988" y="2757"/>
                  <a:pt x="14448" y="2439"/>
                  <a:pt x="12913" y="2390"/>
                </a:cubicBezTo>
                <a:cubicBezTo>
                  <a:pt x="12755" y="2385"/>
                  <a:pt x="12599" y="2382"/>
                  <a:pt x="12444" y="2382"/>
                </a:cubicBezTo>
                <a:cubicBezTo>
                  <a:pt x="7176" y="2382"/>
                  <a:pt x="3676" y="5309"/>
                  <a:pt x="1537" y="10004"/>
                </a:cubicBezTo>
                <a:cubicBezTo>
                  <a:pt x="639" y="11975"/>
                  <a:pt x="0" y="14274"/>
                  <a:pt x="827" y="16277"/>
                </a:cubicBezTo>
                <a:cubicBezTo>
                  <a:pt x="1847" y="18754"/>
                  <a:pt x="4770" y="19912"/>
                  <a:pt x="5776" y="22331"/>
                </a:cubicBezTo>
                <a:cubicBezTo>
                  <a:pt x="7056" y="25413"/>
                  <a:pt x="6934" y="28588"/>
                  <a:pt x="8905" y="31525"/>
                </a:cubicBezTo>
                <a:cubicBezTo>
                  <a:pt x="11391" y="35229"/>
                  <a:pt x="15744" y="37653"/>
                  <a:pt x="20205" y="37653"/>
                </a:cubicBezTo>
                <a:cubicBezTo>
                  <a:pt x="20219" y="37653"/>
                  <a:pt x="20234" y="37653"/>
                  <a:pt x="20249" y="37653"/>
                </a:cubicBezTo>
                <a:cubicBezTo>
                  <a:pt x="24724" y="37636"/>
                  <a:pt x="29146" y="35107"/>
                  <a:pt x="31286" y="31176"/>
                </a:cubicBezTo>
                <a:cubicBezTo>
                  <a:pt x="32114" y="29655"/>
                  <a:pt x="32626" y="27940"/>
                  <a:pt x="33740" y="26615"/>
                </a:cubicBezTo>
                <a:cubicBezTo>
                  <a:pt x="35995" y="23932"/>
                  <a:pt x="40102" y="23515"/>
                  <a:pt x="42534" y="20991"/>
                </a:cubicBezTo>
                <a:cubicBezTo>
                  <a:pt x="44031" y="19438"/>
                  <a:pt x="44720" y="17144"/>
                  <a:pt x="44327" y="15022"/>
                </a:cubicBezTo>
                <a:cubicBezTo>
                  <a:pt x="43933" y="12902"/>
                  <a:pt x="42468" y="11007"/>
                  <a:pt x="40514" y="10094"/>
                </a:cubicBezTo>
                <a:cubicBezTo>
                  <a:pt x="39236" y="9497"/>
                  <a:pt x="37756" y="9285"/>
                  <a:pt x="36658" y="8399"/>
                </a:cubicBezTo>
                <a:cubicBezTo>
                  <a:pt x="35232" y="7249"/>
                  <a:pt x="34822" y="5282"/>
                  <a:pt x="33886" y="3707"/>
                </a:cubicBezTo>
                <a:cubicBezTo>
                  <a:pt x="33122" y="2419"/>
                  <a:pt x="31948" y="1404"/>
                  <a:pt x="30597" y="764"/>
                </a:cubicBezTo>
                <a:cubicBezTo>
                  <a:pt x="29555" y="271"/>
                  <a:pt x="28407" y="1"/>
                  <a:pt x="272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1_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 rot="-8100000">
            <a:off x="-1002668" y="3423446"/>
            <a:ext cx="2564773" cy="1834956"/>
          </a:xfrm>
          <a:custGeom>
            <a:avLst/>
            <a:gdLst/>
            <a:ahLst/>
            <a:cxnLst/>
            <a:rect l="l" t="t" r="r" b="b"/>
            <a:pathLst>
              <a:path w="55550" h="39743" extrusionOk="0">
                <a:moveTo>
                  <a:pt x="22341" y="0"/>
                </a:moveTo>
                <a:cubicBezTo>
                  <a:pt x="21059" y="0"/>
                  <a:pt x="19811" y="260"/>
                  <a:pt x="18771" y="987"/>
                </a:cubicBezTo>
                <a:cubicBezTo>
                  <a:pt x="16926" y="2278"/>
                  <a:pt x="16237" y="4681"/>
                  <a:pt x="14696" y="6322"/>
                </a:cubicBezTo>
                <a:cubicBezTo>
                  <a:pt x="12127" y="9065"/>
                  <a:pt x="7724" y="9213"/>
                  <a:pt x="4839" y="11620"/>
                </a:cubicBezTo>
                <a:cubicBezTo>
                  <a:pt x="2604" y="13487"/>
                  <a:pt x="1611" y="16418"/>
                  <a:pt x="790" y="19212"/>
                </a:cubicBezTo>
                <a:cubicBezTo>
                  <a:pt x="359" y="20672"/>
                  <a:pt x="0" y="22414"/>
                  <a:pt x="975" y="23583"/>
                </a:cubicBezTo>
                <a:cubicBezTo>
                  <a:pt x="1857" y="24641"/>
                  <a:pt x="3434" y="24728"/>
                  <a:pt x="4641" y="25390"/>
                </a:cubicBezTo>
                <a:cubicBezTo>
                  <a:pt x="6243" y="26267"/>
                  <a:pt x="7090" y="28091"/>
                  <a:pt x="8536" y="29207"/>
                </a:cubicBezTo>
                <a:cubicBezTo>
                  <a:pt x="9763" y="30154"/>
                  <a:pt x="11240" y="30489"/>
                  <a:pt x="12790" y="30489"/>
                </a:cubicBezTo>
                <a:cubicBezTo>
                  <a:pt x="14473" y="30489"/>
                  <a:pt x="16242" y="30094"/>
                  <a:pt x="17869" y="29659"/>
                </a:cubicBezTo>
                <a:cubicBezTo>
                  <a:pt x="19614" y="29194"/>
                  <a:pt x="21502" y="28735"/>
                  <a:pt x="23296" y="28735"/>
                </a:cubicBezTo>
                <a:cubicBezTo>
                  <a:pt x="24714" y="28735"/>
                  <a:pt x="26073" y="29022"/>
                  <a:pt x="27257" y="29822"/>
                </a:cubicBezTo>
                <a:cubicBezTo>
                  <a:pt x="28247" y="30491"/>
                  <a:pt x="29007" y="31468"/>
                  <a:pt x="30034" y="32081"/>
                </a:cubicBezTo>
                <a:cubicBezTo>
                  <a:pt x="31752" y="33105"/>
                  <a:pt x="33887" y="32947"/>
                  <a:pt x="35885" y="32986"/>
                </a:cubicBezTo>
                <a:cubicBezTo>
                  <a:pt x="39157" y="33051"/>
                  <a:pt x="43190" y="34778"/>
                  <a:pt x="46209" y="36041"/>
                </a:cubicBezTo>
                <a:cubicBezTo>
                  <a:pt x="46806" y="36291"/>
                  <a:pt x="46653" y="37473"/>
                  <a:pt x="47252" y="37723"/>
                </a:cubicBezTo>
                <a:cubicBezTo>
                  <a:pt x="48561" y="38748"/>
                  <a:pt x="50612" y="39742"/>
                  <a:pt x="51847" y="39742"/>
                </a:cubicBezTo>
                <a:cubicBezTo>
                  <a:pt x="52227" y="39742"/>
                  <a:pt x="52530" y="39648"/>
                  <a:pt x="52709" y="39431"/>
                </a:cubicBezTo>
                <a:cubicBezTo>
                  <a:pt x="54918" y="37262"/>
                  <a:pt x="55550" y="32489"/>
                  <a:pt x="53327" y="29664"/>
                </a:cubicBezTo>
                <a:cubicBezTo>
                  <a:pt x="52336" y="28089"/>
                  <a:pt x="51340" y="26516"/>
                  <a:pt x="50299" y="24937"/>
                </a:cubicBezTo>
                <a:cubicBezTo>
                  <a:pt x="49781" y="24146"/>
                  <a:pt x="49250" y="23357"/>
                  <a:pt x="48707" y="22561"/>
                </a:cubicBezTo>
                <a:lnTo>
                  <a:pt x="47880" y="21366"/>
                </a:lnTo>
                <a:lnTo>
                  <a:pt x="47460" y="20767"/>
                </a:lnTo>
                <a:lnTo>
                  <a:pt x="46780" y="19869"/>
                </a:lnTo>
                <a:cubicBezTo>
                  <a:pt x="45458" y="18137"/>
                  <a:pt x="44072" y="16365"/>
                  <a:pt x="42605" y="14566"/>
                </a:cubicBezTo>
                <a:lnTo>
                  <a:pt x="42174" y="14102"/>
                </a:lnTo>
                <a:cubicBezTo>
                  <a:pt x="40396" y="12241"/>
                  <a:pt x="38445" y="10852"/>
                  <a:pt x="36452" y="9320"/>
                </a:cubicBezTo>
                <a:cubicBezTo>
                  <a:pt x="34501" y="7821"/>
                  <a:pt x="33559" y="5461"/>
                  <a:pt x="31889" y="3706"/>
                </a:cubicBezTo>
                <a:cubicBezTo>
                  <a:pt x="30107" y="1834"/>
                  <a:pt x="27576" y="850"/>
                  <a:pt x="25047" y="316"/>
                </a:cubicBezTo>
                <a:cubicBezTo>
                  <a:pt x="24170" y="130"/>
                  <a:pt x="23247" y="0"/>
                  <a:pt x="223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-1140675" y="1239075"/>
            <a:ext cx="2525131" cy="2967487"/>
          </a:xfrm>
          <a:custGeom>
            <a:avLst/>
            <a:gdLst/>
            <a:ahLst/>
            <a:cxnLst/>
            <a:rect l="l" t="t" r="r" b="b"/>
            <a:pathLst>
              <a:path w="74791" h="87893" extrusionOk="0">
                <a:moveTo>
                  <a:pt x="26476" y="1"/>
                </a:moveTo>
                <a:cubicBezTo>
                  <a:pt x="23552" y="1"/>
                  <a:pt x="20661" y="318"/>
                  <a:pt x="17986" y="1448"/>
                </a:cubicBezTo>
                <a:cubicBezTo>
                  <a:pt x="15199" y="2626"/>
                  <a:pt x="11132" y="5482"/>
                  <a:pt x="10467" y="8699"/>
                </a:cubicBezTo>
                <a:cubicBezTo>
                  <a:pt x="10095" y="10505"/>
                  <a:pt x="10375" y="12431"/>
                  <a:pt x="9763" y="14172"/>
                </a:cubicBezTo>
                <a:cubicBezTo>
                  <a:pt x="9157" y="15893"/>
                  <a:pt x="7765" y="17196"/>
                  <a:pt x="6721" y="18693"/>
                </a:cubicBezTo>
                <a:cubicBezTo>
                  <a:pt x="5678" y="20189"/>
                  <a:pt x="4983" y="22235"/>
                  <a:pt x="5921" y="23800"/>
                </a:cubicBezTo>
                <a:cubicBezTo>
                  <a:pt x="6245" y="24344"/>
                  <a:pt x="6756" y="24808"/>
                  <a:pt x="6862" y="25431"/>
                </a:cubicBezTo>
                <a:cubicBezTo>
                  <a:pt x="7086" y="26765"/>
                  <a:pt x="5474" y="27551"/>
                  <a:pt x="4552" y="28540"/>
                </a:cubicBezTo>
                <a:cubicBezTo>
                  <a:pt x="0" y="33426"/>
                  <a:pt x="7315" y="39951"/>
                  <a:pt x="7947" y="44528"/>
                </a:cubicBezTo>
                <a:cubicBezTo>
                  <a:pt x="8144" y="45947"/>
                  <a:pt x="8025" y="47402"/>
                  <a:pt x="8310" y="48806"/>
                </a:cubicBezTo>
                <a:cubicBezTo>
                  <a:pt x="9290" y="53640"/>
                  <a:pt x="14509" y="56265"/>
                  <a:pt x="19265" y="57575"/>
                </a:cubicBezTo>
                <a:cubicBezTo>
                  <a:pt x="20856" y="58014"/>
                  <a:pt x="22568" y="58445"/>
                  <a:pt x="23674" y="59669"/>
                </a:cubicBezTo>
                <a:cubicBezTo>
                  <a:pt x="24365" y="60435"/>
                  <a:pt x="24743" y="61438"/>
                  <a:pt x="25388" y="62243"/>
                </a:cubicBezTo>
                <a:cubicBezTo>
                  <a:pt x="26770" y="63966"/>
                  <a:pt x="28823" y="64251"/>
                  <a:pt x="30780" y="64915"/>
                </a:cubicBezTo>
                <a:cubicBezTo>
                  <a:pt x="32524" y="65508"/>
                  <a:pt x="33972" y="66503"/>
                  <a:pt x="35572" y="67488"/>
                </a:cubicBezTo>
                <a:cubicBezTo>
                  <a:pt x="38808" y="69477"/>
                  <a:pt x="42292" y="71610"/>
                  <a:pt x="43924" y="75209"/>
                </a:cubicBezTo>
                <a:cubicBezTo>
                  <a:pt x="44912" y="77391"/>
                  <a:pt x="45088" y="79876"/>
                  <a:pt x="46114" y="82040"/>
                </a:cubicBezTo>
                <a:cubicBezTo>
                  <a:pt x="47867" y="85743"/>
                  <a:pt x="52031" y="87892"/>
                  <a:pt x="56146" y="87892"/>
                </a:cubicBezTo>
                <a:cubicBezTo>
                  <a:pt x="56801" y="87892"/>
                  <a:pt x="57455" y="87838"/>
                  <a:pt x="58097" y="87727"/>
                </a:cubicBezTo>
                <a:cubicBezTo>
                  <a:pt x="58882" y="87590"/>
                  <a:pt x="59653" y="87383"/>
                  <a:pt x="60400" y="87107"/>
                </a:cubicBezTo>
                <a:cubicBezTo>
                  <a:pt x="64070" y="85753"/>
                  <a:pt x="67139" y="82832"/>
                  <a:pt x="69079" y="79392"/>
                </a:cubicBezTo>
                <a:cubicBezTo>
                  <a:pt x="74790" y="69263"/>
                  <a:pt x="72233" y="57473"/>
                  <a:pt x="66105" y="48230"/>
                </a:cubicBezTo>
                <a:cubicBezTo>
                  <a:pt x="63027" y="43588"/>
                  <a:pt x="62715" y="39486"/>
                  <a:pt x="61950" y="34099"/>
                </a:cubicBezTo>
                <a:cubicBezTo>
                  <a:pt x="61508" y="30986"/>
                  <a:pt x="60094" y="27986"/>
                  <a:pt x="57825" y="25810"/>
                </a:cubicBezTo>
                <a:cubicBezTo>
                  <a:pt x="56358" y="24403"/>
                  <a:pt x="54544" y="23333"/>
                  <a:pt x="53355" y="21682"/>
                </a:cubicBezTo>
                <a:cubicBezTo>
                  <a:pt x="51427" y="19005"/>
                  <a:pt x="51539" y="15422"/>
                  <a:pt x="50681" y="12236"/>
                </a:cubicBezTo>
                <a:cubicBezTo>
                  <a:pt x="49466" y="7721"/>
                  <a:pt x="46079" y="3845"/>
                  <a:pt x="41768" y="2036"/>
                </a:cubicBezTo>
                <a:cubicBezTo>
                  <a:pt x="38670" y="736"/>
                  <a:pt x="35248" y="483"/>
                  <a:pt x="31896" y="248"/>
                </a:cubicBezTo>
                <a:cubicBezTo>
                  <a:pt x="30105" y="122"/>
                  <a:pt x="28284" y="1"/>
                  <a:pt x="264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575575" y="4393075"/>
            <a:ext cx="1118025" cy="941325"/>
          </a:xfrm>
          <a:custGeom>
            <a:avLst/>
            <a:gdLst/>
            <a:ahLst/>
            <a:cxnLst/>
            <a:rect l="l" t="t" r="r" b="b"/>
            <a:pathLst>
              <a:path w="44721" h="37653" extrusionOk="0">
                <a:moveTo>
                  <a:pt x="27258" y="1"/>
                </a:moveTo>
                <a:cubicBezTo>
                  <a:pt x="26810" y="1"/>
                  <a:pt x="26362" y="42"/>
                  <a:pt x="25920" y="127"/>
                </a:cubicBezTo>
                <a:cubicBezTo>
                  <a:pt x="23467" y="601"/>
                  <a:pt x="21352" y="2258"/>
                  <a:pt x="18884" y="2655"/>
                </a:cubicBezTo>
                <a:cubicBezTo>
                  <a:pt x="18429" y="2728"/>
                  <a:pt x="17972" y="2757"/>
                  <a:pt x="17514" y="2757"/>
                </a:cubicBezTo>
                <a:cubicBezTo>
                  <a:pt x="15988" y="2757"/>
                  <a:pt x="14448" y="2439"/>
                  <a:pt x="12913" y="2390"/>
                </a:cubicBezTo>
                <a:cubicBezTo>
                  <a:pt x="12755" y="2385"/>
                  <a:pt x="12599" y="2382"/>
                  <a:pt x="12444" y="2382"/>
                </a:cubicBezTo>
                <a:cubicBezTo>
                  <a:pt x="7176" y="2382"/>
                  <a:pt x="3676" y="5309"/>
                  <a:pt x="1537" y="10004"/>
                </a:cubicBezTo>
                <a:cubicBezTo>
                  <a:pt x="639" y="11975"/>
                  <a:pt x="0" y="14274"/>
                  <a:pt x="827" y="16277"/>
                </a:cubicBezTo>
                <a:cubicBezTo>
                  <a:pt x="1847" y="18754"/>
                  <a:pt x="4770" y="19912"/>
                  <a:pt x="5776" y="22331"/>
                </a:cubicBezTo>
                <a:cubicBezTo>
                  <a:pt x="7056" y="25413"/>
                  <a:pt x="6934" y="28588"/>
                  <a:pt x="8905" y="31525"/>
                </a:cubicBezTo>
                <a:cubicBezTo>
                  <a:pt x="11391" y="35229"/>
                  <a:pt x="15744" y="37653"/>
                  <a:pt x="20205" y="37653"/>
                </a:cubicBezTo>
                <a:cubicBezTo>
                  <a:pt x="20219" y="37653"/>
                  <a:pt x="20234" y="37653"/>
                  <a:pt x="20249" y="37653"/>
                </a:cubicBezTo>
                <a:cubicBezTo>
                  <a:pt x="24724" y="37636"/>
                  <a:pt x="29146" y="35107"/>
                  <a:pt x="31286" y="31176"/>
                </a:cubicBezTo>
                <a:cubicBezTo>
                  <a:pt x="32114" y="29655"/>
                  <a:pt x="32626" y="27940"/>
                  <a:pt x="33740" y="26615"/>
                </a:cubicBezTo>
                <a:cubicBezTo>
                  <a:pt x="35995" y="23932"/>
                  <a:pt x="40102" y="23515"/>
                  <a:pt x="42534" y="20991"/>
                </a:cubicBezTo>
                <a:cubicBezTo>
                  <a:pt x="44031" y="19438"/>
                  <a:pt x="44720" y="17144"/>
                  <a:pt x="44327" y="15022"/>
                </a:cubicBezTo>
                <a:cubicBezTo>
                  <a:pt x="43933" y="12902"/>
                  <a:pt x="42468" y="11007"/>
                  <a:pt x="40514" y="10094"/>
                </a:cubicBezTo>
                <a:cubicBezTo>
                  <a:pt x="39236" y="9497"/>
                  <a:pt x="37756" y="9285"/>
                  <a:pt x="36658" y="8399"/>
                </a:cubicBezTo>
                <a:cubicBezTo>
                  <a:pt x="35232" y="7249"/>
                  <a:pt x="34822" y="5282"/>
                  <a:pt x="33886" y="3707"/>
                </a:cubicBezTo>
                <a:cubicBezTo>
                  <a:pt x="33122" y="2419"/>
                  <a:pt x="31948" y="1404"/>
                  <a:pt x="30597" y="764"/>
                </a:cubicBezTo>
                <a:cubicBezTo>
                  <a:pt x="29555" y="271"/>
                  <a:pt x="28407" y="1"/>
                  <a:pt x="272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Google Shape;199;p24"/>
          <p:cNvSpPr/>
          <p:nvPr/>
        </p:nvSpPr>
        <p:spPr>
          <a:xfrm rot="2416558">
            <a:off x="7211138" y="-755152"/>
            <a:ext cx="2525254" cy="2967632"/>
          </a:xfrm>
          <a:custGeom>
            <a:avLst/>
            <a:gdLst/>
            <a:ahLst/>
            <a:cxnLst/>
            <a:rect l="l" t="t" r="r" b="b"/>
            <a:pathLst>
              <a:path w="74791" h="87893" extrusionOk="0">
                <a:moveTo>
                  <a:pt x="26476" y="1"/>
                </a:moveTo>
                <a:cubicBezTo>
                  <a:pt x="23552" y="1"/>
                  <a:pt x="20661" y="318"/>
                  <a:pt x="17986" y="1448"/>
                </a:cubicBezTo>
                <a:cubicBezTo>
                  <a:pt x="15199" y="2626"/>
                  <a:pt x="11132" y="5482"/>
                  <a:pt x="10467" y="8699"/>
                </a:cubicBezTo>
                <a:cubicBezTo>
                  <a:pt x="10095" y="10505"/>
                  <a:pt x="10375" y="12431"/>
                  <a:pt x="9763" y="14172"/>
                </a:cubicBezTo>
                <a:cubicBezTo>
                  <a:pt x="9157" y="15893"/>
                  <a:pt x="7765" y="17196"/>
                  <a:pt x="6721" y="18693"/>
                </a:cubicBezTo>
                <a:cubicBezTo>
                  <a:pt x="5678" y="20189"/>
                  <a:pt x="4983" y="22235"/>
                  <a:pt x="5921" y="23800"/>
                </a:cubicBezTo>
                <a:cubicBezTo>
                  <a:pt x="6245" y="24344"/>
                  <a:pt x="6756" y="24808"/>
                  <a:pt x="6862" y="25431"/>
                </a:cubicBezTo>
                <a:cubicBezTo>
                  <a:pt x="7086" y="26765"/>
                  <a:pt x="5474" y="27551"/>
                  <a:pt x="4552" y="28540"/>
                </a:cubicBezTo>
                <a:cubicBezTo>
                  <a:pt x="0" y="33426"/>
                  <a:pt x="7315" y="39951"/>
                  <a:pt x="7947" y="44528"/>
                </a:cubicBezTo>
                <a:cubicBezTo>
                  <a:pt x="8144" y="45947"/>
                  <a:pt x="8025" y="47402"/>
                  <a:pt x="8310" y="48806"/>
                </a:cubicBezTo>
                <a:cubicBezTo>
                  <a:pt x="9290" y="53640"/>
                  <a:pt x="14509" y="56265"/>
                  <a:pt x="19265" y="57575"/>
                </a:cubicBezTo>
                <a:cubicBezTo>
                  <a:pt x="20856" y="58014"/>
                  <a:pt x="22568" y="58445"/>
                  <a:pt x="23674" y="59669"/>
                </a:cubicBezTo>
                <a:cubicBezTo>
                  <a:pt x="24365" y="60435"/>
                  <a:pt x="24743" y="61438"/>
                  <a:pt x="25388" y="62243"/>
                </a:cubicBezTo>
                <a:cubicBezTo>
                  <a:pt x="26770" y="63966"/>
                  <a:pt x="28823" y="64251"/>
                  <a:pt x="30780" y="64915"/>
                </a:cubicBezTo>
                <a:cubicBezTo>
                  <a:pt x="32524" y="65508"/>
                  <a:pt x="33972" y="66503"/>
                  <a:pt x="35572" y="67488"/>
                </a:cubicBezTo>
                <a:cubicBezTo>
                  <a:pt x="38808" y="69477"/>
                  <a:pt x="42292" y="71610"/>
                  <a:pt x="43924" y="75209"/>
                </a:cubicBezTo>
                <a:cubicBezTo>
                  <a:pt x="44912" y="77391"/>
                  <a:pt x="45088" y="79876"/>
                  <a:pt x="46114" y="82040"/>
                </a:cubicBezTo>
                <a:cubicBezTo>
                  <a:pt x="47867" y="85743"/>
                  <a:pt x="52031" y="87892"/>
                  <a:pt x="56146" y="87892"/>
                </a:cubicBezTo>
                <a:cubicBezTo>
                  <a:pt x="56801" y="87892"/>
                  <a:pt x="57455" y="87838"/>
                  <a:pt x="58097" y="87727"/>
                </a:cubicBezTo>
                <a:cubicBezTo>
                  <a:pt x="58882" y="87590"/>
                  <a:pt x="59653" y="87383"/>
                  <a:pt x="60400" y="87107"/>
                </a:cubicBezTo>
                <a:cubicBezTo>
                  <a:pt x="64070" y="85753"/>
                  <a:pt x="67139" y="82832"/>
                  <a:pt x="69079" y="79392"/>
                </a:cubicBezTo>
                <a:cubicBezTo>
                  <a:pt x="74790" y="69263"/>
                  <a:pt x="72233" y="57473"/>
                  <a:pt x="66105" y="48230"/>
                </a:cubicBezTo>
                <a:cubicBezTo>
                  <a:pt x="63027" y="43588"/>
                  <a:pt x="62715" y="39486"/>
                  <a:pt x="61950" y="34099"/>
                </a:cubicBezTo>
                <a:cubicBezTo>
                  <a:pt x="61508" y="30986"/>
                  <a:pt x="60094" y="27986"/>
                  <a:pt x="57825" y="25810"/>
                </a:cubicBezTo>
                <a:cubicBezTo>
                  <a:pt x="56358" y="24403"/>
                  <a:pt x="54544" y="23333"/>
                  <a:pt x="53355" y="21682"/>
                </a:cubicBezTo>
                <a:cubicBezTo>
                  <a:pt x="51427" y="19005"/>
                  <a:pt x="51539" y="15422"/>
                  <a:pt x="50681" y="12236"/>
                </a:cubicBezTo>
                <a:cubicBezTo>
                  <a:pt x="49466" y="7721"/>
                  <a:pt x="46079" y="3845"/>
                  <a:pt x="41768" y="2036"/>
                </a:cubicBezTo>
                <a:cubicBezTo>
                  <a:pt x="38670" y="736"/>
                  <a:pt x="35248" y="483"/>
                  <a:pt x="31896" y="248"/>
                </a:cubicBezTo>
                <a:cubicBezTo>
                  <a:pt x="30105" y="122"/>
                  <a:pt x="28284" y="1"/>
                  <a:pt x="264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8088125" y="1014525"/>
            <a:ext cx="1739759" cy="1464796"/>
          </a:xfrm>
          <a:custGeom>
            <a:avLst/>
            <a:gdLst/>
            <a:ahLst/>
            <a:cxnLst/>
            <a:rect l="l" t="t" r="r" b="b"/>
            <a:pathLst>
              <a:path w="44721" h="37653" extrusionOk="0">
                <a:moveTo>
                  <a:pt x="27258" y="1"/>
                </a:moveTo>
                <a:cubicBezTo>
                  <a:pt x="26810" y="1"/>
                  <a:pt x="26362" y="42"/>
                  <a:pt x="25920" y="127"/>
                </a:cubicBezTo>
                <a:cubicBezTo>
                  <a:pt x="23467" y="601"/>
                  <a:pt x="21352" y="2258"/>
                  <a:pt x="18884" y="2655"/>
                </a:cubicBezTo>
                <a:cubicBezTo>
                  <a:pt x="18429" y="2728"/>
                  <a:pt x="17972" y="2757"/>
                  <a:pt x="17514" y="2757"/>
                </a:cubicBezTo>
                <a:cubicBezTo>
                  <a:pt x="15988" y="2757"/>
                  <a:pt x="14448" y="2439"/>
                  <a:pt x="12913" y="2390"/>
                </a:cubicBezTo>
                <a:cubicBezTo>
                  <a:pt x="12755" y="2385"/>
                  <a:pt x="12599" y="2382"/>
                  <a:pt x="12444" y="2382"/>
                </a:cubicBezTo>
                <a:cubicBezTo>
                  <a:pt x="7176" y="2382"/>
                  <a:pt x="3676" y="5309"/>
                  <a:pt x="1537" y="10004"/>
                </a:cubicBezTo>
                <a:cubicBezTo>
                  <a:pt x="639" y="11975"/>
                  <a:pt x="0" y="14274"/>
                  <a:pt x="827" y="16277"/>
                </a:cubicBezTo>
                <a:cubicBezTo>
                  <a:pt x="1847" y="18754"/>
                  <a:pt x="4770" y="19912"/>
                  <a:pt x="5776" y="22331"/>
                </a:cubicBezTo>
                <a:cubicBezTo>
                  <a:pt x="7056" y="25413"/>
                  <a:pt x="6934" y="28588"/>
                  <a:pt x="8905" y="31525"/>
                </a:cubicBezTo>
                <a:cubicBezTo>
                  <a:pt x="11391" y="35229"/>
                  <a:pt x="15744" y="37653"/>
                  <a:pt x="20205" y="37653"/>
                </a:cubicBezTo>
                <a:cubicBezTo>
                  <a:pt x="20219" y="37653"/>
                  <a:pt x="20234" y="37653"/>
                  <a:pt x="20249" y="37653"/>
                </a:cubicBezTo>
                <a:cubicBezTo>
                  <a:pt x="24724" y="37636"/>
                  <a:pt x="29146" y="35107"/>
                  <a:pt x="31286" y="31176"/>
                </a:cubicBezTo>
                <a:cubicBezTo>
                  <a:pt x="32114" y="29655"/>
                  <a:pt x="32626" y="27940"/>
                  <a:pt x="33740" y="26615"/>
                </a:cubicBezTo>
                <a:cubicBezTo>
                  <a:pt x="35995" y="23932"/>
                  <a:pt x="40102" y="23515"/>
                  <a:pt x="42534" y="20991"/>
                </a:cubicBezTo>
                <a:cubicBezTo>
                  <a:pt x="44031" y="19438"/>
                  <a:pt x="44720" y="17144"/>
                  <a:pt x="44327" y="15022"/>
                </a:cubicBezTo>
                <a:cubicBezTo>
                  <a:pt x="43933" y="12902"/>
                  <a:pt x="42468" y="11007"/>
                  <a:pt x="40514" y="10094"/>
                </a:cubicBezTo>
                <a:cubicBezTo>
                  <a:pt x="39236" y="9497"/>
                  <a:pt x="37756" y="9285"/>
                  <a:pt x="36658" y="8399"/>
                </a:cubicBezTo>
                <a:cubicBezTo>
                  <a:pt x="35232" y="7249"/>
                  <a:pt x="34822" y="5282"/>
                  <a:pt x="33886" y="3707"/>
                </a:cubicBezTo>
                <a:cubicBezTo>
                  <a:pt x="33122" y="2419"/>
                  <a:pt x="31948" y="1404"/>
                  <a:pt x="30597" y="764"/>
                </a:cubicBezTo>
                <a:cubicBezTo>
                  <a:pt x="29555" y="271"/>
                  <a:pt x="28407" y="1"/>
                  <a:pt x="272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ONE_COLUMN_TEXT_2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/>
          <p:nvPr/>
        </p:nvSpPr>
        <p:spPr>
          <a:xfrm rot="5270550" flipH="1">
            <a:off x="-2959493" y="-1786975"/>
            <a:ext cx="4281267" cy="5031266"/>
          </a:xfrm>
          <a:custGeom>
            <a:avLst/>
            <a:gdLst/>
            <a:ahLst/>
            <a:cxnLst/>
            <a:rect l="l" t="t" r="r" b="b"/>
            <a:pathLst>
              <a:path w="74791" h="87893" extrusionOk="0">
                <a:moveTo>
                  <a:pt x="26476" y="1"/>
                </a:moveTo>
                <a:cubicBezTo>
                  <a:pt x="23552" y="1"/>
                  <a:pt x="20661" y="318"/>
                  <a:pt x="17986" y="1448"/>
                </a:cubicBezTo>
                <a:cubicBezTo>
                  <a:pt x="15199" y="2626"/>
                  <a:pt x="11132" y="5482"/>
                  <a:pt x="10467" y="8699"/>
                </a:cubicBezTo>
                <a:cubicBezTo>
                  <a:pt x="10095" y="10505"/>
                  <a:pt x="10375" y="12431"/>
                  <a:pt x="9763" y="14172"/>
                </a:cubicBezTo>
                <a:cubicBezTo>
                  <a:pt x="9157" y="15893"/>
                  <a:pt x="7765" y="17196"/>
                  <a:pt x="6721" y="18693"/>
                </a:cubicBezTo>
                <a:cubicBezTo>
                  <a:pt x="5678" y="20189"/>
                  <a:pt x="4983" y="22235"/>
                  <a:pt x="5921" y="23800"/>
                </a:cubicBezTo>
                <a:cubicBezTo>
                  <a:pt x="6245" y="24344"/>
                  <a:pt x="6756" y="24808"/>
                  <a:pt x="6862" y="25431"/>
                </a:cubicBezTo>
                <a:cubicBezTo>
                  <a:pt x="7086" y="26765"/>
                  <a:pt x="5474" y="27551"/>
                  <a:pt x="4552" y="28540"/>
                </a:cubicBezTo>
                <a:cubicBezTo>
                  <a:pt x="0" y="33426"/>
                  <a:pt x="7315" y="39951"/>
                  <a:pt x="7947" y="44528"/>
                </a:cubicBezTo>
                <a:cubicBezTo>
                  <a:pt x="8144" y="45947"/>
                  <a:pt x="8025" y="47402"/>
                  <a:pt x="8310" y="48806"/>
                </a:cubicBezTo>
                <a:cubicBezTo>
                  <a:pt x="9290" y="53640"/>
                  <a:pt x="14509" y="56265"/>
                  <a:pt x="19265" y="57575"/>
                </a:cubicBezTo>
                <a:cubicBezTo>
                  <a:pt x="20856" y="58014"/>
                  <a:pt x="22568" y="58445"/>
                  <a:pt x="23674" y="59669"/>
                </a:cubicBezTo>
                <a:cubicBezTo>
                  <a:pt x="24365" y="60435"/>
                  <a:pt x="24743" y="61438"/>
                  <a:pt x="25388" y="62243"/>
                </a:cubicBezTo>
                <a:cubicBezTo>
                  <a:pt x="26770" y="63966"/>
                  <a:pt x="28823" y="64251"/>
                  <a:pt x="30780" y="64915"/>
                </a:cubicBezTo>
                <a:cubicBezTo>
                  <a:pt x="32524" y="65508"/>
                  <a:pt x="33972" y="66503"/>
                  <a:pt x="35572" y="67488"/>
                </a:cubicBezTo>
                <a:cubicBezTo>
                  <a:pt x="38808" y="69477"/>
                  <a:pt x="42292" y="71610"/>
                  <a:pt x="43924" y="75209"/>
                </a:cubicBezTo>
                <a:cubicBezTo>
                  <a:pt x="44912" y="77391"/>
                  <a:pt x="45088" y="79876"/>
                  <a:pt x="46114" y="82040"/>
                </a:cubicBezTo>
                <a:cubicBezTo>
                  <a:pt x="47867" y="85743"/>
                  <a:pt x="52031" y="87892"/>
                  <a:pt x="56146" y="87892"/>
                </a:cubicBezTo>
                <a:cubicBezTo>
                  <a:pt x="56801" y="87892"/>
                  <a:pt x="57455" y="87838"/>
                  <a:pt x="58097" y="87727"/>
                </a:cubicBezTo>
                <a:cubicBezTo>
                  <a:pt x="58882" y="87590"/>
                  <a:pt x="59653" y="87383"/>
                  <a:pt x="60400" y="87107"/>
                </a:cubicBezTo>
                <a:cubicBezTo>
                  <a:pt x="64070" y="85753"/>
                  <a:pt x="67139" y="82832"/>
                  <a:pt x="69079" y="79392"/>
                </a:cubicBezTo>
                <a:cubicBezTo>
                  <a:pt x="74790" y="69263"/>
                  <a:pt x="72233" y="57473"/>
                  <a:pt x="66105" y="48230"/>
                </a:cubicBezTo>
                <a:cubicBezTo>
                  <a:pt x="63027" y="43588"/>
                  <a:pt x="62715" y="39486"/>
                  <a:pt x="61950" y="34099"/>
                </a:cubicBezTo>
                <a:cubicBezTo>
                  <a:pt x="61508" y="30986"/>
                  <a:pt x="60094" y="27986"/>
                  <a:pt x="57825" y="25810"/>
                </a:cubicBezTo>
                <a:cubicBezTo>
                  <a:pt x="56358" y="24403"/>
                  <a:pt x="54544" y="23333"/>
                  <a:pt x="53355" y="21682"/>
                </a:cubicBezTo>
                <a:cubicBezTo>
                  <a:pt x="51427" y="19005"/>
                  <a:pt x="51539" y="15422"/>
                  <a:pt x="50681" y="12236"/>
                </a:cubicBezTo>
                <a:cubicBezTo>
                  <a:pt x="49466" y="7721"/>
                  <a:pt x="46079" y="3845"/>
                  <a:pt x="41768" y="2036"/>
                </a:cubicBezTo>
                <a:cubicBezTo>
                  <a:pt x="38670" y="736"/>
                  <a:pt x="35248" y="483"/>
                  <a:pt x="31896" y="248"/>
                </a:cubicBezTo>
                <a:cubicBezTo>
                  <a:pt x="30105" y="122"/>
                  <a:pt x="28284" y="1"/>
                  <a:pt x="264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25"/>
          <p:cNvSpPr/>
          <p:nvPr/>
        </p:nvSpPr>
        <p:spPr>
          <a:xfrm rot="-8100000">
            <a:off x="8064832" y="3279971"/>
            <a:ext cx="2564773" cy="1834956"/>
          </a:xfrm>
          <a:custGeom>
            <a:avLst/>
            <a:gdLst/>
            <a:ahLst/>
            <a:cxnLst/>
            <a:rect l="l" t="t" r="r" b="b"/>
            <a:pathLst>
              <a:path w="55550" h="39743" extrusionOk="0">
                <a:moveTo>
                  <a:pt x="22341" y="0"/>
                </a:moveTo>
                <a:cubicBezTo>
                  <a:pt x="21059" y="0"/>
                  <a:pt x="19811" y="260"/>
                  <a:pt x="18771" y="987"/>
                </a:cubicBezTo>
                <a:cubicBezTo>
                  <a:pt x="16926" y="2278"/>
                  <a:pt x="16237" y="4681"/>
                  <a:pt x="14696" y="6322"/>
                </a:cubicBezTo>
                <a:cubicBezTo>
                  <a:pt x="12127" y="9065"/>
                  <a:pt x="7724" y="9213"/>
                  <a:pt x="4839" y="11620"/>
                </a:cubicBezTo>
                <a:cubicBezTo>
                  <a:pt x="2604" y="13487"/>
                  <a:pt x="1611" y="16418"/>
                  <a:pt x="790" y="19212"/>
                </a:cubicBezTo>
                <a:cubicBezTo>
                  <a:pt x="359" y="20672"/>
                  <a:pt x="0" y="22414"/>
                  <a:pt x="975" y="23583"/>
                </a:cubicBezTo>
                <a:cubicBezTo>
                  <a:pt x="1857" y="24641"/>
                  <a:pt x="3434" y="24728"/>
                  <a:pt x="4641" y="25390"/>
                </a:cubicBezTo>
                <a:cubicBezTo>
                  <a:pt x="6243" y="26267"/>
                  <a:pt x="7090" y="28091"/>
                  <a:pt x="8536" y="29207"/>
                </a:cubicBezTo>
                <a:cubicBezTo>
                  <a:pt x="9763" y="30154"/>
                  <a:pt x="11240" y="30489"/>
                  <a:pt x="12790" y="30489"/>
                </a:cubicBezTo>
                <a:cubicBezTo>
                  <a:pt x="14473" y="30489"/>
                  <a:pt x="16242" y="30094"/>
                  <a:pt x="17869" y="29659"/>
                </a:cubicBezTo>
                <a:cubicBezTo>
                  <a:pt x="19614" y="29194"/>
                  <a:pt x="21502" y="28735"/>
                  <a:pt x="23296" y="28735"/>
                </a:cubicBezTo>
                <a:cubicBezTo>
                  <a:pt x="24714" y="28735"/>
                  <a:pt x="26073" y="29022"/>
                  <a:pt x="27257" y="29822"/>
                </a:cubicBezTo>
                <a:cubicBezTo>
                  <a:pt x="28247" y="30491"/>
                  <a:pt x="29007" y="31468"/>
                  <a:pt x="30034" y="32081"/>
                </a:cubicBezTo>
                <a:cubicBezTo>
                  <a:pt x="31752" y="33105"/>
                  <a:pt x="33887" y="32947"/>
                  <a:pt x="35885" y="32986"/>
                </a:cubicBezTo>
                <a:cubicBezTo>
                  <a:pt x="39157" y="33051"/>
                  <a:pt x="43190" y="34778"/>
                  <a:pt x="46209" y="36041"/>
                </a:cubicBezTo>
                <a:cubicBezTo>
                  <a:pt x="46806" y="36291"/>
                  <a:pt x="46653" y="37473"/>
                  <a:pt x="47252" y="37723"/>
                </a:cubicBezTo>
                <a:cubicBezTo>
                  <a:pt x="48561" y="38748"/>
                  <a:pt x="50612" y="39742"/>
                  <a:pt x="51847" y="39742"/>
                </a:cubicBezTo>
                <a:cubicBezTo>
                  <a:pt x="52227" y="39742"/>
                  <a:pt x="52530" y="39648"/>
                  <a:pt x="52709" y="39431"/>
                </a:cubicBezTo>
                <a:cubicBezTo>
                  <a:pt x="54918" y="37262"/>
                  <a:pt x="55550" y="32489"/>
                  <a:pt x="53327" y="29664"/>
                </a:cubicBezTo>
                <a:cubicBezTo>
                  <a:pt x="52336" y="28089"/>
                  <a:pt x="51340" y="26516"/>
                  <a:pt x="50299" y="24937"/>
                </a:cubicBezTo>
                <a:cubicBezTo>
                  <a:pt x="49781" y="24146"/>
                  <a:pt x="49250" y="23357"/>
                  <a:pt x="48707" y="22561"/>
                </a:cubicBezTo>
                <a:lnTo>
                  <a:pt x="47880" y="21366"/>
                </a:lnTo>
                <a:lnTo>
                  <a:pt x="47460" y="20767"/>
                </a:lnTo>
                <a:lnTo>
                  <a:pt x="46780" y="19869"/>
                </a:lnTo>
                <a:cubicBezTo>
                  <a:pt x="45458" y="18137"/>
                  <a:pt x="44072" y="16365"/>
                  <a:pt x="42605" y="14566"/>
                </a:cubicBezTo>
                <a:lnTo>
                  <a:pt x="42174" y="14102"/>
                </a:lnTo>
                <a:cubicBezTo>
                  <a:pt x="40396" y="12241"/>
                  <a:pt x="38445" y="10852"/>
                  <a:pt x="36452" y="9320"/>
                </a:cubicBezTo>
                <a:cubicBezTo>
                  <a:pt x="34501" y="7821"/>
                  <a:pt x="33559" y="5461"/>
                  <a:pt x="31889" y="3706"/>
                </a:cubicBezTo>
                <a:cubicBezTo>
                  <a:pt x="30107" y="1834"/>
                  <a:pt x="27576" y="850"/>
                  <a:pt x="25047" y="316"/>
                </a:cubicBezTo>
                <a:cubicBezTo>
                  <a:pt x="24170" y="130"/>
                  <a:pt x="23247" y="0"/>
                  <a:pt x="223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7639925" y="4185250"/>
            <a:ext cx="2145602" cy="1806497"/>
          </a:xfrm>
          <a:custGeom>
            <a:avLst/>
            <a:gdLst/>
            <a:ahLst/>
            <a:cxnLst/>
            <a:rect l="l" t="t" r="r" b="b"/>
            <a:pathLst>
              <a:path w="44721" h="37653" extrusionOk="0">
                <a:moveTo>
                  <a:pt x="27258" y="1"/>
                </a:moveTo>
                <a:cubicBezTo>
                  <a:pt x="26810" y="1"/>
                  <a:pt x="26362" y="42"/>
                  <a:pt x="25920" y="127"/>
                </a:cubicBezTo>
                <a:cubicBezTo>
                  <a:pt x="23467" y="601"/>
                  <a:pt x="21352" y="2258"/>
                  <a:pt x="18884" y="2655"/>
                </a:cubicBezTo>
                <a:cubicBezTo>
                  <a:pt x="18429" y="2728"/>
                  <a:pt x="17972" y="2757"/>
                  <a:pt x="17514" y="2757"/>
                </a:cubicBezTo>
                <a:cubicBezTo>
                  <a:pt x="15988" y="2757"/>
                  <a:pt x="14448" y="2439"/>
                  <a:pt x="12913" y="2390"/>
                </a:cubicBezTo>
                <a:cubicBezTo>
                  <a:pt x="12755" y="2385"/>
                  <a:pt x="12599" y="2382"/>
                  <a:pt x="12444" y="2382"/>
                </a:cubicBezTo>
                <a:cubicBezTo>
                  <a:pt x="7176" y="2382"/>
                  <a:pt x="3676" y="5309"/>
                  <a:pt x="1537" y="10004"/>
                </a:cubicBezTo>
                <a:cubicBezTo>
                  <a:pt x="639" y="11975"/>
                  <a:pt x="0" y="14274"/>
                  <a:pt x="827" y="16277"/>
                </a:cubicBezTo>
                <a:cubicBezTo>
                  <a:pt x="1847" y="18754"/>
                  <a:pt x="4770" y="19912"/>
                  <a:pt x="5776" y="22331"/>
                </a:cubicBezTo>
                <a:cubicBezTo>
                  <a:pt x="7056" y="25413"/>
                  <a:pt x="6934" y="28588"/>
                  <a:pt x="8905" y="31525"/>
                </a:cubicBezTo>
                <a:cubicBezTo>
                  <a:pt x="11391" y="35229"/>
                  <a:pt x="15744" y="37653"/>
                  <a:pt x="20205" y="37653"/>
                </a:cubicBezTo>
                <a:cubicBezTo>
                  <a:pt x="20219" y="37653"/>
                  <a:pt x="20234" y="37653"/>
                  <a:pt x="20249" y="37653"/>
                </a:cubicBezTo>
                <a:cubicBezTo>
                  <a:pt x="24724" y="37636"/>
                  <a:pt x="29146" y="35107"/>
                  <a:pt x="31286" y="31176"/>
                </a:cubicBezTo>
                <a:cubicBezTo>
                  <a:pt x="32114" y="29655"/>
                  <a:pt x="32626" y="27940"/>
                  <a:pt x="33740" y="26615"/>
                </a:cubicBezTo>
                <a:cubicBezTo>
                  <a:pt x="35995" y="23932"/>
                  <a:pt x="40102" y="23515"/>
                  <a:pt x="42534" y="20991"/>
                </a:cubicBezTo>
                <a:cubicBezTo>
                  <a:pt x="44031" y="19438"/>
                  <a:pt x="44720" y="17144"/>
                  <a:pt x="44327" y="15022"/>
                </a:cubicBezTo>
                <a:cubicBezTo>
                  <a:pt x="43933" y="12902"/>
                  <a:pt x="42468" y="11007"/>
                  <a:pt x="40514" y="10094"/>
                </a:cubicBezTo>
                <a:cubicBezTo>
                  <a:pt x="39236" y="9497"/>
                  <a:pt x="37756" y="9285"/>
                  <a:pt x="36658" y="8399"/>
                </a:cubicBezTo>
                <a:cubicBezTo>
                  <a:pt x="35232" y="7249"/>
                  <a:pt x="34822" y="5282"/>
                  <a:pt x="33886" y="3707"/>
                </a:cubicBezTo>
                <a:cubicBezTo>
                  <a:pt x="33122" y="2419"/>
                  <a:pt x="31948" y="1404"/>
                  <a:pt x="30597" y="764"/>
                </a:cubicBezTo>
                <a:cubicBezTo>
                  <a:pt x="29555" y="271"/>
                  <a:pt x="28407" y="1"/>
                  <a:pt x="272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401700" y="-1165000"/>
            <a:ext cx="2145602" cy="1806497"/>
          </a:xfrm>
          <a:custGeom>
            <a:avLst/>
            <a:gdLst/>
            <a:ahLst/>
            <a:cxnLst/>
            <a:rect l="l" t="t" r="r" b="b"/>
            <a:pathLst>
              <a:path w="44721" h="37653" extrusionOk="0">
                <a:moveTo>
                  <a:pt x="27258" y="1"/>
                </a:moveTo>
                <a:cubicBezTo>
                  <a:pt x="26810" y="1"/>
                  <a:pt x="26362" y="42"/>
                  <a:pt x="25920" y="127"/>
                </a:cubicBezTo>
                <a:cubicBezTo>
                  <a:pt x="23467" y="601"/>
                  <a:pt x="21352" y="2258"/>
                  <a:pt x="18884" y="2655"/>
                </a:cubicBezTo>
                <a:cubicBezTo>
                  <a:pt x="18429" y="2728"/>
                  <a:pt x="17972" y="2757"/>
                  <a:pt x="17514" y="2757"/>
                </a:cubicBezTo>
                <a:cubicBezTo>
                  <a:pt x="15988" y="2757"/>
                  <a:pt x="14448" y="2439"/>
                  <a:pt x="12913" y="2390"/>
                </a:cubicBezTo>
                <a:cubicBezTo>
                  <a:pt x="12755" y="2385"/>
                  <a:pt x="12599" y="2382"/>
                  <a:pt x="12444" y="2382"/>
                </a:cubicBezTo>
                <a:cubicBezTo>
                  <a:pt x="7176" y="2382"/>
                  <a:pt x="3676" y="5309"/>
                  <a:pt x="1537" y="10004"/>
                </a:cubicBezTo>
                <a:cubicBezTo>
                  <a:pt x="639" y="11975"/>
                  <a:pt x="0" y="14274"/>
                  <a:pt x="827" y="16277"/>
                </a:cubicBezTo>
                <a:cubicBezTo>
                  <a:pt x="1847" y="18754"/>
                  <a:pt x="4770" y="19912"/>
                  <a:pt x="5776" y="22331"/>
                </a:cubicBezTo>
                <a:cubicBezTo>
                  <a:pt x="7056" y="25413"/>
                  <a:pt x="6934" y="28588"/>
                  <a:pt x="8905" y="31525"/>
                </a:cubicBezTo>
                <a:cubicBezTo>
                  <a:pt x="11391" y="35229"/>
                  <a:pt x="15744" y="37653"/>
                  <a:pt x="20205" y="37653"/>
                </a:cubicBezTo>
                <a:cubicBezTo>
                  <a:pt x="20219" y="37653"/>
                  <a:pt x="20234" y="37653"/>
                  <a:pt x="20249" y="37653"/>
                </a:cubicBezTo>
                <a:cubicBezTo>
                  <a:pt x="24724" y="37636"/>
                  <a:pt x="29146" y="35107"/>
                  <a:pt x="31286" y="31176"/>
                </a:cubicBezTo>
                <a:cubicBezTo>
                  <a:pt x="32114" y="29655"/>
                  <a:pt x="32626" y="27940"/>
                  <a:pt x="33740" y="26615"/>
                </a:cubicBezTo>
                <a:cubicBezTo>
                  <a:pt x="35995" y="23932"/>
                  <a:pt x="40102" y="23515"/>
                  <a:pt x="42534" y="20991"/>
                </a:cubicBezTo>
                <a:cubicBezTo>
                  <a:pt x="44031" y="19438"/>
                  <a:pt x="44720" y="17144"/>
                  <a:pt x="44327" y="15022"/>
                </a:cubicBezTo>
                <a:cubicBezTo>
                  <a:pt x="43933" y="12902"/>
                  <a:pt x="42468" y="11007"/>
                  <a:pt x="40514" y="10094"/>
                </a:cubicBezTo>
                <a:cubicBezTo>
                  <a:pt x="39236" y="9497"/>
                  <a:pt x="37756" y="9285"/>
                  <a:pt x="36658" y="8399"/>
                </a:cubicBezTo>
                <a:cubicBezTo>
                  <a:pt x="35232" y="7249"/>
                  <a:pt x="34822" y="5282"/>
                  <a:pt x="33886" y="3707"/>
                </a:cubicBezTo>
                <a:cubicBezTo>
                  <a:pt x="33122" y="2419"/>
                  <a:pt x="31948" y="1404"/>
                  <a:pt x="30597" y="764"/>
                </a:cubicBezTo>
                <a:cubicBezTo>
                  <a:pt x="29555" y="271"/>
                  <a:pt x="28407" y="1"/>
                  <a:pt x="272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5031100" y="2923418"/>
            <a:ext cx="2949000" cy="6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031100" y="3618743"/>
            <a:ext cx="3075300" cy="7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031100" y="2044893"/>
            <a:ext cx="2438400" cy="6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/>
          <p:nvPr/>
        </p:nvSpPr>
        <p:spPr>
          <a:xfrm>
            <a:off x="5764625" y="-1100325"/>
            <a:ext cx="4778466" cy="4606087"/>
          </a:xfrm>
          <a:custGeom>
            <a:avLst/>
            <a:gdLst/>
            <a:ahLst/>
            <a:cxnLst/>
            <a:rect l="l" t="t" r="r" b="b"/>
            <a:pathLst>
              <a:path w="63314" h="61030" extrusionOk="0">
                <a:moveTo>
                  <a:pt x="19892" y="1"/>
                </a:moveTo>
                <a:cubicBezTo>
                  <a:pt x="19809" y="1"/>
                  <a:pt x="19727" y="2"/>
                  <a:pt x="19645" y="4"/>
                </a:cubicBezTo>
                <a:cubicBezTo>
                  <a:pt x="14510" y="157"/>
                  <a:pt x="9725" y="3293"/>
                  <a:pt x="6119" y="6712"/>
                </a:cubicBezTo>
                <a:cubicBezTo>
                  <a:pt x="2885" y="9771"/>
                  <a:pt x="1" y="14021"/>
                  <a:pt x="930" y="18370"/>
                </a:cubicBezTo>
                <a:cubicBezTo>
                  <a:pt x="1782" y="22423"/>
                  <a:pt x="5617" y="25100"/>
                  <a:pt x="9342" y="26935"/>
                </a:cubicBezTo>
                <a:cubicBezTo>
                  <a:pt x="13308" y="28891"/>
                  <a:pt x="17504" y="30388"/>
                  <a:pt x="21415" y="32453"/>
                </a:cubicBezTo>
                <a:cubicBezTo>
                  <a:pt x="25337" y="34517"/>
                  <a:pt x="29052" y="37249"/>
                  <a:pt x="31346" y="41029"/>
                </a:cubicBezTo>
                <a:cubicBezTo>
                  <a:pt x="32941" y="43662"/>
                  <a:pt x="33771" y="46688"/>
                  <a:pt x="34350" y="49704"/>
                </a:cubicBezTo>
                <a:cubicBezTo>
                  <a:pt x="35072" y="53418"/>
                  <a:pt x="35727" y="57658"/>
                  <a:pt x="38874" y="59755"/>
                </a:cubicBezTo>
                <a:cubicBezTo>
                  <a:pt x="40273" y="60693"/>
                  <a:pt x="41967" y="61030"/>
                  <a:pt x="43666" y="61030"/>
                </a:cubicBezTo>
                <a:cubicBezTo>
                  <a:pt x="44302" y="61030"/>
                  <a:pt x="44938" y="60983"/>
                  <a:pt x="45560" y="60902"/>
                </a:cubicBezTo>
                <a:cubicBezTo>
                  <a:pt x="52924" y="59919"/>
                  <a:pt x="59446" y="54249"/>
                  <a:pt x="61446" y="47093"/>
                </a:cubicBezTo>
                <a:cubicBezTo>
                  <a:pt x="63314" y="40450"/>
                  <a:pt x="61435" y="33261"/>
                  <a:pt x="58266" y="27121"/>
                </a:cubicBezTo>
                <a:cubicBezTo>
                  <a:pt x="54475" y="19757"/>
                  <a:pt x="48750" y="13442"/>
                  <a:pt x="41922" y="8766"/>
                </a:cubicBezTo>
                <a:cubicBezTo>
                  <a:pt x="38382" y="6352"/>
                  <a:pt x="34558" y="4385"/>
                  <a:pt x="30527" y="2921"/>
                </a:cubicBezTo>
                <a:cubicBezTo>
                  <a:pt x="27336" y="1758"/>
                  <a:pt x="23343" y="1"/>
                  <a:pt x="19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16;p3"/>
          <p:cNvSpPr/>
          <p:nvPr/>
        </p:nvSpPr>
        <p:spPr>
          <a:xfrm rot="-4805047">
            <a:off x="-448650" y="2586341"/>
            <a:ext cx="3994858" cy="5126466"/>
          </a:xfrm>
          <a:custGeom>
            <a:avLst/>
            <a:gdLst/>
            <a:ahLst/>
            <a:cxnLst/>
            <a:rect l="l" t="t" r="r" b="b"/>
            <a:pathLst>
              <a:path w="43768" h="56166" extrusionOk="0">
                <a:moveTo>
                  <a:pt x="24054" y="0"/>
                </a:moveTo>
                <a:cubicBezTo>
                  <a:pt x="22092" y="0"/>
                  <a:pt x="20084" y="480"/>
                  <a:pt x="18082" y="1557"/>
                </a:cubicBezTo>
                <a:cubicBezTo>
                  <a:pt x="16673" y="2311"/>
                  <a:pt x="15329" y="3250"/>
                  <a:pt x="14411" y="4561"/>
                </a:cubicBezTo>
                <a:cubicBezTo>
                  <a:pt x="12925" y="6670"/>
                  <a:pt x="12739" y="9434"/>
                  <a:pt x="12991" y="12002"/>
                </a:cubicBezTo>
                <a:cubicBezTo>
                  <a:pt x="13253" y="14580"/>
                  <a:pt x="13908" y="17115"/>
                  <a:pt x="13887" y="19693"/>
                </a:cubicBezTo>
                <a:cubicBezTo>
                  <a:pt x="13843" y="23047"/>
                  <a:pt x="12685" y="26303"/>
                  <a:pt x="10598" y="28925"/>
                </a:cubicBezTo>
                <a:cubicBezTo>
                  <a:pt x="9025" y="30881"/>
                  <a:pt x="6971" y="32410"/>
                  <a:pt x="5452" y="34410"/>
                </a:cubicBezTo>
                <a:cubicBezTo>
                  <a:pt x="0" y="41555"/>
                  <a:pt x="2917" y="51945"/>
                  <a:pt x="11297" y="55212"/>
                </a:cubicBezTo>
                <a:cubicBezTo>
                  <a:pt x="12979" y="55866"/>
                  <a:pt x="14767" y="56166"/>
                  <a:pt x="16565" y="56166"/>
                </a:cubicBezTo>
                <a:cubicBezTo>
                  <a:pt x="18820" y="56166"/>
                  <a:pt x="21092" y="55695"/>
                  <a:pt x="23195" y="54862"/>
                </a:cubicBezTo>
                <a:cubicBezTo>
                  <a:pt x="26975" y="53365"/>
                  <a:pt x="30231" y="50765"/>
                  <a:pt x="32995" y="47793"/>
                </a:cubicBezTo>
                <a:cubicBezTo>
                  <a:pt x="37289" y="43172"/>
                  <a:pt x="40490" y="37644"/>
                  <a:pt x="42358" y="31613"/>
                </a:cubicBezTo>
                <a:cubicBezTo>
                  <a:pt x="43199" y="28849"/>
                  <a:pt x="43768" y="25975"/>
                  <a:pt x="43713" y="23091"/>
                </a:cubicBezTo>
                <a:cubicBezTo>
                  <a:pt x="43520" y="13399"/>
                  <a:pt x="34421" y="0"/>
                  <a:pt x="240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-870525" y="-498575"/>
            <a:ext cx="2127528" cy="2471228"/>
          </a:xfrm>
          <a:custGeom>
            <a:avLst/>
            <a:gdLst/>
            <a:ahLst/>
            <a:cxnLst/>
            <a:rect l="l" t="t" r="r" b="b"/>
            <a:pathLst>
              <a:path w="34782" h="40401" extrusionOk="0">
                <a:moveTo>
                  <a:pt x="27335" y="1"/>
                </a:moveTo>
                <a:cubicBezTo>
                  <a:pt x="21337" y="1"/>
                  <a:pt x="13261" y="3359"/>
                  <a:pt x="10708" y="5214"/>
                </a:cubicBezTo>
                <a:cubicBezTo>
                  <a:pt x="5420" y="9104"/>
                  <a:pt x="1793" y="14851"/>
                  <a:pt x="558" y="21297"/>
                </a:cubicBezTo>
                <a:cubicBezTo>
                  <a:pt x="88" y="23809"/>
                  <a:pt x="1" y="26421"/>
                  <a:pt x="634" y="28890"/>
                </a:cubicBezTo>
                <a:cubicBezTo>
                  <a:pt x="1661" y="32910"/>
                  <a:pt x="4589" y="36308"/>
                  <a:pt x="8195" y="38362"/>
                </a:cubicBezTo>
                <a:cubicBezTo>
                  <a:pt x="10396" y="39603"/>
                  <a:pt x="12905" y="40401"/>
                  <a:pt x="15423" y="40401"/>
                </a:cubicBezTo>
                <a:cubicBezTo>
                  <a:pt x="15942" y="40401"/>
                  <a:pt x="16461" y="40367"/>
                  <a:pt x="16979" y="40296"/>
                </a:cubicBezTo>
                <a:cubicBezTo>
                  <a:pt x="20005" y="39881"/>
                  <a:pt x="22911" y="38100"/>
                  <a:pt x="24299" y="35380"/>
                </a:cubicBezTo>
                <a:cubicBezTo>
                  <a:pt x="26069" y="31872"/>
                  <a:pt x="25140" y="27666"/>
                  <a:pt x="25523" y="23755"/>
                </a:cubicBezTo>
                <a:cubicBezTo>
                  <a:pt x="25839" y="20674"/>
                  <a:pt x="26987" y="17735"/>
                  <a:pt x="28844" y="15255"/>
                </a:cubicBezTo>
                <a:cubicBezTo>
                  <a:pt x="30898" y="12534"/>
                  <a:pt x="33902" y="10164"/>
                  <a:pt x="34252" y="6766"/>
                </a:cubicBezTo>
                <a:cubicBezTo>
                  <a:pt x="34782" y="1682"/>
                  <a:pt x="31578" y="1"/>
                  <a:pt x="273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66450" y="1107375"/>
            <a:ext cx="72111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-203250" y="292625"/>
            <a:ext cx="955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43566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45139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46712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871600" y="1221000"/>
            <a:ext cx="3142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871600" y="2359800"/>
            <a:ext cx="3142500" cy="18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 rot="-8814555">
            <a:off x="-1852144" y="34329"/>
            <a:ext cx="4058547" cy="3912138"/>
          </a:xfrm>
          <a:custGeom>
            <a:avLst/>
            <a:gdLst/>
            <a:ahLst/>
            <a:cxnLst/>
            <a:rect l="l" t="t" r="r" b="b"/>
            <a:pathLst>
              <a:path w="63314" h="61030" extrusionOk="0">
                <a:moveTo>
                  <a:pt x="19892" y="1"/>
                </a:moveTo>
                <a:cubicBezTo>
                  <a:pt x="19809" y="1"/>
                  <a:pt x="19727" y="2"/>
                  <a:pt x="19645" y="4"/>
                </a:cubicBezTo>
                <a:cubicBezTo>
                  <a:pt x="14510" y="157"/>
                  <a:pt x="9725" y="3293"/>
                  <a:pt x="6119" y="6712"/>
                </a:cubicBezTo>
                <a:cubicBezTo>
                  <a:pt x="2885" y="9771"/>
                  <a:pt x="1" y="14021"/>
                  <a:pt x="930" y="18370"/>
                </a:cubicBezTo>
                <a:cubicBezTo>
                  <a:pt x="1782" y="22423"/>
                  <a:pt x="5617" y="25100"/>
                  <a:pt x="9342" y="26935"/>
                </a:cubicBezTo>
                <a:cubicBezTo>
                  <a:pt x="13308" y="28891"/>
                  <a:pt x="17504" y="30388"/>
                  <a:pt x="21415" y="32453"/>
                </a:cubicBezTo>
                <a:cubicBezTo>
                  <a:pt x="25337" y="34517"/>
                  <a:pt x="29052" y="37249"/>
                  <a:pt x="31346" y="41029"/>
                </a:cubicBezTo>
                <a:cubicBezTo>
                  <a:pt x="32941" y="43662"/>
                  <a:pt x="33771" y="46688"/>
                  <a:pt x="34350" y="49704"/>
                </a:cubicBezTo>
                <a:cubicBezTo>
                  <a:pt x="35072" y="53418"/>
                  <a:pt x="35727" y="57658"/>
                  <a:pt x="38874" y="59755"/>
                </a:cubicBezTo>
                <a:cubicBezTo>
                  <a:pt x="40273" y="60693"/>
                  <a:pt x="41967" y="61030"/>
                  <a:pt x="43666" y="61030"/>
                </a:cubicBezTo>
                <a:cubicBezTo>
                  <a:pt x="44302" y="61030"/>
                  <a:pt x="44938" y="60983"/>
                  <a:pt x="45560" y="60902"/>
                </a:cubicBezTo>
                <a:cubicBezTo>
                  <a:pt x="52924" y="59919"/>
                  <a:pt x="59446" y="54249"/>
                  <a:pt x="61446" y="47093"/>
                </a:cubicBezTo>
                <a:cubicBezTo>
                  <a:pt x="63314" y="40450"/>
                  <a:pt x="61435" y="33261"/>
                  <a:pt x="58266" y="27121"/>
                </a:cubicBezTo>
                <a:cubicBezTo>
                  <a:pt x="54475" y="19757"/>
                  <a:pt x="48750" y="13442"/>
                  <a:pt x="41922" y="8766"/>
                </a:cubicBezTo>
                <a:cubicBezTo>
                  <a:pt x="38382" y="6352"/>
                  <a:pt x="34558" y="4385"/>
                  <a:pt x="30527" y="2921"/>
                </a:cubicBezTo>
                <a:cubicBezTo>
                  <a:pt x="27336" y="1758"/>
                  <a:pt x="23343" y="1"/>
                  <a:pt x="19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-754000" y="-915250"/>
            <a:ext cx="3301290" cy="2077495"/>
          </a:xfrm>
          <a:custGeom>
            <a:avLst/>
            <a:gdLst/>
            <a:ahLst/>
            <a:cxnLst/>
            <a:rect l="l" t="t" r="r" b="b"/>
            <a:pathLst>
              <a:path w="28705" h="18064" extrusionOk="0">
                <a:moveTo>
                  <a:pt x="13915" y="0"/>
                </a:moveTo>
                <a:cubicBezTo>
                  <a:pt x="6664" y="0"/>
                  <a:pt x="0" y="4648"/>
                  <a:pt x="2505" y="13903"/>
                </a:cubicBezTo>
                <a:cubicBezTo>
                  <a:pt x="2953" y="15563"/>
                  <a:pt x="3871" y="17279"/>
                  <a:pt x="5488" y="17858"/>
                </a:cubicBezTo>
                <a:cubicBezTo>
                  <a:pt x="5892" y="18001"/>
                  <a:pt x="6298" y="18063"/>
                  <a:pt x="6705" y="18063"/>
                </a:cubicBezTo>
                <a:cubicBezTo>
                  <a:pt x="8492" y="18063"/>
                  <a:pt x="10289" y="16865"/>
                  <a:pt x="12043" y="16153"/>
                </a:cubicBezTo>
                <a:cubicBezTo>
                  <a:pt x="14123" y="15313"/>
                  <a:pt x="16377" y="15164"/>
                  <a:pt x="18640" y="15164"/>
                </a:cubicBezTo>
                <a:cubicBezTo>
                  <a:pt x="19586" y="15164"/>
                  <a:pt x="20534" y="15190"/>
                  <a:pt x="21471" y="15203"/>
                </a:cubicBezTo>
                <a:cubicBezTo>
                  <a:pt x="21539" y="15203"/>
                  <a:pt x="21608" y="15204"/>
                  <a:pt x="21676" y="15204"/>
                </a:cubicBezTo>
                <a:cubicBezTo>
                  <a:pt x="24069" y="15204"/>
                  <a:pt x="26856" y="14815"/>
                  <a:pt x="27950" y="12712"/>
                </a:cubicBezTo>
                <a:cubicBezTo>
                  <a:pt x="28704" y="11270"/>
                  <a:pt x="28354" y="9500"/>
                  <a:pt x="27677" y="8025"/>
                </a:cubicBezTo>
                <a:cubicBezTo>
                  <a:pt x="25242" y="2669"/>
                  <a:pt x="19410" y="0"/>
                  <a:pt x="139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8014106" y="2954900"/>
            <a:ext cx="1875355" cy="2773842"/>
          </a:xfrm>
          <a:custGeom>
            <a:avLst/>
            <a:gdLst/>
            <a:ahLst/>
            <a:cxnLst/>
            <a:rect l="l" t="t" r="r" b="b"/>
            <a:pathLst>
              <a:path w="14882" h="22012" extrusionOk="0">
                <a:moveTo>
                  <a:pt x="7328" y="0"/>
                </a:moveTo>
                <a:cubicBezTo>
                  <a:pt x="6568" y="0"/>
                  <a:pt x="5784" y="253"/>
                  <a:pt x="4994" y="832"/>
                </a:cubicBezTo>
                <a:cubicBezTo>
                  <a:pt x="1" y="4460"/>
                  <a:pt x="2011" y="13386"/>
                  <a:pt x="3835" y="18062"/>
                </a:cubicBezTo>
                <a:cubicBezTo>
                  <a:pt x="4207" y="19034"/>
                  <a:pt x="4633" y="20018"/>
                  <a:pt x="5332" y="20793"/>
                </a:cubicBezTo>
                <a:cubicBezTo>
                  <a:pt x="5966" y="21497"/>
                  <a:pt x="6879" y="22012"/>
                  <a:pt x="7810" y="22012"/>
                </a:cubicBezTo>
                <a:cubicBezTo>
                  <a:pt x="7905" y="22012"/>
                  <a:pt x="8001" y="22006"/>
                  <a:pt x="8096" y="21995"/>
                </a:cubicBezTo>
                <a:cubicBezTo>
                  <a:pt x="8796" y="21919"/>
                  <a:pt x="9429" y="21547"/>
                  <a:pt x="10019" y="21176"/>
                </a:cubicBezTo>
                <a:cubicBezTo>
                  <a:pt x="11341" y="20323"/>
                  <a:pt x="12630" y="19351"/>
                  <a:pt x="13428" y="17996"/>
                </a:cubicBezTo>
                <a:cubicBezTo>
                  <a:pt x="14171" y="16740"/>
                  <a:pt x="14433" y="15265"/>
                  <a:pt x="14630" y="13812"/>
                </a:cubicBezTo>
                <a:cubicBezTo>
                  <a:pt x="14805" y="12763"/>
                  <a:pt x="14881" y="11692"/>
                  <a:pt x="14870" y="10622"/>
                </a:cubicBezTo>
                <a:cubicBezTo>
                  <a:pt x="14796" y="7270"/>
                  <a:pt x="11402" y="0"/>
                  <a:pt x="73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/>
          <p:nvPr/>
        </p:nvSpPr>
        <p:spPr>
          <a:xfrm rot="8100000">
            <a:off x="6976684" y="-384464"/>
            <a:ext cx="2275859" cy="2627969"/>
          </a:xfrm>
          <a:custGeom>
            <a:avLst/>
            <a:gdLst/>
            <a:ahLst/>
            <a:cxnLst/>
            <a:rect l="l" t="t" r="r" b="b"/>
            <a:pathLst>
              <a:path w="49646" h="57327" extrusionOk="0">
                <a:moveTo>
                  <a:pt x="29268" y="0"/>
                </a:moveTo>
                <a:cubicBezTo>
                  <a:pt x="27037" y="0"/>
                  <a:pt x="24804" y="234"/>
                  <a:pt x="22605" y="706"/>
                </a:cubicBezTo>
                <a:cubicBezTo>
                  <a:pt x="19601" y="1340"/>
                  <a:pt x="16312" y="1941"/>
                  <a:pt x="13734" y="3711"/>
                </a:cubicBezTo>
                <a:cubicBezTo>
                  <a:pt x="9233" y="6803"/>
                  <a:pt x="5955" y="14024"/>
                  <a:pt x="3846" y="18886"/>
                </a:cubicBezTo>
                <a:cubicBezTo>
                  <a:pt x="1334" y="24666"/>
                  <a:pt x="1" y="30959"/>
                  <a:pt x="842" y="37252"/>
                </a:cubicBezTo>
                <a:cubicBezTo>
                  <a:pt x="1814" y="44495"/>
                  <a:pt x="5496" y="51695"/>
                  <a:pt x="11855" y="55279"/>
                </a:cubicBezTo>
                <a:cubicBezTo>
                  <a:pt x="14264" y="56640"/>
                  <a:pt x="17071" y="57326"/>
                  <a:pt x="19854" y="57326"/>
                </a:cubicBezTo>
                <a:cubicBezTo>
                  <a:pt x="24419" y="57326"/>
                  <a:pt x="28920" y="55482"/>
                  <a:pt x="31499" y="51750"/>
                </a:cubicBezTo>
                <a:cubicBezTo>
                  <a:pt x="36415" y="44637"/>
                  <a:pt x="33148" y="34062"/>
                  <a:pt x="38174" y="27026"/>
                </a:cubicBezTo>
                <a:cubicBezTo>
                  <a:pt x="41299" y="22644"/>
                  <a:pt x="47286" y="20274"/>
                  <a:pt x="48728" y="15084"/>
                </a:cubicBezTo>
                <a:cubicBezTo>
                  <a:pt x="49646" y="11795"/>
                  <a:pt x="48335" y="8168"/>
                  <a:pt x="45986" y="5710"/>
                </a:cubicBezTo>
                <a:cubicBezTo>
                  <a:pt x="43637" y="3241"/>
                  <a:pt x="40381" y="1810"/>
                  <a:pt x="37082" y="968"/>
                </a:cubicBezTo>
                <a:cubicBezTo>
                  <a:pt x="34518" y="325"/>
                  <a:pt x="31894" y="0"/>
                  <a:pt x="292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7826200" y="1420619"/>
            <a:ext cx="2438420" cy="1429781"/>
          </a:xfrm>
          <a:custGeom>
            <a:avLst/>
            <a:gdLst/>
            <a:ahLst/>
            <a:cxnLst/>
            <a:rect l="l" t="t" r="r" b="b"/>
            <a:pathLst>
              <a:path w="38799" h="22750" extrusionOk="0">
                <a:moveTo>
                  <a:pt x="21596" y="1"/>
                </a:moveTo>
                <a:cubicBezTo>
                  <a:pt x="18432" y="1"/>
                  <a:pt x="15293" y="432"/>
                  <a:pt x="12143" y="432"/>
                </a:cubicBezTo>
                <a:cubicBezTo>
                  <a:pt x="11346" y="432"/>
                  <a:pt x="10548" y="404"/>
                  <a:pt x="9748" y="335"/>
                </a:cubicBezTo>
                <a:cubicBezTo>
                  <a:pt x="9073" y="277"/>
                  <a:pt x="8246" y="226"/>
                  <a:pt x="7363" y="226"/>
                </a:cubicBezTo>
                <a:cubicBezTo>
                  <a:pt x="4074" y="226"/>
                  <a:pt x="1" y="939"/>
                  <a:pt x="35" y="4694"/>
                </a:cubicBezTo>
                <a:cubicBezTo>
                  <a:pt x="46" y="6224"/>
                  <a:pt x="1128" y="7524"/>
                  <a:pt x="2133" y="8671"/>
                </a:cubicBezTo>
                <a:lnTo>
                  <a:pt x="8524" y="15915"/>
                </a:lnTo>
                <a:cubicBezTo>
                  <a:pt x="11015" y="18733"/>
                  <a:pt x="13758" y="21716"/>
                  <a:pt x="17429" y="22525"/>
                </a:cubicBezTo>
                <a:cubicBezTo>
                  <a:pt x="18129" y="22680"/>
                  <a:pt x="18838" y="22750"/>
                  <a:pt x="19549" y="22750"/>
                </a:cubicBezTo>
                <a:cubicBezTo>
                  <a:pt x="21332" y="22750"/>
                  <a:pt x="23124" y="22311"/>
                  <a:pt x="24803" y="21694"/>
                </a:cubicBezTo>
                <a:cubicBezTo>
                  <a:pt x="29643" y="19913"/>
                  <a:pt x="33839" y="16712"/>
                  <a:pt x="36821" y="12506"/>
                </a:cubicBezTo>
                <a:cubicBezTo>
                  <a:pt x="37881" y="11020"/>
                  <a:pt x="38799" y="9228"/>
                  <a:pt x="38395" y="7458"/>
                </a:cubicBezTo>
                <a:cubicBezTo>
                  <a:pt x="38067" y="6049"/>
                  <a:pt x="36963" y="4967"/>
                  <a:pt x="35794" y="4104"/>
                </a:cubicBezTo>
                <a:cubicBezTo>
                  <a:pt x="32233" y="1482"/>
                  <a:pt x="27775" y="313"/>
                  <a:pt x="23361" y="51"/>
                </a:cubicBezTo>
                <a:cubicBezTo>
                  <a:pt x="22772" y="16"/>
                  <a:pt x="22183" y="1"/>
                  <a:pt x="215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-203250" y="292625"/>
            <a:ext cx="955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/>
          </p:nvPr>
        </p:nvSpPr>
        <p:spPr>
          <a:xfrm>
            <a:off x="1786288" y="2102850"/>
            <a:ext cx="24384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1786288" y="2366647"/>
            <a:ext cx="24384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43566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45139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46712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3" hasCustomPrompt="1"/>
          </p:nvPr>
        </p:nvSpPr>
        <p:spPr>
          <a:xfrm>
            <a:off x="1786288" y="1490550"/>
            <a:ext cx="2438400" cy="6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4"/>
          </p:nvPr>
        </p:nvSpPr>
        <p:spPr>
          <a:xfrm>
            <a:off x="1786288" y="3708900"/>
            <a:ext cx="24384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5"/>
          </p:nvPr>
        </p:nvSpPr>
        <p:spPr>
          <a:xfrm>
            <a:off x="1786288" y="3972697"/>
            <a:ext cx="24384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6" hasCustomPrompt="1"/>
          </p:nvPr>
        </p:nvSpPr>
        <p:spPr>
          <a:xfrm>
            <a:off x="1786288" y="3096600"/>
            <a:ext cx="2438400" cy="6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7"/>
          </p:nvPr>
        </p:nvSpPr>
        <p:spPr>
          <a:xfrm>
            <a:off x="4919313" y="2102850"/>
            <a:ext cx="24384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8"/>
          </p:nvPr>
        </p:nvSpPr>
        <p:spPr>
          <a:xfrm>
            <a:off x="4919313" y="2366647"/>
            <a:ext cx="24384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9" hasCustomPrompt="1"/>
          </p:nvPr>
        </p:nvSpPr>
        <p:spPr>
          <a:xfrm>
            <a:off x="4919313" y="1490550"/>
            <a:ext cx="2438400" cy="6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13"/>
          </p:nvPr>
        </p:nvSpPr>
        <p:spPr>
          <a:xfrm>
            <a:off x="4919313" y="3708900"/>
            <a:ext cx="24384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4"/>
          </p:nvPr>
        </p:nvSpPr>
        <p:spPr>
          <a:xfrm>
            <a:off x="4919313" y="3972697"/>
            <a:ext cx="24384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5" hasCustomPrompt="1"/>
          </p:nvPr>
        </p:nvSpPr>
        <p:spPr>
          <a:xfrm>
            <a:off x="4919313" y="3096600"/>
            <a:ext cx="2438400" cy="6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/>
          <p:nvPr/>
        </p:nvSpPr>
        <p:spPr>
          <a:xfrm rot="-2198493">
            <a:off x="-832604" y="1517377"/>
            <a:ext cx="2323178" cy="2682610"/>
          </a:xfrm>
          <a:custGeom>
            <a:avLst/>
            <a:gdLst/>
            <a:ahLst/>
            <a:cxnLst/>
            <a:rect l="l" t="t" r="r" b="b"/>
            <a:pathLst>
              <a:path w="49646" h="57327" extrusionOk="0">
                <a:moveTo>
                  <a:pt x="29268" y="0"/>
                </a:moveTo>
                <a:cubicBezTo>
                  <a:pt x="27037" y="0"/>
                  <a:pt x="24804" y="234"/>
                  <a:pt x="22605" y="706"/>
                </a:cubicBezTo>
                <a:cubicBezTo>
                  <a:pt x="19601" y="1340"/>
                  <a:pt x="16312" y="1941"/>
                  <a:pt x="13734" y="3711"/>
                </a:cubicBezTo>
                <a:cubicBezTo>
                  <a:pt x="9233" y="6803"/>
                  <a:pt x="5955" y="14024"/>
                  <a:pt x="3846" y="18886"/>
                </a:cubicBezTo>
                <a:cubicBezTo>
                  <a:pt x="1334" y="24666"/>
                  <a:pt x="1" y="30959"/>
                  <a:pt x="842" y="37252"/>
                </a:cubicBezTo>
                <a:cubicBezTo>
                  <a:pt x="1814" y="44495"/>
                  <a:pt x="5496" y="51695"/>
                  <a:pt x="11855" y="55279"/>
                </a:cubicBezTo>
                <a:cubicBezTo>
                  <a:pt x="14264" y="56640"/>
                  <a:pt x="17071" y="57326"/>
                  <a:pt x="19854" y="57326"/>
                </a:cubicBezTo>
                <a:cubicBezTo>
                  <a:pt x="24419" y="57326"/>
                  <a:pt x="28920" y="55482"/>
                  <a:pt x="31499" y="51750"/>
                </a:cubicBezTo>
                <a:cubicBezTo>
                  <a:pt x="36415" y="44637"/>
                  <a:pt x="33148" y="34062"/>
                  <a:pt x="38174" y="27026"/>
                </a:cubicBezTo>
                <a:cubicBezTo>
                  <a:pt x="41299" y="22644"/>
                  <a:pt x="47286" y="20274"/>
                  <a:pt x="48728" y="15084"/>
                </a:cubicBezTo>
                <a:cubicBezTo>
                  <a:pt x="49646" y="11795"/>
                  <a:pt x="48335" y="8168"/>
                  <a:pt x="45986" y="5710"/>
                </a:cubicBezTo>
                <a:cubicBezTo>
                  <a:pt x="43637" y="3241"/>
                  <a:pt x="40381" y="1810"/>
                  <a:pt x="37082" y="968"/>
                </a:cubicBezTo>
                <a:cubicBezTo>
                  <a:pt x="34518" y="325"/>
                  <a:pt x="31894" y="0"/>
                  <a:pt x="292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-427750" y="2978950"/>
            <a:ext cx="1746888" cy="2357125"/>
          </a:xfrm>
          <a:custGeom>
            <a:avLst/>
            <a:gdLst/>
            <a:ahLst/>
            <a:cxnLst/>
            <a:rect l="l" t="t" r="r" b="b"/>
            <a:pathLst>
              <a:path w="17110" h="23087" extrusionOk="0">
                <a:moveTo>
                  <a:pt x="11060" y="0"/>
                </a:moveTo>
                <a:cubicBezTo>
                  <a:pt x="8458" y="0"/>
                  <a:pt x="4658" y="1566"/>
                  <a:pt x="3223" y="2864"/>
                </a:cubicBezTo>
                <a:cubicBezTo>
                  <a:pt x="252" y="5519"/>
                  <a:pt x="0" y="12336"/>
                  <a:pt x="732" y="15865"/>
                </a:cubicBezTo>
                <a:cubicBezTo>
                  <a:pt x="1322" y="18750"/>
                  <a:pt x="3136" y="21525"/>
                  <a:pt x="5878" y="22606"/>
                </a:cubicBezTo>
                <a:cubicBezTo>
                  <a:pt x="6704" y="22933"/>
                  <a:pt x="7578" y="23086"/>
                  <a:pt x="8457" y="23086"/>
                </a:cubicBezTo>
                <a:cubicBezTo>
                  <a:pt x="10604" y="23086"/>
                  <a:pt x="12780" y="22176"/>
                  <a:pt x="14346" y="20673"/>
                </a:cubicBezTo>
                <a:cubicBezTo>
                  <a:pt x="15241" y="19809"/>
                  <a:pt x="15973" y="18739"/>
                  <a:pt x="16279" y="17526"/>
                </a:cubicBezTo>
                <a:cubicBezTo>
                  <a:pt x="17110" y="14248"/>
                  <a:pt x="14651" y="11047"/>
                  <a:pt x="14422" y="7671"/>
                </a:cubicBezTo>
                <a:cubicBezTo>
                  <a:pt x="14335" y="6371"/>
                  <a:pt x="14586" y="5071"/>
                  <a:pt x="14520" y="3771"/>
                </a:cubicBezTo>
                <a:cubicBezTo>
                  <a:pt x="14444" y="2482"/>
                  <a:pt x="13985" y="1094"/>
                  <a:pt x="12882" y="406"/>
                </a:cubicBezTo>
                <a:cubicBezTo>
                  <a:pt x="12419" y="122"/>
                  <a:pt x="11786" y="0"/>
                  <a:pt x="110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623750" y="4420925"/>
            <a:ext cx="1244959" cy="1141771"/>
          </a:xfrm>
          <a:custGeom>
            <a:avLst/>
            <a:gdLst/>
            <a:ahLst/>
            <a:cxnLst/>
            <a:rect l="l" t="t" r="r" b="b"/>
            <a:pathLst>
              <a:path w="15624" h="14329" extrusionOk="0">
                <a:moveTo>
                  <a:pt x="8358" y="1"/>
                </a:moveTo>
                <a:cubicBezTo>
                  <a:pt x="5891" y="1"/>
                  <a:pt x="2866" y="476"/>
                  <a:pt x="1694" y="1253"/>
                </a:cubicBezTo>
                <a:cubicBezTo>
                  <a:pt x="459" y="2061"/>
                  <a:pt x="0" y="3700"/>
                  <a:pt x="230" y="5153"/>
                </a:cubicBezTo>
                <a:cubicBezTo>
                  <a:pt x="448" y="6595"/>
                  <a:pt x="1235" y="7895"/>
                  <a:pt x="2065" y="9097"/>
                </a:cubicBezTo>
                <a:cubicBezTo>
                  <a:pt x="3201" y="10736"/>
                  <a:pt x="4502" y="12331"/>
                  <a:pt x="6228" y="13347"/>
                </a:cubicBezTo>
                <a:cubicBezTo>
                  <a:pt x="7260" y="13959"/>
                  <a:pt x="8475" y="14329"/>
                  <a:pt x="9667" y="14329"/>
                </a:cubicBezTo>
                <a:cubicBezTo>
                  <a:pt x="10455" y="14329"/>
                  <a:pt x="11233" y="14167"/>
                  <a:pt x="11942" y="13806"/>
                </a:cubicBezTo>
                <a:cubicBezTo>
                  <a:pt x="13329" y="13107"/>
                  <a:pt x="14302" y="11719"/>
                  <a:pt x="14728" y="10222"/>
                </a:cubicBezTo>
                <a:cubicBezTo>
                  <a:pt x="15624" y="7120"/>
                  <a:pt x="14739" y="1515"/>
                  <a:pt x="11188" y="324"/>
                </a:cubicBezTo>
                <a:cubicBezTo>
                  <a:pt x="10524" y="103"/>
                  <a:pt x="9501" y="1"/>
                  <a:pt x="83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_ONLY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-203250" y="292625"/>
            <a:ext cx="955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2"/>
          </p:nvPr>
        </p:nvSpPr>
        <p:spPr>
          <a:xfrm>
            <a:off x="963099" y="1719029"/>
            <a:ext cx="22167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"/>
          </p:nvPr>
        </p:nvSpPr>
        <p:spPr>
          <a:xfrm>
            <a:off x="963100" y="1990901"/>
            <a:ext cx="2216700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43566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45139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46712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 idx="3"/>
          </p:nvPr>
        </p:nvSpPr>
        <p:spPr>
          <a:xfrm>
            <a:off x="3463649" y="1719029"/>
            <a:ext cx="22167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4"/>
          </p:nvPr>
        </p:nvSpPr>
        <p:spPr>
          <a:xfrm>
            <a:off x="3463650" y="1990901"/>
            <a:ext cx="2216700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5"/>
          </p:nvPr>
        </p:nvSpPr>
        <p:spPr>
          <a:xfrm>
            <a:off x="5964199" y="1719029"/>
            <a:ext cx="22167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6"/>
          </p:nvPr>
        </p:nvSpPr>
        <p:spPr>
          <a:xfrm>
            <a:off x="5964200" y="1990901"/>
            <a:ext cx="2216700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title" idx="7"/>
          </p:nvPr>
        </p:nvSpPr>
        <p:spPr>
          <a:xfrm>
            <a:off x="963099" y="2995129"/>
            <a:ext cx="22167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ubTitle" idx="8"/>
          </p:nvPr>
        </p:nvSpPr>
        <p:spPr>
          <a:xfrm>
            <a:off x="963100" y="3267001"/>
            <a:ext cx="2216700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title" idx="9"/>
          </p:nvPr>
        </p:nvSpPr>
        <p:spPr>
          <a:xfrm>
            <a:off x="3463649" y="2995129"/>
            <a:ext cx="22167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13"/>
          </p:nvPr>
        </p:nvSpPr>
        <p:spPr>
          <a:xfrm>
            <a:off x="3463650" y="3267001"/>
            <a:ext cx="2216700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 idx="14"/>
          </p:nvPr>
        </p:nvSpPr>
        <p:spPr>
          <a:xfrm>
            <a:off x="5964199" y="2995129"/>
            <a:ext cx="22167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ubTitle" idx="15"/>
          </p:nvPr>
        </p:nvSpPr>
        <p:spPr>
          <a:xfrm>
            <a:off x="5964200" y="3267001"/>
            <a:ext cx="2216700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-802325" y="3622850"/>
            <a:ext cx="7267126" cy="3326016"/>
          </a:xfrm>
          <a:custGeom>
            <a:avLst/>
            <a:gdLst/>
            <a:ahLst/>
            <a:cxnLst/>
            <a:rect l="l" t="t" r="r" b="b"/>
            <a:pathLst>
              <a:path w="77386" h="35418" extrusionOk="0">
                <a:moveTo>
                  <a:pt x="9118" y="0"/>
                </a:moveTo>
                <a:cubicBezTo>
                  <a:pt x="8417" y="0"/>
                  <a:pt x="7719" y="80"/>
                  <a:pt x="7048" y="276"/>
                </a:cubicBezTo>
                <a:cubicBezTo>
                  <a:pt x="1" y="2341"/>
                  <a:pt x="3792" y="9901"/>
                  <a:pt x="6076" y="14064"/>
                </a:cubicBezTo>
                <a:cubicBezTo>
                  <a:pt x="7987" y="17527"/>
                  <a:pt x="10795" y="20412"/>
                  <a:pt x="13778" y="23012"/>
                </a:cubicBezTo>
                <a:cubicBezTo>
                  <a:pt x="17547" y="26290"/>
                  <a:pt x="21677" y="29174"/>
                  <a:pt x="26200" y="31261"/>
                </a:cubicBezTo>
                <a:cubicBezTo>
                  <a:pt x="32498" y="34160"/>
                  <a:pt x="39402" y="35417"/>
                  <a:pt x="46355" y="35417"/>
                </a:cubicBezTo>
                <a:cubicBezTo>
                  <a:pt x="50981" y="35417"/>
                  <a:pt x="55629" y="34861"/>
                  <a:pt x="60134" y="33861"/>
                </a:cubicBezTo>
                <a:cubicBezTo>
                  <a:pt x="65980" y="32561"/>
                  <a:pt x="72251" y="30059"/>
                  <a:pt x="74829" y="24651"/>
                </a:cubicBezTo>
                <a:cubicBezTo>
                  <a:pt x="77386" y="19297"/>
                  <a:pt x="74906" y="12119"/>
                  <a:pt x="69585" y="9486"/>
                </a:cubicBezTo>
                <a:cubicBezTo>
                  <a:pt x="67586" y="8492"/>
                  <a:pt x="65335" y="8099"/>
                  <a:pt x="63095" y="8055"/>
                </a:cubicBezTo>
                <a:cubicBezTo>
                  <a:pt x="62924" y="8051"/>
                  <a:pt x="62754" y="8050"/>
                  <a:pt x="62583" y="8050"/>
                </a:cubicBezTo>
                <a:cubicBezTo>
                  <a:pt x="57191" y="8050"/>
                  <a:pt x="51934" y="9844"/>
                  <a:pt x="46554" y="10459"/>
                </a:cubicBezTo>
                <a:cubicBezTo>
                  <a:pt x="45177" y="10614"/>
                  <a:pt x="43797" y="10691"/>
                  <a:pt x="42420" y="10691"/>
                </a:cubicBezTo>
                <a:cubicBezTo>
                  <a:pt x="37196" y="10691"/>
                  <a:pt x="32015" y="9583"/>
                  <a:pt x="27216" y="7421"/>
                </a:cubicBezTo>
                <a:cubicBezTo>
                  <a:pt x="21906" y="5018"/>
                  <a:pt x="17077" y="1325"/>
                  <a:pt x="11352" y="232"/>
                </a:cubicBezTo>
                <a:cubicBezTo>
                  <a:pt x="10620" y="92"/>
                  <a:pt x="9866" y="0"/>
                  <a:pt x="91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5424400" y="4358775"/>
            <a:ext cx="2216706" cy="1746430"/>
          </a:xfrm>
          <a:custGeom>
            <a:avLst/>
            <a:gdLst/>
            <a:ahLst/>
            <a:cxnLst/>
            <a:rect l="l" t="t" r="r" b="b"/>
            <a:pathLst>
              <a:path w="10238" h="8066" extrusionOk="0">
                <a:moveTo>
                  <a:pt x="5570" y="0"/>
                </a:moveTo>
                <a:cubicBezTo>
                  <a:pt x="4215" y="0"/>
                  <a:pt x="2810" y="534"/>
                  <a:pt x="1825" y="1409"/>
                </a:cubicBezTo>
                <a:cubicBezTo>
                  <a:pt x="568" y="2523"/>
                  <a:pt x="0" y="4184"/>
                  <a:pt x="1082" y="6030"/>
                </a:cubicBezTo>
                <a:cubicBezTo>
                  <a:pt x="1846" y="7319"/>
                  <a:pt x="3352" y="8066"/>
                  <a:pt x="4858" y="8066"/>
                </a:cubicBezTo>
                <a:cubicBezTo>
                  <a:pt x="5075" y="8066"/>
                  <a:pt x="5292" y="8050"/>
                  <a:pt x="5507" y="8018"/>
                </a:cubicBezTo>
                <a:cubicBezTo>
                  <a:pt x="7200" y="7767"/>
                  <a:pt x="8686" y="6609"/>
                  <a:pt x="9538" y="5123"/>
                </a:cubicBezTo>
                <a:cubicBezTo>
                  <a:pt x="9953" y="4402"/>
                  <a:pt x="10237" y="3550"/>
                  <a:pt x="10052" y="2741"/>
                </a:cubicBezTo>
                <a:cubicBezTo>
                  <a:pt x="9746" y="1430"/>
                  <a:pt x="8358" y="709"/>
                  <a:pt x="7091" y="250"/>
                </a:cubicBezTo>
                <a:cubicBezTo>
                  <a:pt x="6610" y="80"/>
                  <a:pt x="6094" y="0"/>
                  <a:pt x="55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Google Shape;118;p14"/>
          <p:cNvSpPr/>
          <p:nvPr/>
        </p:nvSpPr>
        <p:spPr>
          <a:xfrm rot="-7494708">
            <a:off x="6652476" y="3361969"/>
            <a:ext cx="2330085" cy="3511563"/>
          </a:xfrm>
          <a:custGeom>
            <a:avLst/>
            <a:gdLst/>
            <a:ahLst/>
            <a:cxnLst/>
            <a:rect l="l" t="t" r="r" b="b"/>
            <a:pathLst>
              <a:path w="34782" h="40401" extrusionOk="0">
                <a:moveTo>
                  <a:pt x="27335" y="1"/>
                </a:moveTo>
                <a:cubicBezTo>
                  <a:pt x="21337" y="1"/>
                  <a:pt x="13261" y="3359"/>
                  <a:pt x="10708" y="5214"/>
                </a:cubicBezTo>
                <a:cubicBezTo>
                  <a:pt x="5420" y="9104"/>
                  <a:pt x="1793" y="14851"/>
                  <a:pt x="558" y="21297"/>
                </a:cubicBezTo>
                <a:cubicBezTo>
                  <a:pt x="88" y="23809"/>
                  <a:pt x="1" y="26421"/>
                  <a:pt x="634" y="28890"/>
                </a:cubicBezTo>
                <a:cubicBezTo>
                  <a:pt x="1661" y="32910"/>
                  <a:pt x="4589" y="36308"/>
                  <a:pt x="8195" y="38362"/>
                </a:cubicBezTo>
                <a:cubicBezTo>
                  <a:pt x="10396" y="39603"/>
                  <a:pt x="12905" y="40401"/>
                  <a:pt x="15423" y="40401"/>
                </a:cubicBezTo>
                <a:cubicBezTo>
                  <a:pt x="15942" y="40401"/>
                  <a:pt x="16461" y="40367"/>
                  <a:pt x="16979" y="40296"/>
                </a:cubicBezTo>
                <a:cubicBezTo>
                  <a:pt x="20005" y="39881"/>
                  <a:pt x="22911" y="38100"/>
                  <a:pt x="24299" y="35380"/>
                </a:cubicBezTo>
                <a:cubicBezTo>
                  <a:pt x="26069" y="31872"/>
                  <a:pt x="25140" y="27666"/>
                  <a:pt x="25523" y="23755"/>
                </a:cubicBezTo>
                <a:cubicBezTo>
                  <a:pt x="25839" y="20674"/>
                  <a:pt x="26987" y="17735"/>
                  <a:pt x="28844" y="15255"/>
                </a:cubicBezTo>
                <a:cubicBezTo>
                  <a:pt x="30898" y="12534"/>
                  <a:pt x="33902" y="10164"/>
                  <a:pt x="34252" y="6766"/>
                </a:cubicBezTo>
                <a:cubicBezTo>
                  <a:pt x="34782" y="1682"/>
                  <a:pt x="31578" y="1"/>
                  <a:pt x="273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_ONLY_1_1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-203250" y="292625"/>
            <a:ext cx="955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 idx="2"/>
          </p:nvPr>
        </p:nvSpPr>
        <p:spPr>
          <a:xfrm>
            <a:off x="963099" y="3090629"/>
            <a:ext cx="22167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1"/>
          </p:nvPr>
        </p:nvSpPr>
        <p:spPr>
          <a:xfrm>
            <a:off x="963100" y="3438700"/>
            <a:ext cx="2216700" cy="9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43566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45139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46712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 idx="3"/>
          </p:nvPr>
        </p:nvSpPr>
        <p:spPr>
          <a:xfrm>
            <a:off x="3463649" y="3090629"/>
            <a:ext cx="22167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subTitle" idx="4"/>
          </p:nvPr>
        </p:nvSpPr>
        <p:spPr>
          <a:xfrm>
            <a:off x="3463651" y="3438700"/>
            <a:ext cx="2216700" cy="9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5"/>
          </p:nvPr>
        </p:nvSpPr>
        <p:spPr>
          <a:xfrm>
            <a:off x="5964199" y="3090629"/>
            <a:ext cx="22167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subTitle" idx="6"/>
          </p:nvPr>
        </p:nvSpPr>
        <p:spPr>
          <a:xfrm>
            <a:off x="5964200" y="3438700"/>
            <a:ext cx="2216700" cy="9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TITLE_ONLY_1_1_2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-203250" y="292625"/>
            <a:ext cx="955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title" idx="2"/>
          </p:nvPr>
        </p:nvSpPr>
        <p:spPr>
          <a:xfrm>
            <a:off x="980048" y="2559200"/>
            <a:ext cx="2156400" cy="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subTitle" idx="1"/>
          </p:nvPr>
        </p:nvSpPr>
        <p:spPr>
          <a:xfrm>
            <a:off x="862300" y="1677950"/>
            <a:ext cx="2391900" cy="9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43566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45139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4671250" y="865325"/>
            <a:ext cx="116100" cy="1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Google Shape;154;p17"/>
          <p:cNvSpPr txBox="1">
            <a:spLocks noGrp="1"/>
          </p:cNvSpPr>
          <p:nvPr>
            <p:ph type="title" idx="3"/>
          </p:nvPr>
        </p:nvSpPr>
        <p:spPr>
          <a:xfrm>
            <a:off x="980048" y="4125875"/>
            <a:ext cx="2156400" cy="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subTitle" idx="4"/>
          </p:nvPr>
        </p:nvSpPr>
        <p:spPr>
          <a:xfrm>
            <a:off x="862300" y="3244625"/>
            <a:ext cx="2391900" cy="9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title" idx="5"/>
          </p:nvPr>
        </p:nvSpPr>
        <p:spPr>
          <a:xfrm>
            <a:off x="3660198" y="2559200"/>
            <a:ext cx="2156400" cy="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6"/>
          </p:nvPr>
        </p:nvSpPr>
        <p:spPr>
          <a:xfrm>
            <a:off x="3542450" y="1677950"/>
            <a:ext cx="2391900" cy="9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title" idx="7"/>
          </p:nvPr>
        </p:nvSpPr>
        <p:spPr>
          <a:xfrm>
            <a:off x="3660198" y="4125875"/>
            <a:ext cx="2156400" cy="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8"/>
          </p:nvPr>
        </p:nvSpPr>
        <p:spPr>
          <a:xfrm>
            <a:off x="3542450" y="3244625"/>
            <a:ext cx="2391900" cy="9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FBC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Lilita One"/>
              <a:buNone/>
              <a:defRPr sz="2800">
                <a:solidFill>
                  <a:schemeClr val="accent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tamaran"/>
              <a:buChar char="●"/>
              <a:defRPr sz="18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tamaran"/>
              <a:buChar char="○"/>
              <a:defRPr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tamaran"/>
              <a:buChar char="■"/>
              <a:defRPr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tamaran"/>
              <a:buChar char="●"/>
              <a:defRPr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tamaran"/>
              <a:buChar char="○"/>
              <a:defRPr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tamaran"/>
              <a:buChar char="■"/>
              <a:defRPr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tamaran"/>
              <a:buChar char="●"/>
              <a:defRPr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tamaran"/>
              <a:buChar char="○"/>
              <a:defRPr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tamaran"/>
              <a:buChar char="■"/>
              <a:defRPr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pink-splash-lines-paint-decor-1219285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04C152E5-FA42-F204-DA74-673B58AFAB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4566044">
            <a:off x="-770844" y="3444496"/>
            <a:ext cx="1811178" cy="2440325"/>
          </a:xfrm>
          <a:prstGeom prst="rect">
            <a:avLst/>
          </a:prstGeom>
        </p:spPr>
      </p:pic>
      <p:sp>
        <p:nvSpPr>
          <p:cNvPr id="214" name="Google Shape;214;p28"/>
          <p:cNvSpPr/>
          <p:nvPr/>
        </p:nvSpPr>
        <p:spPr>
          <a:xfrm>
            <a:off x="2068256" y="3908599"/>
            <a:ext cx="1417991" cy="1193882"/>
          </a:xfrm>
          <a:custGeom>
            <a:avLst/>
            <a:gdLst/>
            <a:ahLst/>
            <a:cxnLst/>
            <a:rect l="l" t="t" r="r" b="b"/>
            <a:pathLst>
              <a:path w="44721" h="37653" extrusionOk="0">
                <a:moveTo>
                  <a:pt x="27258" y="1"/>
                </a:moveTo>
                <a:cubicBezTo>
                  <a:pt x="26810" y="1"/>
                  <a:pt x="26362" y="42"/>
                  <a:pt x="25920" y="127"/>
                </a:cubicBezTo>
                <a:cubicBezTo>
                  <a:pt x="23467" y="601"/>
                  <a:pt x="21352" y="2258"/>
                  <a:pt x="18884" y="2655"/>
                </a:cubicBezTo>
                <a:cubicBezTo>
                  <a:pt x="18429" y="2728"/>
                  <a:pt x="17972" y="2757"/>
                  <a:pt x="17514" y="2757"/>
                </a:cubicBezTo>
                <a:cubicBezTo>
                  <a:pt x="15988" y="2757"/>
                  <a:pt x="14448" y="2439"/>
                  <a:pt x="12913" y="2390"/>
                </a:cubicBezTo>
                <a:cubicBezTo>
                  <a:pt x="12755" y="2385"/>
                  <a:pt x="12599" y="2382"/>
                  <a:pt x="12444" y="2382"/>
                </a:cubicBezTo>
                <a:cubicBezTo>
                  <a:pt x="7176" y="2382"/>
                  <a:pt x="3676" y="5309"/>
                  <a:pt x="1537" y="10004"/>
                </a:cubicBezTo>
                <a:cubicBezTo>
                  <a:pt x="639" y="11975"/>
                  <a:pt x="0" y="14274"/>
                  <a:pt x="827" y="16277"/>
                </a:cubicBezTo>
                <a:cubicBezTo>
                  <a:pt x="1847" y="18754"/>
                  <a:pt x="4770" y="19912"/>
                  <a:pt x="5776" y="22331"/>
                </a:cubicBezTo>
                <a:cubicBezTo>
                  <a:pt x="7056" y="25413"/>
                  <a:pt x="6934" y="28588"/>
                  <a:pt x="8905" y="31525"/>
                </a:cubicBezTo>
                <a:cubicBezTo>
                  <a:pt x="11391" y="35229"/>
                  <a:pt x="15744" y="37653"/>
                  <a:pt x="20205" y="37653"/>
                </a:cubicBezTo>
                <a:cubicBezTo>
                  <a:pt x="20219" y="37653"/>
                  <a:pt x="20234" y="37653"/>
                  <a:pt x="20249" y="37653"/>
                </a:cubicBezTo>
                <a:cubicBezTo>
                  <a:pt x="24724" y="37636"/>
                  <a:pt x="29146" y="35107"/>
                  <a:pt x="31286" y="31176"/>
                </a:cubicBezTo>
                <a:cubicBezTo>
                  <a:pt x="32114" y="29655"/>
                  <a:pt x="32626" y="27940"/>
                  <a:pt x="33740" y="26615"/>
                </a:cubicBezTo>
                <a:cubicBezTo>
                  <a:pt x="35995" y="23932"/>
                  <a:pt x="40102" y="23515"/>
                  <a:pt x="42534" y="20991"/>
                </a:cubicBezTo>
                <a:cubicBezTo>
                  <a:pt x="44031" y="19438"/>
                  <a:pt x="44720" y="17144"/>
                  <a:pt x="44327" y="15022"/>
                </a:cubicBezTo>
                <a:cubicBezTo>
                  <a:pt x="43933" y="12902"/>
                  <a:pt x="42468" y="11007"/>
                  <a:pt x="40514" y="10094"/>
                </a:cubicBezTo>
                <a:cubicBezTo>
                  <a:pt x="39236" y="9497"/>
                  <a:pt x="37756" y="9285"/>
                  <a:pt x="36658" y="8399"/>
                </a:cubicBezTo>
                <a:cubicBezTo>
                  <a:pt x="35232" y="7249"/>
                  <a:pt x="34822" y="5282"/>
                  <a:pt x="33886" y="3707"/>
                </a:cubicBezTo>
                <a:cubicBezTo>
                  <a:pt x="33122" y="2419"/>
                  <a:pt x="31948" y="1404"/>
                  <a:pt x="30597" y="764"/>
                </a:cubicBezTo>
                <a:cubicBezTo>
                  <a:pt x="29555" y="271"/>
                  <a:pt x="28407" y="1"/>
                  <a:pt x="27258" y="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5437100" y="3957651"/>
            <a:ext cx="1417991" cy="1193882"/>
          </a:xfrm>
          <a:custGeom>
            <a:avLst/>
            <a:gdLst/>
            <a:ahLst/>
            <a:cxnLst/>
            <a:rect l="l" t="t" r="r" b="b"/>
            <a:pathLst>
              <a:path w="44721" h="37653" extrusionOk="0">
                <a:moveTo>
                  <a:pt x="27258" y="1"/>
                </a:moveTo>
                <a:cubicBezTo>
                  <a:pt x="26810" y="1"/>
                  <a:pt x="26362" y="42"/>
                  <a:pt x="25920" y="127"/>
                </a:cubicBezTo>
                <a:cubicBezTo>
                  <a:pt x="23467" y="601"/>
                  <a:pt x="21352" y="2258"/>
                  <a:pt x="18884" y="2655"/>
                </a:cubicBezTo>
                <a:cubicBezTo>
                  <a:pt x="18429" y="2728"/>
                  <a:pt x="17972" y="2757"/>
                  <a:pt x="17514" y="2757"/>
                </a:cubicBezTo>
                <a:cubicBezTo>
                  <a:pt x="15988" y="2757"/>
                  <a:pt x="14448" y="2439"/>
                  <a:pt x="12913" y="2390"/>
                </a:cubicBezTo>
                <a:cubicBezTo>
                  <a:pt x="12755" y="2385"/>
                  <a:pt x="12599" y="2382"/>
                  <a:pt x="12444" y="2382"/>
                </a:cubicBezTo>
                <a:cubicBezTo>
                  <a:pt x="7176" y="2382"/>
                  <a:pt x="3676" y="5309"/>
                  <a:pt x="1537" y="10004"/>
                </a:cubicBezTo>
                <a:cubicBezTo>
                  <a:pt x="639" y="11975"/>
                  <a:pt x="0" y="14274"/>
                  <a:pt x="827" y="16277"/>
                </a:cubicBezTo>
                <a:cubicBezTo>
                  <a:pt x="1847" y="18754"/>
                  <a:pt x="4770" y="19912"/>
                  <a:pt x="5776" y="22331"/>
                </a:cubicBezTo>
                <a:cubicBezTo>
                  <a:pt x="7056" y="25413"/>
                  <a:pt x="6934" y="28588"/>
                  <a:pt x="8905" y="31525"/>
                </a:cubicBezTo>
                <a:cubicBezTo>
                  <a:pt x="11391" y="35229"/>
                  <a:pt x="15744" y="37653"/>
                  <a:pt x="20205" y="37653"/>
                </a:cubicBezTo>
                <a:cubicBezTo>
                  <a:pt x="20219" y="37653"/>
                  <a:pt x="20234" y="37653"/>
                  <a:pt x="20249" y="37653"/>
                </a:cubicBezTo>
                <a:cubicBezTo>
                  <a:pt x="24724" y="37636"/>
                  <a:pt x="29146" y="35107"/>
                  <a:pt x="31286" y="31176"/>
                </a:cubicBezTo>
                <a:cubicBezTo>
                  <a:pt x="32114" y="29655"/>
                  <a:pt x="32626" y="27940"/>
                  <a:pt x="33740" y="26615"/>
                </a:cubicBezTo>
                <a:cubicBezTo>
                  <a:pt x="35995" y="23932"/>
                  <a:pt x="40102" y="23515"/>
                  <a:pt x="42534" y="20991"/>
                </a:cubicBezTo>
                <a:cubicBezTo>
                  <a:pt x="44031" y="19438"/>
                  <a:pt x="44720" y="17144"/>
                  <a:pt x="44327" y="15022"/>
                </a:cubicBezTo>
                <a:cubicBezTo>
                  <a:pt x="43933" y="12902"/>
                  <a:pt x="42468" y="11007"/>
                  <a:pt x="40514" y="10094"/>
                </a:cubicBezTo>
                <a:cubicBezTo>
                  <a:pt x="39236" y="9497"/>
                  <a:pt x="37756" y="9285"/>
                  <a:pt x="36658" y="8399"/>
                </a:cubicBezTo>
                <a:cubicBezTo>
                  <a:pt x="35232" y="7249"/>
                  <a:pt x="34822" y="5282"/>
                  <a:pt x="33886" y="3707"/>
                </a:cubicBezTo>
                <a:cubicBezTo>
                  <a:pt x="33122" y="2419"/>
                  <a:pt x="31948" y="1404"/>
                  <a:pt x="30597" y="764"/>
                </a:cubicBezTo>
                <a:cubicBezTo>
                  <a:pt x="29555" y="271"/>
                  <a:pt x="28407" y="1"/>
                  <a:pt x="272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" name="Google Shape;216;p28"/>
          <p:cNvSpPr/>
          <p:nvPr/>
        </p:nvSpPr>
        <p:spPr>
          <a:xfrm rot="-1916022">
            <a:off x="3272218" y="1760052"/>
            <a:ext cx="3326401" cy="3909125"/>
          </a:xfrm>
          <a:custGeom>
            <a:avLst/>
            <a:gdLst/>
            <a:ahLst/>
            <a:cxnLst/>
            <a:rect l="l" t="t" r="r" b="b"/>
            <a:pathLst>
              <a:path w="74791" h="87893" extrusionOk="0">
                <a:moveTo>
                  <a:pt x="26476" y="1"/>
                </a:moveTo>
                <a:cubicBezTo>
                  <a:pt x="23552" y="1"/>
                  <a:pt x="20661" y="318"/>
                  <a:pt x="17986" y="1448"/>
                </a:cubicBezTo>
                <a:cubicBezTo>
                  <a:pt x="15199" y="2626"/>
                  <a:pt x="11132" y="5482"/>
                  <a:pt x="10467" y="8699"/>
                </a:cubicBezTo>
                <a:cubicBezTo>
                  <a:pt x="10095" y="10505"/>
                  <a:pt x="10375" y="12431"/>
                  <a:pt x="9763" y="14172"/>
                </a:cubicBezTo>
                <a:cubicBezTo>
                  <a:pt x="9157" y="15893"/>
                  <a:pt x="7765" y="17196"/>
                  <a:pt x="6721" y="18693"/>
                </a:cubicBezTo>
                <a:cubicBezTo>
                  <a:pt x="5678" y="20189"/>
                  <a:pt x="4983" y="22235"/>
                  <a:pt x="5921" y="23800"/>
                </a:cubicBezTo>
                <a:cubicBezTo>
                  <a:pt x="6245" y="24344"/>
                  <a:pt x="6756" y="24808"/>
                  <a:pt x="6862" y="25431"/>
                </a:cubicBezTo>
                <a:cubicBezTo>
                  <a:pt x="7086" y="26765"/>
                  <a:pt x="5474" y="27551"/>
                  <a:pt x="4552" y="28540"/>
                </a:cubicBezTo>
                <a:cubicBezTo>
                  <a:pt x="0" y="33426"/>
                  <a:pt x="7315" y="39951"/>
                  <a:pt x="7947" y="44528"/>
                </a:cubicBezTo>
                <a:cubicBezTo>
                  <a:pt x="8144" y="45947"/>
                  <a:pt x="8025" y="47402"/>
                  <a:pt x="8310" y="48806"/>
                </a:cubicBezTo>
                <a:cubicBezTo>
                  <a:pt x="9290" y="53640"/>
                  <a:pt x="14509" y="56265"/>
                  <a:pt x="19265" y="57575"/>
                </a:cubicBezTo>
                <a:cubicBezTo>
                  <a:pt x="20856" y="58014"/>
                  <a:pt x="22568" y="58445"/>
                  <a:pt x="23674" y="59669"/>
                </a:cubicBezTo>
                <a:cubicBezTo>
                  <a:pt x="24365" y="60435"/>
                  <a:pt x="24743" y="61438"/>
                  <a:pt x="25388" y="62243"/>
                </a:cubicBezTo>
                <a:cubicBezTo>
                  <a:pt x="26770" y="63966"/>
                  <a:pt x="28823" y="64251"/>
                  <a:pt x="30780" y="64915"/>
                </a:cubicBezTo>
                <a:cubicBezTo>
                  <a:pt x="32524" y="65508"/>
                  <a:pt x="33972" y="66503"/>
                  <a:pt x="35572" y="67488"/>
                </a:cubicBezTo>
                <a:cubicBezTo>
                  <a:pt x="38808" y="69477"/>
                  <a:pt x="42292" y="71610"/>
                  <a:pt x="43924" y="75209"/>
                </a:cubicBezTo>
                <a:cubicBezTo>
                  <a:pt x="44912" y="77391"/>
                  <a:pt x="45088" y="79876"/>
                  <a:pt x="46114" y="82040"/>
                </a:cubicBezTo>
                <a:cubicBezTo>
                  <a:pt x="47867" y="85743"/>
                  <a:pt x="52031" y="87892"/>
                  <a:pt x="56146" y="87892"/>
                </a:cubicBezTo>
                <a:cubicBezTo>
                  <a:pt x="56801" y="87892"/>
                  <a:pt x="57455" y="87838"/>
                  <a:pt x="58097" y="87727"/>
                </a:cubicBezTo>
                <a:cubicBezTo>
                  <a:pt x="58882" y="87590"/>
                  <a:pt x="59653" y="87383"/>
                  <a:pt x="60400" y="87107"/>
                </a:cubicBezTo>
                <a:cubicBezTo>
                  <a:pt x="64070" y="85753"/>
                  <a:pt x="67139" y="82832"/>
                  <a:pt x="69079" y="79392"/>
                </a:cubicBezTo>
                <a:cubicBezTo>
                  <a:pt x="74790" y="69263"/>
                  <a:pt x="72233" y="57473"/>
                  <a:pt x="66105" y="48230"/>
                </a:cubicBezTo>
                <a:cubicBezTo>
                  <a:pt x="63027" y="43588"/>
                  <a:pt x="62715" y="39486"/>
                  <a:pt x="61950" y="34099"/>
                </a:cubicBezTo>
                <a:cubicBezTo>
                  <a:pt x="61508" y="30986"/>
                  <a:pt x="60094" y="27986"/>
                  <a:pt x="57825" y="25810"/>
                </a:cubicBezTo>
                <a:cubicBezTo>
                  <a:pt x="56358" y="24403"/>
                  <a:pt x="54544" y="23333"/>
                  <a:pt x="53355" y="21682"/>
                </a:cubicBezTo>
                <a:cubicBezTo>
                  <a:pt x="51427" y="19005"/>
                  <a:pt x="51539" y="15422"/>
                  <a:pt x="50681" y="12236"/>
                </a:cubicBezTo>
                <a:cubicBezTo>
                  <a:pt x="49466" y="7721"/>
                  <a:pt x="46079" y="3845"/>
                  <a:pt x="41768" y="2036"/>
                </a:cubicBezTo>
                <a:cubicBezTo>
                  <a:pt x="38670" y="736"/>
                  <a:pt x="35248" y="483"/>
                  <a:pt x="31896" y="248"/>
                </a:cubicBezTo>
                <a:cubicBezTo>
                  <a:pt x="30105" y="122"/>
                  <a:pt x="28284" y="1"/>
                  <a:pt x="26476" y="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89DFD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" name="Google Shape;217;p28"/>
          <p:cNvSpPr/>
          <p:nvPr/>
        </p:nvSpPr>
        <p:spPr>
          <a:xfrm>
            <a:off x="2181207" y="2362124"/>
            <a:ext cx="3230111" cy="2792476"/>
          </a:xfrm>
          <a:custGeom>
            <a:avLst/>
            <a:gdLst/>
            <a:ahLst/>
            <a:cxnLst/>
            <a:rect l="l" t="t" r="r" b="b"/>
            <a:pathLst>
              <a:path w="77575" h="85322" extrusionOk="0">
                <a:moveTo>
                  <a:pt x="18008" y="0"/>
                </a:moveTo>
                <a:cubicBezTo>
                  <a:pt x="17012" y="0"/>
                  <a:pt x="16016" y="123"/>
                  <a:pt x="15058" y="375"/>
                </a:cubicBezTo>
                <a:cubicBezTo>
                  <a:pt x="14288" y="578"/>
                  <a:pt x="13539" y="850"/>
                  <a:pt x="12817" y="1189"/>
                </a:cubicBezTo>
                <a:cubicBezTo>
                  <a:pt x="9276" y="2851"/>
                  <a:pt x="6468" y="6023"/>
                  <a:pt x="4829" y="9615"/>
                </a:cubicBezTo>
                <a:cubicBezTo>
                  <a:pt x="1" y="20196"/>
                  <a:pt x="3555" y="31724"/>
                  <a:pt x="10449" y="40411"/>
                </a:cubicBezTo>
                <a:cubicBezTo>
                  <a:pt x="13911" y="44772"/>
                  <a:pt x="14573" y="48833"/>
                  <a:pt x="15793" y="54135"/>
                </a:cubicBezTo>
                <a:cubicBezTo>
                  <a:pt x="16499" y="57199"/>
                  <a:pt x="18164" y="60068"/>
                  <a:pt x="20611" y="62043"/>
                </a:cubicBezTo>
                <a:cubicBezTo>
                  <a:pt x="22193" y="63320"/>
                  <a:pt x="24091" y="64232"/>
                  <a:pt x="25415" y="65775"/>
                </a:cubicBezTo>
                <a:cubicBezTo>
                  <a:pt x="27565" y="68278"/>
                  <a:pt x="27760" y="71857"/>
                  <a:pt x="28885" y="74959"/>
                </a:cubicBezTo>
                <a:cubicBezTo>
                  <a:pt x="30481" y="79353"/>
                  <a:pt x="34187" y="82925"/>
                  <a:pt x="38636" y="84361"/>
                </a:cubicBezTo>
                <a:cubicBezTo>
                  <a:pt x="41164" y="85176"/>
                  <a:pt x="43838" y="85322"/>
                  <a:pt x="46507" y="85322"/>
                </a:cubicBezTo>
                <a:cubicBezTo>
                  <a:pt x="47214" y="85322"/>
                  <a:pt x="47921" y="85311"/>
                  <a:pt x="48624" y="85301"/>
                </a:cubicBezTo>
                <a:cubicBezTo>
                  <a:pt x="53323" y="85229"/>
                  <a:pt x="58224" y="85109"/>
                  <a:pt x="62381" y="82918"/>
                </a:cubicBezTo>
                <a:cubicBezTo>
                  <a:pt x="65059" y="81507"/>
                  <a:pt x="68867" y="78315"/>
                  <a:pt x="69254" y="75054"/>
                </a:cubicBezTo>
                <a:cubicBezTo>
                  <a:pt x="69471" y="73222"/>
                  <a:pt x="69028" y="71326"/>
                  <a:pt x="69489" y="69540"/>
                </a:cubicBezTo>
                <a:cubicBezTo>
                  <a:pt x="69946" y="67774"/>
                  <a:pt x="71221" y="66356"/>
                  <a:pt x="72134" y="64776"/>
                </a:cubicBezTo>
                <a:cubicBezTo>
                  <a:pt x="73046" y="63197"/>
                  <a:pt x="73565" y="61099"/>
                  <a:pt x="72497" y="59619"/>
                </a:cubicBezTo>
                <a:cubicBezTo>
                  <a:pt x="72126" y="59106"/>
                  <a:pt x="71578" y="58688"/>
                  <a:pt x="71419" y="58074"/>
                </a:cubicBezTo>
                <a:cubicBezTo>
                  <a:pt x="71082" y="56765"/>
                  <a:pt x="72622" y="55844"/>
                  <a:pt x="73456" y="54780"/>
                </a:cubicBezTo>
                <a:cubicBezTo>
                  <a:pt x="77575" y="49525"/>
                  <a:pt x="69729" y="43645"/>
                  <a:pt x="68710" y="39140"/>
                </a:cubicBezTo>
                <a:cubicBezTo>
                  <a:pt x="68393" y="37744"/>
                  <a:pt x="68387" y="36282"/>
                  <a:pt x="67983" y="34908"/>
                </a:cubicBezTo>
                <a:cubicBezTo>
                  <a:pt x="66595" y="30175"/>
                  <a:pt x="61170" y="28006"/>
                  <a:pt x="56320" y="27106"/>
                </a:cubicBezTo>
                <a:cubicBezTo>
                  <a:pt x="54697" y="26804"/>
                  <a:pt x="52956" y="26522"/>
                  <a:pt x="51750" y="25395"/>
                </a:cubicBezTo>
                <a:cubicBezTo>
                  <a:pt x="50995" y="24691"/>
                  <a:pt x="50533" y="23724"/>
                  <a:pt x="49821" y="22977"/>
                </a:cubicBezTo>
                <a:cubicBezTo>
                  <a:pt x="48297" y="21379"/>
                  <a:pt x="46228" y="21270"/>
                  <a:pt x="44221" y="20773"/>
                </a:cubicBezTo>
                <a:cubicBezTo>
                  <a:pt x="42433" y="20333"/>
                  <a:pt x="40905" y="19464"/>
                  <a:pt x="39228" y="18621"/>
                </a:cubicBezTo>
                <a:cubicBezTo>
                  <a:pt x="35834" y="16913"/>
                  <a:pt x="32181" y="15086"/>
                  <a:pt x="30248" y="11639"/>
                </a:cubicBezTo>
                <a:cubicBezTo>
                  <a:pt x="29077" y="9550"/>
                  <a:pt x="28690" y="7088"/>
                  <a:pt x="27484" y="5020"/>
                </a:cubicBezTo>
                <a:cubicBezTo>
                  <a:pt x="25591" y="1772"/>
                  <a:pt x="21789" y="0"/>
                  <a:pt x="180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" name="Google Shape;219;p28"/>
          <p:cNvSpPr txBox="1">
            <a:spLocks noGrp="1"/>
          </p:cNvSpPr>
          <p:nvPr>
            <p:ph type="subTitle" idx="1"/>
          </p:nvPr>
        </p:nvSpPr>
        <p:spPr>
          <a:xfrm>
            <a:off x="1560900" y="1546600"/>
            <a:ext cx="60222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نايا كرادشة</a:t>
            </a:r>
            <a:endParaRPr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8" name="Google Shape;218;p28"/>
          <p:cNvSpPr txBox="1">
            <a:spLocks noGrp="1"/>
          </p:cNvSpPr>
          <p:nvPr>
            <p:ph type="ctrTitle"/>
          </p:nvPr>
        </p:nvSpPr>
        <p:spPr>
          <a:xfrm>
            <a:off x="609292" y="259558"/>
            <a:ext cx="7680960" cy="17373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9600" b="1" spc="-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السمنة</a:t>
            </a:r>
            <a:endParaRPr sz="9600" b="1" spc="-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214;p28">
            <a:extLst>
              <a:ext uri="{FF2B5EF4-FFF2-40B4-BE49-F238E27FC236}">
                <a16:creationId xmlns:a16="http://schemas.microsoft.com/office/drawing/2014/main" id="{0A513AA8-205E-F54C-5DF5-50CCC59C3805}"/>
              </a:ext>
            </a:extLst>
          </p:cNvPr>
          <p:cNvSpPr/>
          <p:nvPr/>
        </p:nvSpPr>
        <p:spPr>
          <a:xfrm>
            <a:off x="4953805" y="3949618"/>
            <a:ext cx="1417991" cy="1193882"/>
          </a:xfrm>
          <a:custGeom>
            <a:avLst/>
            <a:gdLst/>
            <a:ahLst/>
            <a:cxnLst/>
            <a:rect l="l" t="t" r="r" b="b"/>
            <a:pathLst>
              <a:path w="44721" h="37653" extrusionOk="0">
                <a:moveTo>
                  <a:pt x="27258" y="1"/>
                </a:moveTo>
                <a:cubicBezTo>
                  <a:pt x="26810" y="1"/>
                  <a:pt x="26362" y="42"/>
                  <a:pt x="25920" y="127"/>
                </a:cubicBezTo>
                <a:cubicBezTo>
                  <a:pt x="23467" y="601"/>
                  <a:pt x="21352" y="2258"/>
                  <a:pt x="18884" y="2655"/>
                </a:cubicBezTo>
                <a:cubicBezTo>
                  <a:pt x="18429" y="2728"/>
                  <a:pt x="17972" y="2757"/>
                  <a:pt x="17514" y="2757"/>
                </a:cubicBezTo>
                <a:cubicBezTo>
                  <a:pt x="15988" y="2757"/>
                  <a:pt x="14448" y="2439"/>
                  <a:pt x="12913" y="2390"/>
                </a:cubicBezTo>
                <a:cubicBezTo>
                  <a:pt x="12755" y="2385"/>
                  <a:pt x="12599" y="2382"/>
                  <a:pt x="12444" y="2382"/>
                </a:cubicBezTo>
                <a:cubicBezTo>
                  <a:pt x="7176" y="2382"/>
                  <a:pt x="3676" y="5309"/>
                  <a:pt x="1537" y="10004"/>
                </a:cubicBezTo>
                <a:cubicBezTo>
                  <a:pt x="639" y="11975"/>
                  <a:pt x="0" y="14274"/>
                  <a:pt x="827" y="16277"/>
                </a:cubicBezTo>
                <a:cubicBezTo>
                  <a:pt x="1847" y="18754"/>
                  <a:pt x="4770" y="19912"/>
                  <a:pt x="5776" y="22331"/>
                </a:cubicBezTo>
                <a:cubicBezTo>
                  <a:pt x="7056" y="25413"/>
                  <a:pt x="6934" y="28588"/>
                  <a:pt x="8905" y="31525"/>
                </a:cubicBezTo>
                <a:cubicBezTo>
                  <a:pt x="11391" y="35229"/>
                  <a:pt x="15744" y="37653"/>
                  <a:pt x="20205" y="37653"/>
                </a:cubicBezTo>
                <a:cubicBezTo>
                  <a:pt x="20219" y="37653"/>
                  <a:pt x="20234" y="37653"/>
                  <a:pt x="20249" y="37653"/>
                </a:cubicBezTo>
                <a:cubicBezTo>
                  <a:pt x="24724" y="37636"/>
                  <a:pt x="29146" y="35107"/>
                  <a:pt x="31286" y="31176"/>
                </a:cubicBezTo>
                <a:cubicBezTo>
                  <a:pt x="32114" y="29655"/>
                  <a:pt x="32626" y="27940"/>
                  <a:pt x="33740" y="26615"/>
                </a:cubicBezTo>
                <a:cubicBezTo>
                  <a:pt x="35995" y="23932"/>
                  <a:pt x="40102" y="23515"/>
                  <a:pt x="42534" y="20991"/>
                </a:cubicBezTo>
                <a:cubicBezTo>
                  <a:pt x="44031" y="19438"/>
                  <a:pt x="44720" y="17144"/>
                  <a:pt x="44327" y="15022"/>
                </a:cubicBezTo>
                <a:cubicBezTo>
                  <a:pt x="43933" y="12902"/>
                  <a:pt x="42468" y="11007"/>
                  <a:pt x="40514" y="10094"/>
                </a:cubicBezTo>
                <a:cubicBezTo>
                  <a:pt x="39236" y="9497"/>
                  <a:pt x="37756" y="9285"/>
                  <a:pt x="36658" y="8399"/>
                </a:cubicBezTo>
                <a:cubicBezTo>
                  <a:pt x="35232" y="7249"/>
                  <a:pt x="34822" y="5282"/>
                  <a:pt x="33886" y="3707"/>
                </a:cubicBezTo>
                <a:cubicBezTo>
                  <a:pt x="33122" y="2419"/>
                  <a:pt x="31948" y="1404"/>
                  <a:pt x="30597" y="764"/>
                </a:cubicBezTo>
                <a:cubicBezTo>
                  <a:pt x="29555" y="271"/>
                  <a:pt x="28407" y="1"/>
                  <a:pt x="27258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214;p28">
            <a:extLst>
              <a:ext uri="{FF2B5EF4-FFF2-40B4-BE49-F238E27FC236}">
                <a16:creationId xmlns:a16="http://schemas.microsoft.com/office/drawing/2014/main" id="{943E10E6-519E-1C7C-4A06-CD1982DDBED3}"/>
              </a:ext>
            </a:extLst>
          </p:cNvPr>
          <p:cNvSpPr/>
          <p:nvPr/>
        </p:nvSpPr>
        <p:spPr>
          <a:xfrm>
            <a:off x="2708513" y="3908599"/>
            <a:ext cx="1417991" cy="1193882"/>
          </a:xfrm>
          <a:custGeom>
            <a:avLst/>
            <a:gdLst/>
            <a:ahLst/>
            <a:cxnLst/>
            <a:rect l="l" t="t" r="r" b="b"/>
            <a:pathLst>
              <a:path w="44721" h="37653" extrusionOk="0">
                <a:moveTo>
                  <a:pt x="27258" y="1"/>
                </a:moveTo>
                <a:cubicBezTo>
                  <a:pt x="26810" y="1"/>
                  <a:pt x="26362" y="42"/>
                  <a:pt x="25920" y="127"/>
                </a:cubicBezTo>
                <a:cubicBezTo>
                  <a:pt x="23467" y="601"/>
                  <a:pt x="21352" y="2258"/>
                  <a:pt x="18884" y="2655"/>
                </a:cubicBezTo>
                <a:cubicBezTo>
                  <a:pt x="18429" y="2728"/>
                  <a:pt x="17972" y="2757"/>
                  <a:pt x="17514" y="2757"/>
                </a:cubicBezTo>
                <a:cubicBezTo>
                  <a:pt x="15988" y="2757"/>
                  <a:pt x="14448" y="2439"/>
                  <a:pt x="12913" y="2390"/>
                </a:cubicBezTo>
                <a:cubicBezTo>
                  <a:pt x="12755" y="2385"/>
                  <a:pt x="12599" y="2382"/>
                  <a:pt x="12444" y="2382"/>
                </a:cubicBezTo>
                <a:cubicBezTo>
                  <a:pt x="7176" y="2382"/>
                  <a:pt x="3676" y="5309"/>
                  <a:pt x="1537" y="10004"/>
                </a:cubicBezTo>
                <a:cubicBezTo>
                  <a:pt x="639" y="11975"/>
                  <a:pt x="0" y="14274"/>
                  <a:pt x="827" y="16277"/>
                </a:cubicBezTo>
                <a:cubicBezTo>
                  <a:pt x="1847" y="18754"/>
                  <a:pt x="4770" y="19912"/>
                  <a:pt x="5776" y="22331"/>
                </a:cubicBezTo>
                <a:cubicBezTo>
                  <a:pt x="7056" y="25413"/>
                  <a:pt x="6934" y="28588"/>
                  <a:pt x="8905" y="31525"/>
                </a:cubicBezTo>
                <a:cubicBezTo>
                  <a:pt x="11391" y="35229"/>
                  <a:pt x="15744" y="37653"/>
                  <a:pt x="20205" y="37653"/>
                </a:cubicBezTo>
                <a:cubicBezTo>
                  <a:pt x="20219" y="37653"/>
                  <a:pt x="20234" y="37653"/>
                  <a:pt x="20249" y="37653"/>
                </a:cubicBezTo>
                <a:cubicBezTo>
                  <a:pt x="24724" y="37636"/>
                  <a:pt x="29146" y="35107"/>
                  <a:pt x="31286" y="31176"/>
                </a:cubicBezTo>
                <a:cubicBezTo>
                  <a:pt x="32114" y="29655"/>
                  <a:pt x="32626" y="27940"/>
                  <a:pt x="33740" y="26615"/>
                </a:cubicBezTo>
                <a:cubicBezTo>
                  <a:pt x="35995" y="23932"/>
                  <a:pt x="40102" y="23515"/>
                  <a:pt x="42534" y="20991"/>
                </a:cubicBezTo>
                <a:cubicBezTo>
                  <a:pt x="44031" y="19438"/>
                  <a:pt x="44720" y="17144"/>
                  <a:pt x="44327" y="15022"/>
                </a:cubicBezTo>
                <a:cubicBezTo>
                  <a:pt x="43933" y="12902"/>
                  <a:pt x="42468" y="11007"/>
                  <a:pt x="40514" y="10094"/>
                </a:cubicBezTo>
                <a:cubicBezTo>
                  <a:pt x="39236" y="9497"/>
                  <a:pt x="37756" y="9285"/>
                  <a:pt x="36658" y="8399"/>
                </a:cubicBezTo>
                <a:cubicBezTo>
                  <a:pt x="35232" y="7249"/>
                  <a:pt x="34822" y="5282"/>
                  <a:pt x="33886" y="3707"/>
                </a:cubicBezTo>
                <a:cubicBezTo>
                  <a:pt x="33122" y="2419"/>
                  <a:pt x="31948" y="1404"/>
                  <a:pt x="30597" y="764"/>
                </a:cubicBezTo>
                <a:cubicBezTo>
                  <a:pt x="29555" y="271"/>
                  <a:pt x="28407" y="1"/>
                  <a:pt x="27258" y="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56DB927-5D77-9408-1D45-1E3944B0F8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4484220">
            <a:off x="7235887" y="-752044"/>
            <a:ext cx="2611953" cy="3519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FDB0ED-D682-ACDE-E508-15FDCBDF5FB6}"/>
              </a:ext>
            </a:extLst>
          </p:cNvPr>
          <p:cNvSpPr txBox="1"/>
          <p:nvPr/>
        </p:nvSpPr>
        <p:spPr>
          <a:xfrm>
            <a:off x="2286000" y="1294477"/>
            <a:ext cx="457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32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لقد أجريت مقابلة مع السيد محمد ، لقد فقد أكثر من 20 كيلوغراما وغير حياته للأفضل ، الأسئلة التالية هي ما سألته في المقابلة</a:t>
            </a:r>
            <a:endParaRPr lang="en-US" sz="32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8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49EBB7-BD5E-B9C6-4BC9-09EA2043FC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t="4407" r="30607"/>
          <a:stretch/>
        </p:blipFill>
        <p:spPr>
          <a:xfrm>
            <a:off x="5398595" y="0"/>
            <a:ext cx="3745405" cy="4916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D7640-C0AE-D3F5-E076-A99ADA9CFA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C8A4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475">
            <a:off x="7075802" y="4000989"/>
            <a:ext cx="2042938" cy="1723408"/>
          </a:xfrm>
          <a:prstGeom prst="rect">
            <a:avLst/>
          </a:prstGeom>
          <a:noFill/>
        </p:spPr>
      </p:pic>
      <p:sp>
        <p:nvSpPr>
          <p:cNvPr id="273" name="Google Shape;273;p29"/>
          <p:cNvSpPr txBox="1">
            <a:spLocks noGrp="1"/>
          </p:cNvSpPr>
          <p:nvPr>
            <p:ph type="body" idx="1"/>
          </p:nvPr>
        </p:nvSpPr>
        <p:spPr>
          <a:xfrm>
            <a:off x="966450" y="1886448"/>
            <a:ext cx="7211100" cy="2976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ar-JO" sz="2000" dirty="0">
                <a:latin typeface="Calibri" panose="020F0502020204030204" pitchFamily="34" charset="0"/>
                <a:cs typeface="Calibri" panose="020F0502020204030204" pitchFamily="34" charset="0"/>
              </a:rPr>
              <a:t>تعرَّف زيادة الوزن والسمنة بأنهما تراكم غير طبيعي أو مفرط للدهون على نحو </a:t>
            </a:r>
            <a:r>
              <a:rPr lang="ar-JO" sz="2000" dirty="0">
                <a:solidFill>
                  <a:srgbClr val="3D58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يشكل</a:t>
            </a:r>
            <a:r>
              <a:rPr lang="ar-JO" sz="2000" dirty="0">
                <a:latin typeface="Calibri" panose="020F0502020204030204" pitchFamily="34" charset="0"/>
                <a:cs typeface="Calibri" panose="020F0502020204030204" pitchFamily="34" charset="0"/>
              </a:rPr>
              <a:t> خطراً.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ar-JO" sz="2000" dirty="0">
                <a:latin typeface="Calibri" panose="020F0502020204030204" pitchFamily="34" charset="0"/>
                <a:cs typeface="Calibri" panose="020F0502020204030204" pitchFamily="34" charset="0"/>
              </a:rPr>
              <a:t>يمكن أن يكون للسمنة تأثير كبير على الصحة الشخصية والحياة الاجتماعية لشخص ما ، كما يمكن أن تتسبب في تعرضهم للتنمر بسبب مظهرهم الجسدي.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4" name="Google Shape;274;p29"/>
          <p:cNvSpPr txBox="1">
            <a:spLocks noGrp="1"/>
          </p:cNvSpPr>
          <p:nvPr>
            <p:ph type="title"/>
          </p:nvPr>
        </p:nvSpPr>
        <p:spPr>
          <a:xfrm>
            <a:off x="-203250" y="292625"/>
            <a:ext cx="955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i="1" dirty="0">
                <a:latin typeface="Calibri" panose="020F0502020204030204" pitchFamily="34" charset="0"/>
                <a:cs typeface="Calibri" panose="020F0502020204030204" pitchFamily="34" charset="0"/>
              </a:rPr>
              <a:t>سيد محمد ، هل لك أن تخبرنا ما هي السمنة؟</a:t>
            </a:r>
            <a:endParaRPr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217;p28">
            <a:extLst>
              <a:ext uri="{FF2B5EF4-FFF2-40B4-BE49-F238E27FC236}">
                <a16:creationId xmlns:a16="http://schemas.microsoft.com/office/drawing/2014/main" id="{629569DE-37B0-B758-77EB-122FC3A309E1}"/>
              </a:ext>
            </a:extLst>
          </p:cNvPr>
          <p:cNvSpPr/>
          <p:nvPr/>
        </p:nvSpPr>
        <p:spPr>
          <a:xfrm rot="20903584">
            <a:off x="6380023" y="3297800"/>
            <a:ext cx="3104068" cy="2560219"/>
          </a:xfrm>
          <a:custGeom>
            <a:avLst/>
            <a:gdLst/>
            <a:ahLst/>
            <a:cxnLst/>
            <a:rect l="l" t="t" r="r" b="b"/>
            <a:pathLst>
              <a:path w="77575" h="85322" extrusionOk="0">
                <a:moveTo>
                  <a:pt x="18008" y="0"/>
                </a:moveTo>
                <a:cubicBezTo>
                  <a:pt x="17012" y="0"/>
                  <a:pt x="16016" y="123"/>
                  <a:pt x="15058" y="375"/>
                </a:cubicBezTo>
                <a:cubicBezTo>
                  <a:pt x="14288" y="578"/>
                  <a:pt x="13539" y="850"/>
                  <a:pt x="12817" y="1189"/>
                </a:cubicBezTo>
                <a:cubicBezTo>
                  <a:pt x="9276" y="2851"/>
                  <a:pt x="6468" y="6023"/>
                  <a:pt x="4829" y="9615"/>
                </a:cubicBezTo>
                <a:cubicBezTo>
                  <a:pt x="1" y="20196"/>
                  <a:pt x="3555" y="31724"/>
                  <a:pt x="10449" y="40411"/>
                </a:cubicBezTo>
                <a:cubicBezTo>
                  <a:pt x="13911" y="44772"/>
                  <a:pt x="14573" y="48833"/>
                  <a:pt x="15793" y="54135"/>
                </a:cubicBezTo>
                <a:cubicBezTo>
                  <a:pt x="16499" y="57199"/>
                  <a:pt x="18164" y="60068"/>
                  <a:pt x="20611" y="62043"/>
                </a:cubicBezTo>
                <a:cubicBezTo>
                  <a:pt x="22193" y="63320"/>
                  <a:pt x="24091" y="64232"/>
                  <a:pt x="25415" y="65775"/>
                </a:cubicBezTo>
                <a:cubicBezTo>
                  <a:pt x="27565" y="68278"/>
                  <a:pt x="27760" y="71857"/>
                  <a:pt x="28885" y="74959"/>
                </a:cubicBezTo>
                <a:cubicBezTo>
                  <a:pt x="30481" y="79353"/>
                  <a:pt x="34187" y="82925"/>
                  <a:pt x="38636" y="84361"/>
                </a:cubicBezTo>
                <a:cubicBezTo>
                  <a:pt x="41164" y="85176"/>
                  <a:pt x="43838" y="85322"/>
                  <a:pt x="46507" y="85322"/>
                </a:cubicBezTo>
                <a:cubicBezTo>
                  <a:pt x="47214" y="85322"/>
                  <a:pt x="47921" y="85311"/>
                  <a:pt x="48624" y="85301"/>
                </a:cubicBezTo>
                <a:cubicBezTo>
                  <a:pt x="53323" y="85229"/>
                  <a:pt x="58224" y="85109"/>
                  <a:pt x="62381" y="82918"/>
                </a:cubicBezTo>
                <a:cubicBezTo>
                  <a:pt x="65059" y="81507"/>
                  <a:pt x="68867" y="78315"/>
                  <a:pt x="69254" y="75054"/>
                </a:cubicBezTo>
                <a:cubicBezTo>
                  <a:pt x="69471" y="73222"/>
                  <a:pt x="69028" y="71326"/>
                  <a:pt x="69489" y="69540"/>
                </a:cubicBezTo>
                <a:cubicBezTo>
                  <a:pt x="69946" y="67774"/>
                  <a:pt x="71221" y="66356"/>
                  <a:pt x="72134" y="64776"/>
                </a:cubicBezTo>
                <a:cubicBezTo>
                  <a:pt x="73046" y="63197"/>
                  <a:pt x="73565" y="61099"/>
                  <a:pt x="72497" y="59619"/>
                </a:cubicBezTo>
                <a:cubicBezTo>
                  <a:pt x="72126" y="59106"/>
                  <a:pt x="71578" y="58688"/>
                  <a:pt x="71419" y="58074"/>
                </a:cubicBezTo>
                <a:cubicBezTo>
                  <a:pt x="71082" y="56765"/>
                  <a:pt x="72622" y="55844"/>
                  <a:pt x="73456" y="54780"/>
                </a:cubicBezTo>
                <a:cubicBezTo>
                  <a:pt x="77575" y="49525"/>
                  <a:pt x="69729" y="43645"/>
                  <a:pt x="68710" y="39140"/>
                </a:cubicBezTo>
                <a:cubicBezTo>
                  <a:pt x="68393" y="37744"/>
                  <a:pt x="68387" y="36282"/>
                  <a:pt x="67983" y="34908"/>
                </a:cubicBezTo>
                <a:cubicBezTo>
                  <a:pt x="66595" y="30175"/>
                  <a:pt x="61170" y="28006"/>
                  <a:pt x="56320" y="27106"/>
                </a:cubicBezTo>
                <a:cubicBezTo>
                  <a:pt x="54697" y="26804"/>
                  <a:pt x="52956" y="26522"/>
                  <a:pt x="51750" y="25395"/>
                </a:cubicBezTo>
                <a:cubicBezTo>
                  <a:pt x="50995" y="24691"/>
                  <a:pt x="50533" y="23724"/>
                  <a:pt x="49821" y="22977"/>
                </a:cubicBezTo>
                <a:cubicBezTo>
                  <a:pt x="48297" y="21379"/>
                  <a:pt x="46228" y="21270"/>
                  <a:pt x="44221" y="20773"/>
                </a:cubicBezTo>
                <a:cubicBezTo>
                  <a:pt x="42433" y="20333"/>
                  <a:pt x="40905" y="19464"/>
                  <a:pt x="39228" y="18621"/>
                </a:cubicBezTo>
                <a:cubicBezTo>
                  <a:pt x="35834" y="16913"/>
                  <a:pt x="32181" y="15086"/>
                  <a:pt x="30248" y="11639"/>
                </a:cubicBezTo>
                <a:cubicBezTo>
                  <a:pt x="29077" y="9550"/>
                  <a:pt x="28690" y="7088"/>
                  <a:pt x="27484" y="5020"/>
                </a:cubicBezTo>
                <a:cubicBezTo>
                  <a:pt x="25591" y="1772"/>
                  <a:pt x="21789" y="0"/>
                  <a:pt x="180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214;p28">
            <a:extLst>
              <a:ext uri="{FF2B5EF4-FFF2-40B4-BE49-F238E27FC236}">
                <a16:creationId xmlns:a16="http://schemas.microsoft.com/office/drawing/2014/main" id="{69484AA0-CC8F-14D9-7126-197012D58BA3}"/>
              </a:ext>
            </a:extLst>
          </p:cNvPr>
          <p:cNvSpPr/>
          <p:nvPr/>
        </p:nvSpPr>
        <p:spPr>
          <a:xfrm>
            <a:off x="119569" y="91495"/>
            <a:ext cx="1417991" cy="1193882"/>
          </a:xfrm>
          <a:custGeom>
            <a:avLst/>
            <a:gdLst/>
            <a:ahLst/>
            <a:cxnLst/>
            <a:rect l="l" t="t" r="r" b="b"/>
            <a:pathLst>
              <a:path w="44721" h="37653" extrusionOk="0">
                <a:moveTo>
                  <a:pt x="27258" y="1"/>
                </a:moveTo>
                <a:cubicBezTo>
                  <a:pt x="26810" y="1"/>
                  <a:pt x="26362" y="42"/>
                  <a:pt x="25920" y="127"/>
                </a:cubicBezTo>
                <a:cubicBezTo>
                  <a:pt x="23467" y="601"/>
                  <a:pt x="21352" y="2258"/>
                  <a:pt x="18884" y="2655"/>
                </a:cubicBezTo>
                <a:cubicBezTo>
                  <a:pt x="18429" y="2728"/>
                  <a:pt x="17972" y="2757"/>
                  <a:pt x="17514" y="2757"/>
                </a:cubicBezTo>
                <a:cubicBezTo>
                  <a:pt x="15988" y="2757"/>
                  <a:pt x="14448" y="2439"/>
                  <a:pt x="12913" y="2390"/>
                </a:cubicBezTo>
                <a:cubicBezTo>
                  <a:pt x="12755" y="2385"/>
                  <a:pt x="12599" y="2382"/>
                  <a:pt x="12444" y="2382"/>
                </a:cubicBezTo>
                <a:cubicBezTo>
                  <a:pt x="7176" y="2382"/>
                  <a:pt x="3676" y="5309"/>
                  <a:pt x="1537" y="10004"/>
                </a:cubicBezTo>
                <a:cubicBezTo>
                  <a:pt x="639" y="11975"/>
                  <a:pt x="0" y="14274"/>
                  <a:pt x="827" y="16277"/>
                </a:cubicBezTo>
                <a:cubicBezTo>
                  <a:pt x="1847" y="18754"/>
                  <a:pt x="4770" y="19912"/>
                  <a:pt x="5776" y="22331"/>
                </a:cubicBezTo>
                <a:cubicBezTo>
                  <a:pt x="7056" y="25413"/>
                  <a:pt x="6934" y="28588"/>
                  <a:pt x="8905" y="31525"/>
                </a:cubicBezTo>
                <a:cubicBezTo>
                  <a:pt x="11391" y="35229"/>
                  <a:pt x="15744" y="37653"/>
                  <a:pt x="20205" y="37653"/>
                </a:cubicBezTo>
                <a:cubicBezTo>
                  <a:pt x="20219" y="37653"/>
                  <a:pt x="20234" y="37653"/>
                  <a:pt x="20249" y="37653"/>
                </a:cubicBezTo>
                <a:cubicBezTo>
                  <a:pt x="24724" y="37636"/>
                  <a:pt x="29146" y="35107"/>
                  <a:pt x="31286" y="31176"/>
                </a:cubicBezTo>
                <a:cubicBezTo>
                  <a:pt x="32114" y="29655"/>
                  <a:pt x="32626" y="27940"/>
                  <a:pt x="33740" y="26615"/>
                </a:cubicBezTo>
                <a:cubicBezTo>
                  <a:pt x="35995" y="23932"/>
                  <a:pt x="40102" y="23515"/>
                  <a:pt x="42534" y="20991"/>
                </a:cubicBezTo>
                <a:cubicBezTo>
                  <a:pt x="44031" y="19438"/>
                  <a:pt x="44720" y="17144"/>
                  <a:pt x="44327" y="15022"/>
                </a:cubicBezTo>
                <a:cubicBezTo>
                  <a:pt x="43933" y="12902"/>
                  <a:pt x="42468" y="11007"/>
                  <a:pt x="40514" y="10094"/>
                </a:cubicBezTo>
                <a:cubicBezTo>
                  <a:pt x="39236" y="9497"/>
                  <a:pt x="37756" y="9285"/>
                  <a:pt x="36658" y="8399"/>
                </a:cubicBezTo>
                <a:cubicBezTo>
                  <a:pt x="35232" y="7249"/>
                  <a:pt x="34822" y="5282"/>
                  <a:pt x="33886" y="3707"/>
                </a:cubicBezTo>
                <a:cubicBezTo>
                  <a:pt x="33122" y="2419"/>
                  <a:pt x="31948" y="1404"/>
                  <a:pt x="30597" y="764"/>
                </a:cubicBezTo>
                <a:cubicBezTo>
                  <a:pt x="29555" y="271"/>
                  <a:pt x="28407" y="1"/>
                  <a:pt x="272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>
            <a:spLocks noGrp="1"/>
          </p:cNvSpPr>
          <p:nvPr>
            <p:ph type="title"/>
          </p:nvPr>
        </p:nvSpPr>
        <p:spPr>
          <a:xfrm>
            <a:off x="-203250" y="292625"/>
            <a:ext cx="955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i="1" dirty="0">
                <a:latin typeface="Calibri" panose="020F0502020204030204" pitchFamily="34" charset="0"/>
                <a:cs typeface="Calibri" panose="020F0502020204030204" pitchFamily="34" charset="0"/>
              </a:rPr>
              <a:t>وما الذي تسبب في إصابتك بالسمنة؟</a:t>
            </a:r>
            <a:endParaRPr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72CE14B-BD7E-A16C-5CE7-CC15F9BC451A}"/>
              </a:ext>
            </a:extLst>
          </p:cNvPr>
          <p:cNvSpPr txBox="1">
            <a:spLocks/>
          </p:cNvSpPr>
          <p:nvPr/>
        </p:nvSpPr>
        <p:spPr>
          <a:xfrm>
            <a:off x="107675" y="875395"/>
            <a:ext cx="8810171" cy="262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algn="r"/>
            <a:r>
              <a:rPr lang="ar-JO" sz="2700" dirty="0">
                <a:solidFill>
                  <a:srgbClr val="2E3C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اختلال توازن الطاقة بين السعرات الحرارية التي تدخل الجسم والسعرات الحرارية التي يحرقها.</a:t>
            </a:r>
          </a:p>
          <a:p>
            <a:pPr algn="r"/>
            <a:r>
              <a:rPr lang="ar-JO" sz="2700" dirty="0">
                <a:solidFill>
                  <a:srgbClr val="2E3C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تناول أطعمة مثل:</a:t>
            </a:r>
          </a:p>
          <a:p>
            <a:pPr algn="r"/>
            <a:r>
              <a:rPr lang="ar-JO" sz="2700" dirty="0">
                <a:solidFill>
                  <a:srgbClr val="2E3C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الوجبات السريعة والحلويات السكرية والوجبات الدهنية وتناول كمية كبيرة من السعرات الحرارية كل يوم يمكن أن يؤدي إلى زيادة الوزن.</a:t>
            </a:r>
          </a:p>
          <a:p>
            <a:pPr algn="r"/>
            <a:r>
              <a:rPr lang="ar-JO" sz="2700" dirty="0">
                <a:solidFill>
                  <a:srgbClr val="2E3C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يمكن أن يؤدي الإفراط في تناول الطعام أيضًا إلى إبطاء عملية الهضم والهضم في الصباح بشكل عام.</a:t>
            </a:r>
          </a:p>
          <a:p>
            <a:pPr algn="r"/>
            <a:endParaRPr lang="ar-JO" sz="2700" dirty="0">
              <a:solidFill>
                <a:srgbClr val="2E3C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JO" sz="2700" dirty="0">
              <a:solidFill>
                <a:srgbClr val="2E3C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/>
            <a:endParaRPr lang="en-US" sz="2700" dirty="0">
              <a:solidFill>
                <a:srgbClr val="2E3C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B7A7CC-47D0-A850-76DD-DB73F09BA0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028416"/>
            <a:ext cx="2025445" cy="22235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94720E-9AB6-2112-3A49-0FD5586ECCD8}"/>
              </a:ext>
            </a:extLst>
          </p:cNvPr>
          <p:cNvSpPr txBox="1"/>
          <p:nvPr/>
        </p:nvSpPr>
        <p:spPr>
          <a:xfrm>
            <a:off x="3258456" y="471715"/>
            <a:ext cx="5740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b="1" i="1">
                <a:solidFill>
                  <a:srgbClr val="3D58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أثرت السمنة عليك اجتماعيا وكيف جعلتك تشعر أو تغيرت؟</a:t>
            </a:r>
            <a:endParaRPr lang="en-US" sz="3200" b="1" i="1" dirty="0">
              <a:solidFill>
                <a:srgbClr val="3D58A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2D98D-ED52-1C6F-B537-1D9C79587B70}"/>
              </a:ext>
            </a:extLst>
          </p:cNvPr>
          <p:cNvSpPr txBox="1"/>
          <p:nvPr/>
        </p:nvSpPr>
        <p:spPr>
          <a:xfrm>
            <a:off x="616856" y="1602254"/>
            <a:ext cx="8135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000" dirty="0">
                <a:solidFill>
                  <a:srgbClr val="3D58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وفقًا لعلم النفس وأحداث الحياة الواقعية ، غالبًا ما يُعامل الأشخاص المصابون بالسمنة بشكل مختلف بسبب مظهرهم ، على سبيل المثال ، إذا أراد شخص يعاني من السمنة الحصول على وظيفة ، فقد يحصل على معاملة مختلفة ومدفوعات وظيفية مختلفة بسبب مظهرهم وشكلهم. قد يُعامل بشكل سيئ ويتعرض للتخويف من قبل زملائه الموظفين. أو في المدرسة ، قد يتعرض الطالب المصاب بالسمنة للعار من قبل الطلاب الآخرين ويتعرض للتنمر على وسائل التواصل الاجتماعي أو يتعرض للتنمر الجسدي.</a:t>
            </a:r>
            <a:endParaRPr lang="en-US" sz="2000" dirty="0">
              <a:solidFill>
                <a:srgbClr val="3D58A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D0843-3AF4-CF88-13DA-C792C4E9FE47}"/>
              </a:ext>
            </a:extLst>
          </p:cNvPr>
          <p:cNvSpPr txBox="1"/>
          <p:nvPr/>
        </p:nvSpPr>
        <p:spPr>
          <a:xfrm>
            <a:off x="1582057" y="3476172"/>
            <a:ext cx="7170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000" dirty="0">
                <a:solidFill>
                  <a:srgbClr val="3D58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بسبب كل هذا التنمر والتمييز ، سيصاب الأشخاص المصابون بالسمنة بالاكتئاب وسيتصرفون بشكل مختلف عن المعتاد.</a:t>
            </a:r>
            <a:endParaRPr lang="en-US" sz="2000" dirty="0">
              <a:solidFill>
                <a:srgbClr val="3D58A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9E83CD-7A78-2DCD-B596-AE868ECA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495" y="626621"/>
            <a:ext cx="3141662" cy="755650"/>
          </a:xfrm>
        </p:spPr>
        <p:txBody>
          <a:bodyPr>
            <a:normAutofit fontScale="90000"/>
          </a:bodyPr>
          <a:lstStyle/>
          <a:p>
            <a:pPr algn="ctr"/>
            <a:r>
              <a:rPr lang="ar-JO" b="1" i="1" dirty="0">
                <a:latin typeface="Calibri" panose="020F0502020204030204" pitchFamily="34" charset="0"/>
                <a:cs typeface="Calibri" panose="020F0502020204030204" pitchFamily="34" charset="0"/>
              </a:rPr>
              <a:t>كيف ساعدت في إنقاص الوزن؟ وكيف نساعد في منع السمنة؟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90C6B3C-0DC7-FA22-446E-932A8D6A1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7995" y="1184121"/>
            <a:ext cx="6036006" cy="311053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JO" sz="2000" b="1" i="0" dirty="0">
                <a:solidFill>
                  <a:srgbClr val="3F5AA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تشمل التغييرات في النظام الغذائي لمعالجة السمنة ما يلي:</a:t>
            </a:r>
            <a:endParaRPr lang="en-US" sz="2000" b="1" i="0" dirty="0">
              <a:solidFill>
                <a:srgbClr val="3F5AA7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71400" lvl="8" indent="0" algn="r">
              <a:buNone/>
            </a:pPr>
            <a:br>
              <a:rPr lang="ar-JO" sz="2000" b="0" i="0" dirty="0">
                <a:solidFill>
                  <a:srgbClr val="3F5AA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JO" sz="2000" b="0" i="0" dirty="0">
                <a:solidFill>
                  <a:srgbClr val="3F5AA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خفض السعرات الحرارية. مفتاح إنقاص الوزن هو تخفيض عدد السعرات الحرارية التي تستهلكها. </a:t>
            </a:r>
          </a:p>
          <a:p>
            <a:pPr marL="0" indent="0" algn="r">
              <a:buNone/>
            </a:pPr>
            <a:r>
              <a:rPr lang="ar-JO" sz="2000" b="0" i="0" dirty="0">
                <a:solidFill>
                  <a:srgbClr val="3F5AA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الشعور بالامتلاء عند تناول القليل من الطعام. </a:t>
            </a:r>
          </a:p>
          <a:p>
            <a:pPr marL="0" indent="0" algn="r">
              <a:buNone/>
            </a:pPr>
            <a:r>
              <a:rPr lang="ar-JO" sz="2000" b="0" i="0" dirty="0">
                <a:solidFill>
                  <a:srgbClr val="3F5AA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تفضيل الخيارات الصحية. </a:t>
            </a:r>
          </a:p>
          <a:p>
            <a:pPr marL="0" indent="0" algn="r">
              <a:buNone/>
            </a:pPr>
            <a:r>
              <a:rPr lang="ar-JO" sz="2000" b="0" i="0" dirty="0">
                <a:solidFill>
                  <a:srgbClr val="3F5AA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التقليل من أطعمة محددة. </a:t>
            </a:r>
          </a:p>
          <a:p>
            <a:pPr marL="0" indent="0" algn="r">
              <a:buNone/>
            </a:pPr>
            <a:r>
              <a:rPr lang="ar-JO" sz="2000" b="0" i="0" dirty="0">
                <a:solidFill>
                  <a:srgbClr val="3F5AA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بدائل الوجبات.</a:t>
            </a:r>
          </a:p>
          <a:p>
            <a:pPr marL="0" indent="0" algn="r">
              <a:buNone/>
            </a:pPr>
            <a:br>
              <a:rPr lang="ar-JO" sz="2000" dirty="0">
                <a:solidFill>
                  <a:srgbClr val="3F5AA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b="1" i="0" dirty="0">
              <a:solidFill>
                <a:srgbClr val="3F5AA7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en-US" sz="2000" dirty="0">
              <a:solidFill>
                <a:srgbClr val="3F5AA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3" name="Google Shape;310;p32">
            <a:extLst>
              <a:ext uri="{FF2B5EF4-FFF2-40B4-BE49-F238E27FC236}">
                <a16:creationId xmlns:a16="http://schemas.microsoft.com/office/drawing/2014/main" id="{141210B5-3D95-1D4A-7DDB-CCD740B8AD9F}"/>
              </a:ext>
            </a:extLst>
          </p:cNvPr>
          <p:cNvGrpSpPr/>
          <p:nvPr/>
        </p:nvGrpSpPr>
        <p:grpSpPr>
          <a:xfrm>
            <a:off x="1958023" y="1067211"/>
            <a:ext cx="2078354" cy="3691256"/>
            <a:chOff x="0" y="35952"/>
            <a:chExt cx="2197431" cy="3902572"/>
          </a:xfrm>
        </p:grpSpPr>
        <p:sp>
          <p:nvSpPr>
            <p:cNvPr id="414" name="Google Shape;312;p32">
              <a:extLst>
                <a:ext uri="{FF2B5EF4-FFF2-40B4-BE49-F238E27FC236}">
                  <a16:creationId xmlns:a16="http://schemas.microsoft.com/office/drawing/2014/main" id="{A9F28EA8-38A5-9386-0286-9FF9229B51EC}"/>
                </a:ext>
              </a:extLst>
            </p:cNvPr>
            <p:cNvSpPr/>
            <p:nvPr/>
          </p:nvSpPr>
          <p:spPr>
            <a:xfrm>
              <a:off x="887219" y="3614834"/>
              <a:ext cx="452946" cy="323690"/>
            </a:xfrm>
            <a:custGeom>
              <a:avLst/>
              <a:gdLst/>
              <a:ahLst/>
              <a:cxnLst/>
              <a:rect l="l" t="t" r="r" b="b"/>
              <a:pathLst>
                <a:path w="22266" h="15912" extrusionOk="0">
                  <a:moveTo>
                    <a:pt x="1796" y="513"/>
                  </a:moveTo>
                  <a:cubicBezTo>
                    <a:pt x="898" y="1798"/>
                    <a:pt x="0" y="5716"/>
                    <a:pt x="178" y="7782"/>
                  </a:cubicBezTo>
                  <a:cubicBezTo>
                    <a:pt x="355" y="9847"/>
                    <a:pt x="334" y="10162"/>
                    <a:pt x="1584" y="10665"/>
                  </a:cubicBezTo>
                  <a:cubicBezTo>
                    <a:pt x="3874" y="11587"/>
                    <a:pt x="3371" y="10476"/>
                    <a:pt x="7604" y="13477"/>
                  </a:cubicBezTo>
                  <a:cubicBezTo>
                    <a:pt x="8825" y="14342"/>
                    <a:pt x="11778" y="15771"/>
                    <a:pt x="15411" y="15841"/>
                  </a:cubicBezTo>
                  <a:cubicBezTo>
                    <a:pt x="19043" y="15911"/>
                    <a:pt x="22266" y="15387"/>
                    <a:pt x="22266" y="13462"/>
                  </a:cubicBezTo>
                  <a:cubicBezTo>
                    <a:pt x="22266" y="11536"/>
                    <a:pt x="21134" y="10637"/>
                    <a:pt x="18485" y="8796"/>
                  </a:cubicBezTo>
                  <a:cubicBezTo>
                    <a:pt x="15836" y="6954"/>
                    <a:pt x="13246" y="3426"/>
                    <a:pt x="12478" y="1829"/>
                  </a:cubicBezTo>
                  <a:cubicBezTo>
                    <a:pt x="11711" y="232"/>
                    <a:pt x="9127" y="628"/>
                    <a:pt x="7972" y="1140"/>
                  </a:cubicBezTo>
                  <a:cubicBezTo>
                    <a:pt x="6817" y="1653"/>
                    <a:pt x="5647" y="4620"/>
                    <a:pt x="4106" y="3594"/>
                  </a:cubicBezTo>
                  <a:cubicBezTo>
                    <a:pt x="2567" y="2569"/>
                    <a:pt x="2309" y="1"/>
                    <a:pt x="1796" y="513"/>
                  </a:cubicBezTo>
                  <a:close/>
                </a:path>
              </a:pathLst>
            </a:custGeom>
            <a:solidFill>
              <a:srgbClr val="C1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15" name="Google Shape;313;p32">
              <a:extLst>
                <a:ext uri="{FF2B5EF4-FFF2-40B4-BE49-F238E27FC236}">
                  <a16:creationId xmlns:a16="http://schemas.microsoft.com/office/drawing/2014/main" id="{147DB958-45B7-7281-CD8A-71C9477CF397}"/>
                </a:ext>
              </a:extLst>
            </p:cNvPr>
            <p:cNvSpPr/>
            <p:nvPr/>
          </p:nvSpPr>
          <p:spPr>
            <a:xfrm>
              <a:off x="347890" y="3614834"/>
              <a:ext cx="452946" cy="323690"/>
            </a:xfrm>
            <a:custGeom>
              <a:avLst/>
              <a:gdLst/>
              <a:ahLst/>
              <a:cxnLst/>
              <a:rect l="l" t="t" r="r" b="b"/>
              <a:pathLst>
                <a:path w="22266" h="15912" extrusionOk="0">
                  <a:moveTo>
                    <a:pt x="20471" y="513"/>
                  </a:moveTo>
                  <a:cubicBezTo>
                    <a:pt x="21368" y="1798"/>
                    <a:pt x="22266" y="5716"/>
                    <a:pt x="22089" y="7782"/>
                  </a:cubicBezTo>
                  <a:cubicBezTo>
                    <a:pt x="21912" y="9847"/>
                    <a:pt x="21933" y="10162"/>
                    <a:pt x="20682" y="10665"/>
                  </a:cubicBezTo>
                  <a:cubicBezTo>
                    <a:pt x="18393" y="11587"/>
                    <a:pt x="18894" y="10476"/>
                    <a:pt x="14662" y="13477"/>
                  </a:cubicBezTo>
                  <a:cubicBezTo>
                    <a:pt x="13441" y="14342"/>
                    <a:pt x="10488" y="15771"/>
                    <a:pt x="6856" y="15841"/>
                  </a:cubicBezTo>
                  <a:cubicBezTo>
                    <a:pt x="3224" y="15911"/>
                    <a:pt x="1" y="15387"/>
                    <a:pt x="1" y="13462"/>
                  </a:cubicBezTo>
                  <a:cubicBezTo>
                    <a:pt x="1" y="11536"/>
                    <a:pt x="1132" y="10637"/>
                    <a:pt x="3782" y="8796"/>
                  </a:cubicBezTo>
                  <a:cubicBezTo>
                    <a:pt x="6430" y="6954"/>
                    <a:pt x="9020" y="3426"/>
                    <a:pt x="9788" y="1829"/>
                  </a:cubicBezTo>
                  <a:cubicBezTo>
                    <a:pt x="10555" y="232"/>
                    <a:pt x="13139" y="628"/>
                    <a:pt x="14294" y="1140"/>
                  </a:cubicBezTo>
                  <a:cubicBezTo>
                    <a:pt x="15450" y="1653"/>
                    <a:pt x="16620" y="4620"/>
                    <a:pt x="18159" y="3594"/>
                  </a:cubicBezTo>
                  <a:cubicBezTo>
                    <a:pt x="19700" y="2569"/>
                    <a:pt x="19957" y="1"/>
                    <a:pt x="20471" y="513"/>
                  </a:cubicBezTo>
                  <a:close/>
                </a:path>
              </a:pathLst>
            </a:custGeom>
            <a:solidFill>
              <a:srgbClr val="C1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16" name="Google Shape;314;p32">
              <a:extLst>
                <a:ext uri="{FF2B5EF4-FFF2-40B4-BE49-F238E27FC236}">
                  <a16:creationId xmlns:a16="http://schemas.microsoft.com/office/drawing/2014/main" id="{18E8D0EA-82A8-E8A8-EC59-A346EC03182E}"/>
                </a:ext>
              </a:extLst>
            </p:cNvPr>
            <p:cNvSpPr/>
            <p:nvPr/>
          </p:nvSpPr>
          <p:spPr>
            <a:xfrm>
              <a:off x="453339" y="2054809"/>
              <a:ext cx="381259" cy="1756392"/>
            </a:xfrm>
            <a:custGeom>
              <a:avLst/>
              <a:gdLst/>
              <a:ahLst/>
              <a:cxnLst/>
              <a:rect l="l" t="t" r="r" b="b"/>
              <a:pathLst>
                <a:path w="18742" h="86341" extrusionOk="0">
                  <a:moveTo>
                    <a:pt x="9377" y="1"/>
                  </a:moveTo>
                  <a:lnTo>
                    <a:pt x="9377" y="1"/>
                  </a:lnTo>
                  <a:cubicBezTo>
                    <a:pt x="14514" y="1"/>
                    <a:pt x="18716" y="2929"/>
                    <a:pt x="18716" y="6505"/>
                  </a:cubicBezTo>
                  <a:lnTo>
                    <a:pt x="18716" y="38693"/>
                  </a:lnTo>
                  <a:cubicBezTo>
                    <a:pt x="18742" y="39056"/>
                    <a:pt x="18742" y="39421"/>
                    <a:pt x="18716" y="39786"/>
                  </a:cubicBezTo>
                  <a:lnTo>
                    <a:pt x="18716" y="39792"/>
                  </a:lnTo>
                  <a:lnTo>
                    <a:pt x="18716" y="40512"/>
                  </a:lnTo>
                  <a:cubicBezTo>
                    <a:pt x="18716" y="40875"/>
                    <a:pt x="18672" y="41237"/>
                    <a:pt x="18585" y="41591"/>
                  </a:cubicBezTo>
                  <a:lnTo>
                    <a:pt x="14772" y="77142"/>
                  </a:lnTo>
                  <a:cubicBezTo>
                    <a:pt x="8968" y="86341"/>
                    <a:pt x="8202" y="76638"/>
                    <a:pt x="4752" y="77124"/>
                  </a:cubicBezTo>
                  <a:lnTo>
                    <a:pt x="241" y="41856"/>
                  </a:lnTo>
                  <a:cubicBezTo>
                    <a:pt x="107" y="41420"/>
                    <a:pt x="39" y="40966"/>
                    <a:pt x="39" y="40511"/>
                  </a:cubicBezTo>
                  <a:lnTo>
                    <a:pt x="39" y="39772"/>
                  </a:lnTo>
                  <a:cubicBezTo>
                    <a:pt x="0" y="39375"/>
                    <a:pt x="0" y="38974"/>
                    <a:pt x="39" y="38577"/>
                  </a:cubicBezTo>
                  <a:lnTo>
                    <a:pt x="39" y="6505"/>
                  </a:lnTo>
                  <a:cubicBezTo>
                    <a:pt x="39" y="2929"/>
                    <a:pt x="4240" y="1"/>
                    <a:pt x="9377" y="1"/>
                  </a:cubicBezTo>
                  <a:close/>
                </a:path>
              </a:pathLst>
            </a:custGeom>
            <a:solidFill>
              <a:srgbClr val="E3A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17" name="Google Shape;315;p32">
              <a:extLst>
                <a:ext uri="{FF2B5EF4-FFF2-40B4-BE49-F238E27FC236}">
                  <a16:creationId xmlns:a16="http://schemas.microsoft.com/office/drawing/2014/main" id="{16487CDF-9A9B-EB8A-3FCD-53BB0CF1BFB4}"/>
                </a:ext>
              </a:extLst>
            </p:cNvPr>
            <p:cNvSpPr/>
            <p:nvPr/>
          </p:nvSpPr>
          <p:spPr>
            <a:xfrm>
              <a:off x="834598" y="2092323"/>
              <a:ext cx="350885" cy="1756392"/>
            </a:xfrm>
            <a:custGeom>
              <a:avLst/>
              <a:gdLst/>
              <a:ahLst/>
              <a:cxnLst/>
              <a:rect l="l" t="t" r="r" b="b"/>
              <a:pathLst>
                <a:path w="17859" h="86341" extrusionOk="0">
                  <a:moveTo>
                    <a:pt x="25" y="39784"/>
                  </a:moveTo>
                  <a:lnTo>
                    <a:pt x="25" y="40511"/>
                  </a:lnTo>
                  <a:cubicBezTo>
                    <a:pt x="26" y="40874"/>
                    <a:pt x="68" y="41236"/>
                    <a:pt x="150" y="41590"/>
                  </a:cubicBezTo>
                  <a:lnTo>
                    <a:pt x="3529" y="77142"/>
                  </a:lnTo>
                  <a:cubicBezTo>
                    <a:pt x="9335" y="86341"/>
                    <a:pt x="10097" y="76636"/>
                    <a:pt x="13549" y="77123"/>
                  </a:cubicBezTo>
                  <a:lnTo>
                    <a:pt x="17628" y="41853"/>
                  </a:lnTo>
                  <a:cubicBezTo>
                    <a:pt x="17756" y="41417"/>
                    <a:pt x="17820" y="40965"/>
                    <a:pt x="17820" y="40511"/>
                  </a:cubicBezTo>
                  <a:lnTo>
                    <a:pt x="17820" y="39786"/>
                  </a:lnTo>
                  <a:cubicBezTo>
                    <a:pt x="17858" y="39381"/>
                    <a:pt x="17858" y="38973"/>
                    <a:pt x="17820" y="38568"/>
                  </a:cubicBezTo>
                  <a:lnTo>
                    <a:pt x="17820" y="6505"/>
                  </a:lnTo>
                  <a:cubicBezTo>
                    <a:pt x="17820" y="2928"/>
                    <a:pt x="13817" y="1"/>
                    <a:pt x="8922" y="1"/>
                  </a:cubicBezTo>
                  <a:lnTo>
                    <a:pt x="8922" y="1"/>
                  </a:lnTo>
                  <a:cubicBezTo>
                    <a:pt x="4029" y="1"/>
                    <a:pt x="25" y="2929"/>
                    <a:pt x="25" y="6505"/>
                  </a:cubicBezTo>
                  <a:lnTo>
                    <a:pt x="25" y="38693"/>
                  </a:lnTo>
                  <a:cubicBezTo>
                    <a:pt x="1" y="39056"/>
                    <a:pt x="1" y="39421"/>
                    <a:pt x="25" y="39784"/>
                  </a:cubicBezTo>
                  <a:close/>
                </a:path>
              </a:pathLst>
            </a:custGeom>
            <a:solidFill>
              <a:srgbClr val="E3A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18" name="Google Shape;316;p32">
              <a:extLst>
                <a:ext uri="{FF2B5EF4-FFF2-40B4-BE49-F238E27FC236}">
                  <a16:creationId xmlns:a16="http://schemas.microsoft.com/office/drawing/2014/main" id="{AA691133-B326-29CD-0F7A-9577C3F50093}"/>
                </a:ext>
              </a:extLst>
            </p:cNvPr>
            <p:cNvSpPr/>
            <p:nvPr/>
          </p:nvSpPr>
          <p:spPr>
            <a:xfrm>
              <a:off x="256088" y="1653924"/>
              <a:ext cx="1126730" cy="1072762"/>
            </a:xfrm>
            <a:custGeom>
              <a:avLst/>
              <a:gdLst/>
              <a:ahLst/>
              <a:cxnLst/>
              <a:rect l="l" t="t" r="r" b="b"/>
              <a:pathLst>
                <a:path w="55388" h="52735" extrusionOk="0">
                  <a:moveTo>
                    <a:pt x="4855" y="0"/>
                  </a:moveTo>
                  <a:lnTo>
                    <a:pt x="52705" y="0"/>
                  </a:lnTo>
                  <a:cubicBezTo>
                    <a:pt x="55387" y="11406"/>
                    <a:pt x="55337" y="40666"/>
                    <a:pt x="50912" y="52734"/>
                  </a:cubicBezTo>
                  <a:lnTo>
                    <a:pt x="29688" y="52734"/>
                  </a:lnTo>
                  <a:cubicBezTo>
                    <a:pt x="29386" y="44312"/>
                    <a:pt x="29082" y="45616"/>
                    <a:pt x="28780" y="37193"/>
                  </a:cubicBezTo>
                  <a:cubicBezTo>
                    <a:pt x="28477" y="45616"/>
                    <a:pt x="28882" y="44312"/>
                    <a:pt x="28580" y="52734"/>
                  </a:cubicBezTo>
                  <a:lnTo>
                    <a:pt x="6647" y="52734"/>
                  </a:lnTo>
                  <a:cubicBezTo>
                    <a:pt x="840" y="41348"/>
                    <a:pt x="0" y="12051"/>
                    <a:pt x="4855" y="0"/>
                  </a:cubicBezTo>
                  <a:close/>
                </a:path>
              </a:pathLst>
            </a:custGeom>
            <a:solidFill>
              <a:srgbClr val="2D3B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19" name="Google Shape;317;p32">
              <a:extLst>
                <a:ext uri="{FF2B5EF4-FFF2-40B4-BE49-F238E27FC236}">
                  <a16:creationId xmlns:a16="http://schemas.microsoft.com/office/drawing/2014/main" id="{CA15C9B8-2C34-A743-1D9F-8B4FD7B1DCD7}"/>
                </a:ext>
              </a:extLst>
            </p:cNvPr>
            <p:cNvSpPr/>
            <p:nvPr/>
          </p:nvSpPr>
          <p:spPr>
            <a:xfrm>
              <a:off x="1238108" y="849570"/>
              <a:ext cx="637392" cy="305054"/>
            </a:xfrm>
            <a:custGeom>
              <a:avLst/>
              <a:gdLst/>
              <a:ahLst/>
              <a:cxnLst/>
              <a:rect l="l" t="t" r="r" b="b"/>
              <a:pathLst>
                <a:path w="31333" h="15339" extrusionOk="0">
                  <a:moveTo>
                    <a:pt x="6205" y="12948"/>
                  </a:moveTo>
                  <a:cubicBezTo>
                    <a:pt x="11483" y="14473"/>
                    <a:pt x="17409" y="15339"/>
                    <a:pt x="25192" y="12819"/>
                  </a:cubicBezTo>
                  <a:cubicBezTo>
                    <a:pt x="31332" y="10828"/>
                    <a:pt x="30981" y="4779"/>
                    <a:pt x="24946" y="2489"/>
                  </a:cubicBezTo>
                  <a:cubicBezTo>
                    <a:pt x="18377" y="0"/>
                    <a:pt x="12311" y="161"/>
                    <a:pt x="5844" y="3196"/>
                  </a:cubicBezTo>
                  <a:cubicBezTo>
                    <a:pt x="0" y="5940"/>
                    <a:pt x="3" y="11159"/>
                    <a:pt x="6205" y="12948"/>
                  </a:cubicBezTo>
                  <a:close/>
                </a:path>
              </a:pathLst>
            </a:custGeom>
            <a:solidFill>
              <a:srgbClr val="DC8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20" name="Google Shape;318;p32">
              <a:extLst>
                <a:ext uri="{FF2B5EF4-FFF2-40B4-BE49-F238E27FC236}">
                  <a16:creationId xmlns:a16="http://schemas.microsoft.com/office/drawing/2014/main" id="{20793DE6-7ACC-9D3E-4918-8E160D12B7AF}"/>
                </a:ext>
              </a:extLst>
            </p:cNvPr>
            <p:cNvSpPr/>
            <p:nvPr/>
          </p:nvSpPr>
          <p:spPr>
            <a:xfrm>
              <a:off x="930010" y="854445"/>
              <a:ext cx="649230" cy="311810"/>
            </a:xfrm>
            <a:custGeom>
              <a:avLst/>
              <a:gdLst/>
              <a:ahLst/>
              <a:cxnLst/>
              <a:rect l="l" t="t" r="r" b="b"/>
              <a:pathLst>
                <a:path w="27736" h="15328" extrusionOk="0">
                  <a:moveTo>
                    <a:pt x="9367" y="14893"/>
                  </a:moveTo>
                  <a:lnTo>
                    <a:pt x="27735" y="13931"/>
                  </a:lnTo>
                  <a:lnTo>
                    <a:pt x="27341" y="2"/>
                  </a:lnTo>
                  <a:lnTo>
                    <a:pt x="8787" y="2"/>
                  </a:lnTo>
                  <a:cubicBezTo>
                    <a:pt x="1" y="1"/>
                    <a:pt x="1049" y="15328"/>
                    <a:pt x="9367" y="1489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21" name="Google Shape;319;p32">
              <a:extLst>
                <a:ext uri="{FF2B5EF4-FFF2-40B4-BE49-F238E27FC236}">
                  <a16:creationId xmlns:a16="http://schemas.microsoft.com/office/drawing/2014/main" id="{A532A9E9-E38B-9DBC-8867-6F339CAD7292}"/>
                </a:ext>
              </a:extLst>
            </p:cNvPr>
            <p:cNvSpPr/>
            <p:nvPr/>
          </p:nvSpPr>
          <p:spPr>
            <a:xfrm>
              <a:off x="89038" y="975028"/>
              <a:ext cx="486430" cy="561128"/>
            </a:xfrm>
            <a:custGeom>
              <a:avLst/>
              <a:gdLst/>
              <a:ahLst/>
              <a:cxnLst/>
              <a:rect l="l" t="t" r="r" b="b"/>
              <a:pathLst>
                <a:path w="23912" h="27584" extrusionOk="0">
                  <a:moveTo>
                    <a:pt x="21558" y="9188"/>
                  </a:moveTo>
                  <a:cubicBezTo>
                    <a:pt x="19555" y="14305"/>
                    <a:pt x="16111" y="19277"/>
                    <a:pt x="9376" y="23920"/>
                  </a:cubicBezTo>
                  <a:cubicBezTo>
                    <a:pt x="4062" y="27583"/>
                    <a:pt x="1" y="23882"/>
                    <a:pt x="1856" y="17700"/>
                  </a:cubicBezTo>
                  <a:cubicBezTo>
                    <a:pt x="3876" y="10972"/>
                    <a:pt x="7694" y="6257"/>
                    <a:pt x="14037" y="2970"/>
                  </a:cubicBezTo>
                  <a:cubicBezTo>
                    <a:pt x="19770" y="1"/>
                    <a:pt x="23911" y="3177"/>
                    <a:pt x="21558" y="9188"/>
                  </a:cubicBezTo>
                  <a:close/>
                </a:path>
              </a:pathLst>
            </a:custGeom>
            <a:solidFill>
              <a:srgbClr val="DC8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22" name="Google Shape;320;p32">
              <a:extLst>
                <a:ext uri="{FF2B5EF4-FFF2-40B4-BE49-F238E27FC236}">
                  <a16:creationId xmlns:a16="http://schemas.microsoft.com/office/drawing/2014/main" id="{FF97D276-4C78-570D-78D6-4496206C7297}"/>
                </a:ext>
              </a:extLst>
            </p:cNvPr>
            <p:cNvSpPr/>
            <p:nvPr/>
          </p:nvSpPr>
          <p:spPr>
            <a:xfrm rot="13202019">
              <a:off x="0" y="1350693"/>
              <a:ext cx="504799" cy="400686"/>
            </a:xfrm>
            <a:custGeom>
              <a:avLst/>
              <a:gdLst/>
              <a:ahLst/>
              <a:cxnLst/>
              <a:rect l="l" t="t" r="r" b="b"/>
              <a:pathLst>
                <a:path w="24815" h="19697" extrusionOk="0">
                  <a:moveTo>
                    <a:pt x="22942" y="10471"/>
                  </a:moveTo>
                  <a:cubicBezTo>
                    <a:pt x="19774" y="5961"/>
                    <a:pt x="16187" y="6869"/>
                    <a:pt x="8221" y="2885"/>
                  </a:cubicBezTo>
                  <a:cubicBezTo>
                    <a:pt x="2451" y="1"/>
                    <a:pt x="1" y="3292"/>
                    <a:pt x="5052" y="7311"/>
                  </a:cubicBezTo>
                  <a:cubicBezTo>
                    <a:pt x="8718" y="12520"/>
                    <a:pt x="12529" y="15169"/>
                    <a:pt x="16389" y="16969"/>
                  </a:cubicBezTo>
                  <a:cubicBezTo>
                    <a:pt x="22239" y="19696"/>
                    <a:pt x="24815" y="15303"/>
                    <a:pt x="22942" y="10471"/>
                  </a:cubicBezTo>
                  <a:close/>
                </a:path>
              </a:pathLst>
            </a:custGeom>
            <a:solidFill>
              <a:srgbClr val="E3A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23" name="Google Shape;328;p32">
              <a:extLst>
                <a:ext uri="{FF2B5EF4-FFF2-40B4-BE49-F238E27FC236}">
                  <a16:creationId xmlns:a16="http://schemas.microsoft.com/office/drawing/2014/main" id="{97C57799-5E60-33BA-BF53-110C0ADB3E94}"/>
                </a:ext>
              </a:extLst>
            </p:cNvPr>
            <p:cNvSpPr/>
            <p:nvPr/>
          </p:nvSpPr>
          <p:spPr>
            <a:xfrm>
              <a:off x="159872" y="761395"/>
              <a:ext cx="529902" cy="620263"/>
            </a:xfrm>
            <a:custGeom>
              <a:avLst/>
              <a:gdLst/>
              <a:ahLst/>
              <a:cxnLst/>
              <a:rect l="l" t="t" r="r" b="b"/>
              <a:pathLst>
                <a:path w="26049" h="30491" extrusionOk="0">
                  <a:moveTo>
                    <a:pt x="21684" y="14823"/>
                  </a:moveTo>
                  <a:lnTo>
                    <a:pt x="12051" y="30490"/>
                  </a:lnTo>
                  <a:lnTo>
                    <a:pt x="1" y="23342"/>
                  </a:lnTo>
                  <a:lnTo>
                    <a:pt x="9751" y="7485"/>
                  </a:lnTo>
                  <a:cubicBezTo>
                    <a:pt x="14354" y="0"/>
                    <a:pt x="26049" y="7723"/>
                    <a:pt x="21684" y="1482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24" name="Google Shape;329;p32">
              <a:extLst>
                <a:ext uri="{FF2B5EF4-FFF2-40B4-BE49-F238E27FC236}">
                  <a16:creationId xmlns:a16="http://schemas.microsoft.com/office/drawing/2014/main" id="{106105F3-B12C-700D-C227-69F54CE8E92E}"/>
                </a:ext>
              </a:extLst>
            </p:cNvPr>
            <p:cNvSpPr/>
            <p:nvPr/>
          </p:nvSpPr>
          <p:spPr>
            <a:xfrm rot="227831">
              <a:off x="52239" y="868544"/>
              <a:ext cx="1588596" cy="1807524"/>
            </a:xfrm>
            <a:custGeom>
              <a:avLst/>
              <a:gdLst/>
              <a:ahLst/>
              <a:cxnLst/>
              <a:rect l="l" t="t" r="r" b="b"/>
              <a:pathLst>
                <a:path w="65812" h="67703" extrusionOk="0">
                  <a:moveTo>
                    <a:pt x="14292" y="1"/>
                  </a:moveTo>
                  <a:cubicBezTo>
                    <a:pt x="14032" y="7601"/>
                    <a:pt x="11562" y="14753"/>
                    <a:pt x="9005" y="22083"/>
                  </a:cubicBezTo>
                  <a:cubicBezTo>
                    <a:pt x="4278" y="35625"/>
                    <a:pt x="0" y="49169"/>
                    <a:pt x="7410" y="57553"/>
                  </a:cubicBezTo>
                  <a:cubicBezTo>
                    <a:pt x="16379" y="67703"/>
                    <a:pt x="46594" y="66452"/>
                    <a:pt x="54460" y="57680"/>
                  </a:cubicBezTo>
                  <a:cubicBezTo>
                    <a:pt x="65812" y="45019"/>
                    <a:pt x="53373" y="14193"/>
                    <a:pt x="45525" y="1"/>
                  </a:cubicBezTo>
                  <a:close/>
                </a:path>
              </a:pathLst>
            </a:custGeom>
            <a:solidFill>
              <a:schemeClr val="tx2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25" name="Google Shape;330;p32">
              <a:extLst>
                <a:ext uri="{FF2B5EF4-FFF2-40B4-BE49-F238E27FC236}">
                  <a16:creationId xmlns:a16="http://schemas.microsoft.com/office/drawing/2014/main" id="{2405CC14-9765-963F-534F-A8E8F4E8184A}"/>
                </a:ext>
              </a:extLst>
            </p:cNvPr>
            <p:cNvSpPr/>
            <p:nvPr/>
          </p:nvSpPr>
          <p:spPr>
            <a:xfrm>
              <a:off x="680192" y="855475"/>
              <a:ext cx="293603" cy="164245"/>
            </a:xfrm>
            <a:custGeom>
              <a:avLst/>
              <a:gdLst/>
              <a:ahLst/>
              <a:cxnLst/>
              <a:rect l="l" t="t" r="r" b="b"/>
              <a:pathLst>
                <a:path w="14433" h="8074" extrusionOk="0">
                  <a:moveTo>
                    <a:pt x="14433" y="1"/>
                  </a:moveTo>
                  <a:lnTo>
                    <a:pt x="14433" y="856"/>
                  </a:lnTo>
                  <a:cubicBezTo>
                    <a:pt x="14433" y="4825"/>
                    <a:pt x="11185" y="8073"/>
                    <a:pt x="7216" y="8073"/>
                  </a:cubicBezTo>
                  <a:lnTo>
                    <a:pt x="7216" y="8073"/>
                  </a:lnTo>
                  <a:cubicBezTo>
                    <a:pt x="3247" y="8073"/>
                    <a:pt x="1" y="4825"/>
                    <a:pt x="1" y="8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26" name="Google Shape;331;p32">
              <a:extLst>
                <a:ext uri="{FF2B5EF4-FFF2-40B4-BE49-F238E27FC236}">
                  <a16:creationId xmlns:a16="http://schemas.microsoft.com/office/drawing/2014/main" id="{E844399B-91E5-060D-2D59-A1B7AE3D9BF8}"/>
                </a:ext>
              </a:extLst>
            </p:cNvPr>
            <p:cNvSpPr/>
            <p:nvPr/>
          </p:nvSpPr>
          <p:spPr>
            <a:xfrm rot="185549">
              <a:off x="679121" y="467499"/>
              <a:ext cx="310955" cy="495706"/>
            </a:xfrm>
            <a:custGeom>
              <a:avLst/>
              <a:gdLst/>
              <a:ahLst/>
              <a:cxnLst/>
              <a:rect l="l" t="t" r="r" b="b"/>
              <a:pathLst>
                <a:path w="15286" h="24368" extrusionOk="0">
                  <a:moveTo>
                    <a:pt x="7643" y="0"/>
                  </a:moveTo>
                  <a:lnTo>
                    <a:pt x="7643" y="0"/>
                  </a:lnTo>
                  <a:cubicBezTo>
                    <a:pt x="11847" y="0"/>
                    <a:pt x="15286" y="3439"/>
                    <a:pt x="15286" y="7643"/>
                  </a:cubicBezTo>
                  <a:lnTo>
                    <a:pt x="15286" y="16725"/>
                  </a:lnTo>
                  <a:cubicBezTo>
                    <a:pt x="15286" y="20929"/>
                    <a:pt x="11847" y="24367"/>
                    <a:pt x="7643" y="24367"/>
                  </a:cubicBezTo>
                  <a:lnTo>
                    <a:pt x="7643" y="24367"/>
                  </a:lnTo>
                  <a:cubicBezTo>
                    <a:pt x="3441" y="24367"/>
                    <a:pt x="1" y="20929"/>
                    <a:pt x="1" y="16725"/>
                  </a:cubicBezTo>
                  <a:lnTo>
                    <a:pt x="1" y="7643"/>
                  </a:lnTo>
                  <a:cubicBezTo>
                    <a:pt x="1" y="3439"/>
                    <a:pt x="3439" y="0"/>
                    <a:pt x="7643" y="0"/>
                  </a:cubicBezTo>
                  <a:close/>
                </a:path>
              </a:pathLst>
            </a:custGeom>
            <a:solidFill>
              <a:srgbClr val="E3A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 dirty="0">
                <a:solidFill>
                  <a:srgbClr val="DBB481"/>
                </a:solidFill>
              </a:endParaRPr>
            </a:p>
          </p:txBody>
        </p:sp>
        <p:sp>
          <p:nvSpPr>
            <p:cNvPr id="427" name="Google Shape;333;p32">
              <a:extLst>
                <a:ext uri="{FF2B5EF4-FFF2-40B4-BE49-F238E27FC236}">
                  <a16:creationId xmlns:a16="http://schemas.microsoft.com/office/drawing/2014/main" id="{DBAD509C-CD70-6613-FB18-DDF153D69E40}"/>
                </a:ext>
              </a:extLst>
            </p:cNvPr>
            <p:cNvSpPr/>
            <p:nvPr/>
          </p:nvSpPr>
          <p:spPr>
            <a:xfrm>
              <a:off x="671607" y="762145"/>
              <a:ext cx="310772" cy="118210"/>
            </a:xfrm>
            <a:custGeom>
              <a:avLst/>
              <a:gdLst/>
              <a:ahLst/>
              <a:cxnLst/>
              <a:rect l="l" t="t" r="r" b="b"/>
              <a:pathLst>
                <a:path w="15277" h="5811" extrusionOk="0">
                  <a:moveTo>
                    <a:pt x="15277" y="1"/>
                  </a:moveTo>
                  <a:cubicBezTo>
                    <a:pt x="14284" y="3362"/>
                    <a:pt x="11231" y="5811"/>
                    <a:pt x="7619" y="5811"/>
                  </a:cubicBezTo>
                  <a:cubicBezTo>
                    <a:pt x="4054" y="5811"/>
                    <a:pt x="1034" y="3426"/>
                    <a:pt x="0" y="132"/>
                  </a:cubicBezTo>
                  <a:cubicBezTo>
                    <a:pt x="1708" y="1571"/>
                    <a:pt x="4072" y="2426"/>
                    <a:pt x="7679" y="2426"/>
                  </a:cubicBezTo>
                  <a:cubicBezTo>
                    <a:pt x="11180" y="2426"/>
                    <a:pt x="13535" y="1521"/>
                    <a:pt x="15277" y="1"/>
                  </a:cubicBezTo>
                  <a:close/>
                </a:path>
              </a:pathLst>
            </a:custGeom>
            <a:solidFill>
              <a:srgbClr val="DC8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28" name="Google Shape;334;p32">
              <a:extLst>
                <a:ext uri="{FF2B5EF4-FFF2-40B4-BE49-F238E27FC236}">
                  <a16:creationId xmlns:a16="http://schemas.microsoft.com/office/drawing/2014/main" id="{F47F6BB2-1E6C-D9AE-4D83-4824E2D63FFF}"/>
                </a:ext>
              </a:extLst>
            </p:cNvPr>
            <p:cNvSpPr/>
            <p:nvPr/>
          </p:nvSpPr>
          <p:spPr>
            <a:xfrm>
              <a:off x="347890" y="3836049"/>
              <a:ext cx="109951" cy="100919"/>
            </a:xfrm>
            <a:custGeom>
              <a:avLst/>
              <a:gdLst/>
              <a:ahLst/>
              <a:cxnLst/>
              <a:rect l="l" t="t" r="r" b="b"/>
              <a:pathLst>
                <a:path w="5405" h="4961" extrusionOk="0">
                  <a:moveTo>
                    <a:pt x="5404" y="4960"/>
                  </a:moveTo>
                  <a:cubicBezTo>
                    <a:pt x="2408" y="4868"/>
                    <a:pt x="1" y="4250"/>
                    <a:pt x="1" y="2586"/>
                  </a:cubicBezTo>
                  <a:cubicBezTo>
                    <a:pt x="1" y="1665"/>
                    <a:pt x="261" y="978"/>
                    <a:pt x="822" y="310"/>
                  </a:cubicBezTo>
                  <a:cubicBezTo>
                    <a:pt x="3265" y="0"/>
                    <a:pt x="5352" y="2629"/>
                    <a:pt x="5404" y="49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29" name="Google Shape;335;p32">
              <a:extLst>
                <a:ext uri="{FF2B5EF4-FFF2-40B4-BE49-F238E27FC236}">
                  <a16:creationId xmlns:a16="http://schemas.microsoft.com/office/drawing/2014/main" id="{33453606-1307-FC01-DF7F-EC6032DC0A59}"/>
                </a:ext>
              </a:extLst>
            </p:cNvPr>
            <p:cNvSpPr/>
            <p:nvPr/>
          </p:nvSpPr>
          <p:spPr>
            <a:xfrm>
              <a:off x="347890" y="3785500"/>
              <a:ext cx="448328" cy="153016"/>
            </a:xfrm>
            <a:custGeom>
              <a:avLst/>
              <a:gdLst/>
              <a:ahLst/>
              <a:cxnLst/>
              <a:rect l="l" t="t" r="r" b="b"/>
              <a:pathLst>
                <a:path w="22039" h="7522" extrusionOk="0">
                  <a:moveTo>
                    <a:pt x="22038" y="1"/>
                  </a:moveTo>
                  <a:cubicBezTo>
                    <a:pt x="21903" y="1527"/>
                    <a:pt x="21799" y="1827"/>
                    <a:pt x="20682" y="2275"/>
                  </a:cubicBezTo>
                  <a:cubicBezTo>
                    <a:pt x="18394" y="3197"/>
                    <a:pt x="18896" y="2086"/>
                    <a:pt x="14662" y="5087"/>
                  </a:cubicBezTo>
                  <a:cubicBezTo>
                    <a:pt x="13441" y="5952"/>
                    <a:pt x="10490" y="7380"/>
                    <a:pt x="6856" y="7451"/>
                  </a:cubicBezTo>
                  <a:cubicBezTo>
                    <a:pt x="3224" y="7521"/>
                    <a:pt x="1" y="6997"/>
                    <a:pt x="1" y="5071"/>
                  </a:cubicBezTo>
                  <a:cubicBezTo>
                    <a:pt x="1" y="4478"/>
                    <a:pt x="109" y="3983"/>
                    <a:pt x="334" y="3527"/>
                  </a:cubicBezTo>
                  <a:cubicBezTo>
                    <a:pt x="374" y="5424"/>
                    <a:pt x="3581" y="5942"/>
                    <a:pt x="7189" y="5872"/>
                  </a:cubicBezTo>
                  <a:cubicBezTo>
                    <a:pt x="10822" y="5802"/>
                    <a:pt x="13775" y="4373"/>
                    <a:pt x="14996" y="3508"/>
                  </a:cubicBezTo>
                  <a:cubicBezTo>
                    <a:pt x="19228" y="507"/>
                    <a:pt x="18726" y="1617"/>
                    <a:pt x="21014" y="696"/>
                  </a:cubicBezTo>
                  <a:cubicBezTo>
                    <a:pt x="21550" y="480"/>
                    <a:pt x="21854" y="298"/>
                    <a:pt x="2203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30" name="Google Shape;336;p32">
              <a:extLst>
                <a:ext uri="{FF2B5EF4-FFF2-40B4-BE49-F238E27FC236}">
                  <a16:creationId xmlns:a16="http://schemas.microsoft.com/office/drawing/2014/main" id="{5710C7B8-E15B-AD13-38AA-B5F138259276}"/>
                </a:ext>
              </a:extLst>
            </p:cNvPr>
            <p:cNvSpPr/>
            <p:nvPr/>
          </p:nvSpPr>
          <p:spPr>
            <a:xfrm>
              <a:off x="1223053" y="3836049"/>
              <a:ext cx="109951" cy="100919"/>
            </a:xfrm>
            <a:custGeom>
              <a:avLst/>
              <a:gdLst/>
              <a:ahLst/>
              <a:cxnLst/>
              <a:rect l="l" t="t" r="r" b="b"/>
              <a:pathLst>
                <a:path w="5405" h="4961" extrusionOk="0">
                  <a:moveTo>
                    <a:pt x="1" y="4960"/>
                  </a:moveTo>
                  <a:cubicBezTo>
                    <a:pt x="2998" y="4868"/>
                    <a:pt x="5405" y="4250"/>
                    <a:pt x="5405" y="2586"/>
                  </a:cubicBezTo>
                  <a:cubicBezTo>
                    <a:pt x="5405" y="1665"/>
                    <a:pt x="5144" y="978"/>
                    <a:pt x="4583" y="310"/>
                  </a:cubicBezTo>
                  <a:cubicBezTo>
                    <a:pt x="2140" y="0"/>
                    <a:pt x="53" y="2629"/>
                    <a:pt x="1" y="49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31" name="Google Shape;337;p32">
              <a:extLst>
                <a:ext uri="{FF2B5EF4-FFF2-40B4-BE49-F238E27FC236}">
                  <a16:creationId xmlns:a16="http://schemas.microsoft.com/office/drawing/2014/main" id="{39869AD8-8883-A620-CF74-EF00614565DD}"/>
                </a:ext>
              </a:extLst>
            </p:cNvPr>
            <p:cNvSpPr/>
            <p:nvPr/>
          </p:nvSpPr>
          <p:spPr>
            <a:xfrm>
              <a:off x="892061" y="3785500"/>
              <a:ext cx="448288" cy="153016"/>
            </a:xfrm>
            <a:custGeom>
              <a:avLst/>
              <a:gdLst/>
              <a:ahLst/>
              <a:cxnLst/>
              <a:rect l="l" t="t" r="r" b="b"/>
              <a:pathLst>
                <a:path w="22037" h="7522" extrusionOk="0">
                  <a:moveTo>
                    <a:pt x="1" y="1"/>
                  </a:moveTo>
                  <a:cubicBezTo>
                    <a:pt x="135" y="1527"/>
                    <a:pt x="240" y="1827"/>
                    <a:pt x="1355" y="2275"/>
                  </a:cubicBezTo>
                  <a:cubicBezTo>
                    <a:pt x="3645" y="3197"/>
                    <a:pt x="3142" y="2086"/>
                    <a:pt x="7375" y="5087"/>
                  </a:cubicBezTo>
                  <a:cubicBezTo>
                    <a:pt x="8596" y="5952"/>
                    <a:pt x="11549" y="7380"/>
                    <a:pt x="15182" y="7451"/>
                  </a:cubicBezTo>
                  <a:cubicBezTo>
                    <a:pt x="18814" y="7521"/>
                    <a:pt x="22037" y="6997"/>
                    <a:pt x="22037" y="5071"/>
                  </a:cubicBezTo>
                  <a:cubicBezTo>
                    <a:pt x="22037" y="4478"/>
                    <a:pt x="21929" y="3983"/>
                    <a:pt x="21703" y="3527"/>
                  </a:cubicBezTo>
                  <a:cubicBezTo>
                    <a:pt x="21663" y="5424"/>
                    <a:pt x="18458" y="5942"/>
                    <a:pt x="14848" y="5872"/>
                  </a:cubicBezTo>
                  <a:cubicBezTo>
                    <a:pt x="11216" y="5802"/>
                    <a:pt x="8264" y="4373"/>
                    <a:pt x="7042" y="3508"/>
                  </a:cubicBezTo>
                  <a:cubicBezTo>
                    <a:pt x="2810" y="507"/>
                    <a:pt x="3311" y="1617"/>
                    <a:pt x="1023" y="696"/>
                  </a:cubicBezTo>
                  <a:cubicBezTo>
                    <a:pt x="487" y="480"/>
                    <a:pt x="185" y="298"/>
                    <a:pt x="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32" name="Google Shape;338;p32">
              <a:extLst>
                <a:ext uri="{FF2B5EF4-FFF2-40B4-BE49-F238E27FC236}">
                  <a16:creationId xmlns:a16="http://schemas.microsoft.com/office/drawing/2014/main" id="{D73A41A5-C5E0-C11C-3445-8EEE1B0186E8}"/>
                </a:ext>
              </a:extLst>
            </p:cNvPr>
            <p:cNvSpPr/>
            <p:nvPr/>
          </p:nvSpPr>
          <p:spPr>
            <a:xfrm>
              <a:off x="1621302" y="570163"/>
              <a:ext cx="243032" cy="565603"/>
            </a:xfrm>
            <a:custGeom>
              <a:avLst/>
              <a:gdLst/>
              <a:ahLst/>
              <a:cxnLst/>
              <a:rect l="l" t="t" r="r" b="b"/>
              <a:pathLst>
                <a:path w="11947" h="27804" extrusionOk="0">
                  <a:moveTo>
                    <a:pt x="1653" y="22750"/>
                  </a:moveTo>
                  <a:cubicBezTo>
                    <a:pt x="0" y="17491"/>
                    <a:pt x="3250" y="15080"/>
                    <a:pt x="4934" y="6335"/>
                  </a:cubicBezTo>
                  <a:cubicBezTo>
                    <a:pt x="6154" y="1"/>
                    <a:pt x="9910" y="173"/>
                    <a:pt x="10028" y="6628"/>
                  </a:cubicBezTo>
                  <a:cubicBezTo>
                    <a:pt x="11932" y="12705"/>
                    <a:pt x="11947" y="17343"/>
                    <a:pt x="11027" y="21501"/>
                  </a:cubicBezTo>
                  <a:cubicBezTo>
                    <a:pt x="9632" y="27804"/>
                    <a:pt x="4349" y="27174"/>
                    <a:pt x="1653" y="22750"/>
                  </a:cubicBezTo>
                  <a:close/>
                </a:path>
              </a:pathLst>
            </a:custGeom>
            <a:solidFill>
              <a:srgbClr val="E3A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 dirty="0"/>
            </a:p>
          </p:txBody>
        </p:sp>
        <p:sp>
          <p:nvSpPr>
            <p:cNvPr id="433" name="Google Shape;339;p32">
              <a:extLst>
                <a:ext uri="{FF2B5EF4-FFF2-40B4-BE49-F238E27FC236}">
                  <a16:creationId xmlns:a16="http://schemas.microsoft.com/office/drawing/2014/main" id="{8D6B0E7E-C81F-4D75-FDE6-0FD032BC3DF4}"/>
                </a:ext>
              </a:extLst>
            </p:cNvPr>
            <p:cNvSpPr/>
            <p:nvPr/>
          </p:nvSpPr>
          <p:spPr>
            <a:xfrm>
              <a:off x="1886720" y="416645"/>
              <a:ext cx="193722" cy="143354"/>
            </a:xfrm>
            <a:custGeom>
              <a:avLst/>
              <a:gdLst/>
              <a:ahLst/>
              <a:cxnLst/>
              <a:rect l="l" t="t" r="r" b="b"/>
              <a:pathLst>
                <a:path w="9523" h="7047" extrusionOk="0">
                  <a:moveTo>
                    <a:pt x="9124" y="581"/>
                  </a:moveTo>
                  <a:lnTo>
                    <a:pt x="9124" y="581"/>
                  </a:lnTo>
                  <a:cubicBezTo>
                    <a:pt x="9523" y="1040"/>
                    <a:pt x="9450" y="1663"/>
                    <a:pt x="8975" y="1980"/>
                  </a:cubicBezTo>
                  <a:lnTo>
                    <a:pt x="1996" y="6729"/>
                  </a:lnTo>
                  <a:cubicBezTo>
                    <a:pt x="1522" y="7046"/>
                    <a:pt x="798" y="6923"/>
                    <a:pt x="401" y="6466"/>
                  </a:cubicBezTo>
                  <a:lnTo>
                    <a:pt x="401" y="6466"/>
                  </a:lnTo>
                  <a:cubicBezTo>
                    <a:pt x="0" y="6009"/>
                    <a:pt x="72" y="5385"/>
                    <a:pt x="548" y="5068"/>
                  </a:cubicBezTo>
                  <a:lnTo>
                    <a:pt x="7525" y="318"/>
                  </a:lnTo>
                  <a:cubicBezTo>
                    <a:pt x="8001" y="1"/>
                    <a:pt x="8725" y="124"/>
                    <a:pt x="9124" y="581"/>
                  </a:cubicBezTo>
                  <a:close/>
                </a:path>
              </a:pathLst>
            </a:custGeom>
            <a:solidFill>
              <a:srgbClr val="E6C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34" name="Google Shape;340;p32">
              <a:extLst>
                <a:ext uri="{FF2B5EF4-FFF2-40B4-BE49-F238E27FC236}">
                  <a16:creationId xmlns:a16="http://schemas.microsoft.com/office/drawing/2014/main" id="{EAF5B718-9D86-DF96-3364-E2FE368FC762}"/>
                </a:ext>
              </a:extLst>
            </p:cNvPr>
            <p:cNvSpPr/>
            <p:nvPr/>
          </p:nvSpPr>
          <p:spPr>
            <a:xfrm>
              <a:off x="1736131" y="490994"/>
              <a:ext cx="281377" cy="223666"/>
            </a:xfrm>
            <a:custGeom>
              <a:avLst/>
              <a:gdLst/>
              <a:ahLst/>
              <a:cxnLst/>
              <a:rect l="l" t="t" r="r" b="b"/>
              <a:pathLst>
                <a:path w="13832" h="10995" extrusionOk="0">
                  <a:moveTo>
                    <a:pt x="0" y="7113"/>
                  </a:moveTo>
                  <a:lnTo>
                    <a:pt x="2753" y="10995"/>
                  </a:lnTo>
                  <a:lnTo>
                    <a:pt x="6986" y="9508"/>
                  </a:lnTo>
                  <a:cubicBezTo>
                    <a:pt x="9239" y="8714"/>
                    <a:pt x="12383" y="4107"/>
                    <a:pt x="13831" y="2114"/>
                  </a:cubicBezTo>
                  <a:lnTo>
                    <a:pt x="10989" y="0"/>
                  </a:lnTo>
                  <a:lnTo>
                    <a:pt x="3248" y="229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35" name="Google Shape;341;p32">
              <a:extLst>
                <a:ext uri="{FF2B5EF4-FFF2-40B4-BE49-F238E27FC236}">
                  <a16:creationId xmlns:a16="http://schemas.microsoft.com/office/drawing/2014/main" id="{362C9323-C39F-D625-7334-504A21E64311}"/>
                </a:ext>
              </a:extLst>
            </p:cNvPr>
            <p:cNvSpPr/>
            <p:nvPr/>
          </p:nvSpPr>
          <p:spPr>
            <a:xfrm>
              <a:off x="1866216" y="606148"/>
              <a:ext cx="76244" cy="47703"/>
            </a:xfrm>
            <a:custGeom>
              <a:avLst/>
              <a:gdLst/>
              <a:ahLst/>
              <a:cxnLst/>
              <a:rect l="l" t="t" r="r" b="b"/>
              <a:pathLst>
                <a:path w="3748" h="2345" extrusionOk="0">
                  <a:moveTo>
                    <a:pt x="3567" y="809"/>
                  </a:moveTo>
                  <a:lnTo>
                    <a:pt x="3567" y="809"/>
                  </a:lnTo>
                  <a:cubicBezTo>
                    <a:pt x="3747" y="1298"/>
                    <a:pt x="3497" y="1784"/>
                    <a:pt x="3016" y="1888"/>
                  </a:cubicBezTo>
                  <a:lnTo>
                    <a:pt x="1382" y="2241"/>
                  </a:lnTo>
                  <a:cubicBezTo>
                    <a:pt x="901" y="2345"/>
                    <a:pt x="359" y="2026"/>
                    <a:pt x="179" y="1537"/>
                  </a:cubicBezTo>
                  <a:lnTo>
                    <a:pt x="179" y="1537"/>
                  </a:lnTo>
                  <a:cubicBezTo>
                    <a:pt x="0" y="1047"/>
                    <a:pt x="246" y="563"/>
                    <a:pt x="728" y="459"/>
                  </a:cubicBezTo>
                  <a:lnTo>
                    <a:pt x="2363" y="104"/>
                  </a:lnTo>
                  <a:cubicBezTo>
                    <a:pt x="2844" y="0"/>
                    <a:pt x="3387" y="319"/>
                    <a:pt x="3567" y="80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36" name="Google Shape;342;p32">
              <a:extLst>
                <a:ext uri="{FF2B5EF4-FFF2-40B4-BE49-F238E27FC236}">
                  <a16:creationId xmlns:a16="http://schemas.microsoft.com/office/drawing/2014/main" id="{16AAE085-34B1-6B79-44E6-7797EFC87EFB}"/>
                </a:ext>
              </a:extLst>
            </p:cNvPr>
            <p:cNvSpPr/>
            <p:nvPr/>
          </p:nvSpPr>
          <p:spPr>
            <a:xfrm>
              <a:off x="1736131" y="525452"/>
              <a:ext cx="150941" cy="189206"/>
            </a:xfrm>
            <a:custGeom>
              <a:avLst/>
              <a:gdLst/>
              <a:ahLst/>
              <a:cxnLst/>
              <a:rect l="l" t="t" r="r" b="b"/>
              <a:pathLst>
                <a:path w="7420" h="9301" extrusionOk="0">
                  <a:moveTo>
                    <a:pt x="0" y="5419"/>
                  </a:moveTo>
                  <a:lnTo>
                    <a:pt x="2753" y="9301"/>
                  </a:lnTo>
                  <a:cubicBezTo>
                    <a:pt x="6026" y="8150"/>
                    <a:pt x="7420" y="3667"/>
                    <a:pt x="5852" y="1053"/>
                  </a:cubicBezTo>
                  <a:cubicBezTo>
                    <a:pt x="5697" y="680"/>
                    <a:pt x="5498" y="326"/>
                    <a:pt x="5260" y="0"/>
                  </a:cubicBezTo>
                  <a:lnTo>
                    <a:pt x="1144" y="984"/>
                  </a:lnTo>
                  <a:close/>
                </a:path>
              </a:pathLst>
            </a:custGeom>
            <a:solidFill>
              <a:srgbClr val="DC8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37" name="Google Shape;343;p32">
              <a:extLst>
                <a:ext uri="{FF2B5EF4-FFF2-40B4-BE49-F238E27FC236}">
                  <a16:creationId xmlns:a16="http://schemas.microsoft.com/office/drawing/2014/main" id="{BE4FEC0C-778C-A2B7-5CED-C1534C9D6A07}"/>
                </a:ext>
              </a:extLst>
            </p:cNvPr>
            <p:cNvSpPr/>
            <p:nvPr/>
          </p:nvSpPr>
          <p:spPr>
            <a:xfrm>
              <a:off x="1749332" y="412678"/>
              <a:ext cx="67537" cy="203038"/>
            </a:xfrm>
            <a:custGeom>
              <a:avLst/>
              <a:gdLst/>
              <a:ahLst/>
              <a:cxnLst/>
              <a:rect l="l" t="t" r="r" b="b"/>
              <a:pathLst>
                <a:path w="3320" h="9981" extrusionOk="0">
                  <a:moveTo>
                    <a:pt x="1246" y="9778"/>
                  </a:moveTo>
                  <a:lnTo>
                    <a:pt x="2032" y="9980"/>
                  </a:lnTo>
                  <a:lnTo>
                    <a:pt x="2162" y="9121"/>
                  </a:lnTo>
                  <a:lnTo>
                    <a:pt x="3204" y="2236"/>
                  </a:lnTo>
                  <a:cubicBezTo>
                    <a:pt x="3320" y="1462"/>
                    <a:pt x="3064" y="965"/>
                    <a:pt x="2641" y="633"/>
                  </a:cubicBezTo>
                  <a:cubicBezTo>
                    <a:pt x="2282" y="350"/>
                    <a:pt x="1324" y="1"/>
                    <a:pt x="1269" y="367"/>
                  </a:cubicBezTo>
                  <a:lnTo>
                    <a:pt x="105" y="8191"/>
                  </a:lnTo>
                  <a:cubicBezTo>
                    <a:pt x="0" y="8873"/>
                    <a:pt x="515" y="9587"/>
                    <a:pt x="1246" y="97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38" name="Google Shape;344;p32">
              <a:extLst>
                <a:ext uri="{FF2B5EF4-FFF2-40B4-BE49-F238E27FC236}">
                  <a16:creationId xmlns:a16="http://schemas.microsoft.com/office/drawing/2014/main" id="{9DE1DF25-00C2-595C-82C4-5D9D4E84BF95}"/>
                </a:ext>
              </a:extLst>
            </p:cNvPr>
            <p:cNvSpPr/>
            <p:nvPr/>
          </p:nvSpPr>
          <p:spPr>
            <a:xfrm>
              <a:off x="1900736" y="552629"/>
              <a:ext cx="82835" cy="54152"/>
            </a:xfrm>
            <a:custGeom>
              <a:avLst/>
              <a:gdLst/>
              <a:ahLst/>
              <a:cxnLst/>
              <a:rect l="l" t="t" r="r" b="b"/>
              <a:pathLst>
                <a:path w="4072" h="2662" extrusionOk="0">
                  <a:moveTo>
                    <a:pt x="3863" y="939"/>
                  </a:moveTo>
                  <a:lnTo>
                    <a:pt x="3863" y="939"/>
                  </a:lnTo>
                  <a:cubicBezTo>
                    <a:pt x="4072" y="1507"/>
                    <a:pt x="3783" y="2072"/>
                    <a:pt x="3225" y="2191"/>
                  </a:cubicBezTo>
                  <a:lnTo>
                    <a:pt x="1607" y="2540"/>
                  </a:lnTo>
                  <a:cubicBezTo>
                    <a:pt x="1048" y="2661"/>
                    <a:pt x="419" y="2292"/>
                    <a:pt x="209" y="1722"/>
                  </a:cubicBezTo>
                  <a:lnTo>
                    <a:pt x="209" y="1722"/>
                  </a:lnTo>
                  <a:cubicBezTo>
                    <a:pt x="0" y="1153"/>
                    <a:pt x="288" y="590"/>
                    <a:pt x="847" y="470"/>
                  </a:cubicBezTo>
                  <a:lnTo>
                    <a:pt x="2466" y="121"/>
                  </a:lnTo>
                  <a:cubicBezTo>
                    <a:pt x="3024" y="1"/>
                    <a:pt x="3653" y="370"/>
                    <a:pt x="3863" y="93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39" name="Google Shape;345;p32">
              <a:extLst>
                <a:ext uri="{FF2B5EF4-FFF2-40B4-BE49-F238E27FC236}">
                  <a16:creationId xmlns:a16="http://schemas.microsoft.com/office/drawing/2014/main" id="{A4B62A48-FD22-D14F-3C44-7CAF5BA568A1}"/>
                </a:ext>
              </a:extLst>
            </p:cNvPr>
            <p:cNvSpPr/>
            <p:nvPr/>
          </p:nvSpPr>
          <p:spPr>
            <a:xfrm>
              <a:off x="1940707" y="497340"/>
              <a:ext cx="82814" cy="54111"/>
            </a:xfrm>
            <a:custGeom>
              <a:avLst/>
              <a:gdLst/>
              <a:ahLst/>
              <a:cxnLst/>
              <a:rect l="l" t="t" r="r" b="b"/>
              <a:pathLst>
                <a:path w="4071" h="2660" extrusionOk="0">
                  <a:moveTo>
                    <a:pt x="3862" y="940"/>
                  </a:moveTo>
                  <a:lnTo>
                    <a:pt x="3862" y="940"/>
                  </a:lnTo>
                  <a:cubicBezTo>
                    <a:pt x="4070" y="1509"/>
                    <a:pt x="3783" y="2071"/>
                    <a:pt x="3223" y="2192"/>
                  </a:cubicBezTo>
                  <a:lnTo>
                    <a:pt x="1607" y="2540"/>
                  </a:lnTo>
                  <a:cubicBezTo>
                    <a:pt x="1048" y="2659"/>
                    <a:pt x="417" y="2292"/>
                    <a:pt x="209" y="1722"/>
                  </a:cubicBezTo>
                  <a:lnTo>
                    <a:pt x="209" y="1722"/>
                  </a:lnTo>
                  <a:cubicBezTo>
                    <a:pt x="0" y="1153"/>
                    <a:pt x="286" y="590"/>
                    <a:pt x="846" y="470"/>
                  </a:cubicBezTo>
                  <a:lnTo>
                    <a:pt x="2464" y="121"/>
                  </a:lnTo>
                  <a:cubicBezTo>
                    <a:pt x="3024" y="1"/>
                    <a:pt x="3653" y="370"/>
                    <a:pt x="3862" y="9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40" name="Google Shape;354;p32">
              <a:extLst>
                <a:ext uri="{FF2B5EF4-FFF2-40B4-BE49-F238E27FC236}">
                  <a16:creationId xmlns:a16="http://schemas.microsoft.com/office/drawing/2014/main" id="{47CD3CFA-6341-A9C5-866F-1F1C383D707A}"/>
                </a:ext>
              </a:extLst>
            </p:cNvPr>
            <p:cNvSpPr/>
            <p:nvPr/>
          </p:nvSpPr>
          <p:spPr>
            <a:xfrm>
              <a:off x="1633303" y="403503"/>
              <a:ext cx="514544" cy="203189"/>
            </a:xfrm>
            <a:custGeom>
              <a:avLst/>
              <a:gdLst/>
              <a:ahLst/>
              <a:cxnLst/>
              <a:rect l="l" t="t" r="r" b="b"/>
              <a:pathLst>
                <a:path w="25294" h="6084" extrusionOk="0">
                  <a:moveTo>
                    <a:pt x="3042" y="6084"/>
                  </a:moveTo>
                  <a:lnTo>
                    <a:pt x="22253" y="6084"/>
                  </a:lnTo>
                  <a:cubicBezTo>
                    <a:pt x="23926" y="6084"/>
                    <a:pt x="25294" y="4716"/>
                    <a:pt x="25294" y="3043"/>
                  </a:cubicBezTo>
                  <a:lnTo>
                    <a:pt x="25294" y="1700"/>
                  </a:lnTo>
                  <a:cubicBezTo>
                    <a:pt x="25294" y="765"/>
                    <a:pt x="24530" y="0"/>
                    <a:pt x="23595" y="0"/>
                  </a:cubicBezTo>
                  <a:lnTo>
                    <a:pt x="1701" y="0"/>
                  </a:lnTo>
                  <a:cubicBezTo>
                    <a:pt x="766" y="0"/>
                    <a:pt x="1" y="765"/>
                    <a:pt x="1" y="1700"/>
                  </a:cubicBezTo>
                  <a:lnTo>
                    <a:pt x="1" y="3043"/>
                  </a:lnTo>
                  <a:cubicBezTo>
                    <a:pt x="1" y="4714"/>
                    <a:pt x="1370" y="6084"/>
                    <a:pt x="3042" y="6084"/>
                  </a:cubicBezTo>
                  <a:close/>
                </a:path>
              </a:pathLst>
            </a:custGeom>
            <a:solidFill>
              <a:srgbClr val="DBB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41" name="Google Shape;356;p32">
              <a:extLst>
                <a:ext uri="{FF2B5EF4-FFF2-40B4-BE49-F238E27FC236}">
                  <a16:creationId xmlns:a16="http://schemas.microsoft.com/office/drawing/2014/main" id="{FC854E24-7BA9-89A5-CFCF-E91E239FF639}"/>
                </a:ext>
              </a:extLst>
            </p:cNvPr>
            <p:cNvSpPr/>
            <p:nvPr/>
          </p:nvSpPr>
          <p:spPr>
            <a:xfrm>
              <a:off x="1633629" y="325983"/>
              <a:ext cx="525650" cy="94226"/>
            </a:xfrm>
            <a:custGeom>
              <a:avLst/>
              <a:gdLst/>
              <a:ahLst/>
              <a:cxnLst/>
              <a:rect l="l" t="t" r="r" b="b"/>
              <a:pathLst>
                <a:path w="25840" h="4632" extrusionOk="0">
                  <a:moveTo>
                    <a:pt x="2315" y="1"/>
                  </a:moveTo>
                  <a:cubicBezTo>
                    <a:pt x="1033" y="1"/>
                    <a:pt x="0" y="1032"/>
                    <a:pt x="0" y="2315"/>
                  </a:cubicBezTo>
                  <a:cubicBezTo>
                    <a:pt x="0" y="3599"/>
                    <a:pt x="1033" y="4632"/>
                    <a:pt x="2315" y="4632"/>
                  </a:cubicBezTo>
                  <a:lnTo>
                    <a:pt x="23523" y="4632"/>
                  </a:lnTo>
                  <a:cubicBezTo>
                    <a:pt x="24807" y="4632"/>
                    <a:pt x="25840" y="3599"/>
                    <a:pt x="25840" y="2315"/>
                  </a:cubicBezTo>
                  <a:cubicBezTo>
                    <a:pt x="25840" y="1032"/>
                    <a:pt x="24807" y="1"/>
                    <a:pt x="23523" y="1"/>
                  </a:cubicBezTo>
                  <a:close/>
                </a:path>
              </a:pathLst>
            </a:custGeom>
            <a:solidFill>
              <a:srgbClr val="DC8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 dirty="0"/>
            </a:p>
          </p:txBody>
        </p:sp>
        <p:sp>
          <p:nvSpPr>
            <p:cNvPr id="442" name="Google Shape;357;p32">
              <a:extLst>
                <a:ext uri="{FF2B5EF4-FFF2-40B4-BE49-F238E27FC236}">
                  <a16:creationId xmlns:a16="http://schemas.microsoft.com/office/drawing/2014/main" id="{E5C566F9-70D4-55E5-8B06-7A1E30CBBB14}"/>
                </a:ext>
              </a:extLst>
            </p:cNvPr>
            <p:cNvSpPr/>
            <p:nvPr/>
          </p:nvSpPr>
          <p:spPr>
            <a:xfrm>
              <a:off x="1549548" y="280979"/>
              <a:ext cx="639670" cy="116440"/>
            </a:xfrm>
            <a:custGeom>
              <a:avLst/>
              <a:gdLst/>
              <a:ahLst/>
              <a:cxnLst/>
              <a:rect l="l" t="t" r="r" b="b"/>
              <a:pathLst>
                <a:path w="31445" h="5724" extrusionOk="0">
                  <a:moveTo>
                    <a:pt x="1769" y="1031"/>
                  </a:moveTo>
                  <a:cubicBezTo>
                    <a:pt x="3320" y="187"/>
                    <a:pt x="3682" y="2442"/>
                    <a:pt x="4877" y="1964"/>
                  </a:cubicBezTo>
                  <a:cubicBezTo>
                    <a:pt x="6073" y="1486"/>
                    <a:pt x="6905" y="169"/>
                    <a:pt x="8219" y="1338"/>
                  </a:cubicBezTo>
                  <a:cubicBezTo>
                    <a:pt x="9534" y="2506"/>
                    <a:pt x="10496" y="1007"/>
                    <a:pt x="11929" y="1486"/>
                  </a:cubicBezTo>
                  <a:cubicBezTo>
                    <a:pt x="13364" y="1966"/>
                    <a:pt x="14439" y="410"/>
                    <a:pt x="16231" y="1367"/>
                  </a:cubicBezTo>
                  <a:cubicBezTo>
                    <a:pt x="18025" y="2323"/>
                    <a:pt x="18650" y="2271"/>
                    <a:pt x="19904" y="1662"/>
                  </a:cubicBezTo>
                  <a:cubicBezTo>
                    <a:pt x="21155" y="1052"/>
                    <a:pt x="21833" y="105"/>
                    <a:pt x="22848" y="884"/>
                  </a:cubicBezTo>
                  <a:cubicBezTo>
                    <a:pt x="23863" y="1662"/>
                    <a:pt x="25218" y="714"/>
                    <a:pt x="26300" y="1288"/>
                  </a:cubicBezTo>
                  <a:cubicBezTo>
                    <a:pt x="27384" y="1865"/>
                    <a:pt x="28919" y="1"/>
                    <a:pt x="30464" y="1729"/>
                  </a:cubicBezTo>
                  <a:cubicBezTo>
                    <a:pt x="31247" y="2604"/>
                    <a:pt x="31445" y="5588"/>
                    <a:pt x="30092" y="4775"/>
                  </a:cubicBezTo>
                  <a:cubicBezTo>
                    <a:pt x="28738" y="3963"/>
                    <a:pt x="28229" y="3861"/>
                    <a:pt x="27756" y="4336"/>
                  </a:cubicBezTo>
                  <a:cubicBezTo>
                    <a:pt x="27283" y="4809"/>
                    <a:pt x="26605" y="4775"/>
                    <a:pt x="25861" y="4267"/>
                  </a:cubicBezTo>
                  <a:cubicBezTo>
                    <a:pt x="25117" y="3760"/>
                    <a:pt x="23491" y="4979"/>
                    <a:pt x="22917" y="4301"/>
                  </a:cubicBezTo>
                  <a:cubicBezTo>
                    <a:pt x="22340" y="3624"/>
                    <a:pt x="20581" y="3082"/>
                    <a:pt x="20039" y="4403"/>
                  </a:cubicBezTo>
                  <a:cubicBezTo>
                    <a:pt x="19497" y="5723"/>
                    <a:pt x="18753" y="5046"/>
                    <a:pt x="18312" y="4403"/>
                  </a:cubicBezTo>
                  <a:cubicBezTo>
                    <a:pt x="17873" y="3760"/>
                    <a:pt x="14996" y="3760"/>
                    <a:pt x="14556" y="4267"/>
                  </a:cubicBezTo>
                  <a:cubicBezTo>
                    <a:pt x="14116" y="4775"/>
                    <a:pt x="13303" y="4607"/>
                    <a:pt x="12593" y="4200"/>
                  </a:cubicBezTo>
                  <a:cubicBezTo>
                    <a:pt x="11881" y="3794"/>
                    <a:pt x="10122" y="4368"/>
                    <a:pt x="9580" y="3861"/>
                  </a:cubicBezTo>
                  <a:cubicBezTo>
                    <a:pt x="9038" y="3353"/>
                    <a:pt x="7617" y="3760"/>
                    <a:pt x="7109" y="4437"/>
                  </a:cubicBezTo>
                  <a:cubicBezTo>
                    <a:pt x="6601" y="5114"/>
                    <a:pt x="4605" y="5588"/>
                    <a:pt x="3657" y="4572"/>
                  </a:cubicBezTo>
                  <a:cubicBezTo>
                    <a:pt x="2709" y="3557"/>
                    <a:pt x="2153" y="4281"/>
                    <a:pt x="1424" y="4538"/>
                  </a:cubicBezTo>
                  <a:cubicBezTo>
                    <a:pt x="694" y="4796"/>
                    <a:pt x="1" y="1994"/>
                    <a:pt x="1769" y="1031"/>
                  </a:cubicBezTo>
                  <a:close/>
                </a:path>
              </a:pathLst>
            </a:custGeom>
            <a:solidFill>
              <a:srgbClr val="43C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 dirty="0"/>
            </a:p>
          </p:txBody>
        </p:sp>
        <p:sp>
          <p:nvSpPr>
            <p:cNvPr id="443" name="Google Shape;358;p32">
              <a:extLst>
                <a:ext uri="{FF2B5EF4-FFF2-40B4-BE49-F238E27FC236}">
                  <a16:creationId xmlns:a16="http://schemas.microsoft.com/office/drawing/2014/main" id="{EAA11365-9405-8658-EF3C-B0C6A7662EFA}"/>
                </a:ext>
              </a:extLst>
            </p:cNvPr>
            <p:cNvSpPr/>
            <p:nvPr/>
          </p:nvSpPr>
          <p:spPr>
            <a:xfrm>
              <a:off x="1618718" y="47404"/>
              <a:ext cx="555472" cy="229524"/>
            </a:xfrm>
            <a:custGeom>
              <a:avLst/>
              <a:gdLst/>
              <a:ahLst/>
              <a:cxnLst/>
              <a:rect l="l" t="t" r="r" b="b"/>
              <a:pathLst>
                <a:path w="27306" h="11283" extrusionOk="0">
                  <a:moveTo>
                    <a:pt x="9125" y="0"/>
                  </a:moveTo>
                  <a:lnTo>
                    <a:pt x="18181" y="0"/>
                  </a:lnTo>
                  <a:cubicBezTo>
                    <a:pt x="23200" y="0"/>
                    <a:pt x="27305" y="4106"/>
                    <a:pt x="27305" y="9124"/>
                  </a:cubicBezTo>
                  <a:lnTo>
                    <a:pt x="27305" y="10392"/>
                  </a:lnTo>
                  <a:cubicBezTo>
                    <a:pt x="27304" y="10884"/>
                    <a:pt x="26906" y="11281"/>
                    <a:pt x="26415" y="11283"/>
                  </a:cubicBezTo>
                  <a:lnTo>
                    <a:pt x="891" y="11283"/>
                  </a:lnTo>
                  <a:cubicBezTo>
                    <a:pt x="400" y="11281"/>
                    <a:pt x="2" y="10884"/>
                    <a:pt x="1" y="10392"/>
                  </a:cubicBezTo>
                  <a:lnTo>
                    <a:pt x="1" y="9124"/>
                  </a:lnTo>
                  <a:cubicBezTo>
                    <a:pt x="1" y="4106"/>
                    <a:pt x="4107" y="0"/>
                    <a:pt x="9125" y="0"/>
                  </a:cubicBezTo>
                  <a:close/>
                </a:path>
              </a:pathLst>
            </a:custGeom>
            <a:solidFill>
              <a:srgbClr val="DBB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44" name="Google Shape;359;p32">
              <a:extLst>
                <a:ext uri="{FF2B5EF4-FFF2-40B4-BE49-F238E27FC236}">
                  <a16:creationId xmlns:a16="http://schemas.microsoft.com/office/drawing/2014/main" id="{8151BE87-FC8C-EFB6-69DB-C954F33BF36A}"/>
                </a:ext>
              </a:extLst>
            </p:cNvPr>
            <p:cNvSpPr/>
            <p:nvPr/>
          </p:nvSpPr>
          <p:spPr>
            <a:xfrm>
              <a:off x="1645862" y="98890"/>
              <a:ext cx="519324" cy="183672"/>
            </a:xfrm>
            <a:custGeom>
              <a:avLst/>
              <a:gdLst/>
              <a:ahLst/>
              <a:cxnLst/>
              <a:rect l="l" t="t" r="r" b="b"/>
              <a:pathLst>
                <a:path w="25529" h="9029" extrusionOk="0">
                  <a:moveTo>
                    <a:pt x="8531" y="0"/>
                  </a:moveTo>
                  <a:lnTo>
                    <a:pt x="16997" y="0"/>
                  </a:lnTo>
                  <a:cubicBezTo>
                    <a:pt x="21689" y="0"/>
                    <a:pt x="25528" y="3285"/>
                    <a:pt x="25528" y="7300"/>
                  </a:cubicBezTo>
                  <a:lnTo>
                    <a:pt x="25528" y="8317"/>
                  </a:lnTo>
                  <a:cubicBezTo>
                    <a:pt x="25528" y="8707"/>
                    <a:pt x="25153" y="9029"/>
                    <a:pt x="24696" y="9029"/>
                  </a:cubicBezTo>
                  <a:lnTo>
                    <a:pt x="832" y="9029"/>
                  </a:lnTo>
                  <a:cubicBezTo>
                    <a:pt x="375" y="9029"/>
                    <a:pt x="0" y="8709"/>
                    <a:pt x="0" y="8317"/>
                  </a:cubicBezTo>
                  <a:lnTo>
                    <a:pt x="0" y="7302"/>
                  </a:lnTo>
                  <a:cubicBezTo>
                    <a:pt x="0" y="3285"/>
                    <a:pt x="3839" y="0"/>
                    <a:pt x="8531" y="0"/>
                  </a:cubicBezTo>
                  <a:close/>
                </a:path>
              </a:pathLst>
            </a:custGeom>
            <a:solidFill>
              <a:srgbClr val="DBB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45" name="Google Shape;360;p32">
              <a:extLst>
                <a:ext uri="{FF2B5EF4-FFF2-40B4-BE49-F238E27FC236}">
                  <a16:creationId xmlns:a16="http://schemas.microsoft.com/office/drawing/2014/main" id="{BB9F29ED-E468-0031-F6CE-7A3A1AF9DFD2}"/>
                </a:ext>
              </a:extLst>
            </p:cNvPr>
            <p:cNvSpPr/>
            <p:nvPr/>
          </p:nvSpPr>
          <p:spPr>
            <a:xfrm>
              <a:off x="1954967" y="199966"/>
              <a:ext cx="14687" cy="16172"/>
            </a:xfrm>
            <a:custGeom>
              <a:avLst/>
              <a:gdLst/>
              <a:ahLst/>
              <a:cxnLst/>
              <a:rect l="l" t="t" r="r" b="b"/>
              <a:pathLst>
                <a:path w="722" h="795" extrusionOk="0">
                  <a:moveTo>
                    <a:pt x="361" y="795"/>
                  </a:moveTo>
                  <a:cubicBezTo>
                    <a:pt x="721" y="795"/>
                    <a:pt x="594" y="0"/>
                    <a:pt x="361" y="0"/>
                  </a:cubicBezTo>
                  <a:cubicBezTo>
                    <a:pt x="129" y="0"/>
                    <a:pt x="1" y="795"/>
                    <a:pt x="361" y="7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46" name="Google Shape;361;p32">
              <a:extLst>
                <a:ext uri="{FF2B5EF4-FFF2-40B4-BE49-F238E27FC236}">
                  <a16:creationId xmlns:a16="http://schemas.microsoft.com/office/drawing/2014/main" id="{0EBA9C3C-7485-15A7-07D4-BFF539F3DE8D}"/>
                </a:ext>
              </a:extLst>
            </p:cNvPr>
            <p:cNvSpPr/>
            <p:nvPr/>
          </p:nvSpPr>
          <p:spPr>
            <a:xfrm>
              <a:off x="2066785" y="198074"/>
              <a:ext cx="20200" cy="19590"/>
            </a:xfrm>
            <a:custGeom>
              <a:avLst/>
              <a:gdLst/>
              <a:ahLst/>
              <a:cxnLst/>
              <a:rect l="l" t="t" r="r" b="b"/>
              <a:pathLst>
                <a:path w="993" h="963" extrusionOk="0">
                  <a:moveTo>
                    <a:pt x="766" y="681"/>
                  </a:moveTo>
                  <a:cubicBezTo>
                    <a:pt x="992" y="401"/>
                    <a:pt x="294" y="1"/>
                    <a:pt x="147" y="182"/>
                  </a:cubicBezTo>
                  <a:cubicBezTo>
                    <a:pt x="1" y="364"/>
                    <a:pt x="540" y="962"/>
                    <a:pt x="766" y="6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47" name="Google Shape;362;p32">
              <a:extLst>
                <a:ext uri="{FF2B5EF4-FFF2-40B4-BE49-F238E27FC236}">
                  <a16:creationId xmlns:a16="http://schemas.microsoft.com/office/drawing/2014/main" id="{BFFBAD92-F2E9-112F-4AE9-768D7C1B11C2}"/>
                </a:ext>
              </a:extLst>
            </p:cNvPr>
            <p:cNvSpPr/>
            <p:nvPr/>
          </p:nvSpPr>
          <p:spPr>
            <a:xfrm>
              <a:off x="1765595" y="211093"/>
              <a:ext cx="20159" cy="19773"/>
            </a:xfrm>
            <a:custGeom>
              <a:avLst/>
              <a:gdLst/>
              <a:ahLst/>
              <a:cxnLst/>
              <a:rect l="l" t="t" r="r" b="b"/>
              <a:pathLst>
                <a:path w="991" h="972" extrusionOk="0">
                  <a:moveTo>
                    <a:pt x="237" y="699"/>
                  </a:moveTo>
                  <a:cubicBezTo>
                    <a:pt x="472" y="971"/>
                    <a:pt x="990" y="355"/>
                    <a:pt x="839" y="178"/>
                  </a:cubicBezTo>
                  <a:cubicBezTo>
                    <a:pt x="685" y="1"/>
                    <a:pt x="1" y="427"/>
                    <a:pt x="237" y="6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48" name="Google Shape;363;p32">
              <a:extLst>
                <a:ext uri="{FF2B5EF4-FFF2-40B4-BE49-F238E27FC236}">
                  <a16:creationId xmlns:a16="http://schemas.microsoft.com/office/drawing/2014/main" id="{96F69A51-5E43-A889-6BCC-5DB30F4DAE94}"/>
                </a:ext>
              </a:extLst>
            </p:cNvPr>
            <p:cNvSpPr/>
            <p:nvPr/>
          </p:nvSpPr>
          <p:spPr>
            <a:xfrm>
              <a:off x="1827038" y="118925"/>
              <a:ext cx="19732" cy="20159"/>
            </a:xfrm>
            <a:custGeom>
              <a:avLst/>
              <a:gdLst/>
              <a:ahLst/>
              <a:cxnLst/>
              <a:rect l="l" t="t" r="r" b="b"/>
              <a:pathLst>
                <a:path w="970" h="991" extrusionOk="0">
                  <a:moveTo>
                    <a:pt x="274" y="234"/>
                  </a:moveTo>
                  <a:cubicBezTo>
                    <a:pt x="0" y="468"/>
                    <a:pt x="615" y="990"/>
                    <a:pt x="792" y="839"/>
                  </a:cubicBezTo>
                  <a:cubicBezTo>
                    <a:pt x="969" y="687"/>
                    <a:pt x="548" y="0"/>
                    <a:pt x="274" y="2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49" name="Google Shape;364;p32">
              <a:extLst>
                <a:ext uri="{FF2B5EF4-FFF2-40B4-BE49-F238E27FC236}">
                  <a16:creationId xmlns:a16="http://schemas.microsoft.com/office/drawing/2014/main" id="{EFB59274-6916-84C7-AC73-E918A946513D}"/>
                </a:ext>
              </a:extLst>
            </p:cNvPr>
            <p:cNvSpPr/>
            <p:nvPr/>
          </p:nvSpPr>
          <p:spPr>
            <a:xfrm>
              <a:off x="1691714" y="158022"/>
              <a:ext cx="19692" cy="20159"/>
            </a:xfrm>
            <a:custGeom>
              <a:avLst/>
              <a:gdLst/>
              <a:ahLst/>
              <a:cxnLst/>
              <a:rect l="l" t="t" r="r" b="b"/>
              <a:pathLst>
                <a:path w="968" h="991" extrusionOk="0">
                  <a:moveTo>
                    <a:pt x="274" y="235"/>
                  </a:moveTo>
                  <a:cubicBezTo>
                    <a:pt x="0" y="469"/>
                    <a:pt x="614" y="990"/>
                    <a:pt x="791" y="840"/>
                  </a:cubicBezTo>
                  <a:cubicBezTo>
                    <a:pt x="968" y="688"/>
                    <a:pt x="547" y="0"/>
                    <a:pt x="274" y="2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50" name="Google Shape;365;p32">
              <a:extLst>
                <a:ext uri="{FF2B5EF4-FFF2-40B4-BE49-F238E27FC236}">
                  <a16:creationId xmlns:a16="http://schemas.microsoft.com/office/drawing/2014/main" id="{642DC7EF-C5F5-1D78-9321-39D9D8DBEEB1}"/>
                </a:ext>
              </a:extLst>
            </p:cNvPr>
            <p:cNvSpPr/>
            <p:nvPr/>
          </p:nvSpPr>
          <p:spPr>
            <a:xfrm>
              <a:off x="2055780" y="127225"/>
              <a:ext cx="19692" cy="20159"/>
            </a:xfrm>
            <a:custGeom>
              <a:avLst/>
              <a:gdLst/>
              <a:ahLst/>
              <a:cxnLst/>
              <a:rect l="l" t="t" r="r" b="b"/>
              <a:pathLst>
                <a:path w="968" h="991" extrusionOk="0">
                  <a:moveTo>
                    <a:pt x="274" y="234"/>
                  </a:moveTo>
                  <a:cubicBezTo>
                    <a:pt x="0" y="468"/>
                    <a:pt x="613" y="990"/>
                    <a:pt x="791" y="838"/>
                  </a:cubicBezTo>
                  <a:cubicBezTo>
                    <a:pt x="968" y="687"/>
                    <a:pt x="546" y="0"/>
                    <a:pt x="274" y="2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51" name="Google Shape;366;p32">
              <a:extLst>
                <a:ext uri="{FF2B5EF4-FFF2-40B4-BE49-F238E27FC236}">
                  <a16:creationId xmlns:a16="http://schemas.microsoft.com/office/drawing/2014/main" id="{B885FE55-C165-A5FD-4C1E-3F25EC324743}"/>
                </a:ext>
              </a:extLst>
            </p:cNvPr>
            <p:cNvSpPr/>
            <p:nvPr/>
          </p:nvSpPr>
          <p:spPr>
            <a:xfrm>
              <a:off x="1893413" y="35952"/>
              <a:ext cx="19692" cy="20159"/>
            </a:xfrm>
            <a:custGeom>
              <a:avLst/>
              <a:gdLst/>
              <a:ahLst/>
              <a:cxnLst/>
              <a:rect l="l" t="t" r="r" b="b"/>
              <a:pathLst>
                <a:path w="968" h="991" extrusionOk="0">
                  <a:moveTo>
                    <a:pt x="274" y="234"/>
                  </a:moveTo>
                  <a:cubicBezTo>
                    <a:pt x="0" y="470"/>
                    <a:pt x="613" y="991"/>
                    <a:pt x="791" y="839"/>
                  </a:cubicBezTo>
                  <a:cubicBezTo>
                    <a:pt x="968" y="687"/>
                    <a:pt x="548" y="1"/>
                    <a:pt x="274" y="2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52" name="Google Shape;367;p32">
              <a:extLst>
                <a:ext uri="{FF2B5EF4-FFF2-40B4-BE49-F238E27FC236}">
                  <a16:creationId xmlns:a16="http://schemas.microsoft.com/office/drawing/2014/main" id="{20229921-1569-395D-1D6C-813A721921B0}"/>
                </a:ext>
              </a:extLst>
            </p:cNvPr>
            <p:cNvSpPr/>
            <p:nvPr/>
          </p:nvSpPr>
          <p:spPr>
            <a:xfrm>
              <a:off x="1693128" y="65569"/>
              <a:ext cx="19712" cy="20159"/>
            </a:xfrm>
            <a:custGeom>
              <a:avLst/>
              <a:gdLst/>
              <a:ahLst/>
              <a:cxnLst/>
              <a:rect l="l" t="t" r="r" b="b"/>
              <a:pathLst>
                <a:path w="969" h="991" extrusionOk="0">
                  <a:moveTo>
                    <a:pt x="274" y="236"/>
                  </a:moveTo>
                  <a:cubicBezTo>
                    <a:pt x="0" y="469"/>
                    <a:pt x="614" y="990"/>
                    <a:pt x="791" y="840"/>
                  </a:cubicBezTo>
                  <a:cubicBezTo>
                    <a:pt x="968" y="688"/>
                    <a:pt x="548" y="1"/>
                    <a:pt x="274" y="2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53" name="Google Shape;368;p32">
              <a:extLst>
                <a:ext uri="{FF2B5EF4-FFF2-40B4-BE49-F238E27FC236}">
                  <a16:creationId xmlns:a16="http://schemas.microsoft.com/office/drawing/2014/main" id="{6329E452-9FB2-89FA-FBA0-1FDD5081EE88}"/>
                </a:ext>
              </a:extLst>
            </p:cNvPr>
            <p:cNvSpPr/>
            <p:nvPr/>
          </p:nvSpPr>
          <p:spPr>
            <a:xfrm>
              <a:off x="2059686" y="53486"/>
              <a:ext cx="20180" cy="19590"/>
            </a:xfrm>
            <a:custGeom>
              <a:avLst/>
              <a:gdLst/>
              <a:ahLst/>
              <a:cxnLst/>
              <a:rect l="l" t="t" r="r" b="b"/>
              <a:pathLst>
                <a:path w="992" h="963" extrusionOk="0">
                  <a:moveTo>
                    <a:pt x="767" y="682"/>
                  </a:moveTo>
                  <a:cubicBezTo>
                    <a:pt x="992" y="401"/>
                    <a:pt x="293" y="1"/>
                    <a:pt x="148" y="182"/>
                  </a:cubicBezTo>
                  <a:cubicBezTo>
                    <a:pt x="0" y="364"/>
                    <a:pt x="541" y="962"/>
                    <a:pt x="767" y="6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54" name="Google Shape;369;p32">
              <a:extLst>
                <a:ext uri="{FF2B5EF4-FFF2-40B4-BE49-F238E27FC236}">
                  <a16:creationId xmlns:a16="http://schemas.microsoft.com/office/drawing/2014/main" id="{F7963B84-F33A-FC7E-3042-FBB25FEE1072}"/>
                </a:ext>
              </a:extLst>
            </p:cNvPr>
            <p:cNvSpPr/>
            <p:nvPr/>
          </p:nvSpPr>
          <p:spPr>
            <a:xfrm>
              <a:off x="1764589" y="73645"/>
              <a:ext cx="20220" cy="19569"/>
            </a:xfrm>
            <a:custGeom>
              <a:avLst/>
              <a:gdLst/>
              <a:ahLst/>
              <a:cxnLst/>
              <a:rect l="l" t="t" r="r" b="b"/>
              <a:pathLst>
                <a:path w="994" h="962" extrusionOk="0">
                  <a:moveTo>
                    <a:pt x="767" y="681"/>
                  </a:moveTo>
                  <a:cubicBezTo>
                    <a:pt x="994" y="401"/>
                    <a:pt x="294" y="1"/>
                    <a:pt x="148" y="183"/>
                  </a:cubicBezTo>
                  <a:cubicBezTo>
                    <a:pt x="1" y="364"/>
                    <a:pt x="541" y="961"/>
                    <a:pt x="767" y="6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55" name="Google Shape;370;p32">
              <a:extLst>
                <a:ext uri="{FF2B5EF4-FFF2-40B4-BE49-F238E27FC236}">
                  <a16:creationId xmlns:a16="http://schemas.microsoft.com/office/drawing/2014/main" id="{1531CF1E-466F-A2E8-0469-26E4B79417C1}"/>
                </a:ext>
              </a:extLst>
            </p:cNvPr>
            <p:cNvSpPr/>
            <p:nvPr/>
          </p:nvSpPr>
          <p:spPr>
            <a:xfrm>
              <a:off x="1636364" y="136460"/>
              <a:ext cx="20220" cy="19590"/>
            </a:xfrm>
            <a:custGeom>
              <a:avLst/>
              <a:gdLst/>
              <a:ahLst/>
              <a:cxnLst/>
              <a:rect l="l" t="t" r="r" b="b"/>
              <a:pathLst>
                <a:path w="994" h="963" extrusionOk="0">
                  <a:moveTo>
                    <a:pt x="767" y="681"/>
                  </a:moveTo>
                  <a:cubicBezTo>
                    <a:pt x="993" y="401"/>
                    <a:pt x="293" y="0"/>
                    <a:pt x="147" y="182"/>
                  </a:cubicBezTo>
                  <a:cubicBezTo>
                    <a:pt x="0" y="364"/>
                    <a:pt x="540" y="962"/>
                    <a:pt x="767" y="6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56" name="Google Shape;371;p32">
              <a:extLst>
                <a:ext uri="{FF2B5EF4-FFF2-40B4-BE49-F238E27FC236}">
                  <a16:creationId xmlns:a16="http://schemas.microsoft.com/office/drawing/2014/main" id="{802751D3-3974-FA75-8E71-BE50405B237E}"/>
                </a:ext>
              </a:extLst>
            </p:cNvPr>
            <p:cNvSpPr/>
            <p:nvPr/>
          </p:nvSpPr>
          <p:spPr>
            <a:xfrm>
              <a:off x="1949454" y="113921"/>
              <a:ext cx="20220" cy="19590"/>
            </a:xfrm>
            <a:custGeom>
              <a:avLst/>
              <a:gdLst/>
              <a:ahLst/>
              <a:cxnLst/>
              <a:rect l="l" t="t" r="r" b="b"/>
              <a:pathLst>
                <a:path w="994" h="963" extrusionOk="0">
                  <a:moveTo>
                    <a:pt x="767" y="683"/>
                  </a:moveTo>
                  <a:cubicBezTo>
                    <a:pt x="994" y="401"/>
                    <a:pt x="294" y="1"/>
                    <a:pt x="148" y="182"/>
                  </a:cubicBezTo>
                  <a:cubicBezTo>
                    <a:pt x="1" y="364"/>
                    <a:pt x="541" y="962"/>
                    <a:pt x="767" y="6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57" name="Google Shape;372;p32">
              <a:extLst>
                <a:ext uri="{FF2B5EF4-FFF2-40B4-BE49-F238E27FC236}">
                  <a16:creationId xmlns:a16="http://schemas.microsoft.com/office/drawing/2014/main" id="{9421B739-92EA-DB7E-E535-11C97CE5070F}"/>
                </a:ext>
              </a:extLst>
            </p:cNvPr>
            <p:cNvSpPr/>
            <p:nvPr/>
          </p:nvSpPr>
          <p:spPr>
            <a:xfrm>
              <a:off x="2124881" y="147119"/>
              <a:ext cx="20180" cy="19590"/>
            </a:xfrm>
            <a:custGeom>
              <a:avLst/>
              <a:gdLst/>
              <a:ahLst/>
              <a:cxnLst/>
              <a:rect l="l" t="t" r="r" b="b"/>
              <a:pathLst>
                <a:path w="992" h="963" extrusionOk="0">
                  <a:moveTo>
                    <a:pt x="765" y="681"/>
                  </a:moveTo>
                  <a:cubicBezTo>
                    <a:pt x="992" y="401"/>
                    <a:pt x="293" y="0"/>
                    <a:pt x="146" y="182"/>
                  </a:cubicBezTo>
                  <a:cubicBezTo>
                    <a:pt x="0" y="364"/>
                    <a:pt x="539" y="962"/>
                    <a:pt x="765" y="6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58" name="Google Shape;373;p32">
              <a:extLst>
                <a:ext uri="{FF2B5EF4-FFF2-40B4-BE49-F238E27FC236}">
                  <a16:creationId xmlns:a16="http://schemas.microsoft.com/office/drawing/2014/main" id="{E7B47C70-1DC2-335F-9280-EE4E24A5E784}"/>
                </a:ext>
              </a:extLst>
            </p:cNvPr>
            <p:cNvSpPr/>
            <p:nvPr/>
          </p:nvSpPr>
          <p:spPr>
            <a:xfrm>
              <a:off x="1877180" y="181476"/>
              <a:ext cx="20220" cy="19590"/>
            </a:xfrm>
            <a:custGeom>
              <a:avLst/>
              <a:gdLst/>
              <a:ahLst/>
              <a:cxnLst/>
              <a:rect l="l" t="t" r="r" b="b"/>
              <a:pathLst>
                <a:path w="994" h="963" extrusionOk="0">
                  <a:moveTo>
                    <a:pt x="767" y="683"/>
                  </a:moveTo>
                  <a:cubicBezTo>
                    <a:pt x="993" y="401"/>
                    <a:pt x="294" y="1"/>
                    <a:pt x="148" y="183"/>
                  </a:cubicBezTo>
                  <a:cubicBezTo>
                    <a:pt x="0" y="364"/>
                    <a:pt x="541" y="963"/>
                    <a:pt x="767" y="6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59" name="Google Shape;374;p32">
              <a:extLst>
                <a:ext uri="{FF2B5EF4-FFF2-40B4-BE49-F238E27FC236}">
                  <a16:creationId xmlns:a16="http://schemas.microsoft.com/office/drawing/2014/main" id="{776CB913-F9BF-8A1E-26D9-9B9E0F9AA919}"/>
                </a:ext>
              </a:extLst>
            </p:cNvPr>
            <p:cNvSpPr/>
            <p:nvPr/>
          </p:nvSpPr>
          <p:spPr>
            <a:xfrm>
              <a:off x="1847135" y="64837"/>
              <a:ext cx="14687" cy="16233"/>
            </a:xfrm>
            <a:custGeom>
              <a:avLst/>
              <a:gdLst/>
              <a:ahLst/>
              <a:cxnLst/>
              <a:rect l="l" t="t" r="r" b="b"/>
              <a:pathLst>
                <a:path w="722" h="798" extrusionOk="0">
                  <a:moveTo>
                    <a:pt x="361" y="797"/>
                  </a:moveTo>
                  <a:cubicBezTo>
                    <a:pt x="721" y="797"/>
                    <a:pt x="595" y="1"/>
                    <a:pt x="361" y="1"/>
                  </a:cubicBezTo>
                  <a:cubicBezTo>
                    <a:pt x="127" y="1"/>
                    <a:pt x="1" y="797"/>
                    <a:pt x="361" y="7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60" name="Google Shape;375;p32">
              <a:extLst>
                <a:ext uri="{FF2B5EF4-FFF2-40B4-BE49-F238E27FC236}">
                  <a16:creationId xmlns:a16="http://schemas.microsoft.com/office/drawing/2014/main" id="{3469478E-A7FB-9D8D-28AF-716B01298487}"/>
                </a:ext>
              </a:extLst>
            </p:cNvPr>
            <p:cNvSpPr/>
            <p:nvPr/>
          </p:nvSpPr>
          <p:spPr>
            <a:xfrm>
              <a:off x="1968026" y="41139"/>
              <a:ext cx="14667" cy="16213"/>
            </a:xfrm>
            <a:custGeom>
              <a:avLst/>
              <a:gdLst/>
              <a:ahLst/>
              <a:cxnLst/>
              <a:rect l="l" t="t" r="r" b="b"/>
              <a:pathLst>
                <a:path w="721" h="797" extrusionOk="0">
                  <a:moveTo>
                    <a:pt x="360" y="797"/>
                  </a:moveTo>
                  <a:cubicBezTo>
                    <a:pt x="721" y="797"/>
                    <a:pt x="594" y="0"/>
                    <a:pt x="360" y="0"/>
                  </a:cubicBezTo>
                  <a:cubicBezTo>
                    <a:pt x="127" y="0"/>
                    <a:pt x="0" y="797"/>
                    <a:pt x="360" y="7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61" name="Google Shape;376;p32">
              <a:extLst>
                <a:ext uri="{FF2B5EF4-FFF2-40B4-BE49-F238E27FC236}">
                  <a16:creationId xmlns:a16="http://schemas.microsoft.com/office/drawing/2014/main" id="{AD62845C-A5B8-B565-C527-C387E01074E5}"/>
                </a:ext>
              </a:extLst>
            </p:cNvPr>
            <p:cNvSpPr/>
            <p:nvPr/>
          </p:nvSpPr>
          <p:spPr>
            <a:xfrm>
              <a:off x="1745203" y="51798"/>
              <a:ext cx="14687" cy="16213"/>
            </a:xfrm>
            <a:custGeom>
              <a:avLst/>
              <a:gdLst/>
              <a:ahLst/>
              <a:cxnLst/>
              <a:rect l="l" t="t" r="r" b="b"/>
              <a:pathLst>
                <a:path w="722" h="797" extrusionOk="0">
                  <a:moveTo>
                    <a:pt x="361" y="797"/>
                  </a:moveTo>
                  <a:cubicBezTo>
                    <a:pt x="721" y="797"/>
                    <a:pt x="595" y="0"/>
                    <a:pt x="361" y="0"/>
                  </a:cubicBezTo>
                  <a:cubicBezTo>
                    <a:pt x="127" y="0"/>
                    <a:pt x="1" y="797"/>
                    <a:pt x="361" y="7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62" name="Google Shape;377;p32">
              <a:extLst>
                <a:ext uri="{FF2B5EF4-FFF2-40B4-BE49-F238E27FC236}">
                  <a16:creationId xmlns:a16="http://schemas.microsoft.com/office/drawing/2014/main" id="{548A3705-FC30-D201-FBF3-68196639EAED}"/>
                </a:ext>
              </a:extLst>
            </p:cNvPr>
            <p:cNvSpPr/>
            <p:nvPr/>
          </p:nvSpPr>
          <p:spPr>
            <a:xfrm>
              <a:off x="1703726" y="120553"/>
              <a:ext cx="14667" cy="16193"/>
            </a:xfrm>
            <a:custGeom>
              <a:avLst/>
              <a:gdLst/>
              <a:ahLst/>
              <a:cxnLst/>
              <a:rect l="l" t="t" r="r" b="b"/>
              <a:pathLst>
                <a:path w="721" h="796" extrusionOk="0">
                  <a:moveTo>
                    <a:pt x="361" y="796"/>
                  </a:moveTo>
                  <a:cubicBezTo>
                    <a:pt x="721" y="796"/>
                    <a:pt x="594" y="1"/>
                    <a:pt x="361" y="1"/>
                  </a:cubicBezTo>
                  <a:cubicBezTo>
                    <a:pt x="127" y="1"/>
                    <a:pt x="0" y="796"/>
                    <a:pt x="361" y="7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63" name="Google Shape;378;p32">
              <a:extLst>
                <a:ext uri="{FF2B5EF4-FFF2-40B4-BE49-F238E27FC236}">
                  <a16:creationId xmlns:a16="http://schemas.microsoft.com/office/drawing/2014/main" id="{43FF5EB5-5738-8849-83CB-1CB025C7960A}"/>
                </a:ext>
              </a:extLst>
            </p:cNvPr>
            <p:cNvSpPr/>
            <p:nvPr/>
          </p:nvSpPr>
          <p:spPr>
            <a:xfrm>
              <a:off x="1896912" y="107514"/>
              <a:ext cx="14687" cy="16193"/>
            </a:xfrm>
            <a:custGeom>
              <a:avLst/>
              <a:gdLst/>
              <a:ahLst/>
              <a:cxnLst/>
              <a:rect l="l" t="t" r="r" b="b"/>
              <a:pathLst>
                <a:path w="722" h="796" extrusionOk="0">
                  <a:moveTo>
                    <a:pt x="361" y="795"/>
                  </a:moveTo>
                  <a:cubicBezTo>
                    <a:pt x="721" y="795"/>
                    <a:pt x="593" y="0"/>
                    <a:pt x="361" y="0"/>
                  </a:cubicBezTo>
                  <a:cubicBezTo>
                    <a:pt x="127" y="0"/>
                    <a:pt x="1" y="795"/>
                    <a:pt x="361" y="7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64" name="Google Shape;379;p32">
              <a:extLst>
                <a:ext uri="{FF2B5EF4-FFF2-40B4-BE49-F238E27FC236}">
                  <a16:creationId xmlns:a16="http://schemas.microsoft.com/office/drawing/2014/main" id="{2FB66A6A-0301-2A8E-266C-2C8761421F9B}"/>
                </a:ext>
              </a:extLst>
            </p:cNvPr>
            <p:cNvSpPr/>
            <p:nvPr/>
          </p:nvSpPr>
          <p:spPr>
            <a:xfrm>
              <a:off x="2026102" y="89735"/>
              <a:ext cx="14667" cy="16193"/>
            </a:xfrm>
            <a:custGeom>
              <a:avLst/>
              <a:gdLst/>
              <a:ahLst/>
              <a:cxnLst/>
              <a:rect l="l" t="t" r="r" b="b"/>
              <a:pathLst>
                <a:path w="721" h="796" extrusionOk="0">
                  <a:moveTo>
                    <a:pt x="359" y="795"/>
                  </a:moveTo>
                  <a:cubicBezTo>
                    <a:pt x="721" y="795"/>
                    <a:pt x="593" y="0"/>
                    <a:pt x="359" y="0"/>
                  </a:cubicBezTo>
                  <a:cubicBezTo>
                    <a:pt x="127" y="0"/>
                    <a:pt x="0" y="795"/>
                    <a:pt x="359" y="7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65" name="Google Shape;380;p32">
              <a:extLst>
                <a:ext uri="{FF2B5EF4-FFF2-40B4-BE49-F238E27FC236}">
                  <a16:creationId xmlns:a16="http://schemas.microsoft.com/office/drawing/2014/main" id="{C7278722-7FDB-1202-736B-580C1821AFF5}"/>
                </a:ext>
              </a:extLst>
            </p:cNvPr>
            <p:cNvSpPr/>
            <p:nvPr/>
          </p:nvSpPr>
          <p:spPr>
            <a:xfrm>
              <a:off x="1764162" y="118173"/>
              <a:ext cx="14687" cy="16193"/>
            </a:xfrm>
            <a:custGeom>
              <a:avLst/>
              <a:gdLst/>
              <a:ahLst/>
              <a:cxnLst/>
              <a:rect l="l" t="t" r="r" b="b"/>
              <a:pathLst>
                <a:path w="722" h="796" extrusionOk="0">
                  <a:moveTo>
                    <a:pt x="361" y="795"/>
                  </a:moveTo>
                  <a:cubicBezTo>
                    <a:pt x="721" y="795"/>
                    <a:pt x="595" y="0"/>
                    <a:pt x="361" y="0"/>
                  </a:cubicBezTo>
                  <a:cubicBezTo>
                    <a:pt x="129" y="0"/>
                    <a:pt x="1" y="795"/>
                    <a:pt x="361" y="7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66" name="Google Shape;381;p32">
              <a:extLst>
                <a:ext uri="{FF2B5EF4-FFF2-40B4-BE49-F238E27FC236}">
                  <a16:creationId xmlns:a16="http://schemas.microsoft.com/office/drawing/2014/main" id="{B3B28D3E-7277-0FF8-D320-6BE82BBB1417}"/>
                </a:ext>
              </a:extLst>
            </p:cNvPr>
            <p:cNvSpPr/>
            <p:nvPr/>
          </p:nvSpPr>
          <p:spPr>
            <a:xfrm>
              <a:off x="1808527" y="36888"/>
              <a:ext cx="20159" cy="19773"/>
            </a:xfrm>
            <a:custGeom>
              <a:avLst/>
              <a:gdLst/>
              <a:ahLst/>
              <a:cxnLst/>
              <a:rect l="l" t="t" r="r" b="b"/>
              <a:pathLst>
                <a:path w="991" h="972" extrusionOk="0">
                  <a:moveTo>
                    <a:pt x="236" y="699"/>
                  </a:moveTo>
                  <a:cubicBezTo>
                    <a:pt x="471" y="971"/>
                    <a:pt x="991" y="355"/>
                    <a:pt x="837" y="178"/>
                  </a:cubicBezTo>
                  <a:cubicBezTo>
                    <a:pt x="684" y="1"/>
                    <a:pt x="1" y="427"/>
                    <a:pt x="236" y="6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67" name="Google Shape;382;p32">
              <a:extLst>
                <a:ext uri="{FF2B5EF4-FFF2-40B4-BE49-F238E27FC236}">
                  <a16:creationId xmlns:a16="http://schemas.microsoft.com/office/drawing/2014/main" id="{382BAAB1-8A53-6F0F-0A42-633A749960E2}"/>
                </a:ext>
              </a:extLst>
            </p:cNvPr>
            <p:cNvSpPr/>
            <p:nvPr/>
          </p:nvSpPr>
          <p:spPr>
            <a:xfrm>
              <a:off x="1927017" y="72445"/>
              <a:ext cx="20159" cy="19773"/>
            </a:xfrm>
            <a:custGeom>
              <a:avLst/>
              <a:gdLst/>
              <a:ahLst/>
              <a:cxnLst/>
              <a:rect l="l" t="t" r="r" b="b"/>
              <a:pathLst>
                <a:path w="991" h="972" extrusionOk="0">
                  <a:moveTo>
                    <a:pt x="237" y="699"/>
                  </a:moveTo>
                  <a:cubicBezTo>
                    <a:pt x="472" y="971"/>
                    <a:pt x="990" y="355"/>
                    <a:pt x="839" y="178"/>
                  </a:cubicBezTo>
                  <a:cubicBezTo>
                    <a:pt x="685" y="0"/>
                    <a:pt x="1" y="426"/>
                    <a:pt x="237" y="6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68" name="Google Shape;383;p32">
              <a:extLst>
                <a:ext uri="{FF2B5EF4-FFF2-40B4-BE49-F238E27FC236}">
                  <a16:creationId xmlns:a16="http://schemas.microsoft.com/office/drawing/2014/main" id="{F98483AE-8BD9-5E45-29CC-5ADEB1A779D7}"/>
                </a:ext>
              </a:extLst>
            </p:cNvPr>
            <p:cNvSpPr/>
            <p:nvPr/>
          </p:nvSpPr>
          <p:spPr>
            <a:xfrm>
              <a:off x="1996972" y="139999"/>
              <a:ext cx="20119" cy="19773"/>
            </a:xfrm>
            <a:custGeom>
              <a:avLst/>
              <a:gdLst/>
              <a:ahLst/>
              <a:cxnLst/>
              <a:rect l="l" t="t" r="r" b="b"/>
              <a:pathLst>
                <a:path w="989" h="972" extrusionOk="0">
                  <a:moveTo>
                    <a:pt x="234" y="699"/>
                  </a:moveTo>
                  <a:cubicBezTo>
                    <a:pt x="471" y="971"/>
                    <a:pt x="989" y="355"/>
                    <a:pt x="837" y="178"/>
                  </a:cubicBezTo>
                  <a:cubicBezTo>
                    <a:pt x="684" y="1"/>
                    <a:pt x="0" y="426"/>
                    <a:pt x="234" y="6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69" name="Google Shape;384;p32">
              <a:extLst>
                <a:ext uri="{FF2B5EF4-FFF2-40B4-BE49-F238E27FC236}">
                  <a16:creationId xmlns:a16="http://schemas.microsoft.com/office/drawing/2014/main" id="{BE410E92-0B4A-B95D-2685-87EFE675A8E9}"/>
                </a:ext>
              </a:extLst>
            </p:cNvPr>
            <p:cNvSpPr/>
            <p:nvPr/>
          </p:nvSpPr>
          <p:spPr>
            <a:xfrm>
              <a:off x="1748092" y="154238"/>
              <a:ext cx="20119" cy="19753"/>
            </a:xfrm>
            <a:custGeom>
              <a:avLst/>
              <a:gdLst/>
              <a:ahLst/>
              <a:cxnLst/>
              <a:rect l="l" t="t" r="r" b="b"/>
              <a:pathLst>
                <a:path w="989" h="971" extrusionOk="0">
                  <a:moveTo>
                    <a:pt x="236" y="698"/>
                  </a:moveTo>
                  <a:cubicBezTo>
                    <a:pt x="471" y="971"/>
                    <a:pt x="989" y="354"/>
                    <a:pt x="837" y="177"/>
                  </a:cubicBezTo>
                  <a:cubicBezTo>
                    <a:pt x="685" y="0"/>
                    <a:pt x="0" y="426"/>
                    <a:pt x="236" y="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70" name="Google Shape;385;p32">
              <a:extLst>
                <a:ext uri="{FF2B5EF4-FFF2-40B4-BE49-F238E27FC236}">
                  <a16:creationId xmlns:a16="http://schemas.microsoft.com/office/drawing/2014/main" id="{F79CA887-DAA0-9929-53F8-74C033A34980}"/>
                </a:ext>
              </a:extLst>
            </p:cNvPr>
            <p:cNvSpPr/>
            <p:nvPr/>
          </p:nvSpPr>
          <p:spPr>
            <a:xfrm>
              <a:off x="1645925" y="200434"/>
              <a:ext cx="20159" cy="19773"/>
            </a:xfrm>
            <a:custGeom>
              <a:avLst/>
              <a:gdLst/>
              <a:ahLst/>
              <a:cxnLst/>
              <a:rect l="l" t="t" r="r" b="b"/>
              <a:pathLst>
                <a:path w="991" h="972" extrusionOk="0">
                  <a:moveTo>
                    <a:pt x="236" y="699"/>
                  </a:moveTo>
                  <a:cubicBezTo>
                    <a:pt x="471" y="971"/>
                    <a:pt x="990" y="355"/>
                    <a:pt x="837" y="178"/>
                  </a:cubicBezTo>
                  <a:cubicBezTo>
                    <a:pt x="685" y="1"/>
                    <a:pt x="1" y="427"/>
                    <a:pt x="236" y="6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71" name="Google Shape;386;p32">
              <a:extLst>
                <a:ext uri="{FF2B5EF4-FFF2-40B4-BE49-F238E27FC236}">
                  <a16:creationId xmlns:a16="http://schemas.microsoft.com/office/drawing/2014/main" id="{CA28926B-37E4-8EC4-C786-113206F97A20}"/>
                </a:ext>
              </a:extLst>
            </p:cNvPr>
            <p:cNvSpPr/>
            <p:nvPr/>
          </p:nvSpPr>
          <p:spPr>
            <a:xfrm>
              <a:off x="2102404" y="92583"/>
              <a:ext cx="20159" cy="19793"/>
            </a:xfrm>
            <a:custGeom>
              <a:avLst/>
              <a:gdLst/>
              <a:ahLst/>
              <a:cxnLst/>
              <a:rect l="l" t="t" r="r" b="b"/>
              <a:pathLst>
                <a:path w="991" h="973" extrusionOk="0">
                  <a:moveTo>
                    <a:pt x="237" y="700"/>
                  </a:moveTo>
                  <a:cubicBezTo>
                    <a:pt x="472" y="972"/>
                    <a:pt x="991" y="356"/>
                    <a:pt x="839" y="179"/>
                  </a:cubicBezTo>
                  <a:cubicBezTo>
                    <a:pt x="685" y="0"/>
                    <a:pt x="1" y="428"/>
                    <a:pt x="237" y="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72" name="Google Shape;387;p32">
              <a:extLst>
                <a:ext uri="{FF2B5EF4-FFF2-40B4-BE49-F238E27FC236}">
                  <a16:creationId xmlns:a16="http://schemas.microsoft.com/office/drawing/2014/main" id="{3AED61F9-1542-514B-9CB4-7DE8D5497702}"/>
                </a:ext>
              </a:extLst>
            </p:cNvPr>
            <p:cNvSpPr/>
            <p:nvPr/>
          </p:nvSpPr>
          <p:spPr>
            <a:xfrm>
              <a:off x="1976793" y="81944"/>
              <a:ext cx="20159" cy="19732"/>
            </a:xfrm>
            <a:custGeom>
              <a:avLst/>
              <a:gdLst/>
              <a:ahLst/>
              <a:cxnLst/>
              <a:rect l="l" t="t" r="r" b="b"/>
              <a:pathLst>
                <a:path w="991" h="970" extrusionOk="0">
                  <a:moveTo>
                    <a:pt x="236" y="698"/>
                  </a:moveTo>
                  <a:cubicBezTo>
                    <a:pt x="473" y="970"/>
                    <a:pt x="991" y="354"/>
                    <a:pt x="837" y="177"/>
                  </a:cubicBezTo>
                  <a:cubicBezTo>
                    <a:pt x="686" y="1"/>
                    <a:pt x="1" y="425"/>
                    <a:pt x="236" y="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73" name="Google Shape;388;p32">
              <a:extLst>
                <a:ext uri="{FF2B5EF4-FFF2-40B4-BE49-F238E27FC236}">
                  <a16:creationId xmlns:a16="http://schemas.microsoft.com/office/drawing/2014/main" id="{CFF13B20-B78A-E81D-D1E9-8346566310A6}"/>
                </a:ext>
              </a:extLst>
            </p:cNvPr>
            <p:cNvSpPr/>
            <p:nvPr/>
          </p:nvSpPr>
          <p:spPr>
            <a:xfrm>
              <a:off x="1809707" y="87864"/>
              <a:ext cx="20159" cy="19753"/>
            </a:xfrm>
            <a:custGeom>
              <a:avLst/>
              <a:gdLst/>
              <a:ahLst/>
              <a:cxnLst/>
              <a:rect l="l" t="t" r="r" b="b"/>
              <a:pathLst>
                <a:path w="991" h="971" extrusionOk="0">
                  <a:moveTo>
                    <a:pt x="237" y="698"/>
                  </a:moveTo>
                  <a:cubicBezTo>
                    <a:pt x="473" y="971"/>
                    <a:pt x="991" y="354"/>
                    <a:pt x="839" y="177"/>
                  </a:cubicBezTo>
                  <a:cubicBezTo>
                    <a:pt x="685" y="0"/>
                    <a:pt x="1" y="426"/>
                    <a:pt x="237" y="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74" name="Google Shape;389;p32">
              <a:extLst>
                <a:ext uri="{FF2B5EF4-FFF2-40B4-BE49-F238E27FC236}">
                  <a16:creationId xmlns:a16="http://schemas.microsoft.com/office/drawing/2014/main" id="{FA619257-F97A-D84F-C593-D29A7AAC34DF}"/>
                </a:ext>
              </a:extLst>
            </p:cNvPr>
            <p:cNvSpPr/>
            <p:nvPr/>
          </p:nvSpPr>
          <p:spPr>
            <a:xfrm>
              <a:off x="1673417" y="109202"/>
              <a:ext cx="20159" cy="19773"/>
            </a:xfrm>
            <a:custGeom>
              <a:avLst/>
              <a:gdLst/>
              <a:ahLst/>
              <a:cxnLst/>
              <a:rect l="l" t="t" r="r" b="b"/>
              <a:pathLst>
                <a:path w="991" h="972" extrusionOk="0">
                  <a:moveTo>
                    <a:pt x="236" y="699"/>
                  </a:moveTo>
                  <a:cubicBezTo>
                    <a:pt x="472" y="971"/>
                    <a:pt x="990" y="355"/>
                    <a:pt x="837" y="178"/>
                  </a:cubicBezTo>
                  <a:cubicBezTo>
                    <a:pt x="685" y="1"/>
                    <a:pt x="0" y="426"/>
                    <a:pt x="236" y="6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75" name="Google Shape;390;p32">
              <a:extLst>
                <a:ext uri="{FF2B5EF4-FFF2-40B4-BE49-F238E27FC236}">
                  <a16:creationId xmlns:a16="http://schemas.microsoft.com/office/drawing/2014/main" id="{8BF2AB2D-FDEB-C9B5-D3A6-B2FB9200C8C3}"/>
                </a:ext>
              </a:extLst>
            </p:cNvPr>
            <p:cNvSpPr/>
            <p:nvPr/>
          </p:nvSpPr>
          <p:spPr>
            <a:xfrm>
              <a:off x="1611883" y="308875"/>
              <a:ext cx="569122" cy="17128"/>
            </a:xfrm>
            <a:custGeom>
              <a:avLst/>
              <a:gdLst/>
              <a:ahLst/>
              <a:cxnLst/>
              <a:rect l="l" t="t" r="r" b="b"/>
              <a:pathLst>
                <a:path w="27977" h="842" extrusionOk="0">
                  <a:moveTo>
                    <a:pt x="1" y="1"/>
                  </a:moveTo>
                  <a:lnTo>
                    <a:pt x="1" y="842"/>
                  </a:lnTo>
                  <a:lnTo>
                    <a:pt x="27976" y="842"/>
                  </a:lnTo>
                  <a:lnTo>
                    <a:pt x="279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76" name="Google Shape;391;p32">
              <a:extLst>
                <a:ext uri="{FF2B5EF4-FFF2-40B4-BE49-F238E27FC236}">
                  <a16:creationId xmlns:a16="http://schemas.microsoft.com/office/drawing/2014/main" id="{5D7BB179-859C-7FFB-DF76-83785C8E2B92}"/>
                </a:ext>
              </a:extLst>
            </p:cNvPr>
            <p:cNvSpPr/>
            <p:nvPr/>
          </p:nvSpPr>
          <p:spPr>
            <a:xfrm>
              <a:off x="1595457" y="276895"/>
              <a:ext cx="331542" cy="31999"/>
            </a:xfrm>
            <a:custGeom>
              <a:avLst/>
              <a:gdLst/>
              <a:ahLst/>
              <a:cxnLst/>
              <a:rect l="l" t="t" r="r" b="b"/>
              <a:pathLst>
                <a:path w="14481" h="1573" extrusionOk="0">
                  <a:moveTo>
                    <a:pt x="1" y="1"/>
                  </a:moveTo>
                  <a:lnTo>
                    <a:pt x="1" y="1573"/>
                  </a:lnTo>
                  <a:lnTo>
                    <a:pt x="14480" y="1573"/>
                  </a:lnTo>
                  <a:lnTo>
                    <a:pt x="14480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  <p:sp>
          <p:nvSpPr>
            <p:cNvPr id="477" name="Google Shape;392;p32">
              <a:extLst>
                <a:ext uri="{FF2B5EF4-FFF2-40B4-BE49-F238E27FC236}">
                  <a16:creationId xmlns:a16="http://schemas.microsoft.com/office/drawing/2014/main" id="{7F22064F-B4EC-86B9-2C5C-F7843A8A62B6}"/>
                </a:ext>
              </a:extLst>
            </p:cNvPr>
            <p:cNvSpPr/>
            <p:nvPr/>
          </p:nvSpPr>
          <p:spPr>
            <a:xfrm>
              <a:off x="1902831" y="276898"/>
              <a:ext cx="294600" cy="31999"/>
            </a:xfrm>
            <a:custGeom>
              <a:avLst/>
              <a:gdLst/>
              <a:ahLst/>
              <a:cxnLst/>
              <a:rect l="l" t="t" r="r" b="b"/>
              <a:pathLst>
                <a:path w="14482" h="1573" extrusionOk="0">
                  <a:moveTo>
                    <a:pt x="0" y="1"/>
                  </a:moveTo>
                  <a:lnTo>
                    <a:pt x="0" y="1573"/>
                  </a:lnTo>
                  <a:lnTo>
                    <a:pt x="14481" y="1573"/>
                  </a:lnTo>
                  <a:lnTo>
                    <a:pt x="14481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</p:grpSp>
      <p:pic>
        <p:nvPicPr>
          <p:cNvPr id="478" name="Picture 477">
            <a:extLst>
              <a:ext uri="{FF2B5EF4-FFF2-40B4-BE49-F238E27FC236}">
                <a16:creationId xmlns:a16="http://schemas.microsoft.com/office/drawing/2014/main" id="{DC64D6DD-F130-0DE0-0292-6B338957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99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26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78605">
            <a:off x="2444960" y="1126287"/>
            <a:ext cx="627380" cy="682625"/>
          </a:xfrm>
          <a:prstGeom prst="rect">
            <a:avLst/>
          </a:prstGeom>
          <a:noFill/>
        </p:spPr>
      </p:pic>
      <p:pic>
        <p:nvPicPr>
          <p:cNvPr id="479" name="Picture 478">
            <a:extLst>
              <a:ext uri="{FF2B5EF4-FFF2-40B4-BE49-F238E27FC236}">
                <a16:creationId xmlns:a16="http://schemas.microsoft.com/office/drawing/2014/main" id="{2F45BC62-68AC-C58C-C7B6-10EFBD17DA1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 rot="20873463">
            <a:off x="2410347" y="1040986"/>
            <a:ext cx="680085" cy="536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036DDBD5-4B87-2CE4-D3AD-439A984656DA}"/>
              </a:ext>
            </a:extLst>
          </p:cNvPr>
          <p:cNvCxnSpPr/>
          <p:nvPr/>
        </p:nvCxnSpPr>
        <p:spPr>
          <a:xfrm>
            <a:off x="3451686" y="1295107"/>
            <a:ext cx="5846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1B8E3B54-78CA-7161-403B-4C2021D1B754}"/>
              </a:ext>
            </a:extLst>
          </p:cNvPr>
          <p:cNvSpPr txBox="1"/>
          <p:nvPr/>
        </p:nvSpPr>
        <p:spPr>
          <a:xfrm>
            <a:off x="529771" y="1611086"/>
            <a:ext cx="84037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>
                <a:solidFill>
                  <a:srgbClr val="4F6C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يجب أن نعتني دائمًا بصحتنا الجسدية ومظهرنا. لا بأس بتناول الحلويات أو الوجبات السريعة بين الحين والآخر ، ولكن ليس طوال الوقت. يجب علينا دائمًا ممارسة الرياضة ومراقبة وزننا للحفاظ على نمط حياة صحي. في الوقت نفسه ، يجب علينا أيضًا احترام الجميع بغض النظر عن وزنهم لأن التعليق على مظهر شخص ما يمكن أن يضرهم حقًا.</a:t>
            </a:r>
            <a:endParaRPr lang="en-US" sz="2800" dirty="0">
              <a:solidFill>
                <a:srgbClr val="4F6C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72567B7-7428-166C-CE09-362A5B54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3200" y="288925"/>
            <a:ext cx="9550400" cy="573088"/>
          </a:xfrm>
        </p:spPr>
        <p:txBody>
          <a:bodyPr>
            <a:noAutofit/>
          </a:bodyPr>
          <a:lstStyle/>
          <a:p>
            <a:pPr algn="ctr"/>
            <a:r>
              <a:rPr lang="ar-JO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خاتمة</a:t>
            </a:r>
            <a:endParaRPr lang="en-US" sz="3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6"/>
          <p:cNvSpPr txBox="1">
            <a:spLocks noGrp="1"/>
          </p:cNvSpPr>
          <p:nvPr>
            <p:ph type="title"/>
          </p:nvPr>
        </p:nvSpPr>
        <p:spPr>
          <a:xfrm>
            <a:off x="4146506" y="255290"/>
            <a:ext cx="85098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i="1" dirty="0">
                <a:latin typeface="Calibri" panose="020F0502020204030204" pitchFamily="34" charset="0"/>
                <a:cs typeface="Calibri" panose="020F0502020204030204" pitchFamily="34" charset="0"/>
              </a:rPr>
              <a:t>موارد</a:t>
            </a:r>
            <a:endParaRPr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7E0AE8C-6E0C-6BFE-A128-DAA762BBE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2" y="970873"/>
            <a:ext cx="9144000" cy="3381432"/>
          </a:xfrm>
          <a:prstGeom prst="rect">
            <a:avLst/>
          </a:prstGeom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D44205C-0439-F595-1800-E00B7791F530}"/>
              </a:ext>
            </a:extLst>
          </p:cNvPr>
          <p:cNvSpPr txBox="1"/>
          <p:nvPr/>
        </p:nvSpPr>
        <p:spPr>
          <a:xfrm>
            <a:off x="122274" y="3851458"/>
            <a:ext cx="4596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https://www.mayoclinic.org/ar/diseases-conditions/obesity/symptoms-causes/syc-20375742</a:t>
            </a:r>
          </a:p>
        </p:txBody>
      </p:sp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Overweight Breakthrough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390</Words>
  <Application>Microsoft Office PowerPoint</Application>
  <PresentationFormat>On-screen Show (16:9)</PresentationFormat>
  <Paragraphs>27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Lilita One</vt:lpstr>
      <vt:lpstr>Arabic Typesetting</vt:lpstr>
      <vt:lpstr>Arial</vt:lpstr>
      <vt:lpstr>Catamaran</vt:lpstr>
      <vt:lpstr>Calibri</vt:lpstr>
      <vt:lpstr>Overweight Breakthrough by Slidesgo</vt:lpstr>
      <vt:lpstr>السمنة</vt:lpstr>
      <vt:lpstr>PowerPoint Presentation</vt:lpstr>
      <vt:lpstr>سيد محمد ، هل لك أن تخبرنا ما هي السمنة؟</vt:lpstr>
      <vt:lpstr>وما الذي تسبب في إصابتك بالسمنة؟</vt:lpstr>
      <vt:lpstr>PowerPoint Presentation</vt:lpstr>
      <vt:lpstr>كيف ساعدت في إنقاص الوزن؟ وكيف نساعد في منع السمنة؟</vt:lpstr>
      <vt:lpstr>خاتمة</vt:lpstr>
      <vt:lpstr>موارد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السمنة</dc:title>
  <dc:creator>DELL</dc:creator>
  <cp:lastModifiedBy>DELL</cp:lastModifiedBy>
  <cp:revision>21</cp:revision>
  <dcterms:modified xsi:type="dcterms:W3CDTF">2023-05-19T13:11:20Z</dcterms:modified>
</cp:coreProperties>
</file>