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3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6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8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5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50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4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3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4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2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920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477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4EE25E2-3A93-4E6B-8863-C66EEB422D59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896FF9B-F2BE-4BA2-A851-2FF9E4FDD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7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E7508-4D18-590A-7D21-AABF86B6B5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السمنة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0E0D-C86D-2004-4A8B-4E9DDA6C40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4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54419-DEB8-8F00-ED0D-EE6DCEE6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1" u="sng" dirty="0"/>
              <a:t>ما هي السمنة؟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9F005-960E-96AB-55EB-F4C7ABC5D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ar-JO" sz="3600" dirty="0"/>
              <a:t>هي تراكم الدهون بشكل غير طبيعي توأثر على  الصحة و حياة الأنسان ومنها مشاكل اجتماعية.</a:t>
            </a:r>
          </a:p>
          <a:p>
            <a:pPr marL="0" indent="0" algn="r">
              <a:buNone/>
            </a:pPr>
            <a:r>
              <a:rPr lang="ar-JO" sz="3600" dirty="0"/>
              <a:t>عندما الأنسان يقوم بعدم الأهتمام بصحته له احتمالية كبيرة للتعرض للسمنة, فتصبح له مشاكل عديدة. </a:t>
            </a:r>
            <a:r>
              <a:rPr lang="ar-JO" sz="3600" i="0" dirty="0">
                <a:solidFill>
                  <a:srgbClr val="040C28"/>
                </a:solidFill>
                <a:effectLst/>
                <a:latin typeface="Google Sans"/>
              </a:rPr>
              <a:t>الحالات التي يبلغ فيها مؤشر كتلة الجسم قيمة ما بين 30 و 39.5</a:t>
            </a:r>
            <a:r>
              <a:rPr lang="ar-JO" sz="3600" i="0" dirty="0">
                <a:solidFill>
                  <a:srgbClr val="4D5156"/>
                </a:solidFill>
                <a:effectLst/>
                <a:latin typeface="Google Sans"/>
              </a:rPr>
              <a:t>. </a:t>
            </a:r>
          </a:p>
          <a:p>
            <a:pPr marL="0" indent="0" algn="r">
              <a:buNone/>
            </a:pPr>
            <a:r>
              <a:rPr lang="ar-JO" sz="3600" dirty="0"/>
              <a:t>    </a:t>
            </a:r>
          </a:p>
          <a:p>
            <a:pPr marL="0" indent="0" algn="r">
              <a:buNone/>
            </a:pPr>
            <a:r>
              <a:rPr lang="ar-JO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6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24767-72ED-3B6F-D7A9-6F375EB3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b="1" u="sng" dirty="0"/>
              <a:t>ما آثار السمنة الاجتماعية؟</a:t>
            </a:r>
            <a:endParaRPr lang="en-US" b="1" u="sng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F514F5-A1ED-7D9C-2C8C-EA8F34EF7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3600" dirty="0"/>
              <a:t>السمنة تسبب التمييز ، التنمر ، تدني احترام الذات ، المخاطر الصحية ، الاكتئاب . </a:t>
            </a:r>
            <a:r>
              <a:rPr lang="ar-SA" altLang="en-US" sz="3600" dirty="0">
                <a:solidFill>
                  <a:srgbClr val="202124"/>
                </a:solidFill>
                <a:latin typeface="inherit"/>
              </a:rPr>
              <a:t>يمكن أن تشمل العواقب النفسية الناتجة عن زيادة الوزن أو السمنة</a:t>
            </a:r>
            <a:r>
              <a:rPr lang="en-US" altLang="en-US" sz="3600" dirty="0">
                <a:solidFill>
                  <a:srgbClr val="202124"/>
                </a:solidFill>
                <a:latin typeface="inherit"/>
              </a:rPr>
              <a:t> </a:t>
            </a:r>
            <a:r>
              <a:rPr kumimoji="0" lang="ar-SA" altLang="en-US" sz="360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تدني احترام الذات والقلق واضطرابات أكثر خطورة مثل الاكتئاب واضطرابات الأكل مثل الشراهة عند تناول الطعام والشره المرضي وفقدان الشهية</a:t>
            </a:r>
            <a:r>
              <a:rPr kumimoji="0" lang="ar-JO" altLang="en-US" sz="360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.</a:t>
            </a:r>
            <a:r>
              <a:rPr lang="ar-SA" altLang="en-US" sz="3600" dirty="0">
                <a:solidFill>
                  <a:srgbClr val="202124"/>
                </a:solidFill>
                <a:latin typeface="inherit"/>
              </a:rPr>
              <a:t> </a:t>
            </a:r>
            <a:endParaRPr lang="en-US" sz="3600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86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10598-CD20-BA58-740B-22B67CCAB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96DA2-78B5-15A8-D7A5-710750FF4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59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5776</TotalTime>
  <Words>106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Garamond</vt:lpstr>
      <vt:lpstr>Google Sans</vt:lpstr>
      <vt:lpstr>inherit</vt:lpstr>
      <vt:lpstr>Savon</vt:lpstr>
      <vt:lpstr>السمنة</vt:lpstr>
      <vt:lpstr>ما هي السمنة؟</vt:lpstr>
      <vt:lpstr>ما آثار السمنة الاجتماعية؟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dc:creator>Dee Ammari</dc:creator>
  <cp:lastModifiedBy>Dee Ammari</cp:lastModifiedBy>
  <cp:revision>1</cp:revision>
  <dcterms:created xsi:type="dcterms:W3CDTF">2023-05-06T08:00:47Z</dcterms:created>
  <dcterms:modified xsi:type="dcterms:W3CDTF">2023-05-10T08:17:07Z</dcterms:modified>
</cp:coreProperties>
</file>