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12"/>
  </p:notesMasterIdLst>
  <p:sldIdLst>
    <p:sldId id="256" r:id="rId2"/>
    <p:sldId id="257" r:id="rId3"/>
    <p:sldId id="258" r:id="rId4"/>
    <p:sldId id="259" r:id="rId5"/>
    <p:sldId id="262" r:id="rId6"/>
    <p:sldId id="263" r:id="rId7"/>
    <p:sldId id="264" r:id="rId8"/>
    <p:sldId id="261" r:id="rId9"/>
    <p:sldId id="260" r:id="rId10"/>
    <p:sldId id="265" r:id="rId11"/>
  </p:sldIdLst>
  <p:sldSz cx="9144000" cy="5143500" type="screen16x9"/>
  <p:notesSz cx="6858000" cy="9144000"/>
  <p:embeddedFontLst>
    <p:embeddedFont>
      <p:font typeface="Baguet Script" panose="00000500000000000000" pitchFamily="2" charset="0"/>
      <p:regular r:id="rId13"/>
    </p:embeddedFont>
    <p:embeddedFont>
      <p:font typeface="Bebas Neue" panose="020B0606020202050201" pitchFamily="34" charset="0"/>
      <p:regular r:id="rId14"/>
    </p:embeddedFont>
    <p:embeddedFont>
      <p:font typeface="Lexend" panose="020B0604020202020204" charset="0"/>
      <p:regular r:id="rId15"/>
      <p:bold r:id="rId16"/>
    </p:embeddedFont>
    <p:embeddedFont>
      <p:font typeface="Saira Condensed ExtraBold" panose="020B0604020202020204" charset="0"/>
      <p:bold r:id="rId17"/>
    </p:embeddedFont>
    <p:embeddedFont>
      <p:font typeface="Saira Condensed SemiBold"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7974DE-0535-4504-9E54-86E22601A017}">
  <a:tblStyle styleId="{CB7974DE-0535-4504-9E54-86E22601A0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DECCD2-29EA-4F31-9F00-091B130211B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66" autoAdjust="0"/>
  </p:normalViewPr>
  <p:slideViewPr>
    <p:cSldViewPr snapToGrid="0">
      <p:cViewPr>
        <p:scale>
          <a:sx n="75" d="100"/>
          <a:sy n="75" d="100"/>
        </p:scale>
        <p:origin x="1020" y="-156"/>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290f10a31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290f10a31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800" b="1" dirty="0">
                <a:solidFill>
                  <a:schemeClr val="accent1"/>
                </a:solidFill>
              </a:rPr>
              <a:t>In these pictures you can see that there had been an earthquake which caused damage to the houses.</a:t>
            </a:r>
            <a:r>
              <a:rPr lang="en-US" sz="2800" b="1" dirty="0"/>
              <a:t> You can see that the houses has been damaged and destroyed because of the earthquake that occurred. This earthquake had a large force that is why the impact was larger in this cause the earthquakes force must have been 6 and above.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solidFill>
                <a:schemeClr val="accent1"/>
              </a:solidFil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290f10a318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290f10a318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both pictures you can see bricks ,wood ,rocks, metals that have been crushed and fallen into crumbles. Do you why?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Still don’t know ? It is because an earthquake occurred .  What is an earthquake ? An Earthquake  is a shacking we feel after the tectonic plates collide, and send waves that causes the shacking we feel and it  damages the earth according to the strength of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290f10a318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290f10a318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When the stress on the edge overcomes the friction, there is an earthquake that releases energy in waves that travel through the earth's crust and cause the shaking that we feel .In some cases the energy that travels on waves may be strong or small and that effects where the impact is harmful and can cause disasters or not it will be a small earthquakes which can be (5.3) and from(6,3) it is very strong and will be very harmful.</a:t>
            </a:r>
          </a:p>
          <a:p>
            <a:endParaRPr lang="en-US" b="1" i="0" dirty="0">
              <a:solidFill>
                <a:srgbClr val="202124"/>
              </a:solidFill>
              <a:effectLst/>
              <a:latin typeface="Google Sans"/>
            </a:endParaRPr>
          </a:p>
          <a:p>
            <a:r>
              <a:rPr lang="en-US" b="1" i="0" dirty="0">
                <a:solidFill>
                  <a:srgbClr val="202124"/>
                </a:solidFill>
                <a:effectLst/>
                <a:latin typeface="Google Sans"/>
              </a:rPr>
              <a:t>Earthquakes </a:t>
            </a:r>
            <a:r>
              <a:rPr lang="en-US" b="1" i="0" dirty="0">
                <a:solidFill>
                  <a:srgbClr val="040C28"/>
                </a:solidFill>
                <a:effectLst/>
                <a:latin typeface="Google Sans"/>
              </a:rPr>
              <a:t>occur along fault lines, cracks in Earth's crust where tectonic plates meet</a:t>
            </a:r>
            <a:r>
              <a:rPr lang="en-US" b="1" i="0" dirty="0">
                <a:solidFill>
                  <a:srgbClr val="202124"/>
                </a:solidFill>
                <a:effectLst/>
                <a:latin typeface="Google Sans"/>
              </a:rPr>
              <a:t>. They occur where plates are subducting, spreading, slipping, or colliding. As the plates grind together, they get stuck, and pressure builds up. Finally, the pressure between the plates is so great that they break loose.</a:t>
            </a:r>
            <a:r>
              <a:rPr lang="en-US" b="1" dirty="0">
                <a:solidFill>
                  <a:srgbClr val="202124"/>
                </a:solidFill>
                <a:effectLst/>
                <a:latin typeface="Google Sans"/>
              </a:rPr>
              <a:t> Which tectonic plate has earthquakes?</a:t>
            </a:r>
            <a:endParaRPr lang="en-US" b="1" dirty="0">
              <a:effectLst/>
            </a:endParaRPr>
          </a:p>
          <a:p>
            <a:pPr algn="l"/>
            <a:r>
              <a:rPr lang="en-US" b="1" i="0" dirty="0">
                <a:solidFill>
                  <a:srgbClr val="4D5156"/>
                </a:solidFill>
                <a:effectLst/>
                <a:latin typeface="Google Sans"/>
              </a:rPr>
              <a:t>At </a:t>
            </a:r>
            <a:r>
              <a:rPr lang="en-US" b="1" i="0" dirty="0">
                <a:solidFill>
                  <a:srgbClr val="040C28"/>
                </a:solidFill>
                <a:effectLst/>
                <a:latin typeface="Google Sans"/>
              </a:rPr>
              <a:t>convergent plate boundaries</a:t>
            </a:r>
            <a:r>
              <a:rPr lang="en-US" b="1" i="0" dirty="0">
                <a:solidFill>
                  <a:srgbClr val="4D5156"/>
                </a:solidFill>
                <a:effectLst/>
                <a:latin typeface="Google Sans"/>
              </a:rPr>
              <a:t>, where two continental plates collide earthquakes are deep and very powerful. In general, the deepest and the most powerful earthquakes occur at plate collision (or subduction) zones at convergent plate boundaries.</a:t>
            </a:r>
          </a:p>
          <a:p>
            <a:pPr algn="l" fontAlgn="base"/>
            <a:r>
              <a:rPr lang="en-US" b="1" i="0" dirty="0">
                <a:solidFill>
                  <a:srgbClr val="000000"/>
                </a:solidFill>
                <a:effectLst/>
                <a:latin typeface="Arial" panose="020B0604020202020204" pitchFamily="34" charset="0"/>
              </a:rPr>
              <a:t>An earthquake is caused by a sudden slip on a fault. A fault is a fracture or zone of fractures between two blocks of rock.</a:t>
            </a:r>
          </a:p>
          <a:p>
            <a:pPr algn="l" fontAlgn="base"/>
            <a:r>
              <a:rPr lang="en-US" b="1" i="0" dirty="0">
                <a:solidFill>
                  <a:srgbClr val="000000"/>
                </a:solidFill>
                <a:effectLst/>
                <a:latin typeface="Arial" panose="020B0604020202020204" pitchFamily="34" charset="0"/>
              </a:rPr>
              <a:t>During an earthquake, the rock on one side of the fault suddenly slips with relative to the other. The faults are most found around the edge of plates which are continental-size blocks of rocks that comprise the outermost part of the earth.</a:t>
            </a:r>
          </a:p>
          <a:p>
            <a:pPr algn="l" fontAlgn="base"/>
            <a:r>
              <a:rPr lang="en-US" b="1" i="0" dirty="0">
                <a:solidFill>
                  <a:srgbClr val="000000"/>
                </a:solidFill>
                <a:effectLst/>
                <a:latin typeface="Arial" panose="020B0604020202020204" pitchFamily="34" charset="0"/>
              </a:rPr>
              <a:t>These plates are constantly moving (albeit very slowly) at rates up to four inches per year (10 cm/</a:t>
            </a:r>
            <a:r>
              <a:rPr lang="en-US" b="1" i="0" dirty="0" err="1">
                <a:solidFill>
                  <a:srgbClr val="000000"/>
                </a:solidFill>
                <a:effectLst/>
                <a:latin typeface="Arial" panose="020B0604020202020204" pitchFamily="34" charset="0"/>
              </a:rPr>
              <a:t>yr</a:t>
            </a:r>
            <a:r>
              <a:rPr lang="en-US" b="1" i="0" dirty="0">
                <a:solidFill>
                  <a:srgbClr val="000000"/>
                </a:solidFill>
                <a:effectLst/>
                <a:latin typeface="Arial" panose="020B0604020202020204" pitchFamily="34" charset="0"/>
              </a:rPr>
              <a:t>) although most rates of travel are considerably less. Also, the rate of travel varies at different locations within each plate.</a:t>
            </a:r>
          </a:p>
          <a:p>
            <a:pPr algn="l" fontAlgn="base"/>
            <a:r>
              <a:rPr lang="en-US" b="1" i="0" dirty="0">
                <a:solidFill>
                  <a:srgbClr val="000000"/>
                </a:solidFill>
                <a:effectLst/>
                <a:latin typeface="Arial" panose="020B0604020202020204" pitchFamily="34" charset="0"/>
              </a:rPr>
              <a:t>At the boundary where plates are colliding, one plate is forced under the other plate forming deep trenches. Where plates are moving apart, mountain ridges form.</a:t>
            </a:r>
          </a:p>
          <a:p>
            <a:pPr algn="l" fontAlgn="base"/>
            <a:r>
              <a:rPr lang="en-US" b="1" i="0" dirty="0">
                <a:solidFill>
                  <a:srgbClr val="000000"/>
                </a:solidFill>
                <a:effectLst/>
                <a:latin typeface="Arial" panose="020B0604020202020204" pitchFamily="34" charset="0"/>
              </a:rPr>
              <a:t>Since large geological forces are at work near these plate boundaries, it stand to reason that these boundaries are where many earthquakes occur.</a:t>
            </a:r>
          </a:p>
          <a:p>
            <a:pPr algn="l"/>
            <a:endParaRPr lang="en-US" b="1" i="0" dirty="0">
              <a:solidFill>
                <a:srgbClr val="202124"/>
              </a:solidFill>
              <a:effectLst/>
              <a:latin typeface="arial" panose="020B0604020202020204" pitchFamily="34" charset="0"/>
            </a:endParaRPr>
          </a:p>
          <a:p>
            <a:pPr marL="158750" indent="0">
              <a:buNone/>
            </a:pPr>
            <a:br>
              <a:rPr lang="en-US" b="0" i="0" dirty="0">
                <a:solidFill>
                  <a:srgbClr val="202124"/>
                </a:solidFill>
                <a:effectLst/>
                <a:latin typeface="arial" panose="020B0604020202020204" pitchFamily="34" charset="0"/>
              </a:rPr>
            </a:b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290f10a318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290f10a318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US" b="1" i="0" dirty="0">
              <a:solidFill>
                <a:srgbClr val="202124"/>
              </a:solidFill>
              <a:effectLst/>
              <a:latin typeface="arial" panose="020B0604020202020204" pitchFamily="34" charset="0"/>
            </a:endParaRPr>
          </a:p>
          <a:p>
            <a:pPr marL="158750" indent="0">
              <a:buNone/>
            </a:pPr>
            <a:r>
              <a:rPr lang="en-US" sz="6600" b="1" i="0" dirty="0">
                <a:solidFill>
                  <a:srgbClr val="202124"/>
                </a:solidFill>
                <a:effectLst/>
                <a:latin typeface="Google Sans"/>
              </a:rPr>
              <a:t>Earthquakes can result in the </a:t>
            </a:r>
            <a:r>
              <a:rPr lang="en-US" sz="6600" b="1" i="0" dirty="0">
                <a:solidFill>
                  <a:srgbClr val="040C28"/>
                </a:solidFill>
                <a:effectLst/>
                <a:latin typeface="Google Sans"/>
              </a:rPr>
              <a:t>ground shaking, soil liquefaction, landslides, fissures, avalanches, fires and tsunamis</a:t>
            </a:r>
            <a:r>
              <a:rPr lang="en-US" sz="6600" b="1" i="0" dirty="0">
                <a:solidFill>
                  <a:srgbClr val="202124"/>
                </a:solidFill>
                <a:effectLst/>
                <a:latin typeface="Google Sans"/>
              </a:rPr>
              <a:t>. The extent of destruction and harm caused by an earthquake depends on: magnitude. intensity and duration. These effects are very harmful and can cause death if u are near.</a:t>
            </a:r>
            <a:endParaRPr lang="en-US" sz="4400" b="1"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58064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290f10a318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290f10a318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6600" b="1" i="0" dirty="0">
                <a:solidFill>
                  <a:srgbClr val="202124"/>
                </a:solidFill>
                <a:effectLst/>
                <a:latin typeface="Google Sans"/>
              </a:rPr>
              <a:t>During</a:t>
            </a:r>
          </a:p>
          <a:p>
            <a:pPr algn="l"/>
            <a:r>
              <a:rPr lang="en-US" sz="6600" b="1" i="0" dirty="0">
                <a:solidFill>
                  <a:srgbClr val="202124"/>
                </a:solidFill>
                <a:effectLst/>
                <a:latin typeface="Google Sans"/>
              </a:rPr>
              <a:t>If you are in a high-rise building, drop, cover, and hold on.</a:t>
            </a:r>
            <a:endParaRPr lang="en-US" sz="6600" b="0" i="0" dirty="0">
              <a:solidFill>
                <a:srgbClr val="202124"/>
              </a:solidFill>
              <a:effectLst/>
              <a:latin typeface="Google Sans"/>
            </a:endParaRPr>
          </a:p>
          <a:p>
            <a:pPr algn="l">
              <a:buFont typeface="+mj-lt"/>
              <a:buAutoNum type="arabicPeriod"/>
            </a:pPr>
            <a:r>
              <a:rPr lang="en-US" sz="6600" b="0" i="0" dirty="0">
                <a:solidFill>
                  <a:srgbClr val="202124"/>
                </a:solidFill>
                <a:effectLst/>
                <a:latin typeface="Google Sans"/>
              </a:rPr>
              <a:t>Move away from windows and outside walls.</a:t>
            </a:r>
          </a:p>
          <a:p>
            <a:pPr algn="l">
              <a:buFont typeface="+mj-lt"/>
              <a:buAutoNum type="arabicPeriod"/>
            </a:pPr>
            <a:r>
              <a:rPr lang="en-US" sz="6600" b="0" i="0" dirty="0">
                <a:solidFill>
                  <a:srgbClr val="202124"/>
                </a:solidFill>
                <a:effectLst/>
                <a:latin typeface="Google Sans"/>
              </a:rPr>
              <a:t>Stay in the building.</a:t>
            </a:r>
          </a:p>
          <a:p>
            <a:pPr algn="l">
              <a:buFont typeface="+mj-lt"/>
              <a:buAutoNum type="arabicPeriod"/>
            </a:pPr>
            <a:r>
              <a:rPr lang="en-US" sz="6600" b="0" i="0" dirty="0">
                <a:solidFill>
                  <a:srgbClr val="202124"/>
                </a:solidFill>
                <a:effectLst/>
                <a:latin typeface="Google Sans"/>
              </a:rPr>
              <a:t>DO NOT use the elevators. The electricity may go out, and the sprinkler systems may come on.</a:t>
            </a:r>
          </a:p>
          <a:p>
            <a:pPr algn="l">
              <a:buFont typeface="+mj-lt"/>
              <a:buAutoNum type="arabicPeriod"/>
            </a:pPr>
            <a:r>
              <a:rPr lang="en-US" sz="6600" b="0" i="0" dirty="0">
                <a:solidFill>
                  <a:srgbClr val="202124"/>
                </a:solidFill>
                <a:effectLst/>
                <a:latin typeface="Google Sans"/>
              </a:rPr>
              <a:t>If you are trapped, stay calm.</a:t>
            </a:r>
          </a:p>
          <a:p>
            <a:pPr algn="l"/>
            <a:r>
              <a:rPr lang="en-US" sz="4400" b="1" i="0" dirty="0">
                <a:solidFill>
                  <a:srgbClr val="202124"/>
                </a:solidFill>
                <a:effectLst/>
                <a:latin typeface="arial" panose="020B0604020202020204" pitchFamily="34" charset="0"/>
              </a:rPr>
              <a:t> After </a:t>
            </a:r>
          </a:p>
          <a:p>
            <a:pPr algn="l">
              <a:buFont typeface="+mj-lt"/>
              <a:buAutoNum type="arabicPeriod"/>
            </a:pPr>
            <a:r>
              <a:rPr lang="en-US" sz="6600" b="0" i="0" dirty="0">
                <a:solidFill>
                  <a:srgbClr val="202124"/>
                </a:solidFill>
                <a:effectLst/>
                <a:latin typeface="Google Sans"/>
              </a:rPr>
              <a:t>Check yourself and others for injuries. ...</a:t>
            </a:r>
          </a:p>
          <a:p>
            <a:pPr algn="l">
              <a:buFont typeface="+mj-lt"/>
              <a:buAutoNum type="arabicPeriod"/>
            </a:pPr>
            <a:r>
              <a:rPr lang="en-US" sz="6600" b="0" i="0" dirty="0">
                <a:solidFill>
                  <a:srgbClr val="202124"/>
                </a:solidFill>
                <a:effectLst/>
                <a:latin typeface="Google Sans"/>
              </a:rPr>
              <a:t>Check water, gas, and electric lines for damage. ...</a:t>
            </a:r>
          </a:p>
          <a:p>
            <a:pPr algn="l">
              <a:buFont typeface="+mj-lt"/>
              <a:buAutoNum type="arabicPeriod"/>
            </a:pPr>
            <a:r>
              <a:rPr lang="en-US" sz="6600" b="0" i="0" dirty="0">
                <a:solidFill>
                  <a:srgbClr val="202124"/>
                </a:solidFill>
                <a:effectLst/>
                <a:latin typeface="Google Sans"/>
              </a:rPr>
              <a:t>Turn on the radio. ...</a:t>
            </a:r>
          </a:p>
          <a:p>
            <a:pPr algn="l">
              <a:buFont typeface="+mj-lt"/>
              <a:buAutoNum type="arabicPeriod"/>
            </a:pPr>
            <a:r>
              <a:rPr lang="en-US" sz="6600" b="0" i="0" dirty="0">
                <a:solidFill>
                  <a:srgbClr val="202124"/>
                </a:solidFill>
                <a:effectLst/>
                <a:latin typeface="Google Sans"/>
              </a:rPr>
              <a:t>Stay out of damaged buildings.</a:t>
            </a:r>
          </a:p>
          <a:p>
            <a:pPr algn="l">
              <a:buFont typeface="+mj-lt"/>
              <a:buAutoNum type="arabicPeriod"/>
            </a:pPr>
            <a:r>
              <a:rPr lang="en-US" sz="6600" b="0" i="0" dirty="0">
                <a:solidFill>
                  <a:srgbClr val="202124"/>
                </a:solidFill>
                <a:effectLst/>
                <a:latin typeface="Google Sans"/>
              </a:rPr>
              <a:t>Be careful around broken glass and debris. ...</a:t>
            </a:r>
          </a:p>
          <a:p>
            <a:pPr algn="l">
              <a:buFont typeface="+mj-lt"/>
              <a:buAutoNum type="arabicPeriod"/>
            </a:pPr>
            <a:r>
              <a:rPr lang="en-US" sz="6600" b="0" i="0" dirty="0">
                <a:solidFill>
                  <a:srgbClr val="202124"/>
                </a:solidFill>
                <a:effectLst/>
                <a:latin typeface="Google Sans"/>
              </a:rPr>
              <a:t>Be careful of chimneys (they may fall on you).</a:t>
            </a:r>
          </a:p>
          <a:p>
            <a:pPr algn="l">
              <a:buFont typeface="+mj-lt"/>
              <a:buAutoNum type="arabicPeriod"/>
            </a:pPr>
            <a:r>
              <a:rPr lang="en-US" sz="6600" b="0" i="0" dirty="0">
                <a:solidFill>
                  <a:srgbClr val="202124"/>
                </a:solidFill>
                <a:effectLst/>
                <a:latin typeface="Google Sans"/>
              </a:rPr>
              <a:t>Stay away from beaches. ...</a:t>
            </a:r>
          </a:p>
          <a:p>
            <a:pPr algn="l">
              <a:buFont typeface="+mj-lt"/>
              <a:buAutoNum type="arabicPeriod"/>
            </a:pPr>
            <a:r>
              <a:rPr lang="en-US" sz="6600" b="0" i="0" dirty="0">
                <a:solidFill>
                  <a:srgbClr val="202124"/>
                </a:solidFill>
                <a:effectLst/>
                <a:latin typeface="Google Sans"/>
              </a:rPr>
              <a:t>Stay away from damaged areas.</a:t>
            </a:r>
          </a:p>
          <a:p>
            <a:pPr algn="l"/>
            <a:endParaRPr lang="en-US" sz="4400" b="1"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287782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290f10a318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290f10a318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6600" b="0" i="0" dirty="0">
                <a:solidFill>
                  <a:srgbClr val="040C28"/>
                </a:solidFill>
                <a:effectLst/>
                <a:latin typeface="Google Sans"/>
              </a:rPr>
              <a:t> Measuring:, detecting: Seismometers allow us to detect and measure earthquakes by converting vibrations due to seismic waves into electrical signals</a:t>
            </a:r>
            <a:r>
              <a:rPr lang="en-US" sz="6600" b="0" i="0" dirty="0">
                <a:solidFill>
                  <a:srgbClr val="202124"/>
                </a:solidFill>
                <a:effectLst/>
                <a:latin typeface="Google Sans"/>
              </a:rPr>
              <a:t>, which we can then display as seismograms on a computer screen.</a:t>
            </a:r>
          </a:p>
          <a:p>
            <a:pPr algn="l"/>
            <a:r>
              <a:rPr lang="en-US" sz="9600" b="0" i="0" dirty="0">
                <a:solidFill>
                  <a:srgbClr val="202124"/>
                </a:solidFill>
                <a:effectLst/>
                <a:latin typeface="Google Sans"/>
              </a:rPr>
              <a:t>Seismometers allow us to detect and measure earthquakes </a:t>
            </a:r>
            <a:r>
              <a:rPr lang="en-US" sz="9600" b="0" i="0" dirty="0">
                <a:solidFill>
                  <a:srgbClr val="040C28"/>
                </a:solidFill>
                <a:effectLst/>
                <a:latin typeface="Google Sans"/>
              </a:rPr>
              <a:t>by converting vibrations due to seismic waves into electrical signals</a:t>
            </a:r>
            <a:r>
              <a:rPr lang="en-US" sz="9600" b="0" i="0" dirty="0">
                <a:solidFill>
                  <a:srgbClr val="202124"/>
                </a:solidFill>
                <a:effectLst/>
                <a:latin typeface="Google Sans"/>
              </a:rPr>
              <a:t>, which we can then display as seismograms on a computer screen. Seismologists study earthquakes and can use this data to determine where and how big a particular earthquake is.</a:t>
            </a:r>
            <a:endParaRPr lang="en-US" sz="6600" b="0" i="0" dirty="0">
              <a:solidFill>
                <a:srgbClr val="202124"/>
              </a:solidFill>
              <a:effectLst/>
              <a:latin typeface="Google Sans"/>
            </a:endParaRPr>
          </a:p>
          <a:p>
            <a:pPr algn="l"/>
            <a:r>
              <a:rPr lang="en-US" sz="6600" b="0" i="0" dirty="0">
                <a:solidFill>
                  <a:srgbClr val="202124"/>
                </a:solidFill>
                <a:effectLst/>
                <a:latin typeface="Google Sans"/>
              </a:rPr>
              <a:t>Predicting;</a:t>
            </a:r>
            <a:r>
              <a:rPr lang="en-US" sz="9600" b="0" i="0" dirty="0">
                <a:solidFill>
                  <a:srgbClr val="202124"/>
                </a:solidFill>
                <a:effectLst/>
                <a:latin typeface="Google Sans"/>
              </a:rPr>
              <a:t> It is not currently possible to predict exactly when and where an earthquake will occur, nor how large it will be. However, seismologists can estimate where earthquakes may be likely to strike by </a:t>
            </a:r>
            <a:r>
              <a:rPr lang="en-US" sz="9600" b="0" i="0" dirty="0">
                <a:solidFill>
                  <a:srgbClr val="040C28"/>
                </a:solidFill>
                <a:effectLst/>
                <a:latin typeface="Google Sans"/>
              </a:rPr>
              <a:t>calculating probabilities and forecasts</a:t>
            </a:r>
            <a:r>
              <a:rPr lang="en-US" sz="9600" b="0" i="0" dirty="0">
                <a:solidFill>
                  <a:srgbClr val="202124"/>
                </a:solidFill>
                <a:effectLst/>
                <a:latin typeface="Google Sans"/>
              </a:rPr>
              <a:t>. </a:t>
            </a:r>
            <a:endParaRPr lang="en-US" sz="6600" b="0" i="0" dirty="0">
              <a:solidFill>
                <a:srgbClr val="202124"/>
              </a:solidFill>
              <a:effectLst/>
              <a:latin typeface="Google Sans"/>
            </a:endParaRPr>
          </a:p>
          <a:p>
            <a:pPr algn="l"/>
            <a:endParaRPr lang="en-US" sz="4400" b="1"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411137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290f10a318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290f10a318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290f10a318_0_1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290f10a318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4248800"/>
            <a:ext cx="9144102" cy="973825"/>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202" y="4698301"/>
            <a:ext cx="9144061" cy="36650"/>
            <a:chOff x="4134900" y="3621675"/>
            <a:chExt cx="2453925" cy="9650"/>
          </a:xfrm>
        </p:grpSpPr>
        <p:sp>
          <p:nvSpPr>
            <p:cNvPr id="11" name="Google Shape;11;p2"/>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a:off x="0" y="4132950"/>
            <a:ext cx="9144102" cy="115949"/>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58775" y="4248808"/>
            <a:ext cx="4436260" cy="973824"/>
          </a:xfrm>
          <a:custGeom>
            <a:avLst/>
            <a:gdLst/>
            <a:ahLst/>
            <a:cxnLst/>
            <a:rect l="l" t="t" r="r" b="b"/>
            <a:pathLst>
              <a:path w="50106" h="10999" extrusionOk="0">
                <a:moveTo>
                  <a:pt x="6772" y="0"/>
                </a:moveTo>
                <a:lnTo>
                  <a:pt x="9835" y="862"/>
                </a:lnTo>
                <a:lnTo>
                  <a:pt x="832" y="1766"/>
                </a:lnTo>
                <a:lnTo>
                  <a:pt x="4310" y="2410"/>
                </a:lnTo>
                <a:lnTo>
                  <a:pt x="1" y="2841"/>
                </a:lnTo>
                <a:lnTo>
                  <a:pt x="4310" y="3902"/>
                </a:lnTo>
                <a:lnTo>
                  <a:pt x="9835" y="5267"/>
                </a:lnTo>
                <a:lnTo>
                  <a:pt x="9961" y="5296"/>
                </a:lnTo>
                <a:lnTo>
                  <a:pt x="11408" y="5652"/>
                </a:lnTo>
                <a:lnTo>
                  <a:pt x="9961" y="6031"/>
                </a:lnTo>
                <a:lnTo>
                  <a:pt x="9835" y="6068"/>
                </a:lnTo>
                <a:lnTo>
                  <a:pt x="4310" y="7499"/>
                </a:lnTo>
                <a:lnTo>
                  <a:pt x="9835" y="7951"/>
                </a:lnTo>
                <a:lnTo>
                  <a:pt x="9961" y="7965"/>
                </a:lnTo>
                <a:lnTo>
                  <a:pt x="11408" y="8085"/>
                </a:lnTo>
                <a:lnTo>
                  <a:pt x="11631" y="8099"/>
                </a:lnTo>
                <a:lnTo>
                  <a:pt x="13863" y="8284"/>
                </a:lnTo>
                <a:lnTo>
                  <a:pt x="23289" y="9057"/>
                </a:lnTo>
                <a:lnTo>
                  <a:pt x="18831" y="9909"/>
                </a:lnTo>
                <a:lnTo>
                  <a:pt x="23289" y="10518"/>
                </a:lnTo>
                <a:lnTo>
                  <a:pt x="23414" y="10539"/>
                </a:lnTo>
                <a:lnTo>
                  <a:pt x="26789" y="10998"/>
                </a:lnTo>
                <a:lnTo>
                  <a:pt x="50106" y="10998"/>
                </a:lnTo>
                <a:lnTo>
                  <a:pt x="46829" y="10331"/>
                </a:lnTo>
                <a:lnTo>
                  <a:pt x="45968" y="10162"/>
                </a:lnTo>
                <a:lnTo>
                  <a:pt x="42623" y="9486"/>
                </a:lnTo>
                <a:lnTo>
                  <a:pt x="45872" y="7181"/>
                </a:lnTo>
                <a:lnTo>
                  <a:pt x="34459" y="6853"/>
                </a:lnTo>
                <a:lnTo>
                  <a:pt x="23414" y="6534"/>
                </a:lnTo>
                <a:lnTo>
                  <a:pt x="26662" y="4073"/>
                </a:lnTo>
                <a:lnTo>
                  <a:pt x="13863" y="2930"/>
                </a:lnTo>
                <a:lnTo>
                  <a:pt x="11631" y="2738"/>
                </a:lnTo>
                <a:lnTo>
                  <a:pt x="13863" y="2255"/>
                </a:lnTo>
                <a:lnTo>
                  <a:pt x="18868" y="1180"/>
                </a:lnTo>
                <a:lnTo>
                  <a:pt x="13863" y="1129"/>
                </a:lnTo>
                <a:lnTo>
                  <a:pt x="15531" y="534"/>
                </a:lnTo>
                <a:lnTo>
                  <a:pt x="99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48875" y="4248799"/>
            <a:ext cx="1960073" cy="973829"/>
          </a:xfrm>
          <a:custGeom>
            <a:avLst/>
            <a:gdLst/>
            <a:ahLst/>
            <a:cxnLst/>
            <a:rect l="l" t="t" r="r" b="b"/>
            <a:pathLst>
              <a:path w="21945" h="10903" extrusionOk="0">
                <a:moveTo>
                  <a:pt x="10532" y="0"/>
                </a:moveTo>
                <a:lnTo>
                  <a:pt x="9998" y="328"/>
                </a:lnTo>
                <a:lnTo>
                  <a:pt x="5963" y="2766"/>
                </a:lnTo>
                <a:lnTo>
                  <a:pt x="7380" y="3420"/>
                </a:lnTo>
                <a:lnTo>
                  <a:pt x="9249" y="4288"/>
                </a:lnTo>
                <a:lnTo>
                  <a:pt x="4665" y="6171"/>
                </a:lnTo>
                <a:lnTo>
                  <a:pt x="1513" y="7469"/>
                </a:lnTo>
                <a:lnTo>
                  <a:pt x="0" y="10902"/>
                </a:lnTo>
                <a:lnTo>
                  <a:pt x="11139" y="10902"/>
                </a:lnTo>
                <a:lnTo>
                  <a:pt x="10331" y="9701"/>
                </a:lnTo>
                <a:lnTo>
                  <a:pt x="16650" y="7848"/>
                </a:lnTo>
                <a:lnTo>
                  <a:pt x="14492" y="6705"/>
                </a:lnTo>
                <a:lnTo>
                  <a:pt x="15893" y="6342"/>
                </a:lnTo>
                <a:lnTo>
                  <a:pt x="17614" y="5897"/>
                </a:lnTo>
                <a:lnTo>
                  <a:pt x="20001" y="5274"/>
                </a:lnTo>
                <a:lnTo>
                  <a:pt x="16724" y="3272"/>
                </a:lnTo>
                <a:lnTo>
                  <a:pt x="17703" y="1937"/>
                </a:lnTo>
                <a:lnTo>
                  <a:pt x="15961" y="1328"/>
                </a:lnTo>
                <a:lnTo>
                  <a:pt x="14982" y="986"/>
                </a:lnTo>
                <a:lnTo>
                  <a:pt x="21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 y="4239675"/>
            <a:ext cx="9144081" cy="275998"/>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03462" y="-200598"/>
            <a:ext cx="1884513" cy="103411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txBox="1">
            <a:spLocks noGrp="1"/>
          </p:cNvSpPr>
          <p:nvPr>
            <p:ph type="ctrTitle"/>
          </p:nvPr>
        </p:nvSpPr>
        <p:spPr>
          <a:xfrm>
            <a:off x="715100" y="535000"/>
            <a:ext cx="5101800" cy="2170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5200"/>
              <a:buNone/>
              <a:defRPr sz="4800">
                <a:latin typeface="Saira Condensed ExtraBold"/>
                <a:ea typeface="Saira Condensed ExtraBold"/>
                <a:cs typeface="Saira Condensed ExtraBold"/>
                <a:sym typeface="Saira Condensed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1057650" y="2935513"/>
            <a:ext cx="2638800" cy="70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latin typeface="Lexend"/>
                <a:ea typeface="Lexend"/>
                <a:cs typeface="Lexend"/>
                <a:sym typeface="Lexen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8"/>
        <p:cNvGrpSpPr/>
        <p:nvPr/>
      </p:nvGrpSpPr>
      <p:grpSpPr>
        <a:xfrm>
          <a:off x="0" y="0"/>
          <a:ext cx="0" cy="0"/>
          <a:chOff x="0" y="0"/>
          <a:chExt cx="0" cy="0"/>
        </a:xfrm>
      </p:grpSpPr>
      <p:sp>
        <p:nvSpPr>
          <p:cNvPr id="209" name="Google Shape;209;p11"/>
          <p:cNvSpPr txBox="1">
            <a:spLocks noGrp="1"/>
          </p:cNvSpPr>
          <p:nvPr>
            <p:ph type="title" hasCustomPrompt="1"/>
          </p:nvPr>
        </p:nvSpPr>
        <p:spPr>
          <a:xfrm>
            <a:off x="1090625" y="1106138"/>
            <a:ext cx="3836400" cy="14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10" name="Google Shape;210;p11"/>
          <p:cNvSpPr txBox="1">
            <a:spLocks noGrp="1"/>
          </p:cNvSpPr>
          <p:nvPr>
            <p:ph type="subTitle" idx="1"/>
          </p:nvPr>
        </p:nvSpPr>
        <p:spPr>
          <a:xfrm>
            <a:off x="1090625" y="2820338"/>
            <a:ext cx="3836400" cy="7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11" name="Google Shape;211;p11"/>
          <p:cNvGrpSpPr/>
          <p:nvPr/>
        </p:nvGrpSpPr>
        <p:grpSpPr>
          <a:xfrm>
            <a:off x="0" y="4321990"/>
            <a:ext cx="9144263" cy="821298"/>
            <a:chOff x="0" y="4321990"/>
            <a:chExt cx="9144263" cy="821298"/>
          </a:xfrm>
        </p:grpSpPr>
        <p:grpSp>
          <p:nvGrpSpPr>
            <p:cNvPr id="212" name="Google Shape;212;p11"/>
            <p:cNvGrpSpPr/>
            <p:nvPr/>
          </p:nvGrpSpPr>
          <p:grpSpPr>
            <a:xfrm>
              <a:off x="0" y="4321990"/>
              <a:ext cx="9144106" cy="821298"/>
              <a:chOff x="0" y="4568878"/>
              <a:chExt cx="9144106" cy="653744"/>
            </a:xfrm>
          </p:grpSpPr>
          <p:sp>
            <p:nvSpPr>
              <p:cNvPr id="213" name="Google Shape;213;p11"/>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1"/>
            <p:cNvGrpSpPr/>
            <p:nvPr/>
          </p:nvGrpSpPr>
          <p:grpSpPr>
            <a:xfrm>
              <a:off x="202" y="4714313"/>
              <a:ext cx="9144061" cy="36650"/>
              <a:chOff x="4134900" y="3621675"/>
              <a:chExt cx="2453925" cy="9650"/>
            </a:xfrm>
          </p:grpSpPr>
          <p:sp>
            <p:nvSpPr>
              <p:cNvPr id="217" name="Google Shape;217;p11"/>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 name="Google Shape;227;p11"/>
          <p:cNvSpPr/>
          <p:nvPr/>
        </p:nvSpPr>
        <p:spPr>
          <a:xfrm>
            <a:off x="5678600" y="4550123"/>
            <a:ext cx="2646977" cy="593172"/>
          </a:xfrm>
          <a:custGeom>
            <a:avLst/>
            <a:gdLst/>
            <a:ahLst/>
            <a:cxnLst/>
            <a:rect l="l" t="t" r="r" b="b"/>
            <a:pathLst>
              <a:path w="45151" h="10295" extrusionOk="0">
                <a:moveTo>
                  <a:pt x="18852" y="1"/>
                </a:moveTo>
                <a:lnTo>
                  <a:pt x="18793" y="29"/>
                </a:lnTo>
                <a:lnTo>
                  <a:pt x="16011" y="1231"/>
                </a:lnTo>
                <a:cubicBezTo>
                  <a:pt x="16011" y="1231"/>
                  <a:pt x="14585" y="1211"/>
                  <a:pt x="13126" y="1211"/>
                </a:cubicBezTo>
                <a:cubicBezTo>
                  <a:pt x="11651" y="1211"/>
                  <a:pt x="10142" y="1231"/>
                  <a:pt x="10041" y="1313"/>
                </a:cubicBezTo>
                <a:cubicBezTo>
                  <a:pt x="9849" y="1476"/>
                  <a:pt x="1994" y="2441"/>
                  <a:pt x="1994" y="2441"/>
                </a:cubicBezTo>
                <a:lnTo>
                  <a:pt x="6149" y="3664"/>
                </a:lnTo>
                <a:lnTo>
                  <a:pt x="3589" y="7016"/>
                </a:lnTo>
                <a:lnTo>
                  <a:pt x="2706" y="8025"/>
                </a:lnTo>
                <a:lnTo>
                  <a:pt x="1" y="8589"/>
                </a:lnTo>
                <a:lnTo>
                  <a:pt x="3233" y="8359"/>
                </a:lnTo>
                <a:lnTo>
                  <a:pt x="3961" y="7395"/>
                </a:lnTo>
                <a:lnTo>
                  <a:pt x="6772" y="4146"/>
                </a:lnTo>
                <a:lnTo>
                  <a:pt x="7112" y="3954"/>
                </a:lnTo>
                <a:lnTo>
                  <a:pt x="10205" y="4865"/>
                </a:lnTo>
                <a:lnTo>
                  <a:pt x="14447" y="8092"/>
                </a:lnTo>
                <a:lnTo>
                  <a:pt x="15953" y="10294"/>
                </a:lnTo>
                <a:lnTo>
                  <a:pt x="45151" y="10294"/>
                </a:lnTo>
                <a:lnTo>
                  <a:pt x="38958" y="6964"/>
                </a:lnTo>
                <a:lnTo>
                  <a:pt x="33804" y="5511"/>
                </a:lnTo>
                <a:lnTo>
                  <a:pt x="32373" y="4865"/>
                </a:lnTo>
                <a:lnTo>
                  <a:pt x="31401" y="4807"/>
                </a:lnTo>
                <a:cubicBezTo>
                  <a:pt x="31719" y="4383"/>
                  <a:pt x="32017" y="3999"/>
                  <a:pt x="32017" y="3999"/>
                </a:cubicBezTo>
                <a:lnTo>
                  <a:pt x="35406" y="3657"/>
                </a:lnTo>
                <a:lnTo>
                  <a:pt x="39017" y="4369"/>
                </a:lnTo>
                <a:lnTo>
                  <a:pt x="35272" y="3249"/>
                </a:lnTo>
                <a:lnTo>
                  <a:pt x="31719" y="3657"/>
                </a:lnTo>
                <a:lnTo>
                  <a:pt x="29644" y="4694"/>
                </a:lnTo>
                <a:lnTo>
                  <a:pt x="28583" y="4629"/>
                </a:lnTo>
                <a:lnTo>
                  <a:pt x="24304" y="5081"/>
                </a:lnTo>
                <a:lnTo>
                  <a:pt x="20892" y="898"/>
                </a:lnTo>
                <a:lnTo>
                  <a:pt x="18913" y="29"/>
                </a:lnTo>
                <a:lnTo>
                  <a:pt x="18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671375" y="4415224"/>
            <a:ext cx="1359819" cy="737889"/>
          </a:xfrm>
          <a:custGeom>
            <a:avLst/>
            <a:gdLst/>
            <a:ahLst/>
            <a:cxnLst/>
            <a:rect l="l" t="t" r="r" b="b"/>
            <a:pathLst>
              <a:path w="30520" h="10257" extrusionOk="0">
                <a:moveTo>
                  <a:pt x="10509" y="0"/>
                </a:moveTo>
                <a:lnTo>
                  <a:pt x="15301" y="919"/>
                </a:lnTo>
                <a:lnTo>
                  <a:pt x="11533" y="1832"/>
                </a:lnTo>
                <a:lnTo>
                  <a:pt x="16421" y="1832"/>
                </a:lnTo>
                <a:lnTo>
                  <a:pt x="7818" y="3108"/>
                </a:lnTo>
                <a:lnTo>
                  <a:pt x="16421" y="3411"/>
                </a:lnTo>
                <a:lnTo>
                  <a:pt x="7818" y="5399"/>
                </a:lnTo>
                <a:lnTo>
                  <a:pt x="13720" y="5755"/>
                </a:lnTo>
                <a:lnTo>
                  <a:pt x="1" y="10256"/>
                </a:lnTo>
                <a:lnTo>
                  <a:pt x="26217" y="10235"/>
                </a:lnTo>
                <a:lnTo>
                  <a:pt x="29250" y="7638"/>
                </a:lnTo>
                <a:lnTo>
                  <a:pt x="23243" y="7587"/>
                </a:lnTo>
                <a:lnTo>
                  <a:pt x="30519" y="6111"/>
                </a:lnTo>
                <a:lnTo>
                  <a:pt x="22531" y="5139"/>
                </a:lnTo>
                <a:lnTo>
                  <a:pt x="27798" y="4406"/>
                </a:lnTo>
                <a:lnTo>
                  <a:pt x="19676" y="3411"/>
                </a:lnTo>
                <a:lnTo>
                  <a:pt x="22576" y="2448"/>
                </a:lnTo>
                <a:lnTo>
                  <a:pt x="19016" y="2040"/>
                </a:lnTo>
                <a:lnTo>
                  <a:pt x="21716" y="1275"/>
                </a:lnTo>
                <a:lnTo>
                  <a:pt x="17488" y="963"/>
                </a:lnTo>
                <a:lnTo>
                  <a:pt x="20901" y="207"/>
                </a:lnTo>
                <a:lnTo>
                  <a:pt x="15278"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460875" y="249925"/>
            <a:ext cx="2086178" cy="1144803"/>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986200" y="535001"/>
            <a:ext cx="1573137" cy="863269"/>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8363400" y="1429026"/>
            <a:ext cx="1359810" cy="746224"/>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460875" y="2540827"/>
            <a:ext cx="1157285" cy="63506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34"/>
        <p:cNvGrpSpPr/>
        <p:nvPr/>
      </p:nvGrpSpPr>
      <p:grpSpPr>
        <a:xfrm>
          <a:off x="0" y="0"/>
          <a:ext cx="0" cy="0"/>
          <a:chOff x="0" y="0"/>
          <a:chExt cx="0" cy="0"/>
        </a:xfrm>
      </p:grpSpPr>
      <p:sp>
        <p:nvSpPr>
          <p:cNvPr id="235" name="Google Shape;235;p13"/>
          <p:cNvSpPr txBox="1">
            <a:spLocks noGrp="1"/>
          </p:cNvSpPr>
          <p:nvPr>
            <p:ph type="title"/>
          </p:nvPr>
        </p:nvSpPr>
        <p:spPr>
          <a:xfrm>
            <a:off x="720000" y="347850"/>
            <a:ext cx="7704000" cy="66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236" name="Google Shape;236;p13"/>
          <p:cNvGrpSpPr/>
          <p:nvPr/>
        </p:nvGrpSpPr>
        <p:grpSpPr>
          <a:xfrm>
            <a:off x="0" y="4570832"/>
            <a:ext cx="9144263" cy="572679"/>
            <a:chOff x="0" y="535007"/>
            <a:chExt cx="9144263" cy="572679"/>
          </a:xfrm>
        </p:grpSpPr>
        <p:grpSp>
          <p:nvGrpSpPr>
            <p:cNvPr id="237" name="Google Shape;237;p13"/>
            <p:cNvGrpSpPr/>
            <p:nvPr/>
          </p:nvGrpSpPr>
          <p:grpSpPr>
            <a:xfrm>
              <a:off x="0" y="535007"/>
              <a:ext cx="9144106" cy="572679"/>
              <a:chOff x="0" y="4568878"/>
              <a:chExt cx="9144106" cy="653744"/>
            </a:xfrm>
          </p:grpSpPr>
          <p:sp>
            <p:nvSpPr>
              <p:cNvPr id="238" name="Google Shape;238;p13"/>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13"/>
            <p:cNvGrpSpPr/>
            <p:nvPr/>
          </p:nvGrpSpPr>
          <p:grpSpPr>
            <a:xfrm>
              <a:off x="202" y="803013"/>
              <a:ext cx="9144061" cy="36650"/>
              <a:chOff x="4134900" y="3621675"/>
              <a:chExt cx="2453925" cy="9650"/>
            </a:xfrm>
          </p:grpSpPr>
          <p:sp>
            <p:nvSpPr>
              <p:cNvPr id="242" name="Google Shape;242;p13"/>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2" name="Google Shape;252;p13"/>
          <p:cNvSpPr/>
          <p:nvPr/>
        </p:nvSpPr>
        <p:spPr>
          <a:xfrm>
            <a:off x="293725" y="4626525"/>
            <a:ext cx="1978404" cy="516963"/>
          </a:xfrm>
          <a:custGeom>
            <a:avLst/>
            <a:gdLst/>
            <a:ahLst/>
            <a:cxnLst/>
            <a:rect l="l" t="t" r="r" b="b"/>
            <a:pathLst>
              <a:path w="45151" h="10295" extrusionOk="0">
                <a:moveTo>
                  <a:pt x="18852" y="1"/>
                </a:moveTo>
                <a:lnTo>
                  <a:pt x="18793" y="29"/>
                </a:lnTo>
                <a:lnTo>
                  <a:pt x="16011" y="1231"/>
                </a:lnTo>
                <a:cubicBezTo>
                  <a:pt x="16011" y="1231"/>
                  <a:pt x="14585" y="1211"/>
                  <a:pt x="13126" y="1211"/>
                </a:cubicBezTo>
                <a:cubicBezTo>
                  <a:pt x="11651" y="1211"/>
                  <a:pt x="10142" y="1231"/>
                  <a:pt x="10041" y="1313"/>
                </a:cubicBezTo>
                <a:cubicBezTo>
                  <a:pt x="9849" y="1476"/>
                  <a:pt x="1994" y="2441"/>
                  <a:pt x="1994" y="2441"/>
                </a:cubicBezTo>
                <a:lnTo>
                  <a:pt x="6149" y="3664"/>
                </a:lnTo>
                <a:lnTo>
                  <a:pt x="3589" y="7016"/>
                </a:lnTo>
                <a:lnTo>
                  <a:pt x="2706" y="8025"/>
                </a:lnTo>
                <a:lnTo>
                  <a:pt x="1" y="8589"/>
                </a:lnTo>
                <a:lnTo>
                  <a:pt x="3233" y="8359"/>
                </a:lnTo>
                <a:lnTo>
                  <a:pt x="3961" y="7395"/>
                </a:lnTo>
                <a:lnTo>
                  <a:pt x="6772" y="4146"/>
                </a:lnTo>
                <a:lnTo>
                  <a:pt x="7112" y="3954"/>
                </a:lnTo>
                <a:lnTo>
                  <a:pt x="10205" y="4865"/>
                </a:lnTo>
                <a:lnTo>
                  <a:pt x="14447" y="8092"/>
                </a:lnTo>
                <a:lnTo>
                  <a:pt x="15953" y="10294"/>
                </a:lnTo>
                <a:lnTo>
                  <a:pt x="45151" y="10294"/>
                </a:lnTo>
                <a:lnTo>
                  <a:pt x="38958" y="6964"/>
                </a:lnTo>
                <a:lnTo>
                  <a:pt x="33804" y="5511"/>
                </a:lnTo>
                <a:lnTo>
                  <a:pt x="32373" y="4865"/>
                </a:lnTo>
                <a:lnTo>
                  <a:pt x="31401" y="4807"/>
                </a:lnTo>
                <a:cubicBezTo>
                  <a:pt x="31719" y="4383"/>
                  <a:pt x="32017" y="3999"/>
                  <a:pt x="32017" y="3999"/>
                </a:cubicBezTo>
                <a:lnTo>
                  <a:pt x="35406" y="3657"/>
                </a:lnTo>
                <a:lnTo>
                  <a:pt x="39017" y="4369"/>
                </a:lnTo>
                <a:lnTo>
                  <a:pt x="35272" y="3249"/>
                </a:lnTo>
                <a:lnTo>
                  <a:pt x="31719" y="3657"/>
                </a:lnTo>
                <a:lnTo>
                  <a:pt x="29644" y="4694"/>
                </a:lnTo>
                <a:lnTo>
                  <a:pt x="28583" y="4629"/>
                </a:lnTo>
                <a:lnTo>
                  <a:pt x="24304" y="5081"/>
                </a:lnTo>
                <a:lnTo>
                  <a:pt x="20892" y="898"/>
                </a:lnTo>
                <a:lnTo>
                  <a:pt x="18913" y="29"/>
                </a:lnTo>
                <a:lnTo>
                  <a:pt x="18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841675" y="4626525"/>
            <a:ext cx="1854517" cy="516966"/>
          </a:xfrm>
          <a:custGeom>
            <a:avLst/>
            <a:gdLst/>
            <a:ahLst/>
            <a:cxnLst/>
            <a:rect l="l" t="t" r="r" b="b"/>
            <a:pathLst>
              <a:path w="21945" h="10903" extrusionOk="0">
                <a:moveTo>
                  <a:pt x="10532" y="0"/>
                </a:moveTo>
                <a:lnTo>
                  <a:pt x="9998" y="328"/>
                </a:lnTo>
                <a:lnTo>
                  <a:pt x="5963" y="2766"/>
                </a:lnTo>
                <a:lnTo>
                  <a:pt x="7380" y="3420"/>
                </a:lnTo>
                <a:lnTo>
                  <a:pt x="9249" y="4288"/>
                </a:lnTo>
                <a:lnTo>
                  <a:pt x="4665" y="6171"/>
                </a:lnTo>
                <a:lnTo>
                  <a:pt x="1513" y="7469"/>
                </a:lnTo>
                <a:lnTo>
                  <a:pt x="0" y="10902"/>
                </a:lnTo>
                <a:lnTo>
                  <a:pt x="11139" y="10902"/>
                </a:lnTo>
                <a:lnTo>
                  <a:pt x="10331" y="9701"/>
                </a:lnTo>
                <a:lnTo>
                  <a:pt x="16650" y="7848"/>
                </a:lnTo>
                <a:lnTo>
                  <a:pt x="14492" y="6705"/>
                </a:lnTo>
                <a:lnTo>
                  <a:pt x="15893" y="6342"/>
                </a:lnTo>
                <a:lnTo>
                  <a:pt x="17614" y="5897"/>
                </a:lnTo>
                <a:lnTo>
                  <a:pt x="20001" y="5274"/>
                </a:lnTo>
                <a:lnTo>
                  <a:pt x="16724" y="3272"/>
                </a:lnTo>
                <a:lnTo>
                  <a:pt x="17703" y="1937"/>
                </a:lnTo>
                <a:lnTo>
                  <a:pt x="15961" y="1328"/>
                </a:lnTo>
                <a:lnTo>
                  <a:pt x="14982" y="986"/>
                </a:lnTo>
                <a:lnTo>
                  <a:pt x="21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720025" y="-429038"/>
            <a:ext cx="1854534" cy="101768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7785575" y="-383198"/>
            <a:ext cx="1535122" cy="84240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3"/>
          <p:cNvGrpSpPr/>
          <p:nvPr/>
        </p:nvGrpSpPr>
        <p:grpSpPr>
          <a:xfrm>
            <a:off x="-192656" y="3601865"/>
            <a:ext cx="726283" cy="1006639"/>
            <a:chOff x="-185050" y="2932400"/>
            <a:chExt cx="1235596" cy="1712553"/>
          </a:xfrm>
        </p:grpSpPr>
        <p:sp>
          <p:nvSpPr>
            <p:cNvPr id="257" name="Google Shape;257;p13"/>
            <p:cNvSpPr/>
            <p:nvPr/>
          </p:nvSpPr>
          <p:spPr>
            <a:xfrm>
              <a:off x="-185050" y="2932400"/>
              <a:ext cx="1235596" cy="1000530"/>
            </a:xfrm>
            <a:custGeom>
              <a:avLst/>
              <a:gdLst/>
              <a:ahLst/>
              <a:cxnLst/>
              <a:rect l="l" t="t" r="r" b="b"/>
              <a:pathLst>
                <a:path w="22266" h="18030" extrusionOk="0">
                  <a:moveTo>
                    <a:pt x="11132" y="10932"/>
                  </a:moveTo>
                  <a:cubicBezTo>
                    <a:pt x="11207" y="10940"/>
                    <a:pt x="11282" y="10947"/>
                    <a:pt x="11355" y="10954"/>
                  </a:cubicBezTo>
                  <a:lnTo>
                    <a:pt x="11355" y="10963"/>
                  </a:lnTo>
                  <a:cubicBezTo>
                    <a:pt x="11275" y="11014"/>
                    <a:pt x="11200" y="11066"/>
                    <a:pt x="11132" y="11125"/>
                  </a:cubicBezTo>
                  <a:cubicBezTo>
                    <a:pt x="11059" y="11066"/>
                    <a:pt x="10985" y="11014"/>
                    <a:pt x="10910" y="10963"/>
                  </a:cubicBezTo>
                  <a:lnTo>
                    <a:pt x="10910" y="10954"/>
                  </a:lnTo>
                  <a:cubicBezTo>
                    <a:pt x="10985" y="10947"/>
                    <a:pt x="11059" y="10940"/>
                    <a:pt x="11132" y="10932"/>
                  </a:cubicBezTo>
                  <a:close/>
                  <a:moveTo>
                    <a:pt x="8945" y="0"/>
                  </a:moveTo>
                  <a:cubicBezTo>
                    <a:pt x="8174" y="0"/>
                    <a:pt x="7537" y="586"/>
                    <a:pt x="7455" y="1342"/>
                  </a:cubicBezTo>
                  <a:cubicBezTo>
                    <a:pt x="6549" y="1485"/>
                    <a:pt x="5801" y="2092"/>
                    <a:pt x="5467" y="2923"/>
                  </a:cubicBezTo>
                  <a:cubicBezTo>
                    <a:pt x="5401" y="2909"/>
                    <a:pt x="5333" y="2892"/>
                    <a:pt x="5258" y="2892"/>
                  </a:cubicBezTo>
                  <a:cubicBezTo>
                    <a:pt x="4778" y="2892"/>
                    <a:pt x="4392" y="3286"/>
                    <a:pt x="4392" y="3768"/>
                  </a:cubicBezTo>
                  <a:cubicBezTo>
                    <a:pt x="4392" y="3887"/>
                    <a:pt x="4413" y="4005"/>
                    <a:pt x="4457" y="4110"/>
                  </a:cubicBezTo>
                  <a:cubicBezTo>
                    <a:pt x="2560" y="4607"/>
                    <a:pt x="1157" y="6326"/>
                    <a:pt x="1157" y="8382"/>
                  </a:cubicBezTo>
                  <a:cubicBezTo>
                    <a:pt x="1157" y="8773"/>
                    <a:pt x="1218" y="9160"/>
                    <a:pt x="1314" y="9516"/>
                  </a:cubicBezTo>
                  <a:cubicBezTo>
                    <a:pt x="535" y="9902"/>
                    <a:pt x="1" y="10703"/>
                    <a:pt x="1" y="11621"/>
                  </a:cubicBezTo>
                  <a:cubicBezTo>
                    <a:pt x="1" y="12808"/>
                    <a:pt x="876" y="13787"/>
                    <a:pt x="2010" y="13951"/>
                  </a:cubicBezTo>
                  <a:cubicBezTo>
                    <a:pt x="1989" y="14122"/>
                    <a:pt x="1966" y="14300"/>
                    <a:pt x="1966" y="14485"/>
                  </a:cubicBezTo>
                  <a:cubicBezTo>
                    <a:pt x="1966" y="16443"/>
                    <a:pt x="3560" y="18029"/>
                    <a:pt x="5518" y="18029"/>
                  </a:cubicBezTo>
                  <a:cubicBezTo>
                    <a:pt x="6809" y="18029"/>
                    <a:pt x="7944" y="17333"/>
                    <a:pt x="8560" y="16294"/>
                  </a:cubicBezTo>
                  <a:cubicBezTo>
                    <a:pt x="8715" y="16457"/>
                    <a:pt x="8938" y="16561"/>
                    <a:pt x="9183" y="16561"/>
                  </a:cubicBezTo>
                  <a:cubicBezTo>
                    <a:pt x="9664" y="16561"/>
                    <a:pt x="10057" y="16169"/>
                    <a:pt x="10057" y="15687"/>
                  </a:cubicBezTo>
                  <a:cubicBezTo>
                    <a:pt x="10057" y="15537"/>
                    <a:pt x="10013" y="15397"/>
                    <a:pt x="9947" y="15270"/>
                  </a:cubicBezTo>
                  <a:cubicBezTo>
                    <a:pt x="10399" y="15204"/>
                    <a:pt x="10799" y="15019"/>
                    <a:pt x="11132" y="14736"/>
                  </a:cubicBezTo>
                  <a:cubicBezTo>
                    <a:pt x="11460" y="15019"/>
                    <a:pt x="11867" y="15204"/>
                    <a:pt x="12319" y="15270"/>
                  </a:cubicBezTo>
                  <a:cubicBezTo>
                    <a:pt x="12245" y="15397"/>
                    <a:pt x="12209" y="15537"/>
                    <a:pt x="12209" y="15687"/>
                  </a:cubicBezTo>
                  <a:cubicBezTo>
                    <a:pt x="12209" y="16169"/>
                    <a:pt x="12594" y="16561"/>
                    <a:pt x="13076" y="16561"/>
                  </a:cubicBezTo>
                  <a:cubicBezTo>
                    <a:pt x="13322" y="16561"/>
                    <a:pt x="13544" y="16457"/>
                    <a:pt x="13706" y="16294"/>
                  </a:cubicBezTo>
                  <a:cubicBezTo>
                    <a:pt x="14322" y="17333"/>
                    <a:pt x="15449" y="18029"/>
                    <a:pt x="16748" y="18029"/>
                  </a:cubicBezTo>
                  <a:cubicBezTo>
                    <a:pt x="18706" y="18029"/>
                    <a:pt x="20292" y="16443"/>
                    <a:pt x="20292" y="14485"/>
                  </a:cubicBezTo>
                  <a:cubicBezTo>
                    <a:pt x="20292" y="14300"/>
                    <a:pt x="20278" y="14122"/>
                    <a:pt x="20247" y="13951"/>
                  </a:cubicBezTo>
                  <a:cubicBezTo>
                    <a:pt x="21390" y="13787"/>
                    <a:pt x="22266" y="12808"/>
                    <a:pt x="22266" y="11621"/>
                  </a:cubicBezTo>
                  <a:cubicBezTo>
                    <a:pt x="22266" y="10703"/>
                    <a:pt x="21732" y="9902"/>
                    <a:pt x="20952" y="9516"/>
                  </a:cubicBezTo>
                  <a:cubicBezTo>
                    <a:pt x="21048" y="9160"/>
                    <a:pt x="21109" y="8773"/>
                    <a:pt x="21109" y="8382"/>
                  </a:cubicBezTo>
                  <a:cubicBezTo>
                    <a:pt x="21109" y="6326"/>
                    <a:pt x="19706" y="4607"/>
                    <a:pt x="17807" y="4110"/>
                  </a:cubicBezTo>
                  <a:cubicBezTo>
                    <a:pt x="17852" y="4005"/>
                    <a:pt x="17875" y="3887"/>
                    <a:pt x="17875" y="3768"/>
                  </a:cubicBezTo>
                  <a:cubicBezTo>
                    <a:pt x="17875" y="3286"/>
                    <a:pt x="17481" y="2892"/>
                    <a:pt x="16999" y="2892"/>
                  </a:cubicBezTo>
                  <a:cubicBezTo>
                    <a:pt x="16933" y="2892"/>
                    <a:pt x="16865" y="2909"/>
                    <a:pt x="16800" y="2923"/>
                  </a:cubicBezTo>
                  <a:cubicBezTo>
                    <a:pt x="16465" y="2092"/>
                    <a:pt x="15716" y="1485"/>
                    <a:pt x="14804" y="1342"/>
                  </a:cubicBezTo>
                  <a:cubicBezTo>
                    <a:pt x="14730" y="586"/>
                    <a:pt x="14092" y="0"/>
                    <a:pt x="13322" y="0"/>
                  </a:cubicBezTo>
                  <a:cubicBezTo>
                    <a:pt x="12980" y="0"/>
                    <a:pt x="12668" y="112"/>
                    <a:pt x="12416" y="304"/>
                  </a:cubicBezTo>
                  <a:cubicBezTo>
                    <a:pt x="12327" y="260"/>
                    <a:pt x="12230" y="215"/>
                    <a:pt x="12134" y="178"/>
                  </a:cubicBezTo>
                  <a:cubicBezTo>
                    <a:pt x="12120" y="178"/>
                    <a:pt x="12111" y="171"/>
                    <a:pt x="12104" y="171"/>
                  </a:cubicBezTo>
                  <a:cubicBezTo>
                    <a:pt x="12015" y="141"/>
                    <a:pt x="11926" y="112"/>
                    <a:pt x="11837" y="89"/>
                  </a:cubicBezTo>
                  <a:cubicBezTo>
                    <a:pt x="11816" y="89"/>
                    <a:pt x="11800" y="82"/>
                    <a:pt x="11778" y="75"/>
                  </a:cubicBezTo>
                  <a:cubicBezTo>
                    <a:pt x="11697" y="61"/>
                    <a:pt x="11615" y="45"/>
                    <a:pt x="11526" y="30"/>
                  </a:cubicBezTo>
                  <a:cubicBezTo>
                    <a:pt x="11504" y="30"/>
                    <a:pt x="11481" y="23"/>
                    <a:pt x="11460" y="23"/>
                  </a:cubicBezTo>
                  <a:cubicBezTo>
                    <a:pt x="11348" y="7"/>
                    <a:pt x="11244" y="0"/>
                    <a:pt x="11132" y="0"/>
                  </a:cubicBezTo>
                  <a:cubicBezTo>
                    <a:pt x="11022" y="0"/>
                    <a:pt x="10910" y="7"/>
                    <a:pt x="10807" y="23"/>
                  </a:cubicBezTo>
                  <a:cubicBezTo>
                    <a:pt x="10785" y="23"/>
                    <a:pt x="10762" y="30"/>
                    <a:pt x="10741" y="30"/>
                  </a:cubicBezTo>
                  <a:cubicBezTo>
                    <a:pt x="10652" y="45"/>
                    <a:pt x="10570" y="61"/>
                    <a:pt x="10481" y="75"/>
                  </a:cubicBezTo>
                  <a:cubicBezTo>
                    <a:pt x="10465" y="82"/>
                    <a:pt x="10443" y="89"/>
                    <a:pt x="10429" y="89"/>
                  </a:cubicBezTo>
                  <a:cubicBezTo>
                    <a:pt x="10340" y="112"/>
                    <a:pt x="10251" y="141"/>
                    <a:pt x="10162" y="171"/>
                  </a:cubicBezTo>
                  <a:cubicBezTo>
                    <a:pt x="10153" y="171"/>
                    <a:pt x="10139" y="178"/>
                    <a:pt x="10132" y="178"/>
                  </a:cubicBezTo>
                  <a:cubicBezTo>
                    <a:pt x="10036" y="215"/>
                    <a:pt x="9940" y="260"/>
                    <a:pt x="9851" y="304"/>
                  </a:cubicBezTo>
                  <a:cubicBezTo>
                    <a:pt x="9598" y="112"/>
                    <a:pt x="9286" y="0"/>
                    <a:pt x="8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91212" y="3174347"/>
              <a:ext cx="998920" cy="1470607"/>
            </a:xfrm>
            <a:custGeom>
              <a:avLst/>
              <a:gdLst/>
              <a:ahLst/>
              <a:cxnLst/>
              <a:rect l="l" t="t" r="r" b="b"/>
              <a:pathLst>
                <a:path w="18001" h="26501" extrusionOk="0">
                  <a:moveTo>
                    <a:pt x="10385" y="1"/>
                  </a:moveTo>
                  <a:cubicBezTo>
                    <a:pt x="10385" y="1"/>
                    <a:pt x="10169" y="1743"/>
                    <a:pt x="10214" y="2270"/>
                  </a:cubicBezTo>
                  <a:cubicBezTo>
                    <a:pt x="10251" y="2790"/>
                    <a:pt x="9530" y="3954"/>
                    <a:pt x="9249" y="3992"/>
                  </a:cubicBezTo>
                  <a:cubicBezTo>
                    <a:pt x="9242" y="3993"/>
                    <a:pt x="9234" y="3993"/>
                    <a:pt x="9226" y="3993"/>
                  </a:cubicBezTo>
                  <a:cubicBezTo>
                    <a:pt x="8953" y="3993"/>
                    <a:pt x="8685" y="3344"/>
                    <a:pt x="8685" y="2954"/>
                  </a:cubicBezTo>
                  <a:cubicBezTo>
                    <a:pt x="8685" y="2544"/>
                    <a:pt x="8366" y="1388"/>
                    <a:pt x="8366" y="1388"/>
                  </a:cubicBezTo>
                  <a:lnTo>
                    <a:pt x="8366" y="1388"/>
                  </a:lnTo>
                  <a:cubicBezTo>
                    <a:pt x="8366" y="1388"/>
                    <a:pt x="8003" y="2589"/>
                    <a:pt x="8530" y="4228"/>
                  </a:cubicBezTo>
                  <a:cubicBezTo>
                    <a:pt x="8685" y="4725"/>
                    <a:pt x="8760" y="5912"/>
                    <a:pt x="8790" y="7350"/>
                  </a:cubicBezTo>
                  <a:lnTo>
                    <a:pt x="6342" y="6921"/>
                  </a:lnTo>
                  <a:lnTo>
                    <a:pt x="5703" y="4591"/>
                  </a:lnTo>
                  <a:lnTo>
                    <a:pt x="5689" y="4556"/>
                  </a:lnTo>
                  <a:cubicBezTo>
                    <a:pt x="5689" y="4533"/>
                    <a:pt x="5675" y="4511"/>
                    <a:pt x="5659" y="4488"/>
                  </a:cubicBezTo>
                  <a:lnTo>
                    <a:pt x="4162" y="2486"/>
                  </a:lnTo>
                  <a:lnTo>
                    <a:pt x="4562" y="809"/>
                  </a:lnTo>
                  <a:lnTo>
                    <a:pt x="4562" y="809"/>
                  </a:lnTo>
                  <a:lnTo>
                    <a:pt x="3916" y="2479"/>
                  </a:lnTo>
                  <a:cubicBezTo>
                    <a:pt x="3909" y="2509"/>
                    <a:pt x="3909" y="2537"/>
                    <a:pt x="3923" y="2560"/>
                  </a:cubicBezTo>
                  <a:lnTo>
                    <a:pt x="3932" y="2575"/>
                  </a:lnTo>
                  <a:lnTo>
                    <a:pt x="5148" y="4741"/>
                  </a:lnTo>
                  <a:lnTo>
                    <a:pt x="5169" y="4933"/>
                  </a:lnTo>
                  <a:lnTo>
                    <a:pt x="4110" y="4437"/>
                  </a:lnTo>
                  <a:lnTo>
                    <a:pt x="4066" y="4413"/>
                  </a:lnTo>
                  <a:cubicBezTo>
                    <a:pt x="4033" y="4399"/>
                    <a:pt x="3997" y="4392"/>
                    <a:pt x="3960" y="4392"/>
                  </a:cubicBezTo>
                  <a:cubicBezTo>
                    <a:pt x="3904" y="4392"/>
                    <a:pt x="3847" y="4408"/>
                    <a:pt x="3799" y="4444"/>
                  </a:cubicBezTo>
                  <a:lnTo>
                    <a:pt x="3471" y="4680"/>
                  </a:lnTo>
                  <a:lnTo>
                    <a:pt x="2382" y="3465"/>
                  </a:lnTo>
                  <a:lnTo>
                    <a:pt x="2759" y="2130"/>
                  </a:lnTo>
                  <a:lnTo>
                    <a:pt x="2115" y="3450"/>
                  </a:lnTo>
                  <a:cubicBezTo>
                    <a:pt x="2092" y="3479"/>
                    <a:pt x="2092" y="3523"/>
                    <a:pt x="2122" y="3561"/>
                  </a:cubicBezTo>
                  <a:lnTo>
                    <a:pt x="2129" y="3577"/>
                  </a:lnTo>
                  <a:lnTo>
                    <a:pt x="3227" y="5186"/>
                  </a:lnTo>
                  <a:cubicBezTo>
                    <a:pt x="3277" y="5256"/>
                    <a:pt x="3354" y="5296"/>
                    <a:pt x="3432" y="5296"/>
                  </a:cubicBezTo>
                  <a:cubicBezTo>
                    <a:pt x="3468" y="5296"/>
                    <a:pt x="3505" y="5287"/>
                    <a:pt x="3539" y="5268"/>
                  </a:cubicBezTo>
                  <a:lnTo>
                    <a:pt x="3567" y="5245"/>
                  </a:lnTo>
                  <a:lnTo>
                    <a:pt x="3939" y="5045"/>
                  </a:lnTo>
                  <a:lnTo>
                    <a:pt x="5326" y="6046"/>
                  </a:lnTo>
                  <a:lnTo>
                    <a:pt x="5511" y="7425"/>
                  </a:lnTo>
                  <a:cubicBezTo>
                    <a:pt x="5534" y="7582"/>
                    <a:pt x="5645" y="7715"/>
                    <a:pt x="5801" y="7767"/>
                  </a:cubicBezTo>
                  <a:lnTo>
                    <a:pt x="5860" y="7788"/>
                  </a:lnTo>
                  <a:lnTo>
                    <a:pt x="8797" y="8715"/>
                  </a:lnTo>
                  <a:cubicBezTo>
                    <a:pt x="8797" y="9205"/>
                    <a:pt x="8797" y="9709"/>
                    <a:pt x="8783" y="10221"/>
                  </a:cubicBezTo>
                  <a:lnTo>
                    <a:pt x="6832" y="11622"/>
                  </a:lnTo>
                  <a:lnTo>
                    <a:pt x="3954" y="11355"/>
                  </a:lnTo>
                  <a:lnTo>
                    <a:pt x="1996" y="10273"/>
                  </a:lnTo>
                  <a:lnTo>
                    <a:pt x="2026" y="7973"/>
                  </a:lnTo>
                  <a:lnTo>
                    <a:pt x="2471" y="5823"/>
                  </a:lnTo>
                  <a:lnTo>
                    <a:pt x="1804" y="7715"/>
                  </a:lnTo>
                  <a:lnTo>
                    <a:pt x="312" y="7737"/>
                  </a:lnTo>
                  <a:lnTo>
                    <a:pt x="602" y="5481"/>
                  </a:lnTo>
                  <a:lnTo>
                    <a:pt x="602" y="5481"/>
                  </a:lnTo>
                  <a:lnTo>
                    <a:pt x="8" y="7856"/>
                  </a:lnTo>
                  <a:lnTo>
                    <a:pt x="8" y="7877"/>
                  </a:lnTo>
                  <a:cubicBezTo>
                    <a:pt x="0" y="7952"/>
                    <a:pt x="52" y="8011"/>
                    <a:pt x="127" y="8018"/>
                  </a:cubicBezTo>
                  <a:lnTo>
                    <a:pt x="141" y="8027"/>
                  </a:lnTo>
                  <a:lnTo>
                    <a:pt x="1691" y="8174"/>
                  </a:lnTo>
                  <a:lnTo>
                    <a:pt x="1373" y="10430"/>
                  </a:lnTo>
                  <a:cubicBezTo>
                    <a:pt x="1359" y="10526"/>
                    <a:pt x="1396" y="10629"/>
                    <a:pt x="1485" y="10697"/>
                  </a:cubicBezTo>
                  <a:lnTo>
                    <a:pt x="1513" y="10718"/>
                  </a:lnTo>
                  <a:lnTo>
                    <a:pt x="3553" y="12209"/>
                  </a:lnTo>
                  <a:cubicBezTo>
                    <a:pt x="3583" y="12231"/>
                    <a:pt x="3621" y="12254"/>
                    <a:pt x="3656" y="12261"/>
                  </a:cubicBezTo>
                  <a:lnTo>
                    <a:pt x="3731" y="12275"/>
                  </a:lnTo>
                  <a:lnTo>
                    <a:pt x="6914" y="13114"/>
                  </a:lnTo>
                  <a:cubicBezTo>
                    <a:pt x="6961" y="13124"/>
                    <a:pt x="7010" y="13130"/>
                    <a:pt x="7059" y="13130"/>
                  </a:cubicBezTo>
                  <a:cubicBezTo>
                    <a:pt x="7147" y="13130"/>
                    <a:pt x="7236" y="13112"/>
                    <a:pt x="7321" y="13069"/>
                  </a:cubicBezTo>
                  <a:lnTo>
                    <a:pt x="7425" y="13010"/>
                  </a:lnTo>
                  <a:lnTo>
                    <a:pt x="8722" y="12350"/>
                  </a:lnTo>
                  <a:lnTo>
                    <a:pt x="8722" y="12350"/>
                  </a:lnTo>
                  <a:cubicBezTo>
                    <a:pt x="8649" y="14271"/>
                    <a:pt x="8523" y="15903"/>
                    <a:pt x="8404" y="16399"/>
                  </a:cubicBezTo>
                  <a:cubicBezTo>
                    <a:pt x="8085" y="17727"/>
                    <a:pt x="7839" y="25135"/>
                    <a:pt x="7839" y="25135"/>
                  </a:cubicBezTo>
                  <a:lnTo>
                    <a:pt x="7038" y="25936"/>
                  </a:lnTo>
                  <a:lnTo>
                    <a:pt x="8722" y="25662"/>
                  </a:lnTo>
                  <a:lnTo>
                    <a:pt x="8441" y="26501"/>
                  </a:lnTo>
                  <a:lnTo>
                    <a:pt x="10429" y="25817"/>
                  </a:lnTo>
                  <a:cubicBezTo>
                    <a:pt x="10804" y="26110"/>
                    <a:pt x="11625" y="26139"/>
                    <a:pt x="11933" y="26139"/>
                  </a:cubicBezTo>
                  <a:cubicBezTo>
                    <a:pt x="12008" y="26139"/>
                    <a:pt x="12052" y="26137"/>
                    <a:pt x="12052" y="26137"/>
                  </a:cubicBezTo>
                  <a:lnTo>
                    <a:pt x="11444" y="25299"/>
                  </a:lnTo>
                  <a:cubicBezTo>
                    <a:pt x="11444" y="20226"/>
                    <a:pt x="11097" y="14849"/>
                    <a:pt x="10806" y="11259"/>
                  </a:cubicBezTo>
                  <a:lnTo>
                    <a:pt x="13617" y="11015"/>
                  </a:lnTo>
                  <a:lnTo>
                    <a:pt x="13736" y="11008"/>
                  </a:lnTo>
                  <a:cubicBezTo>
                    <a:pt x="13907" y="10985"/>
                    <a:pt x="14069" y="10889"/>
                    <a:pt x="14158" y="10718"/>
                  </a:cubicBezTo>
                  <a:lnTo>
                    <a:pt x="15479" y="8212"/>
                  </a:lnTo>
                  <a:lnTo>
                    <a:pt x="16725" y="7306"/>
                  </a:lnTo>
                  <a:lnTo>
                    <a:pt x="17830" y="7270"/>
                  </a:lnTo>
                  <a:lnTo>
                    <a:pt x="17882" y="7270"/>
                  </a:lnTo>
                  <a:cubicBezTo>
                    <a:pt x="17957" y="7247"/>
                    <a:pt x="18001" y="7181"/>
                    <a:pt x="17985" y="7106"/>
                  </a:cubicBezTo>
                  <a:lnTo>
                    <a:pt x="17549" y="5268"/>
                  </a:lnTo>
                  <a:lnTo>
                    <a:pt x="17682" y="6959"/>
                  </a:lnTo>
                  <a:lnTo>
                    <a:pt x="16844" y="6854"/>
                  </a:lnTo>
                  <a:lnTo>
                    <a:pt x="16331" y="4289"/>
                  </a:lnTo>
                  <a:lnTo>
                    <a:pt x="16399" y="6921"/>
                  </a:lnTo>
                  <a:lnTo>
                    <a:pt x="14975" y="7617"/>
                  </a:lnTo>
                  <a:cubicBezTo>
                    <a:pt x="14945" y="7640"/>
                    <a:pt x="14915" y="7662"/>
                    <a:pt x="14893" y="7692"/>
                  </a:cubicBezTo>
                  <a:lnTo>
                    <a:pt x="14849" y="7744"/>
                  </a:lnTo>
                  <a:lnTo>
                    <a:pt x="14664" y="7989"/>
                  </a:lnTo>
                  <a:lnTo>
                    <a:pt x="13106" y="7217"/>
                  </a:lnTo>
                  <a:lnTo>
                    <a:pt x="13551" y="5675"/>
                  </a:lnTo>
                  <a:lnTo>
                    <a:pt x="12661" y="7247"/>
                  </a:lnTo>
                  <a:cubicBezTo>
                    <a:pt x="12617" y="7322"/>
                    <a:pt x="12631" y="7418"/>
                    <a:pt x="12699" y="7477"/>
                  </a:cubicBezTo>
                  <a:lnTo>
                    <a:pt x="12743" y="7507"/>
                  </a:lnTo>
                  <a:lnTo>
                    <a:pt x="14137" y="8664"/>
                  </a:lnTo>
                  <a:lnTo>
                    <a:pt x="13329" y="9709"/>
                  </a:lnTo>
                  <a:lnTo>
                    <a:pt x="10659" y="9479"/>
                  </a:lnTo>
                  <a:cubicBezTo>
                    <a:pt x="10570" y="8434"/>
                    <a:pt x="10495" y="7678"/>
                    <a:pt x="10458" y="7315"/>
                  </a:cubicBezTo>
                  <a:cubicBezTo>
                    <a:pt x="10317" y="5802"/>
                    <a:pt x="10636" y="3472"/>
                    <a:pt x="10851" y="2530"/>
                  </a:cubicBezTo>
                  <a:cubicBezTo>
                    <a:pt x="11066" y="1596"/>
                    <a:pt x="10385" y="1"/>
                    <a:pt x="10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13"/>
          <p:cNvSpPr/>
          <p:nvPr/>
        </p:nvSpPr>
        <p:spPr>
          <a:xfrm flipH="1">
            <a:off x="8533446" y="436463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60"/>
        <p:cNvGrpSpPr/>
        <p:nvPr/>
      </p:nvGrpSpPr>
      <p:grpSpPr>
        <a:xfrm>
          <a:off x="0" y="0"/>
          <a:ext cx="0" cy="0"/>
          <a:chOff x="0" y="0"/>
          <a:chExt cx="0" cy="0"/>
        </a:xfrm>
      </p:grpSpPr>
      <p:sp>
        <p:nvSpPr>
          <p:cNvPr id="261" name="Google Shape;261;p14"/>
          <p:cNvSpPr txBox="1">
            <a:spLocks noGrp="1"/>
          </p:cNvSpPr>
          <p:nvPr>
            <p:ph type="title"/>
          </p:nvPr>
        </p:nvSpPr>
        <p:spPr>
          <a:xfrm>
            <a:off x="720000" y="347850"/>
            <a:ext cx="7704000" cy="66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262" name="Google Shape;262;p14"/>
          <p:cNvGrpSpPr/>
          <p:nvPr/>
        </p:nvGrpSpPr>
        <p:grpSpPr>
          <a:xfrm>
            <a:off x="0" y="4570832"/>
            <a:ext cx="9144263" cy="572679"/>
            <a:chOff x="0" y="535007"/>
            <a:chExt cx="9144263" cy="572679"/>
          </a:xfrm>
        </p:grpSpPr>
        <p:grpSp>
          <p:nvGrpSpPr>
            <p:cNvPr id="263" name="Google Shape;263;p14"/>
            <p:cNvGrpSpPr/>
            <p:nvPr/>
          </p:nvGrpSpPr>
          <p:grpSpPr>
            <a:xfrm>
              <a:off x="0" y="535007"/>
              <a:ext cx="9144106" cy="572679"/>
              <a:chOff x="0" y="4568878"/>
              <a:chExt cx="9144106" cy="653744"/>
            </a:xfrm>
          </p:grpSpPr>
          <p:sp>
            <p:nvSpPr>
              <p:cNvPr id="264" name="Google Shape;264;p14"/>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14"/>
            <p:cNvGrpSpPr/>
            <p:nvPr/>
          </p:nvGrpSpPr>
          <p:grpSpPr>
            <a:xfrm>
              <a:off x="202" y="803013"/>
              <a:ext cx="9144061" cy="36650"/>
              <a:chOff x="4134900" y="3621675"/>
              <a:chExt cx="2453925" cy="9650"/>
            </a:xfrm>
          </p:grpSpPr>
          <p:sp>
            <p:nvSpPr>
              <p:cNvPr id="268" name="Google Shape;268;p14"/>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14"/>
          <p:cNvSpPr/>
          <p:nvPr/>
        </p:nvSpPr>
        <p:spPr>
          <a:xfrm>
            <a:off x="5773925" y="4626300"/>
            <a:ext cx="1978404" cy="517195"/>
          </a:xfrm>
          <a:custGeom>
            <a:avLst/>
            <a:gdLst/>
            <a:ahLst/>
            <a:cxnLst/>
            <a:rect l="l" t="t" r="r" b="b"/>
            <a:pathLst>
              <a:path w="45151" h="10295" extrusionOk="0">
                <a:moveTo>
                  <a:pt x="18852" y="1"/>
                </a:moveTo>
                <a:lnTo>
                  <a:pt x="18793" y="29"/>
                </a:lnTo>
                <a:lnTo>
                  <a:pt x="16011" y="1231"/>
                </a:lnTo>
                <a:cubicBezTo>
                  <a:pt x="16011" y="1231"/>
                  <a:pt x="14585" y="1211"/>
                  <a:pt x="13126" y="1211"/>
                </a:cubicBezTo>
                <a:cubicBezTo>
                  <a:pt x="11651" y="1211"/>
                  <a:pt x="10142" y="1231"/>
                  <a:pt x="10041" y="1313"/>
                </a:cubicBezTo>
                <a:cubicBezTo>
                  <a:pt x="9849" y="1476"/>
                  <a:pt x="1994" y="2441"/>
                  <a:pt x="1994" y="2441"/>
                </a:cubicBezTo>
                <a:lnTo>
                  <a:pt x="6149" y="3664"/>
                </a:lnTo>
                <a:lnTo>
                  <a:pt x="3589" y="7016"/>
                </a:lnTo>
                <a:lnTo>
                  <a:pt x="2706" y="8025"/>
                </a:lnTo>
                <a:lnTo>
                  <a:pt x="1" y="8589"/>
                </a:lnTo>
                <a:lnTo>
                  <a:pt x="3233" y="8359"/>
                </a:lnTo>
                <a:lnTo>
                  <a:pt x="3961" y="7395"/>
                </a:lnTo>
                <a:lnTo>
                  <a:pt x="6772" y="4146"/>
                </a:lnTo>
                <a:lnTo>
                  <a:pt x="7112" y="3954"/>
                </a:lnTo>
                <a:lnTo>
                  <a:pt x="10205" y="4865"/>
                </a:lnTo>
                <a:lnTo>
                  <a:pt x="14447" y="8092"/>
                </a:lnTo>
                <a:lnTo>
                  <a:pt x="15953" y="10294"/>
                </a:lnTo>
                <a:lnTo>
                  <a:pt x="45151" y="10294"/>
                </a:lnTo>
                <a:lnTo>
                  <a:pt x="38958" y="6964"/>
                </a:lnTo>
                <a:lnTo>
                  <a:pt x="33804" y="5511"/>
                </a:lnTo>
                <a:lnTo>
                  <a:pt x="32373" y="4865"/>
                </a:lnTo>
                <a:lnTo>
                  <a:pt x="31401" y="4807"/>
                </a:lnTo>
                <a:cubicBezTo>
                  <a:pt x="31719" y="4383"/>
                  <a:pt x="32017" y="3999"/>
                  <a:pt x="32017" y="3999"/>
                </a:cubicBezTo>
                <a:lnTo>
                  <a:pt x="35406" y="3657"/>
                </a:lnTo>
                <a:lnTo>
                  <a:pt x="39017" y="4369"/>
                </a:lnTo>
                <a:lnTo>
                  <a:pt x="35272" y="3249"/>
                </a:lnTo>
                <a:lnTo>
                  <a:pt x="31719" y="3657"/>
                </a:lnTo>
                <a:lnTo>
                  <a:pt x="29644" y="4694"/>
                </a:lnTo>
                <a:lnTo>
                  <a:pt x="28583" y="4629"/>
                </a:lnTo>
                <a:lnTo>
                  <a:pt x="24304" y="5081"/>
                </a:lnTo>
                <a:lnTo>
                  <a:pt x="20892" y="898"/>
                </a:lnTo>
                <a:lnTo>
                  <a:pt x="18913" y="29"/>
                </a:lnTo>
                <a:lnTo>
                  <a:pt x="18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1202000" y="4709201"/>
            <a:ext cx="1096882" cy="310525"/>
          </a:xfrm>
          <a:custGeom>
            <a:avLst/>
            <a:gdLst/>
            <a:ahLst/>
            <a:cxnLst/>
            <a:rect l="l" t="t" r="r" b="b"/>
            <a:pathLst>
              <a:path w="6662" h="2404" extrusionOk="0">
                <a:moveTo>
                  <a:pt x="4680" y="1"/>
                </a:moveTo>
                <a:lnTo>
                  <a:pt x="2537" y="326"/>
                </a:lnTo>
                <a:lnTo>
                  <a:pt x="3123" y="572"/>
                </a:lnTo>
                <a:lnTo>
                  <a:pt x="757" y="1031"/>
                </a:lnTo>
                <a:lnTo>
                  <a:pt x="1773" y="1425"/>
                </a:lnTo>
                <a:lnTo>
                  <a:pt x="1" y="1870"/>
                </a:lnTo>
                <a:lnTo>
                  <a:pt x="1804" y="2055"/>
                </a:lnTo>
                <a:lnTo>
                  <a:pt x="1017" y="2210"/>
                </a:lnTo>
                <a:lnTo>
                  <a:pt x="4176" y="2404"/>
                </a:lnTo>
                <a:lnTo>
                  <a:pt x="6661" y="1743"/>
                </a:lnTo>
                <a:lnTo>
                  <a:pt x="6497" y="624"/>
                </a:lnTo>
                <a:lnTo>
                  <a:pt x="46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682675" y="-171796"/>
            <a:ext cx="1402685" cy="76973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7528375" y="-496401"/>
            <a:ext cx="1935200" cy="1061953"/>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823425" y="2548613"/>
            <a:ext cx="1402685" cy="76973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14"/>
          <p:cNvGrpSpPr/>
          <p:nvPr/>
        </p:nvGrpSpPr>
        <p:grpSpPr>
          <a:xfrm>
            <a:off x="8423994" y="3601865"/>
            <a:ext cx="726283" cy="1006639"/>
            <a:chOff x="-185050" y="2932400"/>
            <a:chExt cx="1235596" cy="1712553"/>
          </a:xfrm>
        </p:grpSpPr>
        <p:sp>
          <p:nvSpPr>
            <p:cNvPr id="284" name="Google Shape;284;p14"/>
            <p:cNvSpPr/>
            <p:nvPr/>
          </p:nvSpPr>
          <p:spPr>
            <a:xfrm>
              <a:off x="-185050" y="2932400"/>
              <a:ext cx="1235596" cy="1000530"/>
            </a:xfrm>
            <a:custGeom>
              <a:avLst/>
              <a:gdLst/>
              <a:ahLst/>
              <a:cxnLst/>
              <a:rect l="l" t="t" r="r" b="b"/>
              <a:pathLst>
                <a:path w="22266" h="18030" extrusionOk="0">
                  <a:moveTo>
                    <a:pt x="11132" y="10932"/>
                  </a:moveTo>
                  <a:cubicBezTo>
                    <a:pt x="11207" y="10940"/>
                    <a:pt x="11282" y="10947"/>
                    <a:pt x="11355" y="10954"/>
                  </a:cubicBezTo>
                  <a:lnTo>
                    <a:pt x="11355" y="10963"/>
                  </a:lnTo>
                  <a:cubicBezTo>
                    <a:pt x="11275" y="11014"/>
                    <a:pt x="11200" y="11066"/>
                    <a:pt x="11132" y="11125"/>
                  </a:cubicBezTo>
                  <a:cubicBezTo>
                    <a:pt x="11059" y="11066"/>
                    <a:pt x="10985" y="11014"/>
                    <a:pt x="10910" y="10963"/>
                  </a:cubicBezTo>
                  <a:lnTo>
                    <a:pt x="10910" y="10954"/>
                  </a:lnTo>
                  <a:cubicBezTo>
                    <a:pt x="10985" y="10947"/>
                    <a:pt x="11059" y="10940"/>
                    <a:pt x="11132" y="10932"/>
                  </a:cubicBezTo>
                  <a:close/>
                  <a:moveTo>
                    <a:pt x="8945" y="0"/>
                  </a:moveTo>
                  <a:cubicBezTo>
                    <a:pt x="8174" y="0"/>
                    <a:pt x="7537" y="586"/>
                    <a:pt x="7455" y="1342"/>
                  </a:cubicBezTo>
                  <a:cubicBezTo>
                    <a:pt x="6549" y="1485"/>
                    <a:pt x="5801" y="2092"/>
                    <a:pt x="5467" y="2923"/>
                  </a:cubicBezTo>
                  <a:cubicBezTo>
                    <a:pt x="5401" y="2909"/>
                    <a:pt x="5333" y="2892"/>
                    <a:pt x="5258" y="2892"/>
                  </a:cubicBezTo>
                  <a:cubicBezTo>
                    <a:pt x="4778" y="2892"/>
                    <a:pt x="4392" y="3286"/>
                    <a:pt x="4392" y="3768"/>
                  </a:cubicBezTo>
                  <a:cubicBezTo>
                    <a:pt x="4392" y="3887"/>
                    <a:pt x="4413" y="4005"/>
                    <a:pt x="4457" y="4110"/>
                  </a:cubicBezTo>
                  <a:cubicBezTo>
                    <a:pt x="2560" y="4607"/>
                    <a:pt x="1157" y="6326"/>
                    <a:pt x="1157" y="8382"/>
                  </a:cubicBezTo>
                  <a:cubicBezTo>
                    <a:pt x="1157" y="8773"/>
                    <a:pt x="1218" y="9160"/>
                    <a:pt x="1314" y="9516"/>
                  </a:cubicBezTo>
                  <a:cubicBezTo>
                    <a:pt x="535" y="9902"/>
                    <a:pt x="1" y="10703"/>
                    <a:pt x="1" y="11621"/>
                  </a:cubicBezTo>
                  <a:cubicBezTo>
                    <a:pt x="1" y="12808"/>
                    <a:pt x="876" y="13787"/>
                    <a:pt x="2010" y="13951"/>
                  </a:cubicBezTo>
                  <a:cubicBezTo>
                    <a:pt x="1989" y="14122"/>
                    <a:pt x="1966" y="14300"/>
                    <a:pt x="1966" y="14485"/>
                  </a:cubicBezTo>
                  <a:cubicBezTo>
                    <a:pt x="1966" y="16443"/>
                    <a:pt x="3560" y="18029"/>
                    <a:pt x="5518" y="18029"/>
                  </a:cubicBezTo>
                  <a:cubicBezTo>
                    <a:pt x="6809" y="18029"/>
                    <a:pt x="7944" y="17333"/>
                    <a:pt x="8560" y="16294"/>
                  </a:cubicBezTo>
                  <a:cubicBezTo>
                    <a:pt x="8715" y="16457"/>
                    <a:pt x="8938" y="16561"/>
                    <a:pt x="9183" y="16561"/>
                  </a:cubicBezTo>
                  <a:cubicBezTo>
                    <a:pt x="9664" y="16561"/>
                    <a:pt x="10057" y="16169"/>
                    <a:pt x="10057" y="15687"/>
                  </a:cubicBezTo>
                  <a:cubicBezTo>
                    <a:pt x="10057" y="15537"/>
                    <a:pt x="10013" y="15397"/>
                    <a:pt x="9947" y="15270"/>
                  </a:cubicBezTo>
                  <a:cubicBezTo>
                    <a:pt x="10399" y="15204"/>
                    <a:pt x="10799" y="15019"/>
                    <a:pt x="11132" y="14736"/>
                  </a:cubicBezTo>
                  <a:cubicBezTo>
                    <a:pt x="11460" y="15019"/>
                    <a:pt x="11867" y="15204"/>
                    <a:pt x="12319" y="15270"/>
                  </a:cubicBezTo>
                  <a:cubicBezTo>
                    <a:pt x="12245" y="15397"/>
                    <a:pt x="12209" y="15537"/>
                    <a:pt x="12209" y="15687"/>
                  </a:cubicBezTo>
                  <a:cubicBezTo>
                    <a:pt x="12209" y="16169"/>
                    <a:pt x="12594" y="16561"/>
                    <a:pt x="13076" y="16561"/>
                  </a:cubicBezTo>
                  <a:cubicBezTo>
                    <a:pt x="13322" y="16561"/>
                    <a:pt x="13544" y="16457"/>
                    <a:pt x="13706" y="16294"/>
                  </a:cubicBezTo>
                  <a:cubicBezTo>
                    <a:pt x="14322" y="17333"/>
                    <a:pt x="15449" y="18029"/>
                    <a:pt x="16748" y="18029"/>
                  </a:cubicBezTo>
                  <a:cubicBezTo>
                    <a:pt x="18706" y="18029"/>
                    <a:pt x="20292" y="16443"/>
                    <a:pt x="20292" y="14485"/>
                  </a:cubicBezTo>
                  <a:cubicBezTo>
                    <a:pt x="20292" y="14300"/>
                    <a:pt x="20278" y="14122"/>
                    <a:pt x="20247" y="13951"/>
                  </a:cubicBezTo>
                  <a:cubicBezTo>
                    <a:pt x="21390" y="13787"/>
                    <a:pt x="22266" y="12808"/>
                    <a:pt x="22266" y="11621"/>
                  </a:cubicBezTo>
                  <a:cubicBezTo>
                    <a:pt x="22266" y="10703"/>
                    <a:pt x="21732" y="9902"/>
                    <a:pt x="20952" y="9516"/>
                  </a:cubicBezTo>
                  <a:cubicBezTo>
                    <a:pt x="21048" y="9160"/>
                    <a:pt x="21109" y="8773"/>
                    <a:pt x="21109" y="8382"/>
                  </a:cubicBezTo>
                  <a:cubicBezTo>
                    <a:pt x="21109" y="6326"/>
                    <a:pt x="19706" y="4607"/>
                    <a:pt x="17807" y="4110"/>
                  </a:cubicBezTo>
                  <a:cubicBezTo>
                    <a:pt x="17852" y="4005"/>
                    <a:pt x="17875" y="3887"/>
                    <a:pt x="17875" y="3768"/>
                  </a:cubicBezTo>
                  <a:cubicBezTo>
                    <a:pt x="17875" y="3286"/>
                    <a:pt x="17481" y="2892"/>
                    <a:pt x="16999" y="2892"/>
                  </a:cubicBezTo>
                  <a:cubicBezTo>
                    <a:pt x="16933" y="2892"/>
                    <a:pt x="16865" y="2909"/>
                    <a:pt x="16800" y="2923"/>
                  </a:cubicBezTo>
                  <a:cubicBezTo>
                    <a:pt x="16465" y="2092"/>
                    <a:pt x="15716" y="1485"/>
                    <a:pt x="14804" y="1342"/>
                  </a:cubicBezTo>
                  <a:cubicBezTo>
                    <a:pt x="14730" y="586"/>
                    <a:pt x="14092" y="0"/>
                    <a:pt x="13322" y="0"/>
                  </a:cubicBezTo>
                  <a:cubicBezTo>
                    <a:pt x="12980" y="0"/>
                    <a:pt x="12668" y="112"/>
                    <a:pt x="12416" y="304"/>
                  </a:cubicBezTo>
                  <a:cubicBezTo>
                    <a:pt x="12327" y="260"/>
                    <a:pt x="12230" y="215"/>
                    <a:pt x="12134" y="178"/>
                  </a:cubicBezTo>
                  <a:cubicBezTo>
                    <a:pt x="12120" y="178"/>
                    <a:pt x="12111" y="171"/>
                    <a:pt x="12104" y="171"/>
                  </a:cubicBezTo>
                  <a:cubicBezTo>
                    <a:pt x="12015" y="141"/>
                    <a:pt x="11926" y="112"/>
                    <a:pt x="11837" y="89"/>
                  </a:cubicBezTo>
                  <a:cubicBezTo>
                    <a:pt x="11816" y="89"/>
                    <a:pt x="11800" y="82"/>
                    <a:pt x="11778" y="75"/>
                  </a:cubicBezTo>
                  <a:cubicBezTo>
                    <a:pt x="11697" y="61"/>
                    <a:pt x="11615" y="45"/>
                    <a:pt x="11526" y="30"/>
                  </a:cubicBezTo>
                  <a:cubicBezTo>
                    <a:pt x="11504" y="30"/>
                    <a:pt x="11481" y="23"/>
                    <a:pt x="11460" y="23"/>
                  </a:cubicBezTo>
                  <a:cubicBezTo>
                    <a:pt x="11348" y="7"/>
                    <a:pt x="11244" y="0"/>
                    <a:pt x="11132" y="0"/>
                  </a:cubicBezTo>
                  <a:cubicBezTo>
                    <a:pt x="11022" y="0"/>
                    <a:pt x="10910" y="7"/>
                    <a:pt x="10807" y="23"/>
                  </a:cubicBezTo>
                  <a:cubicBezTo>
                    <a:pt x="10785" y="23"/>
                    <a:pt x="10762" y="30"/>
                    <a:pt x="10741" y="30"/>
                  </a:cubicBezTo>
                  <a:cubicBezTo>
                    <a:pt x="10652" y="45"/>
                    <a:pt x="10570" y="61"/>
                    <a:pt x="10481" y="75"/>
                  </a:cubicBezTo>
                  <a:cubicBezTo>
                    <a:pt x="10465" y="82"/>
                    <a:pt x="10443" y="89"/>
                    <a:pt x="10429" y="89"/>
                  </a:cubicBezTo>
                  <a:cubicBezTo>
                    <a:pt x="10340" y="112"/>
                    <a:pt x="10251" y="141"/>
                    <a:pt x="10162" y="171"/>
                  </a:cubicBezTo>
                  <a:cubicBezTo>
                    <a:pt x="10153" y="171"/>
                    <a:pt x="10139" y="178"/>
                    <a:pt x="10132" y="178"/>
                  </a:cubicBezTo>
                  <a:cubicBezTo>
                    <a:pt x="10036" y="215"/>
                    <a:pt x="9940" y="260"/>
                    <a:pt x="9851" y="304"/>
                  </a:cubicBezTo>
                  <a:cubicBezTo>
                    <a:pt x="9598" y="112"/>
                    <a:pt x="9286" y="0"/>
                    <a:pt x="8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91212" y="3174347"/>
              <a:ext cx="998920" cy="1470607"/>
            </a:xfrm>
            <a:custGeom>
              <a:avLst/>
              <a:gdLst/>
              <a:ahLst/>
              <a:cxnLst/>
              <a:rect l="l" t="t" r="r" b="b"/>
              <a:pathLst>
                <a:path w="18001" h="26501" extrusionOk="0">
                  <a:moveTo>
                    <a:pt x="10385" y="1"/>
                  </a:moveTo>
                  <a:cubicBezTo>
                    <a:pt x="10385" y="1"/>
                    <a:pt x="10169" y="1743"/>
                    <a:pt x="10214" y="2270"/>
                  </a:cubicBezTo>
                  <a:cubicBezTo>
                    <a:pt x="10251" y="2790"/>
                    <a:pt x="9530" y="3954"/>
                    <a:pt x="9249" y="3992"/>
                  </a:cubicBezTo>
                  <a:cubicBezTo>
                    <a:pt x="9242" y="3993"/>
                    <a:pt x="9234" y="3993"/>
                    <a:pt x="9226" y="3993"/>
                  </a:cubicBezTo>
                  <a:cubicBezTo>
                    <a:pt x="8953" y="3993"/>
                    <a:pt x="8685" y="3344"/>
                    <a:pt x="8685" y="2954"/>
                  </a:cubicBezTo>
                  <a:cubicBezTo>
                    <a:pt x="8685" y="2544"/>
                    <a:pt x="8366" y="1388"/>
                    <a:pt x="8366" y="1388"/>
                  </a:cubicBezTo>
                  <a:lnTo>
                    <a:pt x="8366" y="1388"/>
                  </a:lnTo>
                  <a:cubicBezTo>
                    <a:pt x="8366" y="1388"/>
                    <a:pt x="8003" y="2589"/>
                    <a:pt x="8530" y="4228"/>
                  </a:cubicBezTo>
                  <a:cubicBezTo>
                    <a:pt x="8685" y="4725"/>
                    <a:pt x="8760" y="5912"/>
                    <a:pt x="8790" y="7350"/>
                  </a:cubicBezTo>
                  <a:lnTo>
                    <a:pt x="6342" y="6921"/>
                  </a:lnTo>
                  <a:lnTo>
                    <a:pt x="5703" y="4591"/>
                  </a:lnTo>
                  <a:lnTo>
                    <a:pt x="5689" y="4556"/>
                  </a:lnTo>
                  <a:cubicBezTo>
                    <a:pt x="5689" y="4533"/>
                    <a:pt x="5675" y="4511"/>
                    <a:pt x="5659" y="4488"/>
                  </a:cubicBezTo>
                  <a:lnTo>
                    <a:pt x="4162" y="2486"/>
                  </a:lnTo>
                  <a:lnTo>
                    <a:pt x="4562" y="809"/>
                  </a:lnTo>
                  <a:lnTo>
                    <a:pt x="4562" y="809"/>
                  </a:lnTo>
                  <a:lnTo>
                    <a:pt x="3916" y="2479"/>
                  </a:lnTo>
                  <a:cubicBezTo>
                    <a:pt x="3909" y="2509"/>
                    <a:pt x="3909" y="2537"/>
                    <a:pt x="3923" y="2560"/>
                  </a:cubicBezTo>
                  <a:lnTo>
                    <a:pt x="3932" y="2575"/>
                  </a:lnTo>
                  <a:lnTo>
                    <a:pt x="5148" y="4741"/>
                  </a:lnTo>
                  <a:lnTo>
                    <a:pt x="5169" y="4933"/>
                  </a:lnTo>
                  <a:lnTo>
                    <a:pt x="4110" y="4437"/>
                  </a:lnTo>
                  <a:lnTo>
                    <a:pt x="4066" y="4413"/>
                  </a:lnTo>
                  <a:cubicBezTo>
                    <a:pt x="4033" y="4399"/>
                    <a:pt x="3997" y="4392"/>
                    <a:pt x="3960" y="4392"/>
                  </a:cubicBezTo>
                  <a:cubicBezTo>
                    <a:pt x="3904" y="4392"/>
                    <a:pt x="3847" y="4408"/>
                    <a:pt x="3799" y="4444"/>
                  </a:cubicBezTo>
                  <a:lnTo>
                    <a:pt x="3471" y="4680"/>
                  </a:lnTo>
                  <a:lnTo>
                    <a:pt x="2382" y="3465"/>
                  </a:lnTo>
                  <a:lnTo>
                    <a:pt x="2759" y="2130"/>
                  </a:lnTo>
                  <a:lnTo>
                    <a:pt x="2115" y="3450"/>
                  </a:lnTo>
                  <a:cubicBezTo>
                    <a:pt x="2092" y="3479"/>
                    <a:pt x="2092" y="3523"/>
                    <a:pt x="2122" y="3561"/>
                  </a:cubicBezTo>
                  <a:lnTo>
                    <a:pt x="2129" y="3577"/>
                  </a:lnTo>
                  <a:lnTo>
                    <a:pt x="3227" y="5186"/>
                  </a:lnTo>
                  <a:cubicBezTo>
                    <a:pt x="3277" y="5256"/>
                    <a:pt x="3354" y="5296"/>
                    <a:pt x="3432" y="5296"/>
                  </a:cubicBezTo>
                  <a:cubicBezTo>
                    <a:pt x="3468" y="5296"/>
                    <a:pt x="3505" y="5287"/>
                    <a:pt x="3539" y="5268"/>
                  </a:cubicBezTo>
                  <a:lnTo>
                    <a:pt x="3567" y="5245"/>
                  </a:lnTo>
                  <a:lnTo>
                    <a:pt x="3939" y="5045"/>
                  </a:lnTo>
                  <a:lnTo>
                    <a:pt x="5326" y="6046"/>
                  </a:lnTo>
                  <a:lnTo>
                    <a:pt x="5511" y="7425"/>
                  </a:lnTo>
                  <a:cubicBezTo>
                    <a:pt x="5534" y="7582"/>
                    <a:pt x="5645" y="7715"/>
                    <a:pt x="5801" y="7767"/>
                  </a:cubicBezTo>
                  <a:lnTo>
                    <a:pt x="5860" y="7788"/>
                  </a:lnTo>
                  <a:lnTo>
                    <a:pt x="8797" y="8715"/>
                  </a:lnTo>
                  <a:cubicBezTo>
                    <a:pt x="8797" y="9205"/>
                    <a:pt x="8797" y="9709"/>
                    <a:pt x="8783" y="10221"/>
                  </a:cubicBezTo>
                  <a:lnTo>
                    <a:pt x="6832" y="11622"/>
                  </a:lnTo>
                  <a:lnTo>
                    <a:pt x="3954" y="11355"/>
                  </a:lnTo>
                  <a:lnTo>
                    <a:pt x="1996" y="10273"/>
                  </a:lnTo>
                  <a:lnTo>
                    <a:pt x="2026" y="7973"/>
                  </a:lnTo>
                  <a:lnTo>
                    <a:pt x="2471" y="5823"/>
                  </a:lnTo>
                  <a:lnTo>
                    <a:pt x="1804" y="7715"/>
                  </a:lnTo>
                  <a:lnTo>
                    <a:pt x="312" y="7737"/>
                  </a:lnTo>
                  <a:lnTo>
                    <a:pt x="602" y="5481"/>
                  </a:lnTo>
                  <a:lnTo>
                    <a:pt x="602" y="5481"/>
                  </a:lnTo>
                  <a:lnTo>
                    <a:pt x="8" y="7856"/>
                  </a:lnTo>
                  <a:lnTo>
                    <a:pt x="8" y="7877"/>
                  </a:lnTo>
                  <a:cubicBezTo>
                    <a:pt x="0" y="7952"/>
                    <a:pt x="52" y="8011"/>
                    <a:pt x="127" y="8018"/>
                  </a:cubicBezTo>
                  <a:lnTo>
                    <a:pt x="141" y="8027"/>
                  </a:lnTo>
                  <a:lnTo>
                    <a:pt x="1691" y="8174"/>
                  </a:lnTo>
                  <a:lnTo>
                    <a:pt x="1373" y="10430"/>
                  </a:lnTo>
                  <a:cubicBezTo>
                    <a:pt x="1359" y="10526"/>
                    <a:pt x="1396" y="10629"/>
                    <a:pt x="1485" y="10697"/>
                  </a:cubicBezTo>
                  <a:lnTo>
                    <a:pt x="1513" y="10718"/>
                  </a:lnTo>
                  <a:lnTo>
                    <a:pt x="3553" y="12209"/>
                  </a:lnTo>
                  <a:cubicBezTo>
                    <a:pt x="3583" y="12231"/>
                    <a:pt x="3621" y="12254"/>
                    <a:pt x="3656" y="12261"/>
                  </a:cubicBezTo>
                  <a:lnTo>
                    <a:pt x="3731" y="12275"/>
                  </a:lnTo>
                  <a:lnTo>
                    <a:pt x="6914" y="13114"/>
                  </a:lnTo>
                  <a:cubicBezTo>
                    <a:pt x="6961" y="13124"/>
                    <a:pt x="7010" y="13130"/>
                    <a:pt x="7059" y="13130"/>
                  </a:cubicBezTo>
                  <a:cubicBezTo>
                    <a:pt x="7147" y="13130"/>
                    <a:pt x="7236" y="13112"/>
                    <a:pt x="7321" y="13069"/>
                  </a:cubicBezTo>
                  <a:lnTo>
                    <a:pt x="7425" y="13010"/>
                  </a:lnTo>
                  <a:lnTo>
                    <a:pt x="8722" y="12350"/>
                  </a:lnTo>
                  <a:lnTo>
                    <a:pt x="8722" y="12350"/>
                  </a:lnTo>
                  <a:cubicBezTo>
                    <a:pt x="8649" y="14271"/>
                    <a:pt x="8523" y="15903"/>
                    <a:pt x="8404" y="16399"/>
                  </a:cubicBezTo>
                  <a:cubicBezTo>
                    <a:pt x="8085" y="17727"/>
                    <a:pt x="7839" y="25135"/>
                    <a:pt x="7839" y="25135"/>
                  </a:cubicBezTo>
                  <a:lnTo>
                    <a:pt x="7038" y="25936"/>
                  </a:lnTo>
                  <a:lnTo>
                    <a:pt x="8722" y="25662"/>
                  </a:lnTo>
                  <a:lnTo>
                    <a:pt x="8441" y="26501"/>
                  </a:lnTo>
                  <a:lnTo>
                    <a:pt x="10429" y="25817"/>
                  </a:lnTo>
                  <a:cubicBezTo>
                    <a:pt x="10804" y="26110"/>
                    <a:pt x="11625" y="26139"/>
                    <a:pt x="11933" y="26139"/>
                  </a:cubicBezTo>
                  <a:cubicBezTo>
                    <a:pt x="12008" y="26139"/>
                    <a:pt x="12052" y="26137"/>
                    <a:pt x="12052" y="26137"/>
                  </a:cubicBezTo>
                  <a:lnTo>
                    <a:pt x="11444" y="25299"/>
                  </a:lnTo>
                  <a:cubicBezTo>
                    <a:pt x="11444" y="20226"/>
                    <a:pt x="11097" y="14849"/>
                    <a:pt x="10806" y="11259"/>
                  </a:cubicBezTo>
                  <a:lnTo>
                    <a:pt x="13617" y="11015"/>
                  </a:lnTo>
                  <a:lnTo>
                    <a:pt x="13736" y="11008"/>
                  </a:lnTo>
                  <a:cubicBezTo>
                    <a:pt x="13907" y="10985"/>
                    <a:pt x="14069" y="10889"/>
                    <a:pt x="14158" y="10718"/>
                  </a:cubicBezTo>
                  <a:lnTo>
                    <a:pt x="15479" y="8212"/>
                  </a:lnTo>
                  <a:lnTo>
                    <a:pt x="16725" y="7306"/>
                  </a:lnTo>
                  <a:lnTo>
                    <a:pt x="17830" y="7270"/>
                  </a:lnTo>
                  <a:lnTo>
                    <a:pt x="17882" y="7270"/>
                  </a:lnTo>
                  <a:cubicBezTo>
                    <a:pt x="17957" y="7247"/>
                    <a:pt x="18001" y="7181"/>
                    <a:pt x="17985" y="7106"/>
                  </a:cubicBezTo>
                  <a:lnTo>
                    <a:pt x="17549" y="5268"/>
                  </a:lnTo>
                  <a:lnTo>
                    <a:pt x="17682" y="6959"/>
                  </a:lnTo>
                  <a:lnTo>
                    <a:pt x="16844" y="6854"/>
                  </a:lnTo>
                  <a:lnTo>
                    <a:pt x="16331" y="4289"/>
                  </a:lnTo>
                  <a:lnTo>
                    <a:pt x="16399" y="6921"/>
                  </a:lnTo>
                  <a:lnTo>
                    <a:pt x="14975" y="7617"/>
                  </a:lnTo>
                  <a:cubicBezTo>
                    <a:pt x="14945" y="7640"/>
                    <a:pt x="14915" y="7662"/>
                    <a:pt x="14893" y="7692"/>
                  </a:cubicBezTo>
                  <a:lnTo>
                    <a:pt x="14849" y="7744"/>
                  </a:lnTo>
                  <a:lnTo>
                    <a:pt x="14664" y="7989"/>
                  </a:lnTo>
                  <a:lnTo>
                    <a:pt x="13106" y="7217"/>
                  </a:lnTo>
                  <a:lnTo>
                    <a:pt x="13551" y="5675"/>
                  </a:lnTo>
                  <a:lnTo>
                    <a:pt x="12661" y="7247"/>
                  </a:lnTo>
                  <a:cubicBezTo>
                    <a:pt x="12617" y="7322"/>
                    <a:pt x="12631" y="7418"/>
                    <a:pt x="12699" y="7477"/>
                  </a:cubicBezTo>
                  <a:lnTo>
                    <a:pt x="12743" y="7507"/>
                  </a:lnTo>
                  <a:lnTo>
                    <a:pt x="14137" y="8664"/>
                  </a:lnTo>
                  <a:lnTo>
                    <a:pt x="13329" y="9709"/>
                  </a:lnTo>
                  <a:lnTo>
                    <a:pt x="10659" y="9479"/>
                  </a:lnTo>
                  <a:cubicBezTo>
                    <a:pt x="10570" y="8434"/>
                    <a:pt x="10495" y="7678"/>
                    <a:pt x="10458" y="7315"/>
                  </a:cubicBezTo>
                  <a:cubicBezTo>
                    <a:pt x="10317" y="5802"/>
                    <a:pt x="10636" y="3472"/>
                    <a:pt x="10851" y="2530"/>
                  </a:cubicBezTo>
                  <a:cubicBezTo>
                    <a:pt x="11066" y="1596"/>
                    <a:pt x="10385" y="1"/>
                    <a:pt x="10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14"/>
          <p:cNvGrpSpPr/>
          <p:nvPr/>
        </p:nvGrpSpPr>
        <p:grpSpPr>
          <a:xfrm>
            <a:off x="-531262" y="4287090"/>
            <a:ext cx="1075963" cy="283729"/>
            <a:chOff x="6699675" y="3907353"/>
            <a:chExt cx="1075963" cy="283729"/>
          </a:xfrm>
        </p:grpSpPr>
        <p:sp>
          <p:nvSpPr>
            <p:cNvPr id="287" name="Google Shape;287;p14"/>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40"/>
        <p:cNvGrpSpPr/>
        <p:nvPr/>
      </p:nvGrpSpPr>
      <p:grpSpPr>
        <a:xfrm>
          <a:off x="0" y="0"/>
          <a:ext cx="0" cy="0"/>
          <a:chOff x="0" y="0"/>
          <a:chExt cx="0" cy="0"/>
        </a:xfrm>
      </p:grpSpPr>
      <p:grpSp>
        <p:nvGrpSpPr>
          <p:cNvPr id="341" name="Google Shape;341;p17"/>
          <p:cNvGrpSpPr/>
          <p:nvPr/>
        </p:nvGrpSpPr>
        <p:grpSpPr>
          <a:xfrm>
            <a:off x="0" y="4570832"/>
            <a:ext cx="9144263" cy="572679"/>
            <a:chOff x="0" y="535007"/>
            <a:chExt cx="9144263" cy="572679"/>
          </a:xfrm>
        </p:grpSpPr>
        <p:grpSp>
          <p:nvGrpSpPr>
            <p:cNvPr id="342" name="Google Shape;342;p17"/>
            <p:cNvGrpSpPr/>
            <p:nvPr/>
          </p:nvGrpSpPr>
          <p:grpSpPr>
            <a:xfrm>
              <a:off x="0" y="535007"/>
              <a:ext cx="9144106" cy="572679"/>
              <a:chOff x="0" y="4568878"/>
              <a:chExt cx="9144106" cy="653744"/>
            </a:xfrm>
          </p:grpSpPr>
          <p:sp>
            <p:nvSpPr>
              <p:cNvPr id="343" name="Google Shape;343;p17"/>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7"/>
            <p:cNvGrpSpPr/>
            <p:nvPr/>
          </p:nvGrpSpPr>
          <p:grpSpPr>
            <a:xfrm>
              <a:off x="202" y="803013"/>
              <a:ext cx="9144061" cy="36650"/>
              <a:chOff x="4134900" y="3621675"/>
              <a:chExt cx="2453925" cy="9650"/>
            </a:xfrm>
          </p:grpSpPr>
          <p:sp>
            <p:nvSpPr>
              <p:cNvPr id="347" name="Google Shape;347;p17"/>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7" name="Google Shape;357;p17"/>
          <p:cNvSpPr/>
          <p:nvPr/>
        </p:nvSpPr>
        <p:spPr>
          <a:xfrm>
            <a:off x="1679125" y="4626300"/>
            <a:ext cx="1978404" cy="517195"/>
          </a:xfrm>
          <a:custGeom>
            <a:avLst/>
            <a:gdLst/>
            <a:ahLst/>
            <a:cxnLst/>
            <a:rect l="l" t="t" r="r" b="b"/>
            <a:pathLst>
              <a:path w="45151" h="10295" extrusionOk="0">
                <a:moveTo>
                  <a:pt x="18852" y="1"/>
                </a:moveTo>
                <a:lnTo>
                  <a:pt x="18793" y="29"/>
                </a:lnTo>
                <a:lnTo>
                  <a:pt x="16011" y="1231"/>
                </a:lnTo>
                <a:cubicBezTo>
                  <a:pt x="16011" y="1231"/>
                  <a:pt x="14585" y="1211"/>
                  <a:pt x="13126" y="1211"/>
                </a:cubicBezTo>
                <a:cubicBezTo>
                  <a:pt x="11651" y="1211"/>
                  <a:pt x="10142" y="1231"/>
                  <a:pt x="10041" y="1313"/>
                </a:cubicBezTo>
                <a:cubicBezTo>
                  <a:pt x="9849" y="1476"/>
                  <a:pt x="1994" y="2441"/>
                  <a:pt x="1994" y="2441"/>
                </a:cubicBezTo>
                <a:lnTo>
                  <a:pt x="6149" y="3664"/>
                </a:lnTo>
                <a:lnTo>
                  <a:pt x="3589" y="7016"/>
                </a:lnTo>
                <a:lnTo>
                  <a:pt x="2706" y="8025"/>
                </a:lnTo>
                <a:lnTo>
                  <a:pt x="1" y="8589"/>
                </a:lnTo>
                <a:lnTo>
                  <a:pt x="3233" y="8359"/>
                </a:lnTo>
                <a:lnTo>
                  <a:pt x="3961" y="7395"/>
                </a:lnTo>
                <a:lnTo>
                  <a:pt x="6772" y="4146"/>
                </a:lnTo>
                <a:lnTo>
                  <a:pt x="7112" y="3954"/>
                </a:lnTo>
                <a:lnTo>
                  <a:pt x="10205" y="4865"/>
                </a:lnTo>
                <a:lnTo>
                  <a:pt x="14447" y="8092"/>
                </a:lnTo>
                <a:lnTo>
                  <a:pt x="15953" y="10294"/>
                </a:lnTo>
                <a:lnTo>
                  <a:pt x="45151" y="10294"/>
                </a:lnTo>
                <a:lnTo>
                  <a:pt x="38958" y="6964"/>
                </a:lnTo>
                <a:lnTo>
                  <a:pt x="33804" y="5511"/>
                </a:lnTo>
                <a:lnTo>
                  <a:pt x="32373" y="4865"/>
                </a:lnTo>
                <a:lnTo>
                  <a:pt x="31401" y="4807"/>
                </a:lnTo>
                <a:cubicBezTo>
                  <a:pt x="31719" y="4383"/>
                  <a:pt x="32017" y="3999"/>
                  <a:pt x="32017" y="3999"/>
                </a:cubicBezTo>
                <a:lnTo>
                  <a:pt x="35406" y="3657"/>
                </a:lnTo>
                <a:lnTo>
                  <a:pt x="39017" y="4369"/>
                </a:lnTo>
                <a:lnTo>
                  <a:pt x="35272" y="3249"/>
                </a:lnTo>
                <a:lnTo>
                  <a:pt x="31719" y="3657"/>
                </a:lnTo>
                <a:lnTo>
                  <a:pt x="29644" y="4694"/>
                </a:lnTo>
                <a:lnTo>
                  <a:pt x="28583" y="4629"/>
                </a:lnTo>
                <a:lnTo>
                  <a:pt x="24304" y="5081"/>
                </a:lnTo>
                <a:lnTo>
                  <a:pt x="20892" y="898"/>
                </a:lnTo>
                <a:lnTo>
                  <a:pt x="18913" y="29"/>
                </a:lnTo>
                <a:lnTo>
                  <a:pt x="18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a:off x="6992325" y="4709201"/>
            <a:ext cx="1096882" cy="310525"/>
          </a:xfrm>
          <a:custGeom>
            <a:avLst/>
            <a:gdLst/>
            <a:ahLst/>
            <a:cxnLst/>
            <a:rect l="l" t="t" r="r" b="b"/>
            <a:pathLst>
              <a:path w="6662" h="2404" extrusionOk="0">
                <a:moveTo>
                  <a:pt x="4680" y="1"/>
                </a:moveTo>
                <a:lnTo>
                  <a:pt x="2537" y="326"/>
                </a:lnTo>
                <a:lnTo>
                  <a:pt x="3123" y="572"/>
                </a:lnTo>
                <a:lnTo>
                  <a:pt x="757" y="1031"/>
                </a:lnTo>
                <a:lnTo>
                  <a:pt x="1773" y="1425"/>
                </a:lnTo>
                <a:lnTo>
                  <a:pt x="1" y="1870"/>
                </a:lnTo>
                <a:lnTo>
                  <a:pt x="1804" y="2055"/>
                </a:lnTo>
                <a:lnTo>
                  <a:pt x="1017" y="2210"/>
                </a:lnTo>
                <a:lnTo>
                  <a:pt x="4176" y="2404"/>
                </a:lnTo>
                <a:lnTo>
                  <a:pt x="6661" y="1743"/>
                </a:lnTo>
                <a:lnTo>
                  <a:pt x="6497" y="624"/>
                </a:lnTo>
                <a:lnTo>
                  <a:pt x="4680"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a:off x="608475" y="377049"/>
            <a:ext cx="1691445" cy="928191"/>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a:off x="7709848" y="1078849"/>
            <a:ext cx="1774690" cy="97387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a:off x="-671700" y="2368162"/>
            <a:ext cx="1535570" cy="842654"/>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a:off x="5055175" y="-234721"/>
            <a:ext cx="1402685" cy="76973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flipH="1">
            <a:off x="187177" y="4290665"/>
            <a:ext cx="736250" cy="280185"/>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17"/>
          <p:cNvGrpSpPr/>
          <p:nvPr/>
        </p:nvGrpSpPr>
        <p:grpSpPr>
          <a:xfrm flipH="1">
            <a:off x="8317731" y="3155023"/>
            <a:ext cx="1166819" cy="1554183"/>
            <a:chOff x="7803935" y="2574774"/>
            <a:chExt cx="1249940" cy="1664898"/>
          </a:xfrm>
        </p:grpSpPr>
        <p:sp>
          <p:nvSpPr>
            <p:cNvPr id="365" name="Google Shape;365;p17"/>
            <p:cNvSpPr/>
            <p:nvPr/>
          </p:nvSpPr>
          <p:spPr>
            <a:xfrm flipH="1">
              <a:off x="8624335" y="4102939"/>
              <a:ext cx="378918" cy="136734"/>
            </a:xfrm>
            <a:custGeom>
              <a:avLst/>
              <a:gdLst/>
              <a:ahLst/>
              <a:cxnLst/>
              <a:rect l="l" t="t" r="r" b="b"/>
              <a:pathLst>
                <a:path w="6662" h="2404" extrusionOk="0">
                  <a:moveTo>
                    <a:pt x="4680" y="1"/>
                  </a:moveTo>
                  <a:lnTo>
                    <a:pt x="2537" y="326"/>
                  </a:lnTo>
                  <a:lnTo>
                    <a:pt x="3123" y="572"/>
                  </a:lnTo>
                  <a:lnTo>
                    <a:pt x="757" y="1031"/>
                  </a:lnTo>
                  <a:lnTo>
                    <a:pt x="1773" y="1425"/>
                  </a:lnTo>
                  <a:lnTo>
                    <a:pt x="1" y="1870"/>
                  </a:lnTo>
                  <a:lnTo>
                    <a:pt x="1804" y="2055"/>
                  </a:lnTo>
                  <a:lnTo>
                    <a:pt x="1017" y="2210"/>
                  </a:lnTo>
                  <a:lnTo>
                    <a:pt x="4176" y="2404"/>
                  </a:lnTo>
                  <a:lnTo>
                    <a:pt x="6661" y="1743"/>
                  </a:lnTo>
                  <a:lnTo>
                    <a:pt x="6497" y="624"/>
                  </a:lnTo>
                  <a:lnTo>
                    <a:pt x="4680"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flipH="1">
              <a:off x="7803935" y="2574774"/>
              <a:ext cx="1249940" cy="1078625"/>
            </a:xfrm>
            <a:custGeom>
              <a:avLst/>
              <a:gdLst/>
              <a:ahLst/>
              <a:cxnLst/>
              <a:rect l="l" t="t" r="r" b="b"/>
              <a:pathLst>
                <a:path w="21976" h="18964" extrusionOk="0">
                  <a:moveTo>
                    <a:pt x="11240" y="0"/>
                  </a:moveTo>
                  <a:cubicBezTo>
                    <a:pt x="10697" y="0"/>
                    <a:pt x="10188" y="320"/>
                    <a:pt x="9961" y="829"/>
                  </a:cubicBezTo>
                  <a:cubicBezTo>
                    <a:pt x="9835" y="809"/>
                    <a:pt x="9709" y="799"/>
                    <a:pt x="9585" y="799"/>
                  </a:cubicBezTo>
                  <a:cubicBezTo>
                    <a:pt x="8871" y="799"/>
                    <a:pt x="8191" y="1116"/>
                    <a:pt x="7736" y="1659"/>
                  </a:cubicBezTo>
                  <a:cubicBezTo>
                    <a:pt x="7678" y="1621"/>
                    <a:pt x="7624" y="1593"/>
                    <a:pt x="7558" y="1577"/>
                  </a:cubicBezTo>
                  <a:cubicBezTo>
                    <a:pt x="7473" y="1549"/>
                    <a:pt x="7386" y="1535"/>
                    <a:pt x="7301" y="1535"/>
                  </a:cubicBezTo>
                  <a:cubicBezTo>
                    <a:pt x="6957" y="1535"/>
                    <a:pt x="6640" y="1751"/>
                    <a:pt x="6528" y="2096"/>
                  </a:cubicBezTo>
                  <a:cubicBezTo>
                    <a:pt x="6497" y="2209"/>
                    <a:pt x="6483" y="2312"/>
                    <a:pt x="6490" y="2422"/>
                  </a:cubicBezTo>
                  <a:cubicBezTo>
                    <a:pt x="6408" y="2417"/>
                    <a:pt x="6326" y="2415"/>
                    <a:pt x="6243" y="2415"/>
                  </a:cubicBezTo>
                  <a:cubicBezTo>
                    <a:pt x="4504" y="2415"/>
                    <a:pt x="2889" y="3521"/>
                    <a:pt x="2315" y="5263"/>
                  </a:cubicBezTo>
                  <a:cubicBezTo>
                    <a:pt x="2204" y="5619"/>
                    <a:pt x="2144" y="5968"/>
                    <a:pt x="2122" y="6324"/>
                  </a:cubicBezTo>
                  <a:cubicBezTo>
                    <a:pt x="1321" y="6436"/>
                    <a:pt x="609" y="6991"/>
                    <a:pt x="342" y="7815"/>
                  </a:cubicBezTo>
                  <a:cubicBezTo>
                    <a:pt x="1" y="8867"/>
                    <a:pt x="497" y="9987"/>
                    <a:pt x="1462" y="10462"/>
                  </a:cubicBezTo>
                  <a:cubicBezTo>
                    <a:pt x="1387" y="10610"/>
                    <a:pt x="1321" y="10766"/>
                    <a:pt x="1270" y="10930"/>
                  </a:cubicBezTo>
                  <a:cubicBezTo>
                    <a:pt x="698" y="12673"/>
                    <a:pt x="1654" y="14542"/>
                    <a:pt x="3390" y="15113"/>
                  </a:cubicBezTo>
                  <a:cubicBezTo>
                    <a:pt x="3731" y="15224"/>
                    <a:pt x="4076" y="15277"/>
                    <a:pt x="4415" y="15277"/>
                  </a:cubicBezTo>
                  <a:cubicBezTo>
                    <a:pt x="5228" y="15277"/>
                    <a:pt x="6007" y="14975"/>
                    <a:pt x="6610" y="14453"/>
                  </a:cubicBezTo>
                  <a:cubicBezTo>
                    <a:pt x="6699" y="14645"/>
                    <a:pt x="6868" y="14802"/>
                    <a:pt x="7083" y="14867"/>
                  </a:cubicBezTo>
                  <a:cubicBezTo>
                    <a:pt x="7169" y="14895"/>
                    <a:pt x="7256" y="14909"/>
                    <a:pt x="7341" y="14909"/>
                  </a:cubicBezTo>
                  <a:cubicBezTo>
                    <a:pt x="7684" y="14909"/>
                    <a:pt x="8001" y="14693"/>
                    <a:pt x="8114" y="14348"/>
                  </a:cubicBezTo>
                  <a:cubicBezTo>
                    <a:pt x="8158" y="14214"/>
                    <a:pt x="8158" y="14074"/>
                    <a:pt x="8137" y="13940"/>
                  </a:cubicBezTo>
                  <a:lnTo>
                    <a:pt x="8137" y="13940"/>
                  </a:lnTo>
                  <a:cubicBezTo>
                    <a:pt x="8267" y="13964"/>
                    <a:pt x="8397" y="13976"/>
                    <a:pt x="8526" y="13976"/>
                  </a:cubicBezTo>
                  <a:cubicBezTo>
                    <a:pt x="9241" y="13976"/>
                    <a:pt x="9916" y="13619"/>
                    <a:pt x="10324" y="13036"/>
                  </a:cubicBezTo>
                  <a:lnTo>
                    <a:pt x="10324" y="13036"/>
                  </a:lnTo>
                  <a:cubicBezTo>
                    <a:pt x="10310" y="13881"/>
                    <a:pt x="10784" y="14682"/>
                    <a:pt x="11563" y="15060"/>
                  </a:cubicBezTo>
                  <a:cubicBezTo>
                    <a:pt x="11467" y="15149"/>
                    <a:pt x="11385" y="15261"/>
                    <a:pt x="11341" y="15401"/>
                  </a:cubicBezTo>
                  <a:cubicBezTo>
                    <a:pt x="11200" y="15832"/>
                    <a:pt x="11437" y="16291"/>
                    <a:pt x="11868" y="16432"/>
                  </a:cubicBezTo>
                  <a:cubicBezTo>
                    <a:pt x="11950" y="16458"/>
                    <a:pt x="12034" y="16470"/>
                    <a:pt x="12117" y="16470"/>
                  </a:cubicBezTo>
                  <a:cubicBezTo>
                    <a:pt x="12251" y="16470"/>
                    <a:pt x="12383" y="16437"/>
                    <a:pt x="12498" y="16373"/>
                  </a:cubicBezTo>
                  <a:cubicBezTo>
                    <a:pt x="12750" y="17479"/>
                    <a:pt x="13551" y="18427"/>
                    <a:pt x="14699" y="18797"/>
                  </a:cubicBezTo>
                  <a:cubicBezTo>
                    <a:pt x="15043" y="18910"/>
                    <a:pt x="15393" y="18964"/>
                    <a:pt x="15736" y="18964"/>
                  </a:cubicBezTo>
                  <a:cubicBezTo>
                    <a:pt x="17133" y="18964"/>
                    <a:pt x="18433" y="18076"/>
                    <a:pt x="18891" y="16678"/>
                  </a:cubicBezTo>
                  <a:cubicBezTo>
                    <a:pt x="18943" y="16514"/>
                    <a:pt x="18980" y="16350"/>
                    <a:pt x="19002" y="16188"/>
                  </a:cubicBezTo>
                  <a:cubicBezTo>
                    <a:pt x="19128" y="16210"/>
                    <a:pt x="19254" y="16221"/>
                    <a:pt x="19379" y="16221"/>
                  </a:cubicBezTo>
                  <a:cubicBezTo>
                    <a:pt x="20306" y="16221"/>
                    <a:pt x="21171" y="15632"/>
                    <a:pt x="21472" y="14704"/>
                  </a:cubicBezTo>
                  <a:cubicBezTo>
                    <a:pt x="21739" y="13881"/>
                    <a:pt x="21493" y="13022"/>
                    <a:pt x="20915" y="12450"/>
                  </a:cubicBezTo>
                  <a:cubicBezTo>
                    <a:pt x="21107" y="12153"/>
                    <a:pt x="21264" y="11834"/>
                    <a:pt x="21383" y="11486"/>
                  </a:cubicBezTo>
                  <a:cubicBezTo>
                    <a:pt x="21976" y="9661"/>
                    <a:pt x="21226" y="7717"/>
                    <a:pt x="19683" y="6724"/>
                  </a:cubicBezTo>
                  <a:cubicBezTo>
                    <a:pt x="19758" y="6642"/>
                    <a:pt x="19810" y="6546"/>
                    <a:pt x="19847" y="6443"/>
                  </a:cubicBezTo>
                  <a:cubicBezTo>
                    <a:pt x="19988" y="6012"/>
                    <a:pt x="19751" y="5553"/>
                    <a:pt x="19320" y="5412"/>
                  </a:cubicBezTo>
                  <a:cubicBezTo>
                    <a:pt x="19261" y="5389"/>
                    <a:pt x="19194" y="5382"/>
                    <a:pt x="19135" y="5375"/>
                  </a:cubicBezTo>
                  <a:cubicBezTo>
                    <a:pt x="19076" y="4544"/>
                    <a:pt x="18587" y="3780"/>
                    <a:pt x="17823" y="3394"/>
                  </a:cubicBezTo>
                  <a:cubicBezTo>
                    <a:pt x="17971" y="2698"/>
                    <a:pt x="17570" y="1993"/>
                    <a:pt x="16880" y="1771"/>
                  </a:cubicBezTo>
                  <a:cubicBezTo>
                    <a:pt x="16741" y="1721"/>
                    <a:pt x="16598" y="1699"/>
                    <a:pt x="16456" y="1699"/>
                  </a:cubicBezTo>
                  <a:cubicBezTo>
                    <a:pt x="16297" y="1699"/>
                    <a:pt x="16140" y="1727"/>
                    <a:pt x="15990" y="1778"/>
                  </a:cubicBezTo>
                  <a:cubicBezTo>
                    <a:pt x="15709" y="1488"/>
                    <a:pt x="15353" y="1265"/>
                    <a:pt x="14938" y="1132"/>
                  </a:cubicBezTo>
                  <a:cubicBezTo>
                    <a:pt x="14715" y="1059"/>
                    <a:pt x="14477" y="1021"/>
                    <a:pt x="14254" y="1007"/>
                  </a:cubicBezTo>
                  <a:cubicBezTo>
                    <a:pt x="14062" y="881"/>
                    <a:pt x="13854" y="776"/>
                    <a:pt x="13624" y="703"/>
                  </a:cubicBezTo>
                  <a:cubicBezTo>
                    <a:pt x="13343" y="612"/>
                    <a:pt x="13062" y="569"/>
                    <a:pt x="12785" y="569"/>
                  </a:cubicBezTo>
                  <a:cubicBezTo>
                    <a:pt x="12654" y="569"/>
                    <a:pt x="12523" y="579"/>
                    <a:pt x="12394" y="598"/>
                  </a:cubicBezTo>
                  <a:cubicBezTo>
                    <a:pt x="12224" y="361"/>
                    <a:pt x="11978" y="169"/>
                    <a:pt x="11682" y="73"/>
                  </a:cubicBezTo>
                  <a:cubicBezTo>
                    <a:pt x="11536" y="23"/>
                    <a:pt x="11387" y="0"/>
                    <a:pt x="11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flipH="1">
              <a:off x="7986168" y="2809172"/>
              <a:ext cx="932222" cy="1430469"/>
            </a:xfrm>
            <a:custGeom>
              <a:avLst/>
              <a:gdLst/>
              <a:ahLst/>
              <a:cxnLst/>
              <a:rect l="l" t="t" r="r" b="b"/>
              <a:pathLst>
                <a:path w="16390" h="25150" extrusionOk="0">
                  <a:moveTo>
                    <a:pt x="6125" y="1"/>
                  </a:moveTo>
                  <a:lnTo>
                    <a:pt x="5073" y="1299"/>
                  </a:lnTo>
                  <a:cubicBezTo>
                    <a:pt x="5057" y="1320"/>
                    <a:pt x="5050" y="1350"/>
                    <a:pt x="5050" y="1380"/>
                  </a:cubicBezTo>
                  <a:lnTo>
                    <a:pt x="5057" y="1395"/>
                  </a:lnTo>
                  <a:lnTo>
                    <a:pt x="5509" y="3664"/>
                  </a:lnTo>
                  <a:lnTo>
                    <a:pt x="5474" y="3849"/>
                  </a:lnTo>
                  <a:lnTo>
                    <a:pt x="4673" y="3100"/>
                  </a:lnTo>
                  <a:lnTo>
                    <a:pt x="4642" y="3062"/>
                  </a:lnTo>
                  <a:cubicBezTo>
                    <a:pt x="4595" y="3021"/>
                    <a:pt x="4537" y="2998"/>
                    <a:pt x="4475" y="2998"/>
                  </a:cubicBezTo>
                  <a:cubicBezTo>
                    <a:pt x="4450" y="2998"/>
                    <a:pt x="4423" y="3002"/>
                    <a:pt x="4397" y="3011"/>
                  </a:cubicBezTo>
                  <a:lnTo>
                    <a:pt x="4034" y="3130"/>
                  </a:lnTo>
                  <a:lnTo>
                    <a:pt x="3418" y="1727"/>
                  </a:lnTo>
                  <a:lnTo>
                    <a:pt x="4146" y="652"/>
                  </a:lnTo>
                  <a:lnTo>
                    <a:pt x="3181" y="1638"/>
                  </a:lnTo>
                  <a:cubicBezTo>
                    <a:pt x="3160" y="1662"/>
                    <a:pt x="3144" y="1706"/>
                    <a:pt x="3160" y="1743"/>
                  </a:cubicBezTo>
                  <a:lnTo>
                    <a:pt x="3160" y="1758"/>
                  </a:lnTo>
                  <a:lnTo>
                    <a:pt x="3670" y="3507"/>
                  </a:lnTo>
                  <a:cubicBezTo>
                    <a:pt x="3697" y="3606"/>
                    <a:pt x="3785" y="3675"/>
                    <a:pt x="3887" y="3675"/>
                  </a:cubicBezTo>
                  <a:cubicBezTo>
                    <a:pt x="3901" y="3675"/>
                    <a:pt x="3916" y="3674"/>
                    <a:pt x="3930" y="3671"/>
                  </a:cubicBezTo>
                  <a:lnTo>
                    <a:pt x="3961" y="3664"/>
                  </a:lnTo>
                  <a:lnTo>
                    <a:pt x="4345" y="3589"/>
                  </a:lnTo>
                  <a:lnTo>
                    <a:pt x="5287" y="4880"/>
                  </a:lnTo>
                  <a:lnTo>
                    <a:pt x="5057" y="6163"/>
                  </a:lnTo>
                  <a:cubicBezTo>
                    <a:pt x="5029" y="6311"/>
                    <a:pt x="5087" y="6460"/>
                    <a:pt x="5214" y="6549"/>
                  </a:cubicBezTo>
                  <a:lnTo>
                    <a:pt x="5258" y="6587"/>
                  </a:lnTo>
                  <a:lnTo>
                    <a:pt x="7601" y="8262"/>
                  </a:lnTo>
                  <a:cubicBezTo>
                    <a:pt x="7460" y="8699"/>
                    <a:pt x="7305" y="9152"/>
                    <a:pt x="7156" y="9597"/>
                  </a:cubicBezTo>
                  <a:lnTo>
                    <a:pt x="5005" y="10280"/>
                  </a:lnTo>
                  <a:lnTo>
                    <a:pt x="2521" y="9212"/>
                  </a:lnTo>
                  <a:lnTo>
                    <a:pt x="1097" y="7676"/>
                  </a:lnTo>
                  <a:lnTo>
                    <a:pt x="1794" y="5636"/>
                  </a:lnTo>
                  <a:lnTo>
                    <a:pt x="2818" y="3856"/>
                  </a:lnTo>
                  <a:lnTo>
                    <a:pt x="1668" y="5348"/>
                  </a:lnTo>
                  <a:lnTo>
                    <a:pt x="333" y="4931"/>
                  </a:lnTo>
                  <a:lnTo>
                    <a:pt x="1253" y="3011"/>
                  </a:lnTo>
                  <a:lnTo>
                    <a:pt x="36" y="4947"/>
                  </a:lnTo>
                  <a:cubicBezTo>
                    <a:pt x="29" y="4954"/>
                    <a:pt x="29" y="4962"/>
                    <a:pt x="22" y="4969"/>
                  </a:cubicBezTo>
                  <a:cubicBezTo>
                    <a:pt x="0" y="5029"/>
                    <a:pt x="22" y="5102"/>
                    <a:pt x="89" y="5132"/>
                  </a:cubicBezTo>
                  <a:lnTo>
                    <a:pt x="103" y="5140"/>
                  </a:lnTo>
                  <a:lnTo>
                    <a:pt x="1438" y="5725"/>
                  </a:lnTo>
                  <a:lnTo>
                    <a:pt x="497" y="7631"/>
                  </a:lnTo>
                  <a:cubicBezTo>
                    <a:pt x="452" y="7720"/>
                    <a:pt x="459" y="7817"/>
                    <a:pt x="518" y="7898"/>
                  </a:cubicBezTo>
                  <a:lnTo>
                    <a:pt x="541" y="7929"/>
                  </a:lnTo>
                  <a:lnTo>
                    <a:pt x="1921" y="9856"/>
                  </a:lnTo>
                  <a:cubicBezTo>
                    <a:pt x="1942" y="9880"/>
                    <a:pt x="1972" y="9908"/>
                    <a:pt x="2003" y="9931"/>
                  </a:cubicBezTo>
                  <a:lnTo>
                    <a:pt x="2054" y="9960"/>
                  </a:lnTo>
                  <a:lnTo>
                    <a:pt x="4649" y="11629"/>
                  </a:lnTo>
                  <a:cubicBezTo>
                    <a:pt x="4731" y="11681"/>
                    <a:pt x="4830" y="11711"/>
                    <a:pt x="4939" y="11711"/>
                  </a:cubicBezTo>
                  <a:cubicBezTo>
                    <a:pt x="4968" y="11711"/>
                    <a:pt x="4998" y="11709"/>
                    <a:pt x="5029" y="11704"/>
                  </a:cubicBezTo>
                  <a:lnTo>
                    <a:pt x="5132" y="11688"/>
                  </a:lnTo>
                  <a:lnTo>
                    <a:pt x="6481" y="11481"/>
                  </a:lnTo>
                  <a:lnTo>
                    <a:pt x="6481" y="11481"/>
                  </a:lnTo>
                  <a:cubicBezTo>
                    <a:pt x="5851" y="13164"/>
                    <a:pt x="5272" y="14580"/>
                    <a:pt x="5020" y="14988"/>
                  </a:cubicBezTo>
                  <a:cubicBezTo>
                    <a:pt x="4352" y="16072"/>
                    <a:pt x="1980" y="22597"/>
                    <a:pt x="1980" y="22597"/>
                  </a:cubicBezTo>
                  <a:lnTo>
                    <a:pt x="1038" y="23080"/>
                  </a:lnTo>
                  <a:lnTo>
                    <a:pt x="2617" y="23318"/>
                  </a:lnTo>
                  <a:lnTo>
                    <a:pt x="1727" y="24199"/>
                  </a:lnTo>
                  <a:lnTo>
                    <a:pt x="1839" y="25098"/>
                  </a:lnTo>
                  <a:lnTo>
                    <a:pt x="2410" y="25150"/>
                  </a:lnTo>
                  <a:lnTo>
                    <a:pt x="2298" y="24304"/>
                  </a:lnTo>
                  <a:lnTo>
                    <a:pt x="2729" y="24096"/>
                  </a:lnTo>
                  <a:lnTo>
                    <a:pt x="4085" y="23955"/>
                  </a:lnTo>
                  <a:cubicBezTo>
                    <a:pt x="4397" y="24407"/>
                    <a:pt x="5436" y="24712"/>
                    <a:pt x="5436" y="24712"/>
                  </a:cubicBezTo>
                  <a:lnTo>
                    <a:pt x="5146" y="23784"/>
                  </a:lnTo>
                  <a:cubicBezTo>
                    <a:pt x="6615" y="19276"/>
                    <a:pt x="7868" y="14388"/>
                    <a:pt x="8654" y="11109"/>
                  </a:cubicBezTo>
                  <a:lnTo>
                    <a:pt x="11228" y="11711"/>
                  </a:lnTo>
                  <a:lnTo>
                    <a:pt x="11331" y="11732"/>
                  </a:lnTo>
                  <a:cubicBezTo>
                    <a:pt x="11367" y="11741"/>
                    <a:pt x="11404" y="11745"/>
                    <a:pt x="11441" y="11745"/>
                  </a:cubicBezTo>
                  <a:cubicBezTo>
                    <a:pt x="11564" y="11745"/>
                    <a:pt x="11688" y="11698"/>
                    <a:pt x="11783" y="11606"/>
                  </a:cubicBezTo>
                  <a:lnTo>
                    <a:pt x="13690" y="9760"/>
                  </a:lnTo>
                  <a:lnTo>
                    <a:pt x="15062" y="9308"/>
                  </a:lnTo>
                  <a:lnTo>
                    <a:pt x="16055" y="9604"/>
                  </a:lnTo>
                  <a:lnTo>
                    <a:pt x="16078" y="9613"/>
                  </a:lnTo>
                  <a:lnTo>
                    <a:pt x="16100" y="9613"/>
                  </a:lnTo>
                  <a:cubicBezTo>
                    <a:pt x="16104" y="9613"/>
                    <a:pt x="16109" y="9613"/>
                    <a:pt x="16114" y="9613"/>
                  </a:cubicBezTo>
                  <a:cubicBezTo>
                    <a:pt x="16182" y="9613"/>
                    <a:pt x="16234" y="9564"/>
                    <a:pt x="16242" y="9500"/>
                  </a:cubicBezTo>
                  <a:lnTo>
                    <a:pt x="16390" y="7744"/>
                  </a:lnTo>
                  <a:lnTo>
                    <a:pt x="16011" y="9278"/>
                  </a:lnTo>
                  <a:lnTo>
                    <a:pt x="15299" y="8945"/>
                  </a:lnTo>
                  <a:lnTo>
                    <a:pt x="15589" y="6512"/>
                  </a:lnTo>
                  <a:lnTo>
                    <a:pt x="14884" y="8870"/>
                  </a:lnTo>
                  <a:lnTo>
                    <a:pt x="13416" y="9086"/>
                  </a:lnTo>
                  <a:cubicBezTo>
                    <a:pt x="13385" y="9093"/>
                    <a:pt x="13350" y="9100"/>
                    <a:pt x="13320" y="9123"/>
                  </a:cubicBezTo>
                  <a:lnTo>
                    <a:pt x="13268" y="9159"/>
                  </a:lnTo>
                  <a:lnTo>
                    <a:pt x="13029" y="9315"/>
                  </a:lnTo>
                  <a:lnTo>
                    <a:pt x="11865" y="8189"/>
                  </a:lnTo>
                  <a:lnTo>
                    <a:pt x="12711" y="6943"/>
                  </a:lnTo>
                  <a:lnTo>
                    <a:pt x="12711" y="6943"/>
                  </a:lnTo>
                  <a:lnTo>
                    <a:pt x="11465" y="8084"/>
                  </a:lnTo>
                  <a:cubicBezTo>
                    <a:pt x="11406" y="8135"/>
                    <a:pt x="11392" y="8224"/>
                    <a:pt x="11436" y="8299"/>
                  </a:cubicBezTo>
                  <a:lnTo>
                    <a:pt x="11458" y="8336"/>
                  </a:lnTo>
                  <a:lnTo>
                    <a:pt x="12371" y="9767"/>
                  </a:lnTo>
                  <a:lnTo>
                    <a:pt x="11347" y="10465"/>
                  </a:lnTo>
                  <a:lnTo>
                    <a:pt x="9033" y="9486"/>
                  </a:lnTo>
                  <a:cubicBezTo>
                    <a:pt x="9256" y="8529"/>
                    <a:pt x="9411" y="7833"/>
                    <a:pt x="9486" y="7505"/>
                  </a:cubicBezTo>
                  <a:cubicBezTo>
                    <a:pt x="9797" y="6111"/>
                    <a:pt x="10760" y="4130"/>
                    <a:pt x="11228" y="3360"/>
                  </a:cubicBezTo>
                  <a:cubicBezTo>
                    <a:pt x="11687" y="2589"/>
                    <a:pt x="11540" y="971"/>
                    <a:pt x="11540" y="971"/>
                  </a:cubicBezTo>
                  <a:lnTo>
                    <a:pt x="11540" y="971"/>
                  </a:lnTo>
                  <a:cubicBezTo>
                    <a:pt x="11540" y="971"/>
                    <a:pt x="10842" y="2463"/>
                    <a:pt x="10732" y="2938"/>
                  </a:cubicBezTo>
                  <a:cubicBezTo>
                    <a:pt x="10616" y="3397"/>
                    <a:pt x="9691" y="4193"/>
                    <a:pt x="9399" y="4193"/>
                  </a:cubicBezTo>
                  <a:cubicBezTo>
                    <a:pt x="9390" y="4193"/>
                    <a:pt x="9381" y="4192"/>
                    <a:pt x="9373" y="4191"/>
                  </a:cubicBezTo>
                  <a:cubicBezTo>
                    <a:pt x="9114" y="4146"/>
                    <a:pt x="9062" y="3456"/>
                    <a:pt x="9174" y="3100"/>
                  </a:cubicBezTo>
                  <a:cubicBezTo>
                    <a:pt x="9292" y="2744"/>
                    <a:pt x="9345" y="1617"/>
                    <a:pt x="9345" y="1617"/>
                  </a:cubicBezTo>
                  <a:lnTo>
                    <a:pt x="9345" y="1617"/>
                  </a:lnTo>
                  <a:cubicBezTo>
                    <a:pt x="9345" y="1617"/>
                    <a:pt x="8677" y="2582"/>
                    <a:pt x="8661" y="4198"/>
                  </a:cubicBezTo>
                  <a:cubicBezTo>
                    <a:pt x="8654" y="4680"/>
                    <a:pt x="8387" y="5755"/>
                    <a:pt x="7987" y="7053"/>
                  </a:cubicBezTo>
                  <a:lnTo>
                    <a:pt x="5940" y="5955"/>
                  </a:lnTo>
                  <a:lnTo>
                    <a:pt x="6043" y="3694"/>
                  </a:lnTo>
                  <a:lnTo>
                    <a:pt x="6052" y="3657"/>
                  </a:lnTo>
                  <a:cubicBezTo>
                    <a:pt x="6052" y="3641"/>
                    <a:pt x="6043" y="3620"/>
                    <a:pt x="6036" y="3596"/>
                  </a:cubicBezTo>
                  <a:lnTo>
                    <a:pt x="5280" y="1380"/>
                  </a:lnTo>
                  <a:lnTo>
                    <a:pt x="6125" y="1"/>
                  </a:lnTo>
                  <a:close/>
                </a:path>
              </a:pathLst>
            </a:custGeom>
            <a:solidFill>
              <a:srgbClr val="774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68"/>
        <p:cNvGrpSpPr/>
        <p:nvPr/>
      </p:nvGrpSpPr>
      <p:grpSpPr>
        <a:xfrm>
          <a:off x="0" y="0"/>
          <a:ext cx="0" cy="0"/>
          <a:chOff x="0" y="0"/>
          <a:chExt cx="0" cy="0"/>
        </a:xfrm>
      </p:grpSpPr>
      <p:grpSp>
        <p:nvGrpSpPr>
          <p:cNvPr id="369" name="Google Shape;369;p18"/>
          <p:cNvGrpSpPr/>
          <p:nvPr/>
        </p:nvGrpSpPr>
        <p:grpSpPr>
          <a:xfrm>
            <a:off x="0" y="4325070"/>
            <a:ext cx="9144263" cy="818356"/>
            <a:chOff x="0" y="4325070"/>
            <a:chExt cx="9144263" cy="818356"/>
          </a:xfrm>
        </p:grpSpPr>
        <p:grpSp>
          <p:nvGrpSpPr>
            <p:cNvPr id="370" name="Google Shape;370;p18"/>
            <p:cNvGrpSpPr/>
            <p:nvPr/>
          </p:nvGrpSpPr>
          <p:grpSpPr>
            <a:xfrm>
              <a:off x="0" y="4325070"/>
              <a:ext cx="9144106" cy="818356"/>
              <a:chOff x="0" y="4568878"/>
              <a:chExt cx="9144106" cy="653744"/>
            </a:xfrm>
          </p:grpSpPr>
          <p:sp>
            <p:nvSpPr>
              <p:cNvPr id="371" name="Google Shape;371;p18"/>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8"/>
            <p:cNvGrpSpPr/>
            <p:nvPr/>
          </p:nvGrpSpPr>
          <p:grpSpPr>
            <a:xfrm>
              <a:off x="202" y="4715913"/>
              <a:ext cx="9144061" cy="36650"/>
              <a:chOff x="4134900" y="3621675"/>
              <a:chExt cx="2453925" cy="9650"/>
            </a:xfrm>
          </p:grpSpPr>
          <p:sp>
            <p:nvSpPr>
              <p:cNvPr id="375" name="Google Shape;375;p18"/>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5" name="Google Shape;385;p18"/>
          <p:cNvSpPr/>
          <p:nvPr/>
        </p:nvSpPr>
        <p:spPr>
          <a:xfrm flipH="1">
            <a:off x="579476" y="4444950"/>
            <a:ext cx="3944720" cy="698464"/>
          </a:xfrm>
          <a:custGeom>
            <a:avLst/>
            <a:gdLst/>
            <a:ahLst/>
            <a:cxnLst/>
            <a:rect l="l" t="t" r="r" b="b"/>
            <a:pathLst>
              <a:path w="50106" h="10999" extrusionOk="0">
                <a:moveTo>
                  <a:pt x="6772" y="0"/>
                </a:moveTo>
                <a:lnTo>
                  <a:pt x="9835" y="862"/>
                </a:lnTo>
                <a:lnTo>
                  <a:pt x="832" y="1766"/>
                </a:lnTo>
                <a:lnTo>
                  <a:pt x="4310" y="2410"/>
                </a:lnTo>
                <a:lnTo>
                  <a:pt x="1" y="2841"/>
                </a:lnTo>
                <a:lnTo>
                  <a:pt x="4310" y="3902"/>
                </a:lnTo>
                <a:lnTo>
                  <a:pt x="9835" y="5267"/>
                </a:lnTo>
                <a:lnTo>
                  <a:pt x="9961" y="5296"/>
                </a:lnTo>
                <a:lnTo>
                  <a:pt x="11408" y="5652"/>
                </a:lnTo>
                <a:lnTo>
                  <a:pt x="9961" y="6031"/>
                </a:lnTo>
                <a:lnTo>
                  <a:pt x="9835" y="6068"/>
                </a:lnTo>
                <a:lnTo>
                  <a:pt x="4310" y="7499"/>
                </a:lnTo>
                <a:lnTo>
                  <a:pt x="9835" y="7951"/>
                </a:lnTo>
                <a:lnTo>
                  <a:pt x="9961" y="7965"/>
                </a:lnTo>
                <a:lnTo>
                  <a:pt x="11408" y="8085"/>
                </a:lnTo>
                <a:lnTo>
                  <a:pt x="11631" y="8099"/>
                </a:lnTo>
                <a:lnTo>
                  <a:pt x="13863" y="8284"/>
                </a:lnTo>
                <a:lnTo>
                  <a:pt x="23289" y="9057"/>
                </a:lnTo>
                <a:lnTo>
                  <a:pt x="18831" y="9909"/>
                </a:lnTo>
                <a:lnTo>
                  <a:pt x="23289" y="10518"/>
                </a:lnTo>
                <a:lnTo>
                  <a:pt x="23414" y="10539"/>
                </a:lnTo>
                <a:lnTo>
                  <a:pt x="26789" y="10998"/>
                </a:lnTo>
                <a:lnTo>
                  <a:pt x="50106" y="10998"/>
                </a:lnTo>
                <a:lnTo>
                  <a:pt x="46829" y="10331"/>
                </a:lnTo>
                <a:lnTo>
                  <a:pt x="45968" y="10162"/>
                </a:lnTo>
                <a:lnTo>
                  <a:pt x="42623" y="9486"/>
                </a:lnTo>
                <a:lnTo>
                  <a:pt x="45872" y="7181"/>
                </a:lnTo>
                <a:lnTo>
                  <a:pt x="34459" y="6853"/>
                </a:lnTo>
                <a:lnTo>
                  <a:pt x="23414" y="6534"/>
                </a:lnTo>
                <a:lnTo>
                  <a:pt x="26662" y="4073"/>
                </a:lnTo>
                <a:lnTo>
                  <a:pt x="13863" y="2930"/>
                </a:lnTo>
                <a:lnTo>
                  <a:pt x="11631" y="2738"/>
                </a:lnTo>
                <a:lnTo>
                  <a:pt x="13863" y="2255"/>
                </a:lnTo>
                <a:lnTo>
                  <a:pt x="18868" y="1180"/>
                </a:lnTo>
                <a:lnTo>
                  <a:pt x="13863" y="1129"/>
                </a:lnTo>
                <a:lnTo>
                  <a:pt x="15531" y="534"/>
                </a:lnTo>
                <a:lnTo>
                  <a:pt x="9961"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6966000" y="206650"/>
            <a:ext cx="1858459" cy="1019820"/>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178600" y="574074"/>
            <a:ext cx="1491312" cy="818346"/>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8256275" y="2039674"/>
            <a:ext cx="1491312" cy="818346"/>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18"/>
          <p:cNvGrpSpPr/>
          <p:nvPr/>
        </p:nvGrpSpPr>
        <p:grpSpPr>
          <a:xfrm>
            <a:off x="7748488" y="4041340"/>
            <a:ext cx="1075963" cy="283729"/>
            <a:chOff x="6699675" y="3907353"/>
            <a:chExt cx="1075963" cy="283729"/>
          </a:xfrm>
        </p:grpSpPr>
        <p:sp>
          <p:nvSpPr>
            <p:cNvPr id="390" name="Google Shape;390;p18"/>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rgbClr val="943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18"/>
          <p:cNvGrpSpPr/>
          <p:nvPr/>
        </p:nvGrpSpPr>
        <p:grpSpPr>
          <a:xfrm>
            <a:off x="193921" y="2939311"/>
            <a:ext cx="1042349" cy="1444710"/>
            <a:chOff x="-185050" y="2932400"/>
            <a:chExt cx="1235596" cy="1712553"/>
          </a:xfrm>
        </p:grpSpPr>
        <p:sp>
          <p:nvSpPr>
            <p:cNvPr id="393" name="Google Shape;393;p18"/>
            <p:cNvSpPr/>
            <p:nvPr/>
          </p:nvSpPr>
          <p:spPr>
            <a:xfrm>
              <a:off x="-185050" y="2932400"/>
              <a:ext cx="1235596" cy="1000530"/>
            </a:xfrm>
            <a:custGeom>
              <a:avLst/>
              <a:gdLst/>
              <a:ahLst/>
              <a:cxnLst/>
              <a:rect l="l" t="t" r="r" b="b"/>
              <a:pathLst>
                <a:path w="22266" h="18030" extrusionOk="0">
                  <a:moveTo>
                    <a:pt x="11132" y="10932"/>
                  </a:moveTo>
                  <a:cubicBezTo>
                    <a:pt x="11207" y="10940"/>
                    <a:pt x="11282" y="10947"/>
                    <a:pt x="11355" y="10954"/>
                  </a:cubicBezTo>
                  <a:lnTo>
                    <a:pt x="11355" y="10963"/>
                  </a:lnTo>
                  <a:cubicBezTo>
                    <a:pt x="11275" y="11014"/>
                    <a:pt x="11200" y="11066"/>
                    <a:pt x="11132" y="11125"/>
                  </a:cubicBezTo>
                  <a:cubicBezTo>
                    <a:pt x="11059" y="11066"/>
                    <a:pt x="10985" y="11014"/>
                    <a:pt x="10910" y="10963"/>
                  </a:cubicBezTo>
                  <a:lnTo>
                    <a:pt x="10910" y="10954"/>
                  </a:lnTo>
                  <a:cubicBezTo>
                    <a:pt x="10985" y="10947"/>
                    <a:pt x="11059" y="10940"/>
                    <a:pt x="11132" y="10932"/>
                  </a:cubicBezTo>
                  <a:close/>
                  <a:moveTo>
                    <a:pt x="8945" y="0"/>
                  </a:moveTo>
                  <a:cubicBezTo>
                    <a:pt x="8174" y="0"/>
                    <a:pt x="7537" y="586"/>
                    <a:pt x="7455" y="1342"/>
                  </a:cubicBezTo>
                  <a:cubicBezTo>
                    <a:pt x="6549" y="1485"/>
                    <a:pt x="5801" y="2092"/>
                    <a:pt x="5467" y="2923"/>
                  </a:cubicBezTo>
                  <a:cubicBezTo>
                    <a:pt x="5401" y="2909"/>
                    <a:pt x="5333" y="2892"/>
                    <a:pt x="5258" y="2892"/>
                  </a:cubicBezTo>
                  <a:cubicBezTo>
                    <a:pt x="4778" y="2892"/>
                    <a:pt x="4392" y="3286"/>
                    <a:pt x="4392" y="3768"/>
                  </a:cubicBezTo>
                  <a:cubicBezTo>
                    <a:pt x="4392" y="3887"/>
                    <a:pt x="4413" y="4005"/>
                    <a:pt x="4457" y="4110"/>
                  </a:cubicBezTo>
                  <a:cubicBezTo>
                    <a:pt x="2560" y="4607"/>
                    <a:pt x="1157" y="6326"/>
                    <a:pt x="1157" y="8382"/>
                  </a:cubicBezTo>
                  <a:cubicBezTo>
                    <a:pt x="1157" y="8773"/>
                    <a:pt x="1218" y="9160"/>
                    <a:pt x="1314" y="9516"/>
                  </a:cubicBezTo>
                  <a:cubicBezTo>
                    <a:pt x="535" y="9902"/>
                    <a:pt x="1" y="10703"/>
                    <a:pt x="1" y="11621"/>
                  </a:cubicBezTo>
                  <a:cubicBezTo>
                    <a:pt x="1" y="12808"/>
                    <a:pt x="876" y="13787"/>
                    <a:pt x="2010" y="13951"/>
                  </a:cubicBezTo>
                  <a:cubicBezTo>
                    <a:pt x="1989" y="14122"/>
                    <a:pt x="1966" y="14300"/>
                    <a:pt x="1966" y="14485"/>
                  </a:cubicBezTo>
                  <a:cubicBezTo>
                    <a:pt x="1966" y="16443"/>
                    <a:pt x="3560" y="18029"/>
                    <a:pt x="5518" y="18029"/>
                  </a:cubicBezTo>
                  <a:cubicBezTo>
                    <a:pt x="6809" y="18029"/>
                    <a:pt x="7944" y="17333"/>
                    <a:pt x="8560" y="16294"/>
                  </a:cubicBezTo>
                  <a:cubicBezTo>
                    <a:pt x="8715" y="16457"/>
                    <a:pt x="8938" y="16561"/>
                    <a:pt x="9183" y="16561"/>
                  </a:cubicBezTo>
                  <a:cubicBezTo>
                    <a:pt x="9664" y="16561"/>
                    <a:pt x="10057" y="16169"/>
                    <a:pt x="10057" y="15687"/>
                  </a:cubicBezTo>
                  <a:cubicBezTo>
                    <a:pt x="10057" y="15537"/>
                    <a:pt x="10013" y="15397"/>
                    <a:pt x="9947" y="15270"/>
                  </a:cubicBezTo>
                  <a:cubicBezTo>
                    <a:pt x="10399" y="15204"/>
                    <a:pt x="10799" y="15019"/>
                    <a:pt x="11132" y="14736"/>
                  </a:cubicBezTo>
                  <a:cubicBezTo>
                    <a:pt x="11460" y="15019"/>
                    <a:pt x="11867" y="15204"/>
                    <a:pt x="12319" y="15270"/>
                  </a:cubicBezTo>
                  <a:cubicBezTo>
                    <a:pt x="12245" y="15397"/>
                    <a:pt x="12209" y="15537"/>
                    <a:pt x="12209" y="15687"/>
                  </a:cubicBezTo>
                  <a:cubicBezTo>
                    <a:pt x="12209" y="16169"/>
                    <a:pt x="12594" y="16561"/>
                    <a:pt x="13076" y="16561"/>
                  </a:cubicBezTo>
                  <a:cubicBezTo>
                    <a:pt x="13322" y="16561"/>
                    <a:pt x="13544" y="16457"/>
                    <a:pt x="13706" y="16294"/>
                  </a:cubicBezTo>
                  <a:cubicBezTo>
                    <a:pt x="14322" y="17333"/>
                    <a:pt x="15449" y="18029"/>
                    <a:pt x="16748" y="18029"/>
                  </a:cubicBezTo>
                  <a:cubicBezTo>
                    <a:pt x="18706" y="18029"/>
                    <a:pt x="20292" y="16443"/>
                    <a:pt x="20292" y="14485"/>
                  </a:cubicBezTo>
                  <a:cubicBezTo>
                    <a:pt x="20292" y="14300"/>
                    <a:pt x="20278" y="14122"/>
                    <a:pt x="20247" y="13951"/>
                  </a:cubicBezTo>
                  <a:cubicBezTo>
                    <a:pt x="21390" y="13787"/>
                    <a:pt x="22266" y="12808"/>
                    <a:pt x="22266" y="11621"/>
                  </a:cubicBezTo>
                  <a:cubicBezTo>
                    <a:pt x="22266" y="10703"/>
                    <a:pt x="21732" y="9902"/>
                    <a:pt x="20952" y="9516"/>
                  </a:cubicBezTo>
                  <a:cubicBezTo>
                    <a:pt x="21048" y="9160"/>
                    <a:pt x="21109" y="8773"/>
                    <a:pt x="21109" y="8382"/>
                  </a:cubicBezTo>
                  <a:cubicBezTo>
                    <a:pt x="21109" y="6326"/>
                    <a:pt x="19706" y="4607"/>
                    <a:pt x="17807" y="4110"/>
                  </a:cubicBezTo>
                  <a:cubicBezTo>
                    <a:pt x="17852" y="4005"/>
                    <a:pt x="17875" y="3887"/>
                    <a:pt x="17875" y="3768"/>
                  </a:cubicBezTo>
                  <a:cubicBezTo>
                    <a:pt x="17875" y="3286"/>
                    <a:pt x="17481" y="2892"/>
                    <a:pt x="16999" y="2892"/>
                  </a:cubicBezTo>
                  <a:cubicBezTo>
                    <a:pt x="16933" y="2892"/>
                    <a:pt x="16865" y="2909"/>
                    <a:pt x="16800" y="2923"/>
                  </a:cubicBezTo>
                  <a:cubicBezTo>
                    <a:pt x="16465" y="2092"/>
                    <a:pt x="15716" y="1485"/>
                    <a:pt x="14804" y="1342"/>
                  </a:cubicBezTo>
                  <a:cubicBezTo>
                    <a:pt x="14730" y="586"/>
                    <a:pt x="14092" y="0"/>
                    <a:pt x="13322" y="0"/>
                  </a:cubicBezTo>
                  <a:cubicBezTo>
                    <a:pt x="12980" y="0"/>
                    <a:pt x="12668" y="112"/>
                    <a:pt x="12416" y="304"/>
                  </a:cubicBezTo>
                  <a:cubicBezTo>
                    <a:pt x="12327" y="260"/>
                    <a:pt x="12230" y="215"/>
                    <a:pt x="12134" y="178"/>
                  </a:cubicBezTo>
                  <a:cubicBezTo>
                    <a:pt x="12120" y="178"/>
                    <a:pt x="12111" y="171"/>
                    <a:pt x="12104" y="171"/>
                  </a:cubicBezTo>
                  <a:cubicBezTo>
                    <a:pt x="12015" y="141"/>
                    <a:pt x="11926" y="112"/>
                    <a:pt x="11837" y="89"/>
                  </a:cubicBezTo>
                  <a:cubicBezTo>
                    <a:pt x="11816" y="89"/>
                    <a:pt x="11800" y="82"/>
                    <a:pt x="11778" y="75"/>
                  </a:cubicBezTo>
                  <a:cubicBezTo>
                    <a:pt x="11697" y="61"/>
                    <a:pt x="11615" y="45"/>
                    <a:pt x="11526" y="30"/>
                  </a:cubicBezTo>
                  <a:cubicBezTo>
                    <a:pt x="11504" y="30"/>
                    <a:pt x="11481" y="23"/>
                    <a:pt x="11460" y="23"/>
                  </a:cubicBezTo>
                  <a:cubicBezTo>
                    <a:pt x="11348" y="7"/>
                    <a:pt x="11244" y="0"/>
                    <a:pt x="11132" y="0"/>
                  </a:cubicBezTo>
                  <a:cubicBezTo>
                    <a:pt x="11022" y="0"/>
                    <a:pt x="10910" y="7"/>
                    <a:pt x="10807" y="23"/>
                  </a:cubicBezTo>
                  <a:cubicBezTo>
                    <a:pt x="10785" y="23"/>
                    <a:pt x="10762" y="30"/>
                    <a:pt x="10741" y="30"/>
                  </a:cubicBezTo>
                  <a:cubicBezTo>
                    <a:pt x="10652" y="45"/>
                    <a:pt x="10570" y="61"/>
                    <a:pt x="10481" y="75"/>
                  </a:cubicBezTo>
                  <a:cubicBezTo>
                    <a:pt x="10465" y="82"/>
                    <a:pt x="10443" y="89"/>
                    <a:pt x="10429" y="89"/>
                  </a:cubicBezTo>
                  <a:cubicBezTo>
                    <a:pt x="10340" y="112"/>
                    <a:pt x="10251" y="141"/>
                    <a:pt x="10162" y="171"/>
                  </a:cubicBezTo>
                  <a:cubicBezTo>
                    <a:pt x="10153" y="171"/>
                    <a:pt x="10139" y="178"/>
                    <a:pt x="10132" y="178"/>
                  </a:cubicBezTo>
                  <a:cubicBezTo>
                    <a:pt x="10036" y="215"/>
                    <a:pt x="9940" y="260"/>
                    <a:pt x="9851" y="304"/>
                  </a:cubicBezTo>
                  <a:cubicBezTo>
                    <a:pt x="9598" y="112"/>
                    <a:pt x="9286" y="0"/>
                    <a:pt x="89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91212" y="3174347"/>
              <a:ext cx="998920" cy="1470607"/>
            </a:xfrm>
            <a:custGeom>
              <a:avLst/>
              <a:gdLst/>
              <a:ahLst/>
              <a:cxnLst/>
              <a:rect l="l" t="t" r="r" b="b"/>
              <a:pathLst>
                <a:path w="18001" h="26501" extrusionOk="0">
                  <a:moveTo>
                    <a:pt x="10385" y="1"/>
                  </a:moveTo>
                  <a:cubicBezTo>
                    <a:pt x="10385" y="1"/>
                    <a:pt x="10169" y="1743"/>
                    <a:pt x="10214" y="2270"/>
                  </a:cubicBezTo>
                  <a:cubicBezTo>
                    <a:pt x="10251" y="2790"/>
                    <a:pt x="9530" y="3954"/>
                    <a:pt x="9249" y="3992"/>
                  </a:cubicBezTo>
                  <a:cubicBezTo>
                    <a:pt x="9242" y="3993"/>
                    <a:pt x="9234" y="3993"/>
                    <a:pt x="9226" y="3993"/>
                  </a:cubicBezTo>
                  <a:cubicBezTo>
                    <a:pt x="8953" y="3993"/>
                    <a:pt x="8685" y="3344"/>
                    <a:pt x="8685" y="2954"/>
                  </a:cubicBezTo>
                  <a:cubicBezTo>
                    <a:pt x="8685" y="2544"/>
                    <a:pt x="8366" y="1388"/>
                    <a:pt x="8366" y="1388"/>
                  </a:cubicBezTo>
                  <a:lnTo>
                    <a:pt x="8366" y="1388"/>
                  </a:lnTo>
                  <a:cubicBezTo>
                    <a:pt x="8366" y="1388"/>
                    <a:pt x="8003" y="2589"/>
                    <a:pt x="8530" y="4228"/>
                  </a:cubicBezTo>
                  <a:cubicBezTo>
                    <a:pt x="8685" y="4725"/>
                    <a:pt x="8760" y="5912"/>
                    <a:pt x="8790" y="7350"/>
                  </a:cubicBezTo>
                  <a:lnTo>
                    <a:pt x="6342" y="6921"/>
                  </a:lnTo>
                  <a:lnTo>
                    <a:pt x="5703" y="4591"/>
                  </a:lnTo>
                  <a:lnTo>
                    <a:pt x="5689" y="4556"/>
                  </a:lnTo>
                  <a:cubicBezTo>
                    <a:pt x="5689" y="4533"/>
                    <a:pt x="5675" y="4511"/>
                    <a:pt x="5659" y="4488"/>
                  </a:cubicBezTo>
                  <a:lnTo>
                    <a:pt x="4162" y="2486"/>
                  </a:lnTo>
                  <a:lnTo>
                    <a:pt x="4562" y="809"/>
                  </a:lnTo>
                  <a:lnTo>
                    <a:pt x="4562" y="809"/>
                  </a:lnTo>
                  <a:lnTo>
                    <a:pt x="3916" y="2479"/>
                  </a:lnTo>
                  <a:cubicBezTo>
                    <a:pt x="3909" y="2509"/>
                    <a:pt x="3909" y="2537"/>
                    <a:pt x="3923" y="2560"/>
                  </a:cubicBezTo>
                  <a:lnTo>
                    <a:pt x="3932" y="2575"/>
                  </a:lnTo>
                  <a:lnTo>
                    <a:pt x="5148" y="4741"/>
                  </a:lnTo>
                  <a:lnTo>
                    <a:pt x="5169" y="4933"/>
                  </a:lnTo>
                  <a:lnTo>
                    <a:pt x="4110" y="4437"/>
                  </a:lnTo>
                  <a:lnTo>
                    <a:pt x="4066" y="4413"/>
                  </a:lnTo>
                  <a:cubicBezTo>
                    <a:pt x="4033" y="4399"/>
                    <a:pt x="3997" y="4392"/>
                    <a:pt x="3960" y="4392"/>
                  </a:cubicBezTo>
                  <a:cubicBezTo>
                    <a:pt x="3904" y="4392"/>
                    <a:pt x="3847" y="4408"/>
                    <a:pt x="3799" y="4444"/>
                  </a:cubicBezTo>
                  <a:lnTo>
                    <a:pt x="3471" y="4680"/>
                  </a:lnTo>
                  <a:lnTo>
                    <a:pt x="2382" y="3465"/>
                  </a:lnTo>
                  <a:lnTo>
                    <a:pt x="2759" y="2130"/>
                  </a:lnTo>
                  <a:lnTo>
                    <a:pt x="2115" y="3450"/>
                  </a:lnTo>
                  <a:cubicBezTo>
                    <a:pt x="2092" y="3479"/>
                    <a:pt x="2092" y="3523"/>
                    <a:pt x="2122" y="3561"/>
                  </a:cubicBezTo>
                  <a:lnTo>
                    <a:pt x="2129" y="3577"/>
                  </a:lnTo>
                  <a:lnTo>
                    <a:pt x="3227" y="5186"/>
                  </a:lnTo>
                  <a:cubicBezTo>
                    <a:pt x="3277" y="5256"/>
                    <a:pt x="3354" y="5296"/>
                    <a:pt x="3432" y="5296"/>
                  </a:cubicBezTo>
                  <a:cubicBezTo>
                    <a:pt x="3468" y="5296"/>
                    <a:pt x="3505" y="5287"/>
                    <a:pt x="3539" y="5268"/>
                  </a:cubicBezTo>
                  <a:lnTo>
                    <a:pt x="3567" y="5245"/>
                  </a:lnTo>
                  <a:lnTo>
                    <a:pt x="3939" y="5045"/>
                  </a:lnTo>
                  <a:lnTo>
                    <a:pt x="5326" y="6046"/>
                  </a:lnTo>
                  <a:lnTo>
                    <a:pt x="5511" y="7425"/>
                  </a:lnTo>
                  <a:cubicBezTo>
                    <a:pt x="5534" y="7582"/>
                    <a:pt x="5645" y="7715"/>
                    <a:pt x="5801" y="7767"/>
                  </a:cubicBezTo>
                  <a:lnTo>
                    <a:pt x="5860" y="7788"/>
                  </a:lnTo>
                  <a:lnTo>
                    <a:pt x="8797" y="8715"/>
                  </a:lnTo>
                  <a:cubicBezTo>
                    <a:pt x="8797" y="9205"/>
                    <a:pt x="8797" y="9709"/>
                    <a:pt x="8783" y="10221"/>
                  </a:cubicBezTo>
                  <a:lnTo>
                    <a:pt x="6832" y="11622"/>
                  </a:lnTo>
                  <a:lnTo>
                    <a:pt x="3954" y="11355"/>
                  </a:lnTo>
                  <a:lnTo>
                    <a:pt x="1996" y="10273"/>
                  </a:lnTo>
                  <a:lnTo>
                    <a:pt x="2026" y="7973"/>
                  </a:lnTo>
                  <a:lnTo>
                    <a:pt x="2471" y="5823"/>
                  </a:lnTo>
                  <a:lnTo>
                    <a:pt x="1804" y="7715"/>
                  </a:lnTo>
                  <a:lnTo>
                    <a:pt x="312" y="7737"/>
                  </a:lnTo>
                  <a:lnTo>
                    <a:pt x="602" y="5481"/>
                  </a:lnTo>
                  <a:lnTo>
                    <a:pt x="602" y="5481"/>
                  </a:lnTo>
                  <a:lnTo>
                    <a:pt x="8" y="7856"/>
                  </a:lnTo>
                  <a:lnTo>
                    <a:pt x="8" y="7877"/>
                  </a:lnTo>
                  <a:cubicBezTo>
                    <a:pt x="0" y="7952"/>
                    <a:pt x="52" y="8011"/>
                    <a:pt x="127" y="8018"/>
                  </a:cubicBezTo>
                  <a:lnTo>
                    <a:pt x="141" y="8027"/>
                  </a:lnTo>
                  <a:lnTo>
                    <a:pt x="1691" y="8174"/>
                  </a:lnTo>
                  <a:lnTo>
                    <a:pt x="1373" y="10430"/>
                  </a:lnTo>
                  <a:cubicBezTo>
                    <a:pt x="1359" y="10526"/>
                    <a:pt x="1396" y="10629"/>
                    <a:pt x="1485" y="10697"/>
                  </a:cubicBezTo>
                  <a:lnTo>
                    <a:pt x="1513" y="10718"/>
                  </a:lnTo>
                  <a:lnTo>
                    <a:pt x="3553" y="12209"/>
                  </a:lnTo>
                  <a:cubicBezTo>
                    <a:pt x="3583" y="12231"/>
                    <a:pt x="3621" y="12254"/>
                    <a:pt x="3656" y="12261"/>
                  </a:cubicBezTo>
                  <a:lnTo>
                    <a:pt x="3731" y="12275"/>
                  </a:lnTo>
                  <a:lnTo>
                    <a:pt x="6914" y="13114"/>
                  </a:lnTo>
                  <a:cubicBezTo>
                    <a:pt x="6961" y="13124"/>
                    <a:pt x="7010" y="13130"/>
                    <a:pt x="7059" y="13130"/>
                  </a:cubicBezTo>
                  <a:cubicBezTo>
                    <a:pt x="7147" y="13130"/>
                    <a:pt x="7236" y="13112"/>
                    <a:pt x="7321" y="13069"/>
                  </a:cubicBezTo>
                  <a:lnTo>
                    <a:pt x="7425" y="13010"/>
                  </a:lnTo>
                  <a:lnTo>
                    <a:pt x="8722" y="12350"/>
                  </a:lnTo>
                  <a:lnTo>
                    <a:pt x="8722" y="12350"/>
                  </a:lnTo>
                  <a:cubicBezTo>
                    <a:pt x="8649" y="14271"/>
                    <a:pt x="8523" y="15903"/>
                    <a:pt x="8404" y="16399"/>
                  </a:cubicBezTo>
                  <a:cubicBezTo>
                    <a:pt x="8085" y="17727"/>
                    <a:pt x="7839" y="25135"/>
                    <a:pt x="7839" y="25135"/>
                  </a:cubicBezTo>
                  <a:lnTo>
                    <a:pt x="7038" y="25936"/>
                  </a:lnTo>
                  <a:lnTo>
                    <a:pt x="8722" y="25662"/>
                  </a:lnTo>
                  <a:lnTo>
                    <a:pt x="8441" y="26501"/>
                  </a:lnTo>
                  <a:lnTo>
                    <a:pt x="10429" y="25817"/>
                  </a:lnTo>
                  <a:cubicBezTo>
                    <a:pt x="10804" y="26110"/>
                    <a:pt x="11625" y="26139"/>
                    <a:pt x="11933" y="26139"/>
                  </a:cubicBezTo>
                  <a:cubicBezTo>
                    <a:pt x="12008" y="26139"/>
                    <a:pt x="12052" y="26137"/>
                    <a:pt x="12052" y="26137"/>
                  </a:cubicBezTo>
                  <a:lnTo>
                    <a:pt x="11444" y="25299"/>
                  </a:lnTo>
                  <a:cubicBezTo>
                    <a:pt x="11444" y="20226"/>
                    <a:pt x="11097" y="14849"/>
                    <a:pt x="10806" y="11259"/>
                  </a:cubicBezTo>
                  <a:lnTo>
                    <a:pt x="13617" y="11015"/>
                  </a:lnTo>
                  <a:lnTo>
                    <a:pt x="13736" y="11008"/>
                  </a:lnTo>
                  <a:cubicBezTo>
                    <a:pt x="13907" y="10985"/>
                    <a:pt x="14069" y="10889"/>
                    <a:pt x="14158" y="10718"/>
                  </a:cubicBezTo>
                  <a:lnTo>
                    <a:pt x="15479" y="8212"/>
                  </a:lnTo>
                  <a:lnTo>
                    <a:pt x="16725" y="7306"/>
                  </a:lnTo>
                  <a:lnTo>
                    <a:pt x="17830" y="7270"/>
                  </a:lnTo>
                  <a:lnTo>
                    <a:pt x="17882" y="7270"/>
                  </a:lnTo>
                  <a:cubicBezTo>
                    <a:pt x="17957" y="7247"/>
                    <a:pt x="18001" y="7181"/>
                    <a:pt x="17985" y="7106"/>
                  </a:cubicBezTo>
                  <a:lnTo>
                    <a:pt x="17549" y="5268"/>
                  </a:lnTo>
                  <a:lnTo>
                    <a:pt x="17682" y="6959"/>
                  </a:lnTo>
                  <a:lnTo>
                    <a:pt x="16844" y="6854"/>
                  </a:lnTo>
                  <a:lnTo>
                    <a:pt x="16331" y="4289"/>
                  </a:lnTo>
                  <a:lnTo>
                    <a:pt x="16399" y="6921"/>
                  </a:lnTo>
                  <a:lnTo>
                    <a:pt x="14975" y="7617"/>
                  </a:lnTo>
                  <a:cubicBezTo>
                    <a:pt x="14945" y="7640"/>
                    <a:pt x="14915" y="7662"/>
                    <a:pt x="14893" y="7692"/>
                  </a:cubicBezTo>
                  <a:lnTo>
                    <a:pt x="14849" y="7744"/>
                  </a:lnTo>
                  <a:lnTo>
                    <a:pt x="14664" y="7989"/>
                  </a:lnTo>
                  <a:lnTo>
                    <a:pt x="13106" y="7217"/>
                  </a:lnTo>
                  <a:lnTo>
                    <a:pt x="13551" y="5675"/>
                  </a:lnTo>
                  <a:lnTo>
                    <a:pt x="12661" y="7247"/>
                  </a:lnTo>
                  <a:cubicBezTo>
                    <a:pt x="12617" y="7322"/>
                    <a:pt x="12631" y="7418"/>
                    <a:pt x="12699" y="7477"/>
                  </a:cubicBezTo>
                  <a:lnTo>
                    <a:pt x="12743" y="7507"/>
                  </a:lnTo>
                  <a:lnTo>
                    <a:pt x="14137" y="8664"/>
                  </a:lnTo>
                  <a:lnTo>
                    <a:pt x="13329" y="9709"/>
                  </a:lnTo>
                  <a:lnTo>
                    <a:pt x="10659" y="9479"/>
                  </a:lnTo>
                  <a:cubicBezTo>
                    <a:pt x="10570" y="8434"/>
                    <a:pt x="10495" y="7678"/>
                    <a:pt x="10458" y="7315"/>
                  </a:cubicBezTo>
                  <a:cubicBezTo>
                    <a:pt x="10317" y="5802"/>
                    <a:pt x="10636" y="3472"/>
                    <a:pt x="10851" y="2530"/>
                  </a:cubicBezTo>
                  <a:cubicBezTo>
                    <a:pt x="11066" y="1596"/>
                    <a:pt x="10385" y="1"/>
                    <a:pt x="10385" y="1"/>
                  </a:cubicBezTo>
                  <a:close/>
                </a:path>
              </a:pathLst>
            </a:custGeom>
            <a:solidFill>
              <a:srgbClr val="774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
          <p:cNvSpPr/>
          <p:nvPr/>
        </p:nvSpPr>
        <p:spPr>
          <a:xfrm>
            <a:off x="-485800" y="305725"/>
            <a:ext cx="1880064" cy="103169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3"/>
          <p:cNvGrpSpPr/>
          <p:nvPr/>
        </p:nvGrpSpPr>
        <p:grpSpPr>
          <a:xfrm>
            <a:off x="0" y="4202262"/>
            <a:ext cx="9144106" cy="939103"/>
            <a:chOff x="0" y="4568878"/>
            <a:chExt cx="9144106" cy="653744"/>
          </a:xfrm>
        </p:grpSpPr>
        <p:sp>
          <p:nvSpPr>
            <p:cNvPr id="31" name="Google Shape;31;p3"/>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3"/>
          <p:cNvGrpSpPr/>
          <p:nvPr/>
        </p:nvGrpSpPr>
        <p:grpSpPr>
          <a:xfrm>
            <a:off x="182" y="4641618"/>
            <a:ext cx="9144061" cy="60099"/>
            <a:chOff x="4134900" y="3621675"/>
            <a:chExt cx="2453925" cy="9650"/>
          </a:xfrm>
        </p:grpSpPr>
        <p:sp>
          <p:nvSpPr>
            <p:cNvPr id="35" name="Google Shape;35;p3"/>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3"/>
          <p:cNvSpPr/>
          <p:nvPr/>
        </p:nvSpPr>
        <p:spPr>
          <a:xfrm>
            <a:off x="1340250" y="4305100"/>
            <a:ext cx="2163702" cy="836281"/>
          </a:xfrm>
          <a:custGeom>
            <a:avLst/>
            <a:gdLst/>
            <a:ahLst/>
            <a:cxnLst/>
            <a:rect l="l" t="t" r="r" b="b"/>
            <a:pathLst>
              <a:path w="50106" h="10999" extrusionOk="0">
                <a:moveTo>
                  <a:pt x="6772" y="0"/>
                </a:moveTo>
                <a:lnTo>
                  <a:pt x="9835" y="862"/>
                </a:lnTo>
                <a:lnTo>
                  <a:pt x="832" y="1766"/>
                </a:lnTo>
                <a:lnTo>
                  <a:pt x="4310" y="2410"/>
                </a:lnTo>
                <a:lnTo>
                  <a:pt x="1" y="2841"/>
                </a:lnTo>
                <a:lnTo>
                  <a:pt x="4310" y="3902"/>
                </a:lnTo>
                <a:lnTo>
                  <a:pt x="9835" y="5267"/>
                </a:lnTo>
                <a:lnTo>
                  <a:pt x="9961" y="5296"/>
                </a:lnTo>
                <a:lnTo>
                  <a:pt x="11408" y="5652"/>
                </a:lnTo>
                <a:lnTo>
                  <a:pt x="9961" y="6031"/>
                </a:lnTo>
                <a:lnTo>
                  <a:pt x="9835" y="6068"/>
                </a:lnTo>
                <a:lnTo>
                  <a:pt x="4310" y="7499"/>
                </a:lnTo>
                <a:lnTo>
                  <a:pt x="9835" y="7951"/>
                </a:lnTo>
                <a:lnTo>
                  <a:pt x="9961" y="7965"/>
                </a:lnTo>
                <a:lnTo>
                  <a:pt x="11408" y="8085"/>
                </a:lnTo>
                <a:lnTo>
                  <a:pt x="11631" y="8099"/>
                </a:lnTo>
                <a:lnTo>
                  <a:pt x="13863" y="8284"/>
                </a:lnTo>
                <a:lnTo>
                  <a:pt x="23289" y="9057"/>
                </a:lnTo>
                <a:lnTo>
                  <a:pt x="18831" y="9909"/>
                </a:lnTo>
                <a:lnTo>
                  <a:pt x="23289" y="10518"/>
                </a:lnTo>
                <a:lnTo>
                  <a:pt x="23414" y="10539"/>
                </a:lnTo>
                <a:lnTo>
                  <a:pt x="26789" y="10998"/>
                </a:lnTo>
                <a:lnTo>
                  <a:pt x="50106" y="10998"/>
                </a:lnTo>
                <a:lnTo>
                  <a:pt x="46829" y="10331"/>
                </a:lnTo>
                <a:lnTo>
                  <a:pt x="45968" y="10162"/>
                </a:lnTo>
                <a:lnTo>
                  <a:pt x="42623" y="9486"/>
                </a:lnTo>
                <a:lnTo>
                  <a:pt x="45872" y="7181"/>
                </a:lnTo>
                <a:lnTo>
                  <a:pt x="34459" y="6853"/>
                </a:lnTo>
                <a:lnTo>
                  <a:pt x="23414" y="6534"/>
                </a:lnTo>
                <a:lnTo>
                  <a:pt x="26662" y="4073"/>
                </a:lnTo>
                <a:lnTo>
                  <a:pt x="13863" y="2930"/>
                </a:lnTo>
                <a:lnTo>
                  <a:pt x="11631" y="2738"/>
                </a:lnTo>
                <a:lnTo>
                  <a:pt x="13863" y="2255"/>
                </a:lnTo>
                <a:lnTo>
                  <a:pt x="18868" y="1180"/>
                </a:lnTo>
                <a:lnTo>
                  <a:pt x="13863" y="1129"/>
                </a:lnTo>
                <a:lnTo>
                  <a:pt x="15531" y="534"/>
                </a:lnTo>
                <a:lnTo>
                  <a:pt x="9961"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777025" y="4305100"/>
            <a:ext cx="1451113" cy="836287"/>
          </a:xfrm>
          <a:custGeom>
            <a:avLst/>
            <a:gdLst/>
            <a:ahLst/>
            <a:cxnLst/>
            <a:rect l="l" t="t" r="r" b="b"/>
            <a:pathLst>
              <a:path w="21945" h="10903" extrusionOk="0">
                <a:moveTo>
                  <a:pt x="10532" y="0"/>
                </a:moveTo>
                <a:lnTo>
                  <a:pt x="9998" y="328"/>
                </a:lnTo>
                <a:lnTo>
                  <a:pt x="5963" y="2766"/>
                </a:lnTo>
                <a:lnTo>
                  <a:pt x="7380" y="3420"/>
                </a:lnTo>
                <a:lnTo>
                  <a:pt x="9249" y="4288"/>
                </a:lnTo>
                <a:lnTo>
                  <a:pt x="4665" y="6171"/>
                </a:lnTo>
                <a:lnTo>
                  <a:pt x="1513" y="7469"/>
                </a:lnTo>
                <a:lnTo>
                  <a:pt x="0" y="10902"/>
                </a:lnTo>
                <a:lnTo>
                  <a:pt x="11139" y="10902"/>
                </a:lnTo>
                <a:lnTo>
                  <a:pt x="10331" y="9701"/>
                </a:lnTo>
                <a:lnTo>
                  <a:pt x="16650" y="7848"/>
                </a:lnTo>
                <a:lnTo>
                  <a:pt x="14492" y="6705"/>
                </a:lnTo>
                <a:lnTo>
                  <a:pt x="15893" y="6342"/>
                </a:lnTo>
                <a:lnTo>
                  <a:pt x="17614" y="5897"/>
                </a:lnTo>
                <a:lnTo>
                  <a:pt x="20001" y="5274"/>
                </a:lnTo>
                <a:lnTo>
                  <a:pt x="16724" y="3272"/>
                </a:lnTo>
                <a:lnTo>
                  <a:pt x="17703" y="1937"/>
                </a:lnTo>
                <a:lnTo>
                  <a:pt x="15961" y="1328"/>
                </a:lnTo>
                <a:lnTo>
                  <a:pt x="14982" y="986"/>
                </a:lnTo>
                <a:lnTo>
                  <a:pt x="21945"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918682" y="1883902"/>
            <a:ext cx="1711369" cy="939124"/>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a:off x="4869862" y="-350100"/>
            <a:ext cx="1880064" cy="103169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title"/>
          </p:nvPr>
        </p:nvSpPr>
        <p:spPr>
          <a:xfrm>
            <a:off x="3629788" y="893725"/>
            <a:ext cx="4360200" cy="19293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790124" y="893725"/>
            <a:ext cx="1880100" cy="10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4224538" y="2918725"/>
            <a:ext cx="31707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grpSp>
        <p:nvGrpSpPr>
          <p:cNvPr id="53" name="Google Shape;53;p4"/>
          <p:cNvGrpSpPr/>
          <p:nvPr/>
        </p:nvGrpSpPr>
        <p:grpSpPr>
          <a:xfrm>
            <a:off x="0" y="4568682"/>
            <a:ext cx="9144106" cy="572679"/>
            <a:chOff x="0" y="4568878"/>
            <a:chExt cx="9144106" cy="653744"/>
          </a:xfrm>
        </p:grpSpPr>
        <p:sp>
          <p:nvSpPr>
            <p:cNvPr id="54" name="Google Shape;54;p4"/>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4"/>
          <p:cNvGrpSpPr/>
          <p:nvPr/>
        </p:nvGrpSpPr>
        <p:grpSpPr>
          <a:xfrm>
            <a:off x="202" y="4836688"/>
            <a:ext cx="9144061" cy="36650"/>
            <a:chOff x="4134900" y="3621675"/>
            <a:chExt cx="2453925" cy="9650"/>
          </a:xfrm>
        </p:grpSpPr>
        <p:sp>
          <p:nvSpPr>
            <p:cNvPr id="58" name="Google Shape;58;p4"/>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4"/>
          <p:cNvSpPr/>
          <p:nvPr/>
        </p:nvSpPr>
        <p:spPr>
          <a:xfrm>
            <a:off x="371900" y="4644950"/>
            <a:ext cx="1273805" cy="503369"/>
          </a:xfrm>
          <a:custGeom>
            <a:avLst/>
            <a:gdLst/>
            <a:ahLst/>
            <a:cxnLst/>
            <a:rect l="l" t="t" r="r" b="b"/>
            <a:pathLst>
              <a:path w="30624" h="10999" extrusionOk="0">
                <a:moveTo>
                  <a:pt x="8856" y="0"/>
                </a:moveTo>
                <a:lnTo>
                  <a:pt x="17740" y="1253"/>
                </a:lnTo>
                <a:lnTo>
                  <a:pt x="9990" y="3167"/>
                </a:lnTo>
                <a:lnTo>
                  <a:pt x="15159" y="3005"/>
                </a:lnTo>
                <a:lnTo>
                  <a:pt x="9819" y="4717"/>
                </a:lnTo>
                <a:lnTo>
                  <a:pt x="15880" y="4717"/>
                </a:lnTo>
                <a:lnTo>
                  <a:pt x="1046" y="7914"/>
                </a:lnTo>
                <a:lnTo>
                  <a:pt x="6491" y="7914"/>
                </a:lnTo>
                <a:lnTo>
                  <a:pt x="1" y="10998"/>
                </a:lnTo>
                <a:lnTo>
                  <a:pt x="30623" y="10865"/>
                </a:lnTo>
                <a:lnTo>
                  <a:pt x="18461" y="7914"/>
                </a:lnTo>
                <a:lnTo>
                  <a:pt x="26447" y="5511"/>
                </a:lnTo>
                <a:lnTo>
                  <a:pt x="19885" y="4368"/>
                </a:lnTo>
                <a:lnTo>
                  <a:pt x="23192" y="2619"/>
                </a:lnTo>
                <a:lnTo>
                  <a:pt x="19269" y="2731"/>
                </a:lnTo>
                <a:lnTo>
                  <a:pt x="22428" y="1040"/>
                </a:lnTo>
                <a:lnTo>
                  <a:pt x="19529" y="490"/>
                </a:lnTo>
                <a:lnTo>
                  <a:pt x="227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6260825" y="4686625"/>
            <a:ext cx="1978404" cy="461705"/>
          </a:xfrm>
          <a:custGeom>
            <a:avLst/>
            <a:gdLst/>
            <a:ahLst/>
            <a:cxnLst/>
            <a:rect l="l" t="t" r="r" b="b"/>
            <a:pathLst>
              <a:path w="45151" h="10295" extrusionOk="0">
                <a:moveTo>
                  <a:pt x="18852" y="1"/>
                </a:moveTo>
                <a:lnTo>
                  <a:pt x="18793" y="29"/>
                </a:lnTo>
                <a:lnTo>
                  <a:pt x="16011" y="1231"/>
                </a:lnTo>
                <a:cubicBezTo>
                  <a:pt x="16011" y="1231"/>
                  <a:pt x="14585" y="1211"/>
                  <a:pt x="13126" y="1211"/>
                </a:cubicBezTo>
                <a:cubicBezTo>
                  <a:pt x="11651" y="1211"/>
                  <a:pt x="10142" y="1231"/>
                  <a:pt x="10041" y="1313"/>
                </a:cubicBezTo>
                <a:cubicBezTo>
                  <a:pt x="9849" y="1476"/>
                  <a:pt x="1994" y="2441"/>
                  <a:pt x="1994" y="2441"/>
                </a:cubicBezTo>
                <a:lnTo>
                  <a:pt x="6149" y="3664"/>
                </a:lnTo>
                <a:lnTo>
                  <a:pt x="3589" y="7016"/>
                </a:lnTo>
                <a:lnTo>
                  <a:pt x="2706" y="8025"/>
                </a:lnTo>
                <a:lnTo>
                  <a:pt x="1" y="8589"/>
                </a:lnTo>
                <a:lnTo>
                  <a:pt x="3233" y="8359"/>
                </a:lnTo>
                <a:lnTo>
                  <a:pt x="3961" y="7395"/>
                </a:lnTo>
                <a:lnTo>
                  <a:pt x="6772" y="4146"/>
                </a:lnTo>
                <a:lnTo>
                  <a:pt x="7112" y="3954"/>
                </a:lnTo>
                <a:lnTo>
                  <a:pt x="10205" y="4865"/>
                </a:lnTo>
                <a:lnTo>
                  <a:pt x="14447" y="8092"/>
                </a:lnTo>
                <a:lnTo>
                  <a:pt x="15953" y="10294"/>
                </a:lnTo>
                <a:lnTo>
                  <a:pt x="45151" y="10294"/>
                </a:lnTo>
                <a:lnTo>
                  <a:pt x="38958" y="6964"/>
                </a:lnTo>
                <a:lnTo>
                  <a:pt x="33804" y="5511"/>
                </a:lnTo>
                <a:lnTo>
                  <a:pt x="32373" y="4865"/>
                </a:lnTo>
                <a:lnTo>
                  <a:pt x="31401" y="4807"/>
                </a:lnTo>
                <a:cubicBezTo>
                  <a:pt x="31719" y="4383"/>
                  <a:pt x="32017" y="3999"/>
                  <a:pt x="32017" y="3999"/>
                </a:cubicBezTo>
                <a:lnTo>
                  <a:pt x="35406" y="3657"/>
                </a:lnTo>
                <a:lnTo>
                  <a:pt x="39017" y="4369"/>
                </a:lnTo>
                <a:lnTo>
                  <a:pt x="35272" y="3249"/>
                </a:lnTo>
                <a:lnTo>
                  <a:pt x="31719" y="3657"/>
                </a:lnTo>
                <a:lnTo>
                  <a:pt x="29644" y="4694"/>
                </a:lnTo>
                <a:lnTo>
                  <a:pt x="28583" y="4629"/>
                </a:lnTo>
                <a:lnTo>
                  <a:pt x="24304" y="5081"/>
                </a:lnTo>
                <a:lnTo>
                  <a:pt x="20892" y="898"/>
                </a:lnTo>
                <a:lnTo>
                  <a:pt x="18913" y="29"/>
                </a:lnTo>
                <a:lnTo>
                  <a:pt x="18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864070" y="3263775"/>
            <a:ext cx="1548354" cy="849669"/>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570226" y="-164350"/>
            <a:ext cx="1203262" cy="660297"/>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061624" y="-206250"/>
            <a:ext cx="1704864" cy="935555"/>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txBox="1">
            <a:spLocks noGrp="1"/>
          </p:cNvSpPr>
          <p:nvPr>
            <p:ph type="title"/>
          </p:nvPr>
        </p:nvSpPr>
        <p:spPr>
          <a:xfrm>
            <a:off x="720000" y="347850"/>
            <a:ext cx="7704000" cy="66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4" name="Google Shape;74;p4"/>
          <p:cNvSpPr txBox="1">
            <a:spLocks noGrp="1"/>
          </p:cNvSpPr>
          <p:nvPr>
            <p:ph type="body" idx="1"/>
          </p:nvPr>
        </p:nvSpPr>
        <p:spPr>
          <a:xfrm>
            <a:off x="1234450" y="1162125"/>
            <a:ext cx="6675000" cy="2522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06816F"/>
              </a:buClr>
              <a:buSzPts val="1400"/>
              <a:buChar char="●"/>
              <a:defRPr/>
            </a:lvl1pPr>
            <a:lvl2pPr marL="914400" lvl="1" indent="-317500" rtl="0">
              <a:lnSpc>
                <a:spcPct val="115000"/>
              </a:lnSpc>
              <a:spcBef>
                <a:spcPts val="0"/>
              </a:spcBef>
              <a:spcAft>
                <a:spcPts val="0"/>
              </a:spcAft>
              <a:buClr>
                <a:srgbClr val="06816F"/>
              </a:buClr>
              <a:buSzPts val="1400"/>
              <a:buChar char="●"/>
              <a:defRPr/>
            </a:lvl2pPr>
            <a:lvl3pPr marL="1371600" lvl="2" indent="-317500" rtl="0">
              <a:lnSpc>
                <a:spcPct val="115000"/>
              </a:lnSpc>
              <a:spcBef>
                <a:spcPts val="0"/>
              </a:spcBef>
              <a:spcAft>
                <a:spcPts val="0"/>
              </a:spcAft>
              <a:buClr>
                <a:srgbClr val="025554"/>
              </a:buClr>
              <a:buSzPts val="1400"/>
              <a:buChar char="●"/>
              <a:defRPr/>
            </a:lvl3pPr>
            <a:lvl4pPr marL="1828800" lvl="3" indent="-317500" rtl="0">
              <a:lnSpc>
                <a:spcPct val="115000"/>
              </a:lnSpc>
              <a:spcBef>
                <a:spcPts val="0"/>
              </a:spcBef>
              <a:spcAft>
                <a:spcPts val="0"/>
              </a:spcAft>
              <a:buClr>
                <a:srgbClr val="025554"/>
              </a:buClr>
              <a:buSzPts val="1400"/>
              <a:buChar char="●"/>
              <a:defRPr/>
            </a:lvl4pPr>
            <a:lvl5pPr marL="2286000" lvl="4" indent="-317500" rtl="0">
              <a:lnSpc>
                <a:spcPct val="115000"/>
              </a:lnSpc>
              <a:spcBef>
                <a:spcPts val="0"/>
              </a:spcBef>
              <a:spcAft>
                <a:spcPts val="0"/>
              </a:spcAft>
              <a:buClr>
                <a:srgbClr val="025554"/>
              </a:buClr>
              <a:buSzPts val="1400"/>
              <a:buChar char="○"/>
              <a:defRPr/>
            </a:lvl5pPr>
            <a:lvl6pPr marL="2743200" lvl="5" indent="-317500" rtl="0">
              <a:lnSpc>
                <a:spcPct val="115000"/>
              </a:lnSpc>
              <a:spcBef>
                <a:spcPts val="0"/>
              </a:spcBef>
              <a:spcAft>
                <a:spcPts val="0"/>
              </a:spcAft>
              <a:buClr>
                <a:srgbClr val="025554"/>
              </a:buClr>
              <a:buSzPts val="1400"/>
              <a:buChar char="■"/>
              <a:defRPr/>
            </a:lvl6pPr>
            <a:lvl7pPr marL="3200400" lvl="6" indent="-317500" rtl="0">
              <a:lnSpc>
                <a:spcPct val="115000"/>
              </a:lnSpc>
              <a:spcBef>
                <a:spcPts val="0"/>
              </a:spcBef>
              <a:spcAft>
                <a:spcPts val="0"/>
              </a:spcAft>
              <a:buClr>
                <a:srgbClr val="025554"/>
              </a:buClr>
              <a:buSzPts val="1400"/>
              <a:buChar char="●"/>
              <a:defRPr/>
            </a:lvl7pPr>
            <a:lvl8pPr marL="3657600" lvl="7" indent="-317500" rtl="0">
              <a:lnSpc>
                <a:spcPct val="115000"/>
              </a:lnSpc>
              <a:spcBef>
                <a:spcPts val="0"/>
              </a:spcBef>
              <a:spcAft>
                <a:spcPts val="0"/>
              </a:spcAft>
              <a:buClr>
                <a:srgbClr val="025554"/>
              </a:buClr>
              <a:buSzPts val="1400"/>
              <a:buChar char="○"/>
              <a:defRPr/>
            </a:lvl8pPr>
            <a:lvl9pPr marL="4114800" lvl="8" indent="-317500" rtl="0">
              <a:lnSpc>
                <a:spcPct val="115000"/>
              </a:lnSpc>
              <a:spcBef>
                <a:spcPts val="0"/>
              </a:spcBef>
              <a:spcAft>
                <a:spcPts val="0"/>
              </a:spcAft>
              <a:buClr>
                <a:srgbClr val="025554"/>
              </a:buClr>
              <a:buSzPts val="1400"/>
              <a:buChar char="■"/>
              <a:defRPr/>
            </a:lvl9pPr>
          </a:lstStyle>
          <a:p>
            <a:endParaRPr/>
          </a:p>
        </p:txBody>
      </p:sp>
      <p:grpSp>
        <p:nvGrpSpPr>
          <p:cNvPr id="75" name="Google Shape;75;p4"/>
          <p:cNvGrpSpPr/>
          <p:nvPr/>
        </p:nvGrpSpPr>
        <p:grpSpPr>
          <a:xfrm>
            <a:off x="8428888" y="4284940"/>
            <a:ext cx="1075963" cy="283729"/>
            <a:chOff x="6699675" y="3907353"/>
            <a:chExt cx="1075963" cy="283729"/>
          </a:xfrm>
        </p:grpSpPr>
        <p:sp>
          <p:nvSpPr>
            <p:cNvPr id="76" name="Google Shape;76;p4"/>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rgbClr val="943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grpSp>
        <p:nvGrpSpPr>
          <p:cNvPr id="79" name="Google Shape;79;p5"/>
          <p:cNvGrpSpPr/>
          <p:nvPr/>
        </p:nvGrpSpPr>
        <p:grpSpPr>
          <a:xfrm>
            <a:off x="0" y="4568682"/>
            <a:ext cx="9144106" cy="572679"/>
            <a:chOff x="0" y="4568878"/>
            <a:chExt cx="9144106" cy="653744"/>
          </a:xfrm>
        </p:grpSpPr>
        <p:sp>
          <p:nvSpPr>
            <p:cNvPr id="80" name="Google Shape;80;p5"/>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5"/>
          <p:cNvGrpSpPr/>
          <p:nvPr/>
        </p:nvGrpSpPr>
        <p:grpSpPr>
          <a:xfrm>
            <a:off x="202" y="4836688"/>
            <a:ext cx="9144061" cy="36650"/>
            <a:chOff x="4134900" y="3621675"/>
            <a:chExt cx="2453925" cy="9650"/>
          </a:xfrm>
        </p:grpSpPr>
        <p:sp>
          <p:nvSpPr>
            <p:cNvPr id="84" name="Google Shape;84;p5"/>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5"/>
          <p:cNvSpPr txBox="1">
            <a:spLocks noGrp="1"/>
          </p:cNvSpPr>
          <p:nvPr>
            <p:ph type="subTitle" idx="1"/>
          </p:nvPr>
        </p:nvSpPr>
        <p:spPr>
          <a:xfrm>
            <a:off x="855663" y="2148425"/>
            <a:ext cx="2622300" cy="845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5"/>
          <p:cNvSpPr txBox="1">
            <a:spLocks noGrp="1"/>
          </p:cNvSpPr>
          <p:nvPr>
            <p:ph type="subTitle" idx="2"/>
          </p:nvPr>
        </p:nvSpPr>
        <p:spPr>
          <a:xfrm>
            <a:off x="855663" y="1636525"/>
            <a:ext cx="2622300" cy="593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800">
                <a:solidFill>
                  <a:schemeClr val="dk1"/>
                </a:solidFill>
                <a:latin typeface="Saira Condensed SemiBold"/>
                <a:ea typeface="Saira Condensed SemiBold"/>
                <a:cs typeface="Saira Condensed SemiBold"/>
                <a:sym typeface="Saira Condensed SemiBol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 name="Google Shape;96;p5"/>
          <p:cNvSpPr txBox="1">
            <a:spLocks noGrp="1"/>
          </p:cNvSpPr>
          <p:nvPr>
            <p:ph type="subTitle" idx="3"/>
          </p:nvPr>
        </p:nvSpPr>
        <p:spPr>
          <a:xfrm>
            <a:off x="5666038" y="2871363"/>
            <a:ext cx="26223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5"/>
          <p:cNvSpPr txBox="1">
            <a:spLocks noGrp="1"/>
          </p:cNvSpPr>
          <p:nvPr>
            <p:ph type="subTitle" idx="4"/>
          </p:nvPr>
        </p:nvSpPr>
        <p:spPr>
          <a:xfrm>
            <a:off x="5666038" y="2359463"/>
            <a:ext cx="2622300" cy="59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800">
                <a:solidFill>
                  <a:schemeClr val="dk1"/>
                </a:solidFill>
                <a:latin typeface="Saira Condensed SemiBold"/>
                <a:ea typeface="Saira Condensed SemiBold"/>
                <a:cs typeface="Saira Condensed SemiBold"/>
                <a:sym typeface="Saira Condensed SemiBol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8" name="Google Shape;98;p5"/>
          <p:cNvSpPr/>
          <p:nvPr/>
        </p:nvSpPr>
        <p:spPr>
          <a:xfrm>
            <a:off x="855675" y="4635800"/>
            <a:ext cx="1587108" cy="507686"/>
          </a:xfrm>
          <a:custGeom>
            <a:avLst/>
            <a:gdLst/>
            <a:ahLst/>
            <a:cxnLst/>
            <a:rect l="l" t="t" r="r" b="b"/>
            <a:pathLst>
              <a:path w="50106" h="10999" extrusionOk="0">
                <a:moveTo>
                  <a:pt x="6772" y="0"/>
                </a:moveTo>
                <a:lnTo>
                  <a:pt x="9835" y="862"/>
                </a:lnTo>
                <a:lnTo>
                  <a:pt x="832" y="1766"/>
                </a:lnTo>
                <a:lnTo>
                  <a:pt x="4310" y="2410"/>
                </a:lnTo>
                <a:lnTo>
                  <a:pt x="1" y="2841"/>
                </a:lnTo>
                <a:lnTo>
                  <a:pt x="4310" y="3902"/>
                </a:lnTo>
                <a:lnTo>
                  <a:pt x="9835" y="5267"/>
                </a:lnTo>
                <a:lnTo>
                  <a:pt x="9961" y="5296"/>
                </a:lnTo>
                <a:lnTo>
                  <a:pt x="11408" y="5652"/>
                </a:lnTo>
                <a:lnTo>
                  <a:pt x="9961" y="6031"/>
                </a:lnTo>
                <a:lnTo>
                  <a:pt x="9835" y="6068"/>
                </a:lnTo>
                <a:lnTo>
                  <a:pt x="4310" y="7499"/>
                </a:lnTo>
                <a:lnTo>
                  <a:pt x="9835" y="7951"/>
                </a:lnTo>
                <a:lnTo>
                  <a:pt x="9961" y="7965"/>
                </a:lnTo>
                <a:lnTo>
                  <a:pt x="11408" y="8085"/>
                </a:lnTo>
                <a:lnTo>
                  <a:pt x="11631" y="8099"/>
                </a:lnTo>
                <a:lnTo>
                  <a:pt x="13863" y="8284"/>
                </a:lnTo>
                <a:lnTo>
                  <a:pt x="23289" y="9057"/>
                </a:lnTo>
                <a:lnTo>
                  <a:pt x="18831" y="9909"/>
                </a:lnTo>
                <a:lnTo>
                  <a:pt x="23289" y="10518"/>
                </a:lnTo>
                <a:lnTo>
                  <a:pt x="23414" y="10539"/>
                </a:lnTo>
                <a:lnTo>
                  <a:pt x="26789" y="10998"/>
                </a:lnTo>
                <a:lnTo>
                  <a:pt x="50106" y="10998"/>
                </a:lnTo>
                <a:lnTo>
                  <a:pt x="46829" y="10331"/>
                </a:lnTo>
                <a:lnTo>
                  <a:pt x="45968" y="10162"/>
                </a:lnTo>
                <a:lnTo>
                  <a:pt x="42623" y="9486"/>
                </a:lnTo>
                <a:lnTo>
                  <a:pt x="45872" y="7181"/>
                </a:lnTo>
                <a:lnTo>
                  <a:pt x="34459" y="6853"/>
                </a:lnTo>
                <a:lnTo>
                  <a:pt x="23414" y="6534"/>
                </a:lnTo>
                <a:lnTo>
                  <a:pt x="26662" y="4073"/>
                </a:lnTo>
                <a:lnTo>
                  <a:pt x="13863" y="2930"/>
                </a:lnTo>
                <a:lnTo>
                  <a:pt x="11631" y="2738"/>
                </a:lnTo>
                <a:lnTo>
                  <a:pt x="13863" y="2255"/>
                </a:lnTo>
                <a:lnTo>
                  <a:pt x="18868" y="1180"/>
                </a:lnTo>
                <a:lnTo>
                  <a:pt x="13863" y="1129"/>
                </a:lnTo>
                <a:lnTo>
                  <a:pt x="15531" y="534"/>
                </a:lnTo>
                <a:lnTo>
                  <a:pt x="9961"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6414850" y="4635825"/>
            <a:ext cx="1631370" cy="507670"/>
          </a:xfrm>
          <a:custGeom>
            <a:avLst/>
            <a:gdLst/>
            <a:ahLst/>
            <a:cxnLst/>
            <a:rect l="l" t="t" r="r" b="b"/>
            <a:pathLst>
              <a:path w="30520" h="10257" extrusionOk="0">
                <a:moveTo>
                  <a:pt x="10509" y="0"/>
                </a:moveTo>
                <a:lnTo>
                  <a:pt x="15301" y="919"/>
                </a:lnTo>
                <a:lnTo>
                  <a:pt x="11533" y="1832"/>
                </a:lnTo>
                <a:lnTo>
                  <a:pt x="16421" y="1832"/>
                </a:lnTo>
                <a:lnTo>
                  <a:pt x="7818" y="3108"/>
                </a:lnTo>
                <a:lnTo>
                  <a:pt x="16421" y="3411"/>
                </a:lnTo>
                <a:lnTo>
                  <a:pt x="7818" y="5399"/>
                </a:lnTo>
                <a:lnTo>
                  <a:pt x="13720" y="5755"/>
                </a:lnTo>
                <a:lnTo>
                  <a:pt x="1" y="10256"/>
                </a:lnTo>
                <a:lnTo>
                  <a:pt x="26217" y="10235"/>
                </a:lnTo>
                <a:lnTo>
                  <a:pt x="29250" y="7638"/>
                </a:lnTo>
                <a:lnTo>
                  <a:pt x="23243" y="7587"/>
                </a:lnTo>
                <a:lnTo>
                  <a:pt x="30519" y="6111"/>
                </a:lnTo>
                <a:lnTo>
                  <a:pt x="22531" y="5139"/>
                </a:lnTo>
                <a:lnTo>
                  <a:pt x="27798" y="4406"/>
                </a:lnTo>
                <a:lnTo>
                  <a:pt x="19676" y="3411"/>
                </a:lnTo>
                <a:lnTo>
                  <a:pt x="22576" y="2448"/>
                </a:lnTo>
                <a:lnTo>
                  <a:pt x="19016" y="2040"/>
                </a:lnTo>
                <a:lnTo>
                  <a:pt x="21716" y="1275"/>
                </a:lnTo>
                <a:lnTo>
                  <a:pt x="17488" y="963"/>
                </a:lnTo>
                <a:lnTo>
                  <a:pt x="20901" y="207"/>
                </a:lnTo>
                <a:lnTo>
                  <a:pt x="15278"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7275000" y="1163296"/>
            <a:ext cx="1587117" cy="870920"/>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371889" y="933976"/>
            <a:ext cx="1852628" cy="1016600"/>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5914550" y="-398679"/>
            <a:ext cx="1360445" cy="74653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txBox="1">
            <a:spLocks noGrp="1"/>
          </p:cNvSpPr>
          <p:nvPr>
            <p:ph type="title"/>
          </p:nvPr>
        </p:nvSpPr>
        <p:spPr>
          <a:xfrm>
            <a:off x="720000" y="347850"/>
            <a:ext cx="7704000" cy="66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20000" y="347850"/>
            <a:ext cx="7704000" cy="66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06" name="Google Shape;106;p6"/>
          <p:cNvGrpSpPr/>
          <p:nvPr/>
        </p:nvGrpSpPr>
        <p:grpSpPr>
          <a:xfrm>
            <a:off x="0" y="4570832"/>
            <a:ext cx="9144263" cy="572679"/>
            <a:chOff x="0" y="535007"/>
            <a:chExt cx="9144263" cy="572679"/>
          </a:xfrm>
        </p:grpSpPr>
        <p:grpSp>
          <p:nvGrpSpPr>
            <p:cNvPr id="107" name="Google Shape;107;p6"/>
            <p:cNvGrpSpPr/>
            <p:nvPr/>
          </p:nvGrpSpPr>
          <p:grpSpPr>
            <a:xfrm>
              <a:off x="0" y="535007"/>
              <a:ext cx="9144106" cy="572679"/>
              <a:chOff x="0" y="4568878"/>
              <a:chExt cx="9144106" cy="653744"/>
            </a:xfrm>
          </p:grpSpPr>
          <p:sp>
            <p:nvSpPr>
              <p:cNvPr id="108" name="Google Shape;108;p6"/>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6"/>
            <p:cNvGrpSpPr/>
            <p:nvPr/>
          </p:nvGrpSpPr>
          <p:grpSpPr>
            <a:xfrm>
              <a:off x="202" y="803013"/>
              <a:ext cx="9144061" cy="36650"/>
              <a:chOff x="4134900" y="3621675"/>
              <a:chExt cx="2453925" cy="9650"/>
            </a:xfrm>
          </p:grpSpPr>
          <p:sp>
            <p:nvSpPr>
              <p:cNvPr id="112" name="Google Shape;112;p6"/>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6"/>
          <p:cNvSpPr/>
          <p:nvPr/>
        </p:nvSpPr>
        <p:spPr>
          <a:xfrm>
            <a:off x="7373675" y="4632225"/>
            <a:ext cx="1482738" cy="511286"/>
          </a:xfrm>
          <a:custGeom>
            <a:avLst/>
            <a:gdLst/>
            <a:ahLst/>
            <a:cxnLst/>
            <a:rect l="l" t="t" r="r" b="b"/>
            <a:pathLst>
              <a:path w="30520" h="10257" extrusionOk="0">
                <a:moveTo>
                  <a:pt x="10509" y="0"/>
                </a:moveTo>
                <a:lnTo>
                  <a:pt x="15301" y="919"/>
                </a:lnTo>
                <a:lnTo>
                  <a:pt x="11533" y="1832"/>
                </a:lnTo>
                <a:lnTo>
                  <a:pt x="16421" y="1832"/>
                </a:lnTo>
                <a:lnTo>
                  <a:pt x="7818" y="3108"/>
                </a:lnTo>
                <a:lnTo>
                  <a:pt x="16421" y="3411"/>
                </a:lnTo>
                <a:lnTo>
                  <a:pt x="7818" y="5399"/>
                </a:lnTo>
                <a:lnTo>
                  <a:pt x="13720" y="5755"/>
                </a:lnTo>
                <a:lnTo>
                  <a:pt x="1" y="10256"/>
                </a:lnTo>
                <a:lnTo>
                  <a:pt x="26217" y="10235"/>
                </a:lnTo>
                <a:lnTo>
                  <a:pt x="29250" y="7638"/>
                </a:lnTo>
                <a:lnTo>
                  <a:pt x="23243" y="7587"/>
                </a:lnTo>
                <a:lnTo>
                  <a:pt x="30519" y="6111"/>
                </a:lnTo>
                <a:lnTo>
                  <a:pt x="22531" y="5139"/>
                </a:lnTo>
                <a:lnTo>
                  <a:pt x="27798" y="4406"/>
                </a:lnTo>
                <a:lnTo>
                  <a:pt x="19676" y="3411"/>
                </a:lnTo>
                <a:lnTo>
                  <a:pt x="22576" y="2448"/>
                </a:lnTo>
                <a:lnTo>
                  <a:pt x="19016" y="2040"/>
                </a:lnTo>
                <a:lnTo>
                  <a:pt x="21716" y="1275"/>
                </a:lnTo>
                <a:lnTo>
                  <a:pt x="17488" y="963"/>
                </a:lnTo>
                <a:lnTo>
                  <a:pt x="20901" y="207"/>
                </a:lnTo>
                <a:lnTo>
                  <a:pt x="15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04350" y="4632224"/>
            <a:ext cx="1393562" cy="511269"/>
          </a:xfrm>
          <a:custGeom>
            <a:avLst/>
            <a:gdLst/>
            <a:ahLst/>
            <a:cxnLst/>
            <a:rect l="l" t="t" r="r" b="b"/>
            <a:pathLst>
              <a:path w="21945" h="10903" extrusionOk="0">
                <a:moveTo>
                  <a:pt x="10532" y="0"/>
                </a:moveTo>
                <a:lnTo>
                  <a:pt x="9998" y="328"/>
                </a:lnTo>
                <a:lnTo>
                  <a:pt x="5963" y="2766"/>
                </a:lnTo>
                <a:lnTo>
                  <a:pt x="7380" y="3420"/>
                </a:lnTo>
                <a:lnTo>
                  <a:pt x="9249" y="4288"/>
                </a:lnTo>
                <a:lnTo>
                  <a:pt x="4665" y="6171"/>
                </a:lnTo>
                <a:lnTo>
                  <a:pt x="1513" y="7469"/>
                </a:lnTo>
                <a:lnTo>
                  <a:pt x="0" y="10902"/>
                </a:lnTo>
                <a:lnTo>
                  <a:pt x="11139" y="10902"/>
                </a:lnTo>
                <a:lnTo>
                  <a:pt x="10331" y="9701"/>
                </a:lnTo>
                <a:lnTo>
                  <a:pt x="16650" y="7848"/>
                </a:lnTo>
                <a:lnTo>
                  <a:pt x="14492" y="6705"/>
                </a:lnTo>
                <a:lnTo>
                  <a:pt x="15893" y="6342"/>
                </a:lnTo>
                <a:lnTo>
                  <a:pt x="17614" y="5897"/>
                </a:lnTo>
                <a:lnTo>
                  <a:pt x="20001" y="5274"/>
                </a:lnTo>
                <a:lnTo>
                  <a:pt x="16724" y="3272"/>
                </a:lnTo>
                <a:lnTo>
                  <a:pt x="17703" y="1937"/>
                </a:lnTo>
                <a:lnTo>
                  <a:pt x="15961" y="1328"/>
                </a:lnTo>
                <a:lnTo>
                  <a:pt x="14982" y="986"/>
                </a:lnTo>
                <a:lnTo>
                  <a:pt x="21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935325" y="2822150"/>
            <a:ext cx="1593622" cy="874509"/>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7852500" y="-313500"/>
            <a:ext cx="1831209" cy="1004866"/>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82150" y="-217902"/>
            <a:ext cx="1482752" cy="813669"/>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6"/>
          <p:cNvGrpSpPr/>
          <p:nvPr/>
        </p:nvGrpSpPr>
        <p:grpSpPr>
          <a:xfrm>
            <a:off x="-531262" y="4287090"/>
            <a:ext cx="1075963" cy="283729"/>
            <a:chOff x="6699675" y="3907353"/>
            <a:chExt cx="1075963" cy="283729"/>
          </a:xfrm>
        </p:grpSpPr>
        <p:sp>
          <p:nvSpPr>
            <p:cNvPr id="128" name="Google Shape;128;p6"/>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6"/>
          <p:cNvGrpSpPr/>
          <p:nvPr/>
        </p:nvGrpSpPr>
        <p:grpSpPr>
          <a:xfrm>
            <a:off x="8558325" y="4380547"/>
            <a:ext cx="585674" cy="190288"/>
            <a:chOff x="8043500" y="4376785"/>
            <a:chExt cx="585674" cy="190288"/>
          </a:xfrm>
        </p:grpSpPr>
        <p:sp>
          <p:nvSpPr>
            <p:cNvPr id="131" name="Google Shape;131;p6"/>
            <p:cNvSpPr/>
            <p:nvPr/>
          </p:nvSpPr>
          <p:spPr>
            <a:xfrm>
              <a:off x="8043500" y="4376785"/>
              <a:ext cx="380516" cy="190283"/>
            </a:xfrm>
            <a:custGeom>
              <a:avLst/>
              <a:gdLst/>
              <a:ahLst/>
              <a:cxnLst/>
              <a:rect l="l" t="t" r="r" b="b"/>
              <a:pathLst>
                <a:path w="15418" h="7710" extrusionOk="0">
                  <a:moveTo>
                    <a:pt x="7709" y="1"/>
                  </a:moveTo>
                  <a:cubicBezTo>
                    <a:pt x="3446" y="1"/>
                    <a:pt x="0" y="3449"/>
                    <a:pt x="0" y="7709"/>
                  </a:cubicBezTo>
                  <a:lnTo>
                    <a:pt x="15418" y="7709"/>
                  </a:lnTo>
                  <a:cubicBezTo>
                    <a:pt x="15418" y="3449"/>
                    <a:pt x="11972" y="1"/>
                    <a:pt x="7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8341050" y="4422973"/>
              <a:ext cx="288124" cy="144100"/>
            </a:xfrm>
            <a:custGeom>
              <a:avLst/>
              <a:gdLst/>
              <a:ahLst/>
              <a:cxnLst/>
              <a:rect l="l" t="t" r="r" b="b"/>
              <a:pathLst>
                <a:path w="15418" h="7710" extrusionOk="0">
                  <a:moveTo>
                    <a:pt x="7709" y="1"/>
                  </a:moveTo>
                  <a:cubicBezTo>
                    <a:pt x="3446" y="1"/>
                    <a:pt x="0" y="3449"/>
                    <a:pt x="0" y="7709"/>
                  </a:cubicBezTo>
                  <a:lnTo>
                    <a:pt x="15418" y="7709"/>
                  </a:lnTo>
                  <a:cubicBezTo>
                    <a:pt x="15418" y="3449"/>
                    <a:pt x="11972" y="1"/>
                    <a:pt x="7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
        <p:cNvGrpSpPr/>
        <p:nvPr/>
      </p:nvGrpSpPr>
      <p:grpSpPr>
        <a:xfrm>
          <a:off x="0" y="0"/>
          <a:ext cx="0" cy="0"/>
          <a:chOff x="0" y="0"/>
          <a:chExt cx="0" cy="0"/>
        </a:xfrm>
      </p:grpSpPr>
      <p:grpSp>
        <p:nvGrpSpPr>
          <p:cNvPr id="134" name="Google Shape;134;p7"/>
          <p:cNvGrpSpPr/>
          <p:nvPr/>
        </p:nvGrpSpPr>
        <p:grpSpPr>
          <a:xfrm>
            <a:off x="0" y="4325070"/>
            <a:ext cx="9144263" cy="818356"/>
            <a:chOff x="0" y="4325070"/>
            <a:chExt cx="9144263" cy="818356"/>
          </a:xfrm>
        </p:grpSpPr>
        <p:grpSp>
          <p:nvGrpSpPr>
            <p:cNvPr id="135" name="Google Shape;135;p7"/>
            <p:cNvGrpSpPr/>
            <p:nvPr/>
          </p:nvGrpSpPr>
          <p:grpSpPr>
            <a:xfrm>
              <a:off x="0" y="4325070"/>
              <a:ext cx="9144106" cy="818356"/>
              <a:chOff x="0" y="4568878"/>
              <a:chExt cx="9144106" cy="653744"/>
            </a:xfrm>
          </p:grpSpPr>
          <p:sp>
            <p:nvSpPr>
              <p:cNvPr id="136" name="Google Shape;136;p7"/>
              <p:cNvSpPr/>
              <p:nvPr/>
            </p:nvSpPr>
            <p:spPr>
              <a:xfrm>
                <a:off x="0" y="4638383"/>
                <a:ext cx="9144102" cy="584239"/>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0" y="4568878"/>
                <a:ext cx="9144102" cy="69566"/>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25" y="4632910"/>
                <a:ext cx="9144081" cy="283760"/>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7"/>
            <p:cNvGrpSpPr/>
            <p:nvPr/>
          </p:nvGrpSpPr>
          <p:grpSpPr>
            <a:xfrm>
              <a:off x="202" y="4715913"/>
              <a:ext cx="9144061" cy="36650"/>
              <a:chOff x="4134900" y="3621675"/>
              <a:chExt cx="2453925" cy="9650"/>
            </a:xfrm>
          </p:grpSpPr>
          <p:sp>
            <p:nvSpPr>
              <p:cNvPr id="140" name="Google Shape;140;p7"/>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 name="Google Shape;150;p7"/>
          <p:cNvSpPr/>
          <p:nvPr/>
        </p:nvSpPr>
        <p:spPr>
          <a:xfrm>
            <a:off x="0" y="4410450"/>
            <a:ext cx="1482509" cy="732965"/>
          </a:xfrm>
          <a:custGeom>
            <a:avLst/>
            <a:gdLst/>
            <a:ahLst/>
            <a:cxnLst/>
            <a:rect l="l" t="t" r="r" b="b"/>
            <a:pathLst>
              <a:path w="30520" h="10257" extrusionOk="0">
                <a:moveTo>
                  <a:pt x="10509" y="0"/>
                </a:moveTo>
                <a:lnTo>
                  <a:pt x="15301" y="919"/>
                </a:lnTo>
                <a:lnTo>
                  <a:pt x="11533" y="1832"/>
                </a:lnTo>
                <a:lnTo>
                  <a:pt x="16421" y="1832"/>
                </a:lnTo>
                <a:lnTo>
                  <a:pt x="7818" y="3108"/>
                </a:lnTo>
                <a:lnTo>
                  <a:pt x="16421" y="3411"/>
                </a:lnTo>
                <a:lnTo>
                  <a:pt x="7818" y="5399"/>
                </a:lnTo>
                <a:lnTo>
                  <a:pt x="13720" y="5755"/>
                </a:lnTo>
                <a:lnTo>
                  <a:pt x="1" y="10256"/>
                </a:lnTo>
                <a:lnTo>
                  <a:pt x="26217" y="10235"/>
                </a:lnTo>
                <a:lnTo>
                  <a:pt x="29250" y="7638"/>
                </a:lnTo>
                <a:lnTo>
                  <a:pt x="23243" y="7587"/>
                </a:lnTo>
                <a:lnTo>
                  <a:pt x="30519" y="6111"/>
                </a:lnTo>
                <a:lnTo>
                  <a:pt x="22531" y="5139"/>
                </a:lnTo>
                <a:lnTo>
                  <a:pt x="27798" y="4406"/>
                </a:lnTo>
                <a:lnTo>
                  <a:pt x="19676" y="3411"/>
                </a:lnTo>
                <a:lnTo>
                  <a:pt x="22576" y="2448"/>
                </a:lnTo>
                <a:lnTo>
                  <a:pt x="19016" y="2040"/>
                </a:lnTo>
                <a:lnTo>
                  <a:pt x="21716" y="1275"/>
                </a:lnTo>
                <a:lnTo>
                  <a:pt x="17488" y="963"/>
                </a:lnTo>
                <a:lnTo>
                  <a:pt x="20901" y="207"/>
                </a:lnTo>
                <a:lnTo>
                  <a:pt x="15278"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6424775" y="4410450"/>
            <a:ext cx="3181856" cy="732973"/>
          </a:xfrm>
          <a:custGeom>
            <a:avLst/>
            <a:gdLst/>
            <a:ahLst/>
            <a:cxnLst/>
            <a:rect l="l" t="t" r="r" b="b"/>
            <a:pathLst>
              <a:path w="50106" h="10999" extrusionOk="0">
                <a:moveTo>
                  <a:pt x="6772" y="0"/>
                </a:moveTo>
                <a:lnTo>
                  <a:pt x="9835" y="862"/>
                </a:lnTo>
                <a:lnTo>
                  <a:pt x="832" y="1766"/>
                </a:lnTo>
                <a:lnTo>
                  <a:pt x="4310" y="2410"/>
                </a:lnTo>
                <a:lnTo>
                  <a:pt x="1" y="2841"/>
                </a:lnTo>
                <a:lnTo>
                  <a:pt x="4310" y="3902"/>
                </a:lnTo>
                <a:lnTo>
                  <a:pt x="9835" y="5267"/>
                </a:lnTo>
                <a:lnTo>
                  <a:pt x="9961" y="5296"/>
                </a:lnTo>
                <a:lnTo>
                  <a:pt x="11408" y="5652"/>
                </a:lnTo>
                <a:lnTo>
                  <a:pt x="9961" y="6031"/>
                </a:lnTo>
                <a:lnTo>
                  <a:pt x="9835" y="6068"/>
                </a:lnTo>
                <a:lnTo>
                  <a:pt x="4310" y="7499"/>
                </a:lnTo>
                <a:lnTo>
                  <a:pt x="9835" y="7951"/>
                </a:lnTo>
                <a:lnTo>
                  <a:pt x="9961" y="7965"/>
                </a:lnTo>
                <a:lnTo>
                  <a:pt x="11408" y="8085"/>
                </a:lnTo>
                <a:lnTo>
                  <a:pt x="11631" y="8099"/>
                </a:lnTo>
                <a:lnTo>
                  <a:pt x="13863" y="8284"/>
                </a:lnTo>
                <a:lnTo>
                  <a:pt x="23289" y="9057"/>
                </a:lnTo>
                <a:lnTo>
                  <a:pt x="18831" y="9909"/>
                </a:lnTo>
                <a:lnTo>
                  <a:pt x="23289" y="10518"/>
                </a:lnTo>
                <a:lnTo>
                  <a:pt x="23414" y="10539"/>
                </a:lnTo>
                <a:lnTo>
                  <a:pt x="26789" y="10998"/>
                </a:lnTo>
                <a:lnTo>
                  <a:pt x="50106" y="10998"/>
                </a:lnTo>
                <a:lnTo>
                  <a:pt x="46829" y="10331"/>
                </a:lnTo>
                <a:lnTo>
                  <a:pt x="45968" y="10162"/>
                </a:lnTo>
                <a:lnTo>
                  <a:pt x="42623" y="9486"/>
                </a:lnTo>
                <a:lnTo>
                  <a:pt x="45872" y="7181"/>
                </a:lnTo>
                <a:lnTo>
                  <a:pt x="34459" y="6853"/>
                </a:lnTo>
                <a:lnTo>
                  <a:pt x="23414" y="6534"/>
                </a:lnTo>
                <a:lnTo>
                  <a:pt x="26662" y="4073"/>
                </a:lnTo>
                <a:lnTo>
                  <a:pt x="13863" y="2930"/>
                </a:lnTo>
                <a:lnTo>
                  <a:pt x="11631" y="2738"/>
                </a:lnTo>
                <a:lnTo>
                  <a:pt x="13863" y="2255"/>
                </a:lnTo>
                <a:lnTo>
                  <a:pt x="18868" y="1180"/>
                </a:lnTo>
                <a:lnTo>
                  <a:pt x="13863" y="1129"/>
                </a:lnTo>
                <a:lnTo>
                  <a:pt x="15531" y="534"/>
                </a:lnTo>
                <a:lnTo>
                  <a:pt x="9961"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7"/>
          <p:cNvGrpSpPr/>
          <p:nvPr/>
        </p:nvGrpSpPr>
        <p:grpSpPr>
          <a:xfrm>
            <a:off x="4315313" y="4080115"/>
            <a:ext cx="1075963" cy="283729"/>
            <a:chOff x="6699675" y="3907353"/>
            <a:chExt cx="1075963" cy="283729"/>
          </a:xfrm>
        </p:grpSpPr>
        <p:sp>
          <p:nvSpPr>
            <p:cNvPr id="153" name="Google Shape;153;p7"/>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rgbClr val="943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7"/>
          <p:cNvSpPr/>
          <p:nvPr/>
        </p:nvSpPr>
        <p:spPr>
          <a:xfrm flipH="1">
            <a:off x="-4" y="4118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665350" y="377337"/>
            <a:ext cx="1837676" cy="1008415"/>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flipH="1">
            <a:off x="-446100" y="1481564"/>
            <a:ext cx="1075946" cy="59043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txBox="1">
            <a:spLocks noGrp="1"/>
          </p:cNvSpPr>
          <p:nvPr>
            <p:ph type="body" idx="1"/>
          </p:nvPr>
        </p:nvSpPr>
        <p:spPr>
          <a:xfrm>
            <a:off x="720000" y="1998125"/>
            <a:ext cx="6636300" cy="1933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59" name="Google Shape;159;p7"/>
          <p:cNvSpPr txBox="1">
            <a:spLocks noGrp="1"/>
          </p:cNvSpPr>
          <p:nvPr>
            <p:ph type="title"/>
          </p:nvPr>
        </p:nvSpPr>
        <p:spPr>
          <a:xfrm>
            <a:off x="720000" y="347850"/>
            <a:ext cx="3887700" cy="1424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1692300" y="213875"/>
            <a:ext cx="5759400" cy="22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162" name="Google Shape;162;p8"/>
          <p:cNvGrpSpPr/>
          <p:nvPr/>
        </p:nvGrpSpPr>
        <p:grpSpPr>
          <a:xfrm>
            <a:off x="0" y="3778700"/>
            <a:ext cx="9144243" cy="1443919"/>
            <a:chOff x="0" y="3778700"/>
            <a:chExt cx="9144243" cy="1443919"/>
          </a:xfrm>
        </p:grpSpPr>
        <p:grpSp>
          <p:nvGrpSpPr>
            <p:cNvPr id="163" name="Google Shape;163;p8"/>
            <p:cNvGrpSpPr/>
            <p:nvPr/>
          </p:nvGrpSpPr>
          <p:grpSpPr>
            <a:xfrm>
              <a:off x="0" y="3778700"/>
              <a:ext cx="9144243" cy="1443919"/>
              <a:chOff x="0" y="3778700"/>
              <a:chExt cx="9144243" cy="1443919"/>
            </a:xfrm>
          </p:grpSpPr>
          <p:sp>
            <p:nvSpPr>
              <p:cNvPr id="164" name="Google Shape;164;p8"/>
              <p:cNvSpPr/>
              <p:nvPr/>
            </p:nvSpPr>
            <p:spPr>
              <a:xfrm>
                <a:off x="0" y="3932212"/>
                <a:ext cx="9144102" cy="1290408"/>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8"/>
              <p:cNvGrpSpPr/>
              <p:nvPr/>
            </p:nvGrpSpPr>
            <p:grpSpPr>
              <a:xfrm>
                <a:off x="182" y="4527891"/>
                <a:ext cx="9144061" cy="48565"/>
                <a:chOff x="4134900" y="3621675"/>
                <a:chExt cx="2453925" cy="9650"/>
              </a:xfrm>
            </p:grpSpPr>
            <p:sp>
              <p:nvSpPr>
                <p:cNvPr id="166" name="Google Shape;166;p8"/>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8"/>
              <p:cNvSpPr/>
              <p:nvPr/>
            </p:nvSpPr>
            <p:spPr>
              <a:xfrm>
                <a:off x="0" y="3778700"/>
                <a:ext cx="9144102" cy="153644"/>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25" y="3920120"/>
                <a:ext cx="9144081" cy="365722"/>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6154575" y="3926550"/>
              <a:ext cx="2672826" cy="1296063"/>
            </a:xfrm>
            <a:custGeom>
              <a:avLst/>
              <a:gdLst/>
              <a:ahLst/>
              <a:cxnLst/>
              <a:rect l="l" t="t" r="r" b="b"/>
              <a:pathLst>
                <a:path w="45151" h="10295" extrusionOk="0">
                  <a:moveTo>
                    <a:pt x="18852" y="1"/>
                  </a:moveTo>
                  <a:lnTo>
                    <a:pt x="18793" y="29"/>
                  </a:lnTo>
                  <a:lnTo>
                    <a:pt x="16011" y="1231"/>
                  </a:lnTo>
                  <a:cubicBezTo>
                    <a:pt x="16011" y="1231"/>
                    <a:pt x="14585" y="1211"/>
                    <a:pt x="13126" y="1211"/>
                  </a:cubicBezTo>
                  <a:cubicBezTo>
                    <a:pt x="11651" y="1211"/>
                    <a:pt x="10142" y="1231"/>
                    <a:pt x="10041" y="1313"/>
                  </a:cubicBezTo>
                  <a:cubicBezTo>
                    <a:pt x="9849" y="1476"/>
                    <a:pt x="1994" y="2441"/>
                    <a:pt x="1994" y="2441"/>
                  </a:cubicBezTo>
                  <a:lnTo>
                    <a:pt x="6149" y="3664"/>
                  </a:lnTo>
                  <a:lnTo>
                    <a:pt x="3589" y="7016"/>
                  </a:lnTo>
                  <a:lnTo>
                    <a:pt x="2706" y="8025"/>
                  </a:lnTo>
                  <a:lnTo>
                    <a:pt x="1" y="8589"/>
                  </a:lnTo>
                  <a:lnTo>
                    <a:pt x="3233" y="8359"/>
                  </a:lnTo>
                  <a:lnTo>
                    <a:pt x="3961" y="7395"/>
                  </a:lnTo>
                  <a:lnTo>
                    <a:pt x="6772" y="4146"/>
                  </a:lnTo>
                  <a:lnTo>
                    <a:pt x="7112" y="3954"/>
                  </a:lnTo>
                  <a:lnTo>
                    <a:pt x="10205" y="4865"/>
                  </a:lnTo>
                  <a:lnTo>
                    <a:pt x="14447" y="8092"/>
                  </a:lnTo>
                  <a:lnTo>
                    <a:pt x="15953" y="10294"/>
                  </a:lnTo>
                  <a:lnTo>
                    <a:pt x="45151" y="10294"/>
                  </a:lnTo>
                  <a:lnTo>
                    <a:pt x="38958" y="6964"/>
                  </a:lnTo>
                  <a:lnTo>
                    <a:pt x="33804" y="5511"/>
                  </a:lnTo>
                  <a:lnTo>
                    <a:pt x="32373" y="4865"/>
                  </a:lnTo>
                  <a:lnTo>
                    <a:pt x="31401" y="4807"/>
                  </a:lnTo>
                  <a:cubicBezTo>
                    <a:pt x="31719" y="4383"/>
                    <a:pt x="32017" y="3999"/>
                    <a:pt x="32017" y="3999"/>
                  </a:cubicBezTo>
                  <a:lnTo>
                    <a:pt x="35406" y="3657"/>
                  </a:lnTo>
                  <a:lnTo>
                    <a:pt x="39017" y="4369"/>
                  </a:lnTo>
                  <a:lnTo>
                    <a:pt x="35272" y="3249"/>
                  </a:lnTo>
                  <a:lnTo>
                    <a:pt x="31719" y="3657"/>
                  </a:lnTo>
                  <a:lnTo>
                    <a:pt x="29644" y="4694"/>
                  </a:lnTo>
                  <a:lnTo>
                    <a:pt x="28583" y="4629"/>
                  </a:lnTo>
                  <a:lnTo>
                    <a:pt x="24304" y="5081"/>
                  </a:lnTo>
                  <a:lnTo>
                    <a:pt x="20892" y="898"/>
                  </a:lnTo>
                  <a:lnTo>
                    <a:pt x="18913" y="29"/>
                  </a:lnTo>
                  <a:lnTo>
                    <a:pt x="18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0" y="3926550"/>
              <a:ext cx="2246729" cy="1296067"/>
            </a:xfrm>
            <a:custGeom>
              <a:avLst/>
              <a:gdLst/>
              <a:ahLst/>
              <a:cxnLst/>
              <a:rect l="l" t="t" r="r" b="b"/>
              <a:pathLst>
                <a:path w="21945" h="10903" extrusionOk="0">
                  <a:moveTo>
                    <a:pt x="10532" y="0"/>
                  </a:moveTo>
                  <a:lnTo>
                    <a:pt x="9998" y="328"/>
                  </a:lnTo>
                  <a:lnTo>
                    <a:pt x="5963" y="2766"/>
                  </a:lnTo>
                  <a:lnTo>
                    <a:pt x="7380" y="3420"/>
                  </a:lnTo>
                  <a:lnTo>
                    <a:pt x="9249" y="4288"/>
                  </a:lnTo>
                  <a:lnTo>
                    <a:pt x="4665" y="6171"/>
                  </a:lnTo>
                  <a:lnTo>
                    <a:pt x="1513" y="7469"/>
                  </a:lnTo>
                  <a:lnTo>
                    <a:pt x="0" y="10902"/>
                  </a:lnTo>
                  <a:lnTo>
                    <a:pt x="11139" y="10902"/>
                  </a:lnTo>
                  <a:lnTo>
                    <a:pt x="10331" y="9701"/>
                  </a:lnTo>
                  <a:lnTo>
                    <a:pt x="16650" y="7848"/>
                  </a:lnTo>
                  <a:lnTo>
                    <a:pt x="14492" y="6705"/>
                  </a:lnTo>
                  <a:lnTo>
                    <a:pt x="15893" y="6342"/>
                  </a:lnTo>
                  <a:lnTo>
                    <a:pt x="17614" y="5897"/>
                  </a:lnTo>
                  <a:lnTo>
                    <a:pt x="20001" y="5274"/>
                  </a:lnTo>
                  <a:lnTo>
                    <a:pt x="16724" y="3272"/>
                  </a:lnTo>
                  <a:lnTo>
                    <a:pt x="17703" y="1937"/>
                  </a:lnTo>
                  <a:lnTo>
                    <a:pt x="15961" y="1328"/>
                  </a:lnTo>
                  <a:lnTo>
                    <a:pt x="14982" y="986"/>
                  </a:lnTo>
                  <a:lnTo>
                    <a:pt x="21945"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8"/>
          <p:cNvSpPr/>
          <p:nvPr/>
        </p:nvSpPr>
        <p:spPr>
          <a:xfrm>
            <a:off x="715100" y="2026750"/>
            <a:ext cx="1407768" cy="772521"/>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09725" y="270675"/>
            <a:ext cx="1649654" cy="905258"/>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7604075" y="762902"/>
            <a:ext cx="1300114" cy="713445"/>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3"/>
        <p:cNvGrpSpPr/>
        <p:nvPr/>
      </p:nvGrpSpPr>
      <p:grpSpPr>
        <a:xfrm>
          <a:off x="0" y="0"/>
          <a:ext cx="0" cy="0"/>
          <a:chOff x="0" y="0"/>
          <a:chExt cx="0" cy="0"/>
        </a:xfrm>
      </p:grpSpPr>
      <p:grpSp>
        <p:nvGrpSpPr>
          <p:cNvPr id="184" name="Google Shape;184;p9"/>
          <p:cNvGrpSpPr/>
          <p:nvPr/>
        </p:nvGrpSpPr>
        <p:grpSpPr>
          <a:xfrm>
            <a:off x="0" y="3778700"/>
            <a:ext cx="9144243" cy="1443919"/>
            <a:chOff x="0" y="3778700"/>
            <a:chExt cx="9144243" cy="1443919"/>
          </a:xfrm>
        </p:grpSpPr>
        <p:sp>
          <p:nvSpPr>
            <p:cNvPr id="185" name="Google Shape;185;p9"/>
            <p:cNvSpPr/>
            <p:nvPr/>
          </p:nvSpPr>
          <p:spPr>
            <a:xfrm>
              <a:off x="0" y="3932212"/>
              <a:ext cx="9144102" cy="1290408"/>
            </a:xfrm>
            <a:custGeom>
              <a:avLst/>
              <a:gdLst/>
              <a:ahLst/>
              <a:cxnLst/>
              <a:rect l="l" t="t" r="r" b="b"/>
              <a:pathLst>
                <a:path w="97743" h="10257" extrusionOk="0">
                  <a:moveTo>
                    <a:pt x="1" y="0"/>
                  </a:moveTo>
                  <a:lnTo>
                    <a:pt x="1" y="10256"/>
                  </a:lnTo>
                  <a:lnTo>
                    <a:pt x="97743" y="10256"/>
                  </a:lnTo>
                  <a:lnTo>
                    <a:pt x="97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9"/>
            <p:cNvGrpSpPr/>
            <p:nvPr/>
          </p:nvGrpSpPr>
          <p:grpSpPr>
            <a:xfrm>
              <a:off x="182" y="4527891"/>
              <a:ext cx="9144061" cy="48565"/>
              <a:chOff x="4134900" y="3621675"/>
              <a:chExt cx="2453925" cy="9650"/>
            </a:xfrm>
          </p:grpSpPr>
          <p:sp>
            <p:nvSpPr>
              <p:cNvPr id="187" name="Google Shape;187;p9"/>
              <p:cNvSpPr/>
              <p:nvPr/>
            </p:nvSpPr>
            <p:spPr>
              <a:xfrm>
                <a:off x="4134900" y="3621675"/>
                <a:ext cx="181175" cy="9650"/>
              </a:xfrm>
              <a:custGeom>
                <a:avLst/>
                <a:gdLst/>
                <a:ahLst/>
                <a:cxnLst/>
                <a:rect l="l" t="t" r="r" b="b"/>
                <a:pathLst>
                  <a:path w="7247" h="386" extrusionOk="0">
                    <a:moveTo>
                      <a:pt x="0" y="1"/>
                    </a:moveTo>
                    <a:lnTo>
                      <a:pt x="0" y="385"/>
                    </a:lnTo>
                    <a:lnTo>
                      <a:pt x="7246" y="385"/>
                    </a:lnTo>
                    <a:lnTo>
                      <a:pt x="7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4387425" y="3621675"/>
                <a:ext cx="181175" cy="9650"/>
              </a:xfrm>
              <a:custGeom>
                <a:avLst/>
                <a:gdLst/>
                <a:ahLst/>
                <a:cxnLst/>
                <a:rect l="l" t="t" r="r" b="b"/>
                <a:pathLst>
                  <a:path w="7247" h="386" extrusionOk="0">
                    <a:moveTo>
                      <a:pt x="0" y="1"/>
                    </a:moveTo>
                    <a:lnTo>
                      <a:pt x="0"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4639950"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4892475" y="3621675"/>
                <a:ext cx="181175" cy="9650"/>
              </a:xfrm>
              <a:custGeom>
                <a:avLst/>
                <a:gdLst/>
                <a:ahLst/>
                <a:cxnLst/>
                <a:rect l="l" t="t" r="r" b="b"/>
                <a:pathLst>
                  <a:path w="7247"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5145000" y="3621675"/>
                <a:ext cx="181200" cy="9650"/>
              </a:xfrm>
              <a:custGeom>
                <a:avLst/>
                <a:gdLst/>
                <a:ahLst/>
                <a:cxnLst/>
                <a:rect l="l" t="t" r="r" b="b"/>
                <a:pathLst>
                  <a:path w="7248" h="386" extrusionOk="0">
                    <a:moveTo>
                      <a:pt x="1" y="1"/>
                    </a:moveTo>
                    <a:lnTo>
                      <a:pt x="1" y="385"/>
                    </a:lnTo>
                    <a:lnTo>
                      <a:pt x="7247" y="385"/>
                    </a:lnTo>
                    <a:lnTo>
                      <a:pt x="72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5397725"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5650250" y="3621675"/>
                <a:ext cx="181000" cy="9650"/>
              </a:xfrm>
              <a:custGeom>
                <a:avLst/>
                <a:gdLst/>
                <a:ahLst/>
                <a:cxnLst/>
                <a:rect l="l" t="t" r="r" b="b"/>
                <a:pathLst>
                  <a:path w="7240" h="386" extrusionOk="0">
                    <a:moveTo>
                      <a:pt x="0" y="1"/>
                    </a:moveTo>
                    <a:lnTo>
                      <a:pt x="0" y="385"/>
                    </a:lnTo>
                    <a:lnTo>
                      <a:pt x="7239" y="385"/>
                    </a:lnTo>
                    <a:lnTo>
                      <a:pt x="7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590277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6155300"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6407825" y="3621675"/>
                <a:ext cx="181000" cy="9650"/>
              </a:xfrm>
              <a:custGeom>
                <a:avLst/>
                <a:gdLst/>
                <a:ahLst/>
                <a:cxnLst/>
                <a:rect l="l" t="t" r="r" b="b"/>
                <a:pathLst>
                  <a:path w="7240" h="386" extrusionOk="0">
                    <a:moveTo>
                      <a:pt x="1" y="1"/>
                    </a:moveTo>
                    <a:lnTo>
                      <a:pt x="1" y="385"/>
                    </a:lnTo>
                    <a:lnTo>
                      <a:pt x="7240" y="385"/>
                    </a:lnTo>
                    <a:lnTo>
                      <a:pt x="72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9"/>
            <p:cNvSpPr/>
            <p:nvPr/>
          </p:nvSpPr>
          <p:spPr>
            <a:xfrm>
              <a:off x="0" y="3778700"/>
              <a:ext cx="9144102" cy="153644"/>
            </a:xfrm>
            <a:custGeom>
              <a:avLst/>
              <a:gdLst/>
              <a:ahLst/>
              <a:cxnLst/>
              <a:rect l="l" t="t" r="r" b="b"/>
              <a:pathLst>
                <a:path w="97743" h="669" extrusionOk="0">
                  <a:moveTo>
                    <a:pt x="1" y="1"/>
                  </a:moveTo>
                  <a:lnTo>
                    <a:pt x="1" y="668"/>
                  </a:lnTo>
                  <a:lnTo>
                    <a:pt x="97743" y="668"/>
                  </a:lnTo>
                  <a:lnTo>
                    <a:pt x="97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25" y="3920120"/>
              <a:ext cx="9144081" cy="365722"/>
            </a:xfrm>
            <a:custGeom>
              <a:avLst/>
              <a:gdLst/>
              <a:ahLst/>
              <a:cxnLst/>
              <a:rect l="l" t="t" r="r" b="b"/>
              <a:pathLst>
                <a:path w="97748" h="2907" extrusionOk="0">
                  <a:moveTo>
                    <a:pt x="1" y="0"/>
                  </a:moveTo>
                  <a:lnTo>
                    <a:pt x="97748" y="2907"/>
                  </a:lnTo>
                  <a:lnTo>
                    <a:pt x="97748"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9"/>
          <p:cNvSpPr/>
          <p:nvPr/>
        </p:nvSpPr>
        <p:spPr>
          <a:xfrm>
            <a:off x="7122024" y="912551"/>
            <a:ext cx="1856104" cy="1018548"/>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5716475" y="3932200"/>
            <a:ext cx="2530261" cy="1290433"/>
          </a:xfrm>
          <a:custGeom>
            <a:avLst/>
            <a:gdLst/>
            <a:ahLst/>
            <a:cxnLst/>
            <a:rect l="l" t="t" r="r" b="b"/>
            <a:pathLst>
              <a:path w="30520" h="10257" extrusionOk="0">
                <a:moveTo>
                  <a:pt x="10509" y="0"/>
                </a:moveTo>
                <a:lnTo>
                  <a:pt x="15301" y="919"/>
                </a:lnTo>
                <a:lnTo>
                  <a:pt x="11533" y="1832"/>
                </a:lnTo>
                <a:lnTo>
                  <a:pt x="16421" y="1832"/>
                </a:lnTo>
                <a:lnTo>
                  <a:pt x="7818" y="3108"/>
                </a:lnTo>
                <a:lnTo>
                  <a:pt x="16421" y="3411"/>
                </a:lnTo>
                <a:lnTo>
                  <a:pt x="7818" y="5399"/>
                </a:lnTo>
                <a:lnTo>
                  <a:pt x="13720" y="5755"/>
                </a:lnTo>
                <a:lnTo>
                  <a:pt x="1" y="10256"/>
                </a:lnTo>
                <a:lnTo>
                  <a:pt x="26217" y="10235"/>
                </a:lnTo>
                <a:lnTo>
                  <a:pt x="29250" y="7638"/>
                </a:lnTo>
                <a:lnTo>
                  <a:pt x="23243" y="7587"/>
                </a:lnTo>
                <a:lnTo>
                  <a:pt x="30519" y="6111"/>
                </a:lnTo>
                <a:lnTo>
                  <a:pt x="22531" y="5139"/>
                </a:lnTo>
                <a:lnTo>
                  <a:pt x="27798" y="4406"/>
                </a:lnTo>
                <a:lnTo>
                  <a:pt x="19676" y="3411"/>
                </a:lnTo>
                <a:lnTo>
                  <a:pt x="22576" y="2448"/>
                </a:lnTo>
                <a:lnTo>
                  <a:pt x="19016" y="2040"/>
                </a:lnTo>
                <a:lnTo>
                  <a:pt x="21716" y="1275"/>
                </a:lnTo>
                <a:lnTo>
                  <a:pt x="17488" y="963"/>
                </a:lnTo>
                <a:lnTo>
                  <a:pt x="20901" y="207"/>
                </a:lnTo>
                <a:lnTo>
                  <a:pt x="15278" y="0"/>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flipH="1">
            <a:off x="-5" y="4252080"/>
            <a:ext cx="1277572" cy="460973"/>
          </a:xfrm>
          <a:custGeom>
            <a:avLst/>
            <a:gdLst/>
            <a:ahLst/>
            <a:cxnLst/>
            <a:rect l="l" t="t" r="r" b="b"/>
            <a:pathLst>
              <a:path w="6662" h="2404" extrusionOk="0">
                <a:moveTo>
                  <a:pt x="4680" y="1"/>
                </a:moveTo>
                <a:lnTo>
                  <a:pt x="2537" y="326"/>
                </a:lnTo>
                <a:lnTo>
                  <a:pt x="3123" y="572"/>
                </a:lnTo>
                <a:lnTo>
                  <a:pt x="757" y="1031"/>
                </a:lnTo>
                <a:lnTo>
                  <a:pt x="1773" y="1425"/>
                </a:lnTo>
                <a:lnTo>
                  <a:pt x="1" y="1870"/>
                </a:lnTo>
                <a:lnTo>
                  <a:pt x="1804" y="2055"/>
                </a:lnTo>
                <a:lnTo>
                  <a:pt x="1017" y="2210"/>
                </a:lnTo>
                <a:lnTo>
                  <a:pt x="4176" y="2404"/>
                </a:lnTo>
                <a:lnTo>
                  <a:pt x="6661" y="1743"/>
                </a:lnTo>
                <a:lnTo>
                  <a:pt x="6497" y="624"/>
                </a:lnTo>
                <a:lnTo>
                  <a:pt x="4680"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444444" y="1931100"/>
            <a:ext cx="1568353" cy="860643"/>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990975" y="-156175"/>
            <a:ext cx="1568353" cy="860643"/>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txBox="1">
            <a:spLocks noGrp="1"/>
          </p:cNvSpPr>
          <p:nvPr>
            <p:ph type="title"/>
          </p:nvPr>
        </p:nvSpPr>
        <p:spPr>
          <a:xfrm>
            <a:off x="1399025" y="534988"/>
            <a:ext cx="3749400" cy="1587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9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 name="Google Shape;205;p9"/>
          <p:cNvSpPr txBox="1">
            <a:spLocks noGrp="1"/>
          </p:cNvSpPr>
          <p:nvPr>
            <p:ph type="subTitle" idx="1"/>
          </p:nvPr>
        </p:nvSpPr>
        <p:spPr>
          <a:xfrm>
            <a:off x="1399025" y="2305763"/>
            <a:ext cx="3749400" cy="11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6"/>
        <p:cNvGrpSpPr/>
        <p:nvPr/>
      </p:nvGrpSpPr>
      <p:grpSpPr>
        <a:xfrm>
          <a:off x="0" y="0"/>
          <a:ext cx="0" cy="0"/>
          <a:chOff x="0" y="0"/>
          <a:chExt cx="0" cy="0"/>
        </a:xfrm>
      </p:grpSpPr>
      <p:sp>
        <p:nvSpPr>
          <p:cNvPr id="207" name="Google Shape;207;p10"/>
          <p:cNvSpPr txBox="1">
            <a:spLocks noGrp="1"/>
          </p:cNvSpPr>
          <p:nvPr>
            <p:ph type="title"/>
          </p:nvPr>
        </p:nvSpPr>
        <p:spPr>
          <a:xfrm>
            <a:off x="720000" y="4116900"/>
            <a:ext cx="77040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96A1F6"/>
            </a:gs>
            <a:gs pos="100000">
              <a:srgbClr val="FFD5B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1pPr>
            <a:lvl2pPr lvl="1"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2pPr>
            <a:lvl3pPr lvl="2"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3pPr>
            <a:lvl4pPr lvl="3"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4pPr>
            <a:lvl5pPr lvl="4"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5pPr>
            <a:lvl6pPr lvl="5"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6pPr>
            <a:lvl7pPr lvl="6"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7pPr>
            <a:lvl8pPr lvl="7"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8pPr>
            <a:lvl9pPr lvl="8" rtl="0">
              <a:spcBef>
                <a:spcPts val="0"/>
              </a:spcBef>
              <a:spcAft>
                <a:spcPts val="0"/>
              </a:spcAft>
              <a:buClr>
                <a:schemeClr val="dk1"/>
              </a:buClr>
              <a:buSzPts val="4000"/>
              <a:buFont typeface="Saira Condensed ExtraBold"/>
              <a:buNone/>
              <a:defRPr sz="4000">
                <a:solidFill>
                  <a:schemeClr val="dk1"/>
                </a:solidFill>
                <a:latin typeface="Saira Condensed ExtraBold"/>
                <a:ea typeface="Saira Condensed ExtraBold"/>
                <a:cs typeface="Saira Condensed ExtraBold"/>
                <a:sym typeface="Saira Condensed Extra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3" r:id="rId14"/>
    <p:sldLayoutId id="214748366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commons.wikimedia.org/wiki/file:earthquake_damage_in_jacmel_2010-01-17_12.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hyperlink" Target="http://commons.wikimedia.org/wiki/file:earthquake_damage_in_jacmel_2010-01-17_12.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en.wikipedia.org/wiki/Convergent_boundary" TargetMode="External"/><Relationship Id="rId5" Type="http://schemas.openxmlformats.org/officeDocument/2006/relationships/image" Target="../media/image4.png"/><Relationship Id="rId4" Type="http://schemas.openxmlformats.org/officeDocument/2006/relationships/hyperlink" Target="https://courses.lumenlearning.com/geo/chapter/reading-developing-a-theory/"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pxhere.com/en/photo/1134568" TargetMode="External"/><Relationship Id="rId3" Type="http://schemas.openxmlformats.org/officeDocument/2006/relationships/image" Target="../media/image6.jp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pxhere.com/en/photo/1644569" TargetMode="External"/><Relationship Id="rId5" Type="http://schemas.openxmlformats.org/officeDocument/2006/relationships/image" Target="../media/image7.jpg"/><Relationship Id="rId4" Type="http://schemas.openxmlformats.org/officeDocument/2006/relationships/hyperlink" Target="https://pxhere.com/en/photo/61332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JpIU1rSOFY"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pbslearningmedia.org/resource/nvde.sci.earth.collide/earthquake-when-plates-collid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academic.brooklyn.cuny.edu/" TargetMode="External"/><Relationship Id="rId7" Type="http://schemas.openxmlformats.org/officeDocument/2006/relationships/hyperlink" Target="https://education.nationalgeographic.org/resource/resource-library-earthquake/"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weather.gov/jetstream/plates" TargetMode="External"/><Relationship Id="rId5" Type="http://schemas.openxmlformats.org/officeDocument/2006/relationships/hyperlink" Target="https://www.dosomething.org/us/facts/11-facts-about-earthquakes" TargetMode="External"/><Relationship Id="rId4" Type="http://schemas.openxmlformats.org/officeDocument/2006/relationships/hyperlink" Target="https://www.usg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6A1F6"/>
            </a:gs>
            <a:gs pos="100000">
              <a:srgbClr val="FFD5B1"/>
            </a:gs>
          </a:gsLst>
          <a:lin ang="5400012" scaled="0"/>
        </a:gradFill>
        <a:effectLst/>
      </p:bgPr>
    </p:bg>
    <p:spTree>
      <p:nvGrpSpPr>
        <p:cNvPr id="1" name="Shape 402"/>
        <p:cNvGrpSpPr/>
        <p:nvPr/>
      </p:nvGrpSpPr>
      <p:grpSpPr>
        <a:xfrm>
          <a:off x="0" y="0"/>
          <a:ext cx="0" cy="0"/>
          <a:chOff x="0" y="0"/>
          <a:chExt cx="0" cy="0"/>
        </a:xfrm>
      </p:grpSpPr>
      <p:sp>
        <p:nvSpPr>
          <p:cNvPr id="403" name="Google Shape;403;p21"/>
          <p:cNvSpPr/>
          <p:nvPr/>
        </p:nvSpPr>
        <p:spPr>
          <a:xfrm>
            <a:off x="826300" y="2886550"/>
            <a:ext cx="3101506" cy="802327"/>
          </a:xfrm>
          <a:custGeom>
            <a:avLst/>
            <a:gdLst/>
            <a:ahLst/>
            <a:cxnLst/>
            <a:rect l="l" t="t" r="r" b="b"/>
            <a:pathLst>
              <a:path w="8907" h="5779" extrusionOk="0">
                <a:moveTo>
                  <a:pt x="0" y="1"/>
                </a:moveTo>
                <a:lnTo>
                  <a:pt x="223" y="3221"/>
                </a:lnTo>
                <a:lnTo>
                  <a:pt x="223" y="3301"/>
                </a:lnTo>
                <a:lnTo>
                  <a:pt x="244" y="3561"/>
                </a:lnTo>
                <a:lnTo>
                  <a:pt x="274" y="4022"/>
                </a:lnTo>
                <a:lnTo>
                  <a:pt x="312" y="4563"/>
                </a:lnTo>
                <a:lnTo>
                  <a:pt x="392" y="5779"/>
                </a:lnTo>
                <a:lnTo>
                  <a:pt x="8907" y="5779"/>
                </a:lnTo>
                <a:lnTo>
                  <a:pt x="8750" y="3450"/>
                </a:lnTo>
                <a:lnTo>
                  <a:pt x="8729" y="3109"/>
                </a:lnTo>
                <a:lnTo>
                  <a:pt x="8713" y="2938"/>
                </a:lnTo>
                <a:lnTo>
                  <a:pt x="8713" y="2886"/>
                </a:lnTo>
                <a:lnTo>
                  <a:pt x="8617" y="1558"/>
                </a:lnTo>
                <a:lnTo>
                  <a:pt x="8558" y="587"/>
                </a:lnTo>
                <a:lnTo>
                  <a:pt x="8551" y="542"/>
                </a:lnTo>
                <a:lnTo>
                  <a:pt x="8521" y="97"/>
                </a:lnTo>
                <a:lnTo>
                  <a:pt x="85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txBox="1">
            <a:spLocks noGrp="1"/>
          </p:cNvSpPr>
          <p:nvPr>
            <p:ph type="ctrTitle"/>
          </p:nvPr>
        </p:nvSpPr>
        <p:spPr>
          <a:xfrm>
            <a:off x="715100" y="535000"/>
            <a:ext cx="5101800" cy="21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en-US" sz="4400" dirty="0">
                <a:solidFill>
                  <a:schemeClr val="accent3"/>
                </a:solidFill>
              </a:rPr>
            </a:br>
            <a:r>
              <a:rPr lang="en-US" sz="4400" dirty="0">
                <a:solidFill>
                  <a:schemeClr val="accent3"/>
                </a:solidFill>
              </a:rPr>
              <a:t>Earthquakes</a:t>
            </a:r>
            <a:endParaRPr sz="4400" dirty="0">
              <a:solidFill>
                <a:schemeClr val="accent3"/>
              </a:solidFill>
            </a:endParaRPr>
          </a:p>
        </p:txBody>
      </p:sp>
      <p:sp>
        <p:nvSpPr>
          <p:cNvPr id="405" name="Google Shape;405;p21"/>
          <p:cNvSpPr txBox="1">
            <a:spLocks noGrp="1"/>
          </p:cNvSpPr>
          <p:nvPr>
            <p:ph type="subTitle" idx="1"/>
          </p:nvPr>
        </p:nvSpPr>
        <p:spPr>
          <a:xfrm>
            <a:off x="1057650" y="2935513"/>
            <a:ext cx="2638800" cy="7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By Teresa Al Rabadi </a:t>
            </a:r>
          </a:p>
          <a:p>
            <a:pPr marL="0" lvl="0" indent="0" algn="l" rtl="0">
              <a:spcBef>
                <a:spcPts val="0"/>
              </a:spcBef>
              <a:spcAft>
                <a:spcPts val="0"/>
              </a:spcAft>
              <a:buNone/>
            </a:pPr>
            <a:r>
              <a:rPr lang="es" dirty="0"/>
              <a:t>6D </a:t>
            </a:r>
            <a:endParaRPr dirty="0"/>
          </a:p>
        </p:txBody>
      </p:sp>
      <p:grpSp>
        <p:nvGrpSpPr>
          <p:cNvPr id="406" name="Google Shape;406;p21"/>
          <p:cNvGrpSpPr/>
          <p:nvPr/>
        </p:nvGrpSpPr>
        <p:grpSpPr>
          <a:xfrm>
            <a:off x="-611040" y="2579962"/>
            <a:ext cx="1249940" cy="1664898"/>
            <a:chOff x="7803935" y="2574774"/>
            <a:chExt cx="1249940" cy="1664898"/>
          </a:xfrm>
        </p:grpSpPr>
        <p:sp>
          <p:nvSpPr>
            <p:cNvPr id="407" name="Google Shape;407;p21"/>
            <p:cNvSpPr/>
            <p:nvPr/>
          </p:nvSpPr>
          <p:spPr>
            <a:xfrm flipH="1">
              <a:off x="8624335" y="4102939"/>
              <a:ext cx="378918" cy="136734"/>
            </a:xfrm>
            <a:custGeom>
              <a:avLst/>
              <a:gdLst/>
              <a:ahLst/>
              <a:cxnLst/>
              <a:rect l="l" t="t" r="r" b="b"/>
              <a:pathLst>
                <a:path w="6662" h="2404" extrusionOk="0">
                  <a:moveTo>
                    <a:pt x="4680" y="1"/>
                  </a:moveTo>
                  <a:lnTo>
                    <a:pt x="2537" y="326"/>
                  </a:lnTo>
                  <a:lnTo>
                    <a:pt x="3123" y="572"/>
                  </a:lnTo>
                  <a:lnTo>
                    <a:pt x="757" y="1031"/>
                  </a:lnTo>
                  <a:lnTo>
                    <a:pt x="1773" y="1425"/>
                  </a:lnTo>
                  <a:lnTo>
                    <a:pt x="1" y="1870"/>
                  </a:lnTo>
                  <a:lnTo>
                    <a:pt x="1804" y="2055"/>
                  </a:lnTo>
                  <a:lnTo>
                    <a:pt x="1017" y="2210"/>
                  </a:lnTo>
                  <a:lnTo>
                    <a:pt x="4176" y="2404"/>
                  </a:lnTo>
                  <a:lnTo>
                    <a:pt x="6661" y="1743"/>
                  </a:lnTo>
                  <a:lnTo>
                    <a:pt x="6497" y="624"/>
                  </a:lnTo>
                  <a:lnTo>
                    <a:pt x="46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flipH="1">
              <a:off x="7803935" y="2574774"/>
              <a:ext cx="1249940" cy="1078625"/>
            </a:xfrm>
            <a:custGeom>
              <a:avLst/>
              <a:gdLst/>
              <a:ahLst/>
              <a:cxnLst/>
              <a:rect l="l" t="t" r="r" b="b"/>
              <a:pathLst>
                <a:path w="21976" h="18964" extrusionOk="0">
                  <a:moveTo>
                    <a:pt x="11240" y="0"/>
                  </a:moveTo>
                  <a:cubicBezTo>
                    <a:pt x="10697" y="0"/>
                    <a:pt x="10188" y="320"/>
                    <a:pt x="9961" y="829"/>
                  </a:cubicBezTo>
                  <a:cubicBezTo>
                    <a:pt x="9835" y="809"/>
                    <a:pt x="9709" y="799"/>
                    <a:pt x="9585" y="799"/>
                  </a:cubicBezTo>
                  <a:cubicBezTo>
                    <a:pt x="8871" y="799"/>
                    <a:pt x="8191" y="1116"/>
                    <a:pt x="7736" y="1659"/>
                  </a:cubicBezTo>
                  <a:cubicBezTo>
                    <a:pt x="7678" y="1621"/>
                    <a:pt x="7624" y="1593"/>
                    <a:pt x="7558" y="1577"/>
                  </a:cubicBezTo>
                  <a:cubicBezTo>
                    <a:pt x="7473" y="1549"/>
                    <a:pt x="7386" y="1535"/>
                    <a:pt x="7301" y="1535"/>
                  </a:cubicBezTo>
                  <a:cubicBezTo>
                    <a:pt x="6957" y="1535"/>
                    <a:pt x="6640" y="1751"/>
                    <a:pt x="6528" y="2096"/>
                  </a:cubicBezTo>
                  <a:cubicBezTo>
                    <a:pt x="6497" y="2209"/>
                    <a:pt x="6483" y="2312"/>
                    <a:pt x="6490" y="2422"/>
                  </a:cubicBezTo>
                  <a:cubicBezTo>
                    <a:pt x="6408" y="2417"/>
                    <a:pt x="6326" y="2415"/>
                    <a:pt x="6243" y="2415"/>
                  </a:cubicBezTo>
                  <a:cubicBezTo>
                    <a:pt x="4504" y="2415"/>
                    <a:pt x="2889" y="3521"/>
                    <a:pt x="2315" y="5263"/>
                  </a:cubicBezTo>
                  <a:cubicBezTo>
                    <a:pt x="2204" y="5619"/>
                    <a:pt x="2144" y="5968"/>
                    <a:pt x="2122" y="6324"/>
                  </a:cubicBezTo>
                  <a:cubicBezTo>
                    <a:pt x="1321" y="6436"/>
                    <a:pt x="609" y="6991"/>
                    <a:pt x="342" y="7815"/>
                  </a:cubicBezTo>
                  <a:cubicBezTo>
                    <a:pt x="1" y="8867"/>
                    <a:pt x="497" y="9987"/>
                    <a:pt x="1462" y="10462"/>
                  </a:cubicBezTo>
                  <a:cubicBezTo>
                    <a:pt x="1387" y="10610"/>
                    <a:pt x="1321" y="10766"/>
                    <a:pt x="1270" y="10930"/>
                  </a:cubicBezTo>
                  <a:cubicBezTo>
                    <a:pt x="698" y="12673"/>
                    <a:pt x="1654" y="14542"/>
                    <a:pt x="3390" y="15113"/>
                  </a:cubicBezTo>
                  <a:cubicBezTo>
                    <a:pt x="3731" y="15224"/>
                    <a:pt x="4076" y="15277"/>
                    <a:pt x="4415" y="15277"/>
                  </a:cubicBezTo>
                  <a:cubicBezTo>
                    <a:pt x="5228" y="15277"/>
                    <a:pt x="6007" y="14975"/>
                    <a:pt x="6610" y="14453"/>
                  </a:cubicBezTo>
                  <a:cubicBezTo>
                    <a:pt x="6699" y="14645"/>
                    <a:pt x="6868" y="14802"/>
                    <a:pt x="7083" y="14867"/>
                  </a:cubicBezTo>
                  <a:cubicBezTo>
                    <a:pt x="7169" y="14895"/>
                    <a:pt x="7256" y="14909"/>
                    <a:pt x="7341" y="14909"/>
                  </a:cubicBezTo>
                  <a:cubicBezTo>
                    <a:pt x="7684" y="14909"/>
                    <a:pt x="8001" y="14693"/>
                    <a:pt x="8114" y="14348"/>
                  </a:cubicBezTo>
                  <a:cubicBezTo>
                    <a:pt x="8158" y="14214"/>
                    <a:pt x="8158" y="14074"/>
                    <a:pt x="8137" y="13940"/>
                  </a:cubicBezTo>
                  <a:lnTo>
                    <a:pt x="8137" y="13940"/>
                  </a:lnTo>
                  <a:cubicBezTo>
                    <a:pt x="8267" y="13964"/>
                    <a:pt x="8397" y="13976"/>
                    <a:pt x="8526" y="13976"/>
                  </a:cubicBezTo>
                  <a:cubicBezTo>
                    <a:pt x="9241" y="13976"/>
                    <a:pt x="9916" y="13619"/>
                    <a:pt x="10324" y="13036"/>
                  </a:cubicBezTo>
                  <a:lnTo>
                    <a:pt x="10324" y="13036"/>
                  </a:lnTo>
                  <a:cubicBezTo>
                    <a:pt x="10310" y="13881"/>
                    <a:pt x="10784" y="14682"/>
                    <a:pt x="11563" y="15060"/>
                  </a:cubicBezTo>
                  <a:cubicBezTo>
                    <a:pt x="11467" y="15149"/>
                    <a:pt x="11385" y="15261"/>
                    <a:pt x="11341" y="15401"/>
                  </a:cubicBezTo>
                  <a:cubicBezTo>
                    <a:pt x="11200" y="15832"/>
                    <a:pt x="11437" y="16291"/>
                    <a:pt x="11868" y="16432"/>
                  </a:cubicBezTo>
                  <a:cubicBezTo>
                    <a:pt x="11950" y="16458"/>
                    <a:pt x="12034" y="16470"/>
                    <a:pt x="12117" y="16470"/>
                  </a:cubicBezTo>
                  <a:cubicBezTo>
                    <a:pt x="12251" y="16470"/>
                    <a:pt x="12383" y="16437"/>
                    <a:pt x="12498" y="16373"/>
                  </a:cubicBezTo>
                  <a:cubicBezTo>
                    <a:pt x="12750" y="17479"/>
                    <a:pt x="13551" y="18427"/>
                    <a:pt x="14699" y="18797"/>
                  </a:cubicBezTo>
                  <a:cubicBezTo>
                    <a:pt x="15043" y="18910"/>
                    <a:pt x="15393" y="18964"/>
                    <a:pt x="15736" y="18964"/>
                  </a:cubicBezTo>
                  <a:cubicBezTo>
                    <a:pt x="17133" y="18964"/>
                    <a:pt x="18433" y="18076"/>
                    <a:pt x="18891" y="16678"/>
                  </a:cubicBezTo>
                  <a:cubicBezTo>
                    <a:pt x="18943" y="16514"/>
                    <a:pt x="18980" y="16350"/>
                    <a:pt x="19002" y="16188"/>
                  </a:cubicBezTo>
                  <a:cubicBezTo>
                    <a:pt x="19128" y="16210"/>
                    <a:pt x="19254" y="16221"/>
                    <a:pt x="19379" y="16221"/>
                  </a:cubicBezTo>
                  <a:cubicBezTo>
                    <a:pt x="20306" y="16221"/>
                    <a:pt x="21171" y="15632"/>
                    <a:pt x="21472" y="14704"/>
                  </a:cubicBezTo>
                  <a:cubicBezTo>
                    <a:pt x="21739" y="13881"/>
                    <a:pt x="21493" y="13022"/>
                    <a:pt x="20915" y="12450"/>
                  </a:cubicBezTo>
                  <a:cubicBezTo>
                    <a:pt x="21107" y="12153"/>
                    <a:pt x="21264" y="11834"/>
                    <a:pt x="21383" y="11486"/>
                  </a:cubicBezTo>
                  <a:cubicBezTo>
                    <a:pt x="21976" y="9661"/>
                    <a:pt x="21226" y="7717"/>
                    <a:pt x="19683" y="6724"/>
                  </a:cubicBezTo>
                  <a:cubicBezTo>
                    <a:pt x="19758" y="6642"/>
                    <a:pt x="19810" y="6546"/>
                    <a:pt x="19847" y="6443"/>
                  </a:cubicBezTo>
                  <a:cubicBezTo>
                    <a:pt x="19988" y="6012"/>
                    <a:pt x="19751" y="5553"/>
                    <a:pt x="19320" y="5412"/>
                  </a:cubicBezTo>
                  <a:cubicBezTo>
                    <a:pt x="19261" y="5389"/>
                    <a:pt x="19194" y="5382"/>
                    <a:pt x="19135" y="5375"/>
                  </a:cubicBezTo>
                  <a:cubicBezTo>
                    <a:pt x="19076" y="4544"/>
                    <a:pt x="18587" y="3780"/>
                    <a:pt x="17823" y="3394"/>
                  </a:cubicBezTo>
                  <a:cubicBezTo>
                    <a:pt x="17971" y="2698"/>
                    <a:pt x="17570" y="1993"/>
                    <a:pt x="16880" y="1771"/>
                  </a:cubicBezTo>
                  <a:cubicBezTo>
                    <a:pt x="16741" y="1721"/>
                    <a:pt x="16598" y="1699"/>
                    <a:pt x="16456" y="1699"/>
                  </a:cubicBezTo>
                  <a:cubicBezTo>
                    <a:pt x="16297" y="1699"/>
                    <a:pt x="16140" y="1727"/>
                    <a:pt x="15990" y="1778"/>
                  </a:cubicBezTo>
                  <a:cubicBezTo>
                    <a:pt x="15709" y="1488"/>
                    <a:pt x="15353" y="1265"/>
                    <a:pt x="14938" y="1132"/>
                  </a:cubicBezTo>
                  <a:cubicBezTo>
                    <a:pt x="14715" y="1059"/>
                    <a:pt x="14477" y="1021"/>
                    <a:pt x="14254" y="1007"/>
                  </a:cubicBezTo>
                  <a:cubicBezTo>
                    <a:pt x="14062" y="881"/>
                    <a:pt x="13854" y="776"/>
                    <a:pt x="13624" y="703"/>
                  </a:cubicBezTo>
                  <a:cubicBezTo>
                    <a:pt x="13343" y="612"/>
                    <a:pt x="13062" y="569"/>
                    <a:pt x="12785" y="569"/>
                  </a:cubicBezTo>
                  <a:cubicBezTo>
                    <a:pt x="12654" y="569"/>
                    <a:pt x="12523" y="579"/>
                    <a:pt x="12394" y="598"/>
                  </a:cubicBezTo>
                  <a:cubicBezTo>
                    <a:pt x="12224" y="361"/>
                    <a:pt x="11978" y="169"/>
                    <a:pt x="11682" y="73"/>
                  </a:cubicBezTo>
                  <a:cubicBezTo>
                    <a:pt x="11536" y="23"/>
                    <a:pt x="11387" y="0"/>
                    <a:pt x="11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flipH="1">
              <a:off x="7986168" y="2809172"/>
              <a:ext cx="932222" cy="1430469"/>
            </a:xfrm>
            <a:custGeom>
              <a:avLst/>
              <a:gdLst/>
              <a:ahLst/>
              <a:cxnLst/>
              <a:rect l="l" t="t" r="r" b="b"/>
              <a:pathLst>
                <a:path w="16390" h="25150" extrusionOk="0">
                  <a:moveTo>
                    <a:pt x="6125" y="1"/>
                  </a:moveTo>
                  <a:lnTo>
                    <a:pt x="5073" y="1299"/>
                  </a:lnTo>
                  <a:cubicBezTo>
                    <a:pt x="5057" y="1320"/>
                    <a:pt x="5050" y="1350"/>
                    <a:pt x="5050" y="1380"/>
                  </a:cubicBezTo>
                  <a:lnTo>
                    <a:pt x="5057" y="1395"/>
                  </a:lnTo>
                  <a:lnTo>
                    <a:pt x="5509" y="3664"/>
                  </a:lnTo>
                  <a:lnTo>
                    <a:pt x="5474" y="3849"/>
                  </a:lnTo>
                  <a:lnTo>
                    <a:pt x="4673" y="3100"/>
                  </a:lnTo>
                  <a:lnTo>
                    <a:pt x="4642" y="3062"/>
                  </a:lnTo>
                  <a:cubicBezTo>
                    <a:pt x="4595" y="3021"/>
                    <a:pt x="4537" y="2998"/>
                    <a:pt x="4475" y="2998"/>
                  </a:cubicBezTo>
                  <a:cubicBezTo>
                    <a:pt x="4450" y="2998"/>
                    <a:pt x="4423" y="3002"/>
                    <a:pt x="4397" y="3011"/>
                  </a:cubicBezTo>
                  <a:lnTo>
                    <a:pt x="4034" y="3130"/>
                  </a:lnTo>
                  <a:lnTo>
                    <a:pt x="3418" y="1727"/>
                  </a:lnTo>
                  <a:lnTo>
                    <a:pt x="4146" y="652"/>
                  </a:lnTo>
                  <a:lnTo>
                    <a:pt x="3181" y="1638"/>
                  </a:lnTo>
                  <a:cubicBezTo>
                    <a:pt x="3160" y="1662"/>
                    <a:pt x="3144" y="1706"/>
                    <a:pt x="3160" y="1743"/>
                  </a:cubicBezTo>
                  <a:lnTo>
                    <a:pt x="3160" y="1758"/>
                  </a:lnTo>
                  <a:lnTo>
                    <a:pt x="3670" y="3507"/>
                  </a:lnTo>
                  <a:cubicBezTo>
                    <a:pt x="3697" y="3606"/>
                    <a:pt x="3785" y="3675"/>
                    <a:pt x="3887" y="3675"/>
                  </a:cubicBezTo>
                  <a:cubicBezTo>
                    <a:pt x="3901" y="3675"/>
                    <a:pt x="3916" y="3674"/>
                    <a:pt x="3930" y="3671"/>
                  </a:cubicBezTo>
                  <a:lnTo>
                    <a:pt x="3961" y="3664"/>
                  </a:lnTo>
                  <a:lnTo>
                    <a:pt x="4345" y="3589"/>
                  </a:lnTo>
                  <a:lnTo>
                    <a:pt x="5287" y="4880"/>
                  </a:lnTo>
                  <a:lnTo>
                    <a:pt x="5057" y="6163"/>
                  </a:lnTo>
                  <a:cubicBezTo>
                    <a:pt x="5029" y="6311"/>
                    <a:pt x="5087" y="6460"/>
                    <a:pt x="5214" y="6549"/>
                  </a:cubicBezTo>
                  <a:lnTo>
                    <a:pt x="5258" y="6587"/>
                  </a:lnTo>
                  <a:lnTo>
                    <a:pt x="7601" y="8262"/>
                  </a:lnTo>
                  <a:cubicBezTo>
                    <a:pt x="7460" y="8699"/>
                    <a:pt x="7305" y="9152"/>
                    <a:pt x="7156" y="9597"/>
                  </a:cubicBezTo>
                  <a:lnTo>
                    <a:pt x="5005" y="10280"/>
                  </a:lnTo>
                  <a:lnTo>
                    <a:pt x="2521" y="9212"/>
                  </a:lnTo>
                  <a:lnTo>
                    <a:pt x="1097" y="7676"/>
                  </a:lnTo>
                  <a:lnTo>
                    <a:pt x="1794" y="5636"/>
                  </a:lnTo>
                  <a:lnTo>
                    <a:pt x="2818" y="3856"/>
                  </a:lnTo>
                  <a:lnTo>
                    <a:pt x="1668" y="5348"/>
                  </a:lnTo>
                  <a:lnTo>
                    <a:pt x="333" y="4931"/>
                  </a:lnTo>
                  <a:lnTo>
                    <a:pt x="1253" y="3011"/>
                  </a:lnTo>
                  <a:lnTo>
                    <a:pt x="36" y="4947"/>
                  </a:lnTo>
                  <a:cubicBezTo>
                    <a:pt x="29" y="4954"/>
                    <a:pt x="29" y="4962"/>
                    <a:pt x="22" y="4969"/>
                  </a:cubicBezTo>
                  <a:cubicBezTo>
                    <a:pt x="0" y="5029"/>
                    <a:pt x="22" y="5102"/>
                    <a:pt x="89" y="5132"/>
                  </a:cubicBezTo>
                  <a:lnTo>
                    <a:pt x="103" y="5140"/>
                  </a:lnTo>
                  <a:lnTo>
                    <a:pt x="1438" y="5725"/>
                  </a:lnTo>
                  <a:lnTo>
                    <a:pt x="497" y="7631"/>
                  </a:lnTo>
                  <a:cubicBezTo>
                    <a:pt x="452" y="7720"/>
                    <a:pt x="459" y="7817"/>
                    <a:pt x="518" y="7898"/>
                  </a:cubicBezTo>
                  <a:lnTo>
                    <a:pt x="541" y="7929"/>
                  </a:lnTo>
                  <a:lnTo>
                    <a:pt x="1921" y="9856"/>
                  </a:lnTo>
                  <a:cubicBezTo>
                    <a:pt x="1942" y="9880"/>
                    <a:pt x="1972" y="9908"/>
                    <a:pt x="2003" y="9931"/>
                  </a:cubicBezTo>
                  <a:lnTo>
                    <a:pt x="2054" y="9960"/>
                  </a:lnTo>
                  <a:lnTo>
                    <a:pt x="4649" y="11629"/>
                  </a:lnTo>
                  <a:cubicBezTo>
                    <a:pt x="4731" y="11681"/>
                    <a:pt x="4830" y="11711"/>
                    <a:pt x="4939" y="11711"/>
                  </a:cubicBezTo>
                  <a:cubicBezTo>
                    <a:pt x="4968" y="11711"/>
                    <a:pt x="4998" y="11709"/>
                    <a:pt x="5029" y="11704"/>
                  </a:cubicBezTo>
                  <a:lnTo>
                    <a:pt x="5132" y="11688"/>
                  </a:lnTo>
                  <a:lnTo>
                    <a:pt x="6481" y="11481"/>
                  </a:lnTo>
                  <a:lnTo>
                    <a:pt x="6481" y="11481"/>
                  </a:lnTo>
                  <a:cubicBezTo>
                    <a:pt x="5851" y="13164"/>
                    <a:pt x="5272" y="14580"/>
                    <a:pt x="5020" y="14988"/>
                  </a:cubicBezTo>
                  <a:cubicBezTo>
                    <a:pt x="4352" y="16072"/>
                    <a:pt x="1980" y="22597"/>
                    <a:pt x="1980" y="22597"/>
                  </a:cubicBezTo>
                  <a:lnTo>
                    <a:pt x="1038" y="23080"/>
                  </a:lnTo>
                  <a:lnTo>
                    <a:pt x="2617" y="23318"/>
                  </a:lnTo>
                  <a:lnTo>
                    <a:pt x="1727" y="24199"/>
                  </a:lnTo>
                  <a:lnTo>
                    <a:pt x="1839" y="25098"/>
                  </a:lnTo>
                  <a:lnTo>
                    <a:pt x="2410" y="25150"/>
                  </a:lnTo>
                  <a:lnTo>
                    <a:pt x="2298" y="24304"/>
                  </a:lnTo>
                  <a:lnTo>
                    <a:pt x="2729" y="24096"/>
                  </a:lnTo>
                  <a:lnTo>
                    <a:pt x="4085" y="23955"/>
                  </a:lnTo>
                  <a:cubicBezTo>
                    <a:pt x="4397" y="24407"/>
                    <a:pt x="5436" y="24712"/>
                    <a:pt x="5436" y="24712"/>
                  </a:cubicBezTo>
                  <a:lnTo>
                    <a:pt x="5146" y="23784"/>
                  </a:lnTo>
                  <a:cubicBezTo>
                    <a:pt x="6615" y="19276"/>
                    <a:pt x="7868" y="14388"/>
                    <a:pt x="8654" y="11109"/>
                  </a:cubicBezTo>
                  <a:lnTo>
                    <a:pt x="11228" y="11711"/>
                  </a:lnTo>
                  <a:lnTo>
                    <a:pt x="11331" y="11732"/>
                  </a:lnTo>
                  <a:cubicBezTo>
                    <a:pt x="11367" y="11741"/>
                    <a:pt x="11404" y="11745"/>
                    <a:pt x="11441" y="11745"/>
                  </a:cubicBezTo>
                  <a:cubicBezTo>
                    <a:pt x="11564" y="11745"/>
                    <a:pt x="11688" y="11698"/>
                    <a:pt x="11783" y="11606"/>
                  </a:cubicBezTo>
                  <a:lnTo>
                    <a:pt x="13690" y="9760"/>
                  </a:lnTo>
                  <a:lnTo>
                    <a:pt x="15062" y="9308"/>
                  </a:lnTo>
                  <a:lnTo>
                    <a:pt x="16055" y="9604"/>
                  </a:lnTo>
                  <a:lnTo>
                    <a:pt x="16078" y="9613"/>
                  </a:lnTo>
                  <a:lnTo>
                    <a:pt x="16100" y="9613"/>
                  </a:lnTo>
                  <a:cubicBezTo>
                    <a:pt x="16104" y="9613"/>
                    <a:pt x="16109" y="9613"/>
                    <a:pt x="16114" y="9613"/>
                  </a:cubicBezTo>
                  <a:cubicBezTo>
                    <a:pt x="16182" y="9613"/>
                    <a:pt x="16234" y="9564"/>
                    <a:pt x="16242" y="9500"/>
                  </a:cubicBezTo>
                  <a:lnTo>
                    <a:pt x="16390" y="7744"/>
                  </a:lnTo>
                  <a:lnTo>
                    <a:pt x="16011" y="9278"/>
                  </a:lnTo>
                  <a:lnTo>
                    <a:pt x="15299" y="8945"/>
                  </a:lnTo>
                  <a:lnTo>
                    <a:pt x="15589" y="6512"/>
                  </a:lnTo>
                  <a:lnTo>
                    <a:pt x="14884" y="8870"/>
                  </a:lnTo>
                  <a:lnTo>
                    <a:pt x="13416" y="9086"/>
                  </a:lnTo>
                  <a:cubicBezTo>
                    <a:pt x="13385" y="9093"/>
                    <a:pt x="13350" y="9100"/>
                    <a:pt x="13320" y="9123"/>
                  </a:cubicBezTo>
                  <a:lnTo>
                    <a:pt x="13268" y="9159"/>
                  </a:lnTo>
                  <a:lnTo>
                    <a:pt x="13029" y="9315"/>
                  </a:lnTo>
                  <a:lnTo>
                    <a:pt x="11865" y="8189"/>
                  </a:lnTo>
                  <a:lnTo>
                    <a:pt x="12711" y="6943"/>
                  </a:lnTo>
                  <a:lnTo>
                    <a:pt x="12711" y="6943"/>
                  </a:lnTo>
                  <a:lnTo>
                    <a:pt x="11465" y="8084"/>
                  </a:lnTo>
                  <a:cubicBezTo>
                    <a:pt x="11406" y="8135"/>
                    <a:pt x="11392" y="8224"/>
                    <a:pt x="11436" y="8299"/>
                  </a:cubicBezTo>
                  <a:lnTo>
                    <a:pt x="11458" y="8336"/>
                  </a:lnTo>
                  <a:lnTo>
                    <a:pt x="12371" y="9767"/>
                  </a:lnTo>
                  <a:lnTo>
                    <a:pt x="11347" y="10465"/>
                  </a:lnTo>
                  <a:lnTo>
                    <a:pt x="9033" y="9486"/>
                  </a:lnTo>
                  <a:cubicBezTo>
                    <a:pt x="9256" y="8529"/>
                    <a:pt x="9411" y="7833"/>
                    <a:pt x="9486" y="7505"/>
                  </a:cubicBezTo>
                  <a:cubicBezTo>
                    <a:pt x="9797" y="6111"/>
                    <a:pt x="10760" y="4130"/>
                    <a:pt x="11228" y="3360"/>
                  </a:cubicBezTo>
                  <a:cubicBezTo>
                    <a:pt x="11687" y="2589"/>
                    <a:pt x="11540" y="971"/>
                    <a:pt x="11540" y="971"/>
                  </a:cubicBezTo>
                  <a:lnTo>
                    <a:pt x="11540" y="971"/>
                  </a:lnTo>
                  <a:cubicBezTo>
                    <a:pt x="11540" y="971"/>
                    <a:pt x="10842" y="2463"/>
                    <a:pt x="10732" y="2938"/>
                  </a:cubicBezTo>
                  <a:cubicBezTo>
                    <a:pt x="10616" y="3397"/>
                    <a:pt x="9691" y="4193"/>
                    <a:pt x="9399" y="4193"/>
                  </a:cubicBezTo>
                  <a:cubicBezTo>
                    <a:pt x="9390" y="4193"/>
                    <a:pt x="9381" y="4192"/>
                    <a:pt x="9373" y="4191"/>
                  </a:cubicBezTo>
                  <a:cubicBezTo>
                    <a:pt x="9114" y="4146"/>
                    <a:pt x="9062" y="3456"/>
                    <a:pt x="9174" y="3100"/>
                  </a:cubicBezTo>
                  <a:cubicBezTo>
                    <a:pt x="9292" y="2744"/>
                    <a:pt x="9345" y="1617"/>
                    <a:pt x="9345" y="1617"/>
                  </a:cubicBezTo>
                  <a:lnTo>
                    <a:pt x="9345" y="1617"/>
                  </a:lnTo>
                  <a:cubicBezTo>
                    <a:pt x="9345" y="1617"/>
                    <a:pt x="8677" y="2582"/>
                    <a:pt x="8661" y="4198"/>
                  </a:cubicBezTo>
                  <a:cubicBezTo>
                    <a:pt x="8654" y="4680"/>
                    <a:pt x="8387" y="5755"/>
                    <a:pt x="7987" y="7053"/>
                  </a:cubicBezTo>
                  <a:lnTo>
                    <a:pt x="5940" y="5955"/>
                  </a:lnTo>
                  <a:lnTo>
                    <a:pt x="6043" y="3694"/>
                  </a:lnTo>
                  <a:lnTo>
                    <a:pt x="6052" y="3657"/>
                  </a:lnTo>
                  <a:cubicBezTo>
                    <a:pt x="6052" y="3641"/>
                    <a:pt x="6043" y="3620"/>
                    <a:pt x="6036" y="3596"/>
                  </a:cubicBezTo>
                  <a:lnTo>
                    <a:pt x="5280" y="1380"/>
                  </a:lnTo>
                  <a:lnTo>
                    <a:pt x="6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21"/>
          <p:cNvSpPr/>
          <p:nvPr/>
        </p:nvSpPr>
        <p:spPr>
          <a:xfrm>
            <a:off x="5511313" y="-55453"/>
            <a:ext cx="1075983" cy="59045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21"/>
          <p:cNvGrpSpPr/>
          <p:nvPr/>
        </p:nvGrpSpPr>
        <p:grpSpPr>
          <a:xfrm>
            <a:off x="4121115" y="3969087"/>
            <a:ext cx="901764" cy="237794"/>
            <a:chOff x="6699675" y="3907353"/>
            <a:chExt cx="1075963" cy="283729"/>
          </a:xfrm>
        </p:grpSpPr>
        <p:sp>
          <p:nvSpPr>
            <p:cNvPr id="412" name="Google Shape;412;p21"/>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21"/>
          <p:cNvSpPr/>
          <p:nvPr/>
        </p:nvSpPr>
        <p:spPr>
          <a:xfrm flipH="1">
            <a:off x="1402246" y="3984877"/>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 name="Google Shape;415;p21"/>
          <p:cNvGrpSpPr/>
          <p:nvPr/>
        </p:nvGrpSpPr>
        <p:grpSpPr>
          <a:xfrm>
            <a:off x="5477829" y="2049362"/>
            <a:ext cx="3622548" cy="2199865"/>
            <a:chOff x="-117746" y="2049362"/>
            <a:chExt cx="3622548" cy="2199865"/>
          </a:xfrm>
        </p:grpSpPr>
        <p:grpSp>
          <p:nvGrpSpPr>
            <p:cNvPr id="416" name="Google Shape;416;p21"/>
            <p:cNvGrpSpPr/>
            <p:nvPr/>
          </p:nvGrpSpPr>
          <p:grpSpPr>
            <a:xfrm>
              <a:off x="-117746" y="2049362"/>
              <a:ext cx="3622548" cy="2199865"/>
              <a:chOff x="2829400" y="2870200"/>
              <a:chExt cx="1042400" cy="633000"/>
            </a:xfrm>
          </p:grpSpPr>
          <p:sp>
            <p:nvSpPr>
              <p:cNvPr id="417" name="Google Shape;417;p21"/>
              <p:cNvSpPr/>
              <p:nvPr/>
            </p:nvSpPr>
            <p:spPr>
              <a:xfrm>
                <a:off x="3734050" y="3145900"/>
                <a:ext cx="51200" cy="51200"/>
              </a:xfrm>
              <a:custGeom>
                <a:avLst/>
                <a:gdLst/>
                <a:ahLst/>
                <a:cxnLst/>
                <a:rect l="l" t="t" r="r" b="b"/>
                <a:pathLst>
                  <a:path w="2048" h="2048" extrusionOk="0">
                    <a:moveTo>
                      <a:pt x="1" y="1"/>
                    </a:moveTo>
                    <a:lnTo>
                      <a:pt x="2047" y="2048"/>
                    </a:lnTo>
                    <a:lnTo>
                      <a:pt x="20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3063425" y="2882600"/>
                <a:ext cx="54125" cy="196225"/>
              </a:xfrm>
              <a:custGeom>
                <a:avLst/>
                <a:gdLst/>
                <a:ahLst/>
                <a:cxnLst/>
                <a:rect l="l" t="t" r="r" b="b"/>
                <a:pathLst>
                  <a:path w="2165" h="7849" extrusionOk="0">
                    <a:moveTo>
                      <a:pt x="21" y="1"/>
                    </a:moveTo>
                    <a:lnTo>
                      <a:pt x="0" y="4807"/>
                    </a:lnTo>
                    <a:lnTo>
                      <a:pt x="2164" y="7848"/>
                    </a:lnTo>
                    <a:lnTo>
                      <a:pt x="2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3060600" y="2877800"/>
                <a:ext cx="61800" cy="8925"/>
              </a:xfrm>
              <a:custGeom>
                <a:avLst/>
                <a:gdLst/>
                <a:ahLst/>
                <a:cxnLst/>
                <a:rect l="l" t="t" r="r" b="b"/>
                <a:pathLst>
                  <a:path w="2472" h="357" extrusionOk="0">
                    <a:moveTo>
                      <a:pt x="1" y="1"/>
                    </a:moveTo>
                    <a:lnTo>
                      <a:pt x="1" y="357"/>
                    </a:lnTo>
                    <a:lnTo>
                      <a:pt x="2471" y="357"/>
                    </a:lnTo>
                    <a:lnTo>
                      <a:pt x="2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3057275" y="2870200"/>
                <a:ext cx="69400" cy="7800"/>
              </a:xfrm>
              <a:custGeom>
                <a:avLst/>
                <a:gdLst/>
                <a:ahLst/>
                <a:cxnLst/>
                <a:rect l="l" t="t" r="r" b="b"/>
                <a:pathLst>
                  <a:path w="2776" h="312" extrusionOk="0">
                    <a:moveTo>
                      <a:pt x="0" y="0"/>
                    </a:moveTo>
                    <a:lnTo>
                      <a:pt x="0" y="312"/>
                    </a:lnTo>
                    <a:lnTo>
                      <a:pt x="2775" y="312"/>
                    </a:lnTo>
                    <a:lnTo>
                      <a:pt x="2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3270325" y="3274200"/>
                <a:ext cx="331900" cy="220850"/>
              </a:xfrm>
              <a:custGeom>
                <a:avLst/>
                <a:gdLst/>
                <a:ahLst/>
                <a:cxnLst/>
                <a:rect l="l" t="t" r="r" b="b"/>
                <a:pathLst>
                  <a:path w="13276" h="8834" extrusionOk="0">
                    <a:moveTo>
                      <a:pt x="1" y="0"/>
                    </a:moveTo>
                    <a:lnTo>
                      <a:pt x="905" y="8834"/>
                    </a:lnTo>
                    <a:lnTo>
                      <a:pt x="3383" y="7930"/>
                    </a:lnTo>
                    <a:lnTo>
                      <a:pt x="13276" y="7907"/>
                    </a:lnTo>
                    <a:lnTo>
                      <a:pt x="132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2834250" y="3151275"/>
                <a:ext cx="119050" cy="137225"/>
              </a:xfrm>
              <a:custGeom>
                <a:avLst/>
                <a:gdLst/>
                <a:ahLst/>
                <a:cxnLst/>
                <a:rect l="l" t="t" r="r" b="b"/>
                <a:pathLst>
                  <a:path w="4762" h="5489" extrusionOk="0">
                    <a:moveTo>
                      <a:pt x="4762" y="1"/>
                    </a:moveTo>
                    <a:lnTo>
                      <a:pt x="0" y="5489"/>
                    </a:lnTo>
                    <a:lnTo>
                      <a:pt x="3886" y="5362"/>
                    </a:lnTo>
                    <a:lnTo>
                      <a:pt x="4762" y="1462"/>
                    </a:lnTo>
                    <a:lnTo>
                      <a:pt x="47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2850000" y="3419400"/>
                <a:ext cx="75325" cy="40600"/>
              </a:xfrm>
              <a:custGeom>
                <a:avLst/>
                <a:gdLst/>
                <a:ahLst/>
                <a:cxnLst/>
                <a:rect l="l" t="t" r="r" b="b"/>
                <a:pathLst>
                  <a:path w="3013" h="1624" extrusionOk="0">
                    <a:moveTo>
                      <a:pt x="0" y="0"/>
                    </a:moveTo>
                    <a:lnTo>
                      <a:pt x="0" y="1623"/>
                    </a:lnTo>
                    <a:lnTo>
                      <a:pt x="3012" y="1623"/>
                    </a:lnTo>
                    <a:lnTo>
                      <a:pt x="3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2847421" y="3459973"/>
                <a:ext cx="80483" cy="20625"/>
              </a:xfrm>
              <a:custGeom>
                <a:avLst/>
                <a:gdLst/>
                <a:ahLst/>
                <a:cxnLst/>
                <a:rect l="l" t="t" r="r" b="b"/>
                <a:pathLst>
                  <a:path w="3020" h="825" extrusionOk="0">
                    <a:moveTo>
                      <a:pt x="1" y="0"/>
                    </a:moveTo>
                    <a:lnTo>
                      <a:pt x="1" y="824"/>
                    </a:lnTo>
                    <a:lnTo>
                      <a:pt x="3019" y="824"/>
                    </a:lnTo>
                    <a:lnTo>
                      <a:pt x="3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2831850" y="3285550"/>
                <a:ext cx="98275" cy="11500"/>
              </a:xfrm>
              <a:custGeom>
                <a:avLst/>
                <a:gdLst/>
                <a:ahLst/>
                <a:cxnLst/>
                <a:rect l="l" t="t" r="r" b="b"/>
                <a:pathLst>
                  <a:path w="3931" h="460" extrusionOk="0">
                    <a:moveTo>
                      <a:pt x="0" y="0"/>
                    </a:moveTo>
                    <a:lnTo>
                      <a:pt x="0" y="459"/>
                    </a:lnTo>
                    <a:lnTo>
                      <a:pt x="3930" y="459"/>
                    </a:lnTo>
                    <a:lnTo>
                      <a:pt x="39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a:off x="3714200" y="3128850"/>
                <a:ext cx="76400" cy="18775"/>
              </a:xfrm>
              <a:custGeom>
                <a:avLst/>
                <a:gdLst/>
                <a:ahLst/>
                <a:cxnLst/>
                <a:rect l="l" t="t" r="r" b="b"/>
                <a:pathLst>
                  <a:path w="3056" h="751" extrusionOk="0">
                    <a:moveTo>
                      <a:pt x="1" y="1"/>
                    </a:moveTo>
                    <a:lnTo>
                      <a:pt x="608" y="750"/>
                    </a:lnTo>
                    <a:lnTo>
                      <a:pt x="3055" y="750"/>
                    </a:lnTo>
                    <a:lnTo>
                      <a:pt x="3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a:off x="3282750" y="3275125"/>
                <a:ext cx="72150" cy="219925"/>
              </a:xfrm>
              <a:custGeom>
                <a:avLst/>
                <a:gdLst/>
                <a:ahLst/>
                <a:cxnLst/>
                <a:rect l="l" t="t" r="r" b="b"/>
                <a:pathLst>
                  <a:path w="2886" h="8797" extrusionOk="0">
                    <a:moveTo>
                      <a:pt x="0" y="1"/>
                    </a:moveTo>
                    <a:lnTo>
                      <a:pt x="408" y="8797"/>
                    </a:lnTo>
                    <a:lnTo>
                      <a:pt x="2886" y="7893"/>
                    </a:lnTo>
                    <a:lnTo>
                      <a:pt x="2886"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3136250" y="2946250"/>
                <a:ext cx="732800" cy="333000"/>
              </a:xfrm>
              <a:custGeom>
                <a:avLst/>
                <a:gdLst/>
                <a:ahLst/>
                <a:cxnLst/>
                <a:rect l="l" t="t" r="r" b="b"/>
                <a:pathLst>
                  <a:path w="29312" h="13320" extrusionOk="0">
                    <a:moveTo>
                      <a:pt x="15828" y="0"/>
                    </a:moveTo>
                    <a:lnTo>
                      <a:pt x="401" y="21"/>
                    </a:lnTo>
                    <a:lnTo>
                      <a:pt x="1" y="12006"/>
                    </a:lnTo>
                    <a:lnTo>
                      <a:pt x="14915" y="11628"/>
                    </a:lnTo>
                    <a:lnTo>
                      <a:pt x="18929" y="13319"/>
                    </a:lnTo>
                    <a:lnTo>
                      <a:pt x="29311" y="13230"/>
                    </a:lnTo>
                    <a:lnTo>
                      <a:pt x="158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3609050" y="3022075"/>
                <a:ext cx="203300" cy="89725"/>
              </a:xfrm>
              <a:custGeom>
                <a:avLst/>
                <a:gdLst/>
                <a:ahLst/>
                <a:cxnLst/>
                <a:rect l="l" t="t" r="r" b="b"/>
                <a:pathLst>
                  <a:path w="8132" h="3589" extrusionOk="0">
                    <a:moveTo>
                      <a:pt x="4118" y="0"/>
                    </a:moveTo>
                    <a:lnTo>
                      <a:pt x="1" y="37"/>
                    </a:lnTo>
                    <a:lnTo>
                      <a:pt x="3434" y="3508"/>
                    </a:lnTo>
                    <a:cubicBezTo>
                      <a:pt x="3434" y="3508"/>
                      <a:pt x="7907" y="3553"/>
                      <a:pt x="8048" y="3588"/>
                    </a:cubicBezTo>
                    <a:cubicBezTo>
                      <a:pt x="8049" y="3589"/>
                      <a:pt x="8049" y="3589"/>
                      <a:pt x="8050" y="3589"/>
                    </a:cubicBezTo>
                    <a:cubicBezTo>
                      <a:pt x="8131" y="3589"/>
                      <a:pt x="4250" y="170"/>
                      <a:pt x="4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3700675" y="3109775"/>
                <a:ext cx="109750" cy="11325"/>
              </a:xfrm>
              <a:custGeom>
                <a:avLst/>
                <a:gdLst/>
                <a:ahLst/>
                <a:cxnLst/>
                <a:rect l="l" t="t" r="r" b="b"/>
                <a:pathLst>
                  <a:path w="4390" h="453" extrusionOk="0">
                    <a:moveTo>
                      <a:pt x="1" y="0"/>
                    </a:moveTo>
                    <a:lnTo>
                      <a:pt x="453" y="452"/>
                    </a:lnTo>
                    <a:lnTo>
                      <a:pt x="4390" y="445"/>
                    </a:lnTo>
                    <a:lnTo>
                      <a:pt x="4390" y="3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p:nvPr/>
            </p:nvSpPr>
            <p:spPr>
              <a:xfrm>
                <a:off x="3712525" y="3121600"/>
                <a:ext cx="92750" cy="9325"/>
              </a:xfrm>
              <a:custGeom>
                <a:avLst/>
                <a:gdLst/>
                <a:ahLst/>
                <a:cxnLst/>
                <a:rect l="l" t="t" r="r" b="b"/>
                <a:pathLst>
                  <a:path w="3710" h="373" extrusionOk="0">
                    <a:moveTo>
                      <a:pt x="0" y="1"/>
                    </a:moveTo>
                    <a:lnTo>
                      <a:pt x="356" y="357"/>
                    </a:lnTo>
                    <a:lnTo>
                      <a:pt x="3070" y="357"/>
                    </a:lnTo>
                    <a:lnTo>
                      <a:pt x="3070" y="373"/>
                    </a:lnTo>
                    <a:lnTo>
                      <a:pt x="3709" y="373"/>
                    </a:lnTo>
                    <a:lnTo>
                      <a:pt x="37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1"/>
              <p:cNvSpPr/>
              <p:nvPr/>
            </p:nvSpPr>
            <p:spPr>
              <a:xfrm>
                <a:off x="2920075" y="3020375"/>
                <a:ext cx="372875" cy="474875"/>
              </a:xfrm>
              <a:custGeom>
                <a:avLst/>
                <a:gdLst/>
                <a:ahLst/>
                <a:cxnLst/>
                <a:rect l="l" t="t" r="r" b="b"/>
                <a:pathLst>
                  <a:path w="14915" h="18995" extrusionOk="0">
                    <a:moveTo>
                      <a:pt x="7528" y="0"/>
                    </a:moveTo>
                    <a:lnTo>
                      <a:pt x="15" y="9539"/>
                    </a:lnTo>
                    <a:lnTo>
                      <a:pt x="1" y="18994"/>
                    </a:lnTo>
                    <a:lnTo>
                      <a:pt x="14915" y="18987"/>
                    </a:lnTo>
                    <a:lnTo>
                      <a:pt x="14915" y="9909"/>
                    </a:lnTo>
                    <a:lnTo>
                      <a:pt x="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3255300" y="2946775"/>
                <a:ext cx="259800" cy="296700"/>
              </a:xfrm>
              <a:custGeom>
                <a:avLst/>
                <a:gdLst/>
                <a:ahLst/>
                <a:cxnLst/>
                <a:rect l="l" t="t" r="r" b="b"/>
                <a:pathLst>
                  <a:path w="10392" h="11868" extrusionOk="0">
                    <a:moveTo>
                      <a:pt x="5370" y="0"/>
                    </a:moveTo>
                    <a:lnTo>
                      <a:pt x="0" y="7179"/>
                    </a:lnTo>
                    <a:lnTo>
                      <a:pt x="0" y="11867"/>
                    </a:lnTo>
                    <a:lnTo>
                      <a:pt x="10347" y="11673"/>
                    </a:lnTo>
                    <a:lnTo>
                      <a:pt x="10391" y="6846"/>
                    </a:lnTo>
                    <a:lnTo>
                      <a:pt x="5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1"/>
              <p:cNvSpPr/>
              <p:nvPr/>
            </p:nvSpPr>
            <p:spPr>
              <a:xfrm>
                <a:off x="3605550" y="3277000"/>
                <a:ext cx="266250" cy="9850"/>
              </a:xfrm>
              <a:custGeom>
                <a:avLst/>
                <a:gdLst/>
                <a:ahLst/>
                <a:cxnLst/>
                <a:rect l="l" t="t" r="r" b="b"/>
                <a:pathLst>
                  <a:path w="10650" h="394" extrusionOk="0">
                    <a:moveTo>
                      <a:pt x="0" y="0"/>
                    </a:moveTo>
                    <a:lnTo>
                      <a:pt x="0" y="394"/>
                    </a:lnTo>
                    <a:lnTo>
                      <a:pt x="10649" y="394"/>
                    </a:lnTo>
                    <a:lnTo>
                      <a:pt x="106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1"/>
              <p:cNvSpPr/>
              <p:nvPr/>
            </p:nvSpPr>
            <p:spPr>
              <a:xfrm>
                <a:off x="3602200" y="3286250"/>
                <a:ext cx="263675" cy="10800"/>
              </a:xfrm>
              <a:custGeom>
                <a:avLst/>
                <a:gdLst/>
                <a:ahLst/>
                <a:cxnLst/>
                <a:rect l="l" t="t" r="r" b="b"/>
                <a:pathLst>
                  <a:path w="10547" h="432" extrusionOk="0">
                    <a:moveTo>
                      <a:pt x="1" y="1"/>
                    </a:moveTo>
                    <a:lnTo>
                      <a:pt x="1" y="431"/>
                    </a:lnTo>
                    <a:lnTo>
                      <a:pt x="10547" y="431"/>
                    </a:lnTo>
                    <a:lnTo>
                      <a:pt x="105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3602200" y="3278650"/>
                <a:ext cx="28200" cy="20050"/>
              </a:xfrm>
              <a:custGeom>
                <a:avLst/>
                <a:gdLst/>
                <a:ahLst/>
                <a:cxnLst/>
                <a:rect l="l" t="t" r="r" b="b"/>
                <a:pathLst>
                  <a:path w="1128" h="802" extrusionOk="0">
                    <a:moveTo>
                      <a:pt x="1" y="0"/>
                    </a:moveTo>
                    <a:lnTo>
                      <a:pt x="1" y="801"/>
                    </a:lnTo>
                    <a:lnTo>
                      <a:pt x="1127" y="801"/>
                    </a:lnTo>
                    <a:lnTo>
                      <a:pt x="1127" y="0"/>
                    </a:lnTo>
                    <a:close/>
                  </a:path>
                </a:pathLst>
              </a:custGeom>
              <a:solidFill>
                <a:srgbClr val="EB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3601675" y="3278650"/>
                <a:ext cx="550" cy="20050"/>
              </a:xfrm>
              <a:custGeom>
                <a:avLst/>
                <a:gdLst/>
                <a:ahLst/>
                <a:cxnLst/>
                <a:rect l="l" t="t" r="r" b="b"/>
                <a:pathLst>
                  <a:path w="22" h="802" extrusionOk="0">
                    <a:moveTo>
                      <a:pt x="0" y="0"/>
                    </a:moveTo>
                    <a:lnTo>
                      <a:pt x="0" y="801"/>
                    </a:lnTo>
                    <a:lnTo>
                      <a:pt x="22" y="801"/>
                    </a:lnTo>
                    <a:lnTo>
                      <a:pt x="22" y="0"/>
                    </a:lnTo>
                    <a:close/>
                  </a:path>
                </a:pathLst>
              </a:custGeom>
              <a:solidFill>
                <a:srgbClr val="A05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1"/>
              <p:cNvSpPr/>
              <p:nvPr/>
            </p:nvSpPr>
            <p:spPr>
              <a:xfrm>
                <a:off x="3635225" y="3277000"/>
                <a:ext cx="725" cy="25"/>
              </a:xfrm>
              <a:custGeom>
                <a:avLst/>
                <a:gdLst/>
                <a:ahLst/>
                <a:cxnLst/>
                <a:rect l="l" t="t" r="r" b="b"/>
                <a:pathLst>
                  <a:path w="29" h="1" extrusionOk="0">
                    <a:moveTo>
                      <a:pt x="29" y="0"/>
                    </a:moveTo>
                    <a:lnTo>
                      <a:pt x="0" y="0"/>
                    </a:lnTo>
                    <a:lnTo>
                      <a:pt x="0" y="0"/>
                    </a:lnTo>
                    <a:lnTo>
                      <a:pt x="29" y="0"/>
                    </a:lnTo>
                    <a:close/>
                  </a:path>
                </a:pathLst>
              </a:custGeom>
              <a:solidFill>
                <a:srgbClr val="BD6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1"/>
              <p:cNvSpPr/>
              <p:nvPr/>
            </p:nvSpPr>
            <p:spPr>
              <a:xfrm>
                <a:off x="3605550" y="3277000"/>
                <a:ext cx="30400" cy="9275"/>
              </a:xfrm>
              <a:custGeom>
                <a:avLst/>
                <a:gdLst/>
                <a:ahLst/>
                <a:cxnLst/>
                <a:rect l="l" t="t" r="r" b="b"/>
                <a:pathLst>
                  <a:path w="1216" h="371" extrusionOk="0">
                    <a:moveTo>
                      <a:pt x="1187" y="0"/>
                    </a:moveTo>
                    <a:lnTo>
                      <a:pt x="1187" y="66"/>
                    </a:lnTo>
                    <a:lnTo>
                      <a:pt x="0" y="66"/>
                    </a:lnTo>
                    <a:lnTo>
                      <a:pt x="0" y="371"/>
                    </a:lnTo>
                    <a:lnTo>
                      <a:pt x="1120" y="371"/>
                    </a:lnTo>
                    <a:cubicBezTo>
                      <a:pt x="1171" y="185"/>
                      <a:pt x="1216" y="15"/>
                      <a:pt x="1216" y="0"/>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3602200" y="3286250"/>
                <a:ext cx="31350" cy="10800"/>
              </a:xfrm>
              <a:custGeom>
                <a:avLst/>
                <a:gdLst/>
                <a:ahLst/>
                <a:cxnLst/>
                <a:rect l="l" t="t" r="r" b="b"/>
                <a:pathLst>
                  <a:path w="1254" h="432" extrusionOk="0">
                    <a:moveTo>
                      <a:pt x="1" y="1"/>
                    </a:moveTo>
                    <a:lnTo>
                      <a:pt x="1" y="431"/>
                    </a:lnTo>
                    <a:lnTo>
                      <a:pt x="1127" y="431"/>
                    </a:lnTo>
                    <a:cubicBezTo>
                      <a:pt x="1158" y="364"/>
                      <a:pt x="1209" y="179"/>
                      <a:pt x="1254" y="1"/>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923425" y="2946250"/>
                <a:ext cx="238275" cy="135325"/>
              </a:xfrm>
              <a:custGeom>
                <a:avLst/>
                <a:gdLst/>
                <a:ahLst/>
                <a:cxnLst/>
                <a:rect l="l" t="t" r="r" b="b"/>
                <a:pathLst>
                  <a:path w="9531" h="5413" extrusionOk="0">
                    <a:moveTo>
                      <a:pt x="4762" y="0"/>
                    </a:moveTo>
                    <a:lnTo>
                      <a:pt x="0" y="5413"/>
                    </a:lnTo>
                    <a:lnTo>
                      <a:pt x="4865" y="5413"/>
                    </a:lnTo>
                    <a:lnTo>
                      <a:pt x="7186" y="2216"/>
                    </a:lnTo>
                    <a:lnTo>
                      <a:pt x="7239" y="1565"/>
                    </a:lnTo>
                    <a:lnTo>
                      <a:pt x="8975" y="4115"/>
                    </a:lnTo>
                    <a:lnTo>
                      <a:pt x="95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3601675" y="3297025"/>
                <a:ext cx="238075" cy="198225"/>
              </a:xfrm>
              <a:custGeom>
                <a:avLst/>
                <a:gdLst/>
                <a:ahLst/>
                <a:cxnLst/>
                <a:rect l="l" t="t" r="r" b="b"/>
                <a:pathLst>
                  <a:path w="9523" h="7929" extrusionOk="0">
                    <a:moveTo>
                      <a:pt x="9523" y="0"/>
                    </a:moveTo>
                    <a:lnTo>
                      <a:pt x="0" y="15"/>
                    </a:lnTo>
                    <a:lnTo>
                      <a:pt x="0" y="7862"/>
                    </a:lnTo>
                    <a:lnTo>
                      <a:pt x="9523" y="7928"/>
                    </a:lnTo>
                    <a:lnTo>
                      <a:pt x="9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2930850" y="3091400"/>
                <a:ext cx="95125" cy="9675"/>
              </a:xfrm>
              <a:custGeom>
                <a:avLst/>
                <a:gdLst/>
                <a:ahLst/>
                <a:cxnLst/>
                <a:rect l="l" t="t" r="r" b="b"/>
                <a:pathLst>
                  <a:path w="3805" h="387" extrusionOk="0">
                    <a:moveTo>
                      <a:pt x="1" y="0"/>
                    </a:moveTo>
                    <a:lnTo>
                      <a:pt x="8" y="363"/>
                    </a:lnTo>
                    <a:lnTo>
                      <a:pt x="3507" y="386"/>
                    </a:lnTo>
                    <a:lnTo>
                      <a:pt x="38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947150" y="3100475"/>
                <a:ext cx="71400" cy="15775"/>
              </a:xfrm>
              <a:custGeom>
                <a:avLst/>
                <a:gdLst/>
                <a:ahLst/>
                <a:cxnLst/>
                <a:rect l="l" t="t" r="r" b="b"/>
                <a:pathLst>
                  <a:path w="2856" h="631" extrusionOk="0">
                    <a:moveTo>
                      <a:pt x="0" y="0"/>
                    </a:moveTo>
                    <a:lnTo>
                      <a:pt x="0" y="630"/>
                    </a:lnTo>
                    <a:cubicBezTo>
                      <a:pt x="0" y="630"/>
                      <a:pt x="1048" y="624"/>
                      <a:pt x="1760" y="624"/>
                    </a:cubicBezTo>
                    <a:cubicBezTo>
                      <a:pt x="2116" y="624"/>
                      <a:pt x="2388" y="626"/>
                      <a:pt x="2403" y="630"/>
                    </a:cubicBezTo>
                    <a:lnTo>
                      <a:pt x="2855" y="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953275" y="3116225"/>
                <a:ext cx="53950" cy="71975"/>
              </a:xfrm>
              <a:custGeom>
                <a:avLst/>
                <a:gdLst/>
                <a:ahLst/>
                <a:cxnLst/>
                <a:rect l="l" t="t" r="r" b="b"/>
                <a:pathLst>
                  <a:path w="2158" h="2879" extrusionOk="0">
                    <a:moveTo>
                      <a:pt x="1" y="0"/>
                    </a:moveTo>
                    <a:lnTo>
                      <a:pt x="1" y="2879"/>
                    </a:lnTo>
                    <a:lnTo>
                      <a:pt x="2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847950" y="3307975"/>
                <a:ext cx="33050" cy="16125"/>
              </a:xfrm>
              <a:custGeom>
                <a:avLst/>
                <a:gdLst/>
                <a:ahLst/>
                <a:cxnLst/>
                <a:rect l="l" t="t" r="r" b="b"/>
                <a:pathLst>
                  <a:path w="1322" h="645" extrusionOk="0">
                    <a:moveTo>
                      <a:pt x="1" y="0"/>
                    </a:moveTo>
                    <a:lnTo>
                      <a:pt x="1" y="644"/>
                    </a:lnTo>
                    <a:lnTo>
                      <a:pt x="1321" y="644"/>
                    </a:lnTo>
                    <a:lnTo>
                      <a:pt x="13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852750" y="3323550"/>
                <a:ext cx="23975" cy="98625"/>
              </a:xfrm>
              <a:custGeom>
                <a:avLst/>
                <a:gdLst/>
                <a:ahLst/>
                <a:cxnLst/>
                <a:rect l="l" t="t" r="r" b="b"/>
                <a:pathLst>
                  <a:path w="959" h="3945" extrusionOk="0">
                    <a:moveTo>
                      <a:pt x="1" y="0"/>
                    </a:moveTo>
                    <a:lnTo>
                      <a:pt x="1" y="3944"/>
                    </a:lnTo>
                    <a:lnTo>
                      <a:pt x="958" y="3944"/>
                    </a:lnTo>
                    <a:lnTo>
                      <a:pt x="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3602200" y="3478350"/>
                <a:ext cx="237925" cy="20575"/>
              </a:xfrm>
              <a:custGeom>
                <a:avLst/>
                <a:gdLst/>
                <a:ahLst/>
                <a:cxnLst/>
                <a:rect l="l" t="t" r="r" b="b"/>
                <a:pathLst>
                  <a:path w="9517" h="823" extrusionOk="0">
                    <a:moveTo>
                      <a:pt x="1" y="0"/>
                    </a:moveTo>
                    <a:lnTo>
                      <a:pt x="1" y="823"/>
                    </a:lnTo>
                    <a:lnTo>
                      <a:pt x="9516" y="823"/>
                    </a:lnTo>
                    <a:lnTo>
                      <a:pt x="95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3280875" y="3236375"/>
                <a:ext cx="350450" cy="33025"/>
              </a:xfrm>
              <a:custGeom>
                <a:avLst/>
                <a:gdLst/>
                <a:ahLst/>
                <a:cxnLst/>
                <a:rect l="l" t="t" r="r" b="b"/>
                <a:pathLst>
                  <a:path w="14018" h="1321" extrusionOk="0">
                    <a:moveTo>
                      <a:pt x="328" y="0"/>
                    </a:moveTo>
                    <a:lnTo>
                      <a:pt x="1" y="23"/>
                    </a:lnTo>
                    <a:lnTo>
                      <a:pt x="996" y="1321"/>
                    </a:lnTo>
                    <a:lnTo>
                      <a:pt x="14018" y="1276"/>
                    </a:lnTo>
                    <a:cubicBezTo>
                      <a:pt x="13929" y="1239"/>
                      <a:pt x="9345" y="23"/>
                      <a:pt x="9345" y="23"/>
                    </a:cubicBezTo>
                    <a:lnTo>
                      <a:pt x="328" y="0"/>
                    </a:ln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3199125" y="2910825"/>
                <a:ext cx="376750" cy="258650"/>
              </a:xfrm>
              <a:custGeom>
                <a:avLst/>
                <a:gdLst/>
                <a:ahLst/>
                <a:cxnLst/>
                <a:rect l="l" t="t" r="r" b="b"/>
                <a:pathLst>
                  <a:path w="15070" h="10346" extrusionOk="0">
                    <a:moveTo>
                      <a:pt x="7699" y="0"/>
                    </a:moveTo>
                    <a:lnTo>
                      <a:pt x="1" y="10078"/>
                    </a:lnTo>
                    <a:lnTo>
                      <a:pt x="1097" y="10153"/>
                    </a:lnTo>
                    <a:lnTo>
                      <a:pt x="7617" y="1438"/>
                    </a:lnTo>
                    <a:lnTo>
                      <a:pt x="14046" y="10345"/>
                    </a:lnTo>
                    <a:cubicBezTo>
                      <a:pt x="14255" y="10338"/>
                      <a:pt x="14826" y="10345"/>
                      <a:pt x="15070" y="10331"/>
                    </a:cubicBezTo>
                    <a:lnTo>
                      <a:pt x="7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3515075" y="3120900"/>
                <a:ext cx="35225" cy="48575"/>
              </a:xfrm>
              <a:custGeom>
                <a:avLst/>
                <a:gdLst/>
                <a:ahLst/>
                <a:cxnLst/>
                <a:rect l="l" t="t" r="r" b="b"/>
                <a:pathLst>
                  <a:path w="1409" h="1943" extrusionOk="0">
                    <a:moveTo>
                      <a:pt x="8" y="0"/>
                    </a:moveTo>
                    <a:lnTo>
                      <a:pt x="0" y="1476"/>
                    </a:lnTo>
                    <a:lnTo>
                      <a:pt x="1408" y="1942"/>
                    </a:lnTo>
                    <a:lnTo>
                      <a:pt x="8"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3226550" y="2947350"/>
                <a:ext cx="288725" cy="241775"/>
              </a:xfrm>
              <a:custGeom>
                <a:avLst/>
                <a:gdLst/>
                <a:ahLst/>
                <a:cxnLst/>
                <a:rect l="l" t="t" r="r" b="b"/>
                <a:pathLst>
                  <a:path w="11549" h="9671" extrusionOk="0">
                    <a:moveTo>
                      <a:pt x="6520" y="1"/>
                    </a:moveTo>
                    <a:lnTo>
                      <a:pt x="0" y="8692"/>
                    </a:lnTo>
                    <a:lnTo>
                      <a:pt x="82" y="9671"/>
                    </a:lnTo>
                    <a:lnTo>
                      <a:pt x="6364" y="1060"/>
                    </a:lnTo>
                    <a:lnTo>
                      <a:pt x="11541" y="7877"/>
                    </a:lnTo>
                    <a:lnTo>
                      <a:pt x="11549" y="6942"/>
                    </a:lnTo>
                    <a:lnTo>
                      <a:pt x="6520"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2957325" y="3422150"/>
                <a:ext cx="294300" cy="9675"/>
              </a:xfrm>
              <a:custGeom>
                <a:avLst/>
                <a:gdLst/>
                <a:ahLst/>
                <a:cxnLst/>
                <a:rect l="l" t="t" r="r" b="b"/>
                <a:pathLst>
                  <a:path w="11772" h="387" extrusionOk="0">
                    <a:moveTo>
                      <a:pt x="1" y="0"/>
                    </a:moveTo>
                    <a:lnTo>
                      <a:pt x="1" y="387"/>
                    </a:lnTo>
                    <a:lnTo>
                      <a:pt x="11771" y="387"/>
                    </a:lnTo>
                    <a:lnTo>
                      <a:pt x="117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2920450" y="3080850"/>
                <a:ext cx="113675" cy="11500"/>
              </a:xfrm>
              <a:custGeom>
                <a:avLst/>
                <a:gdLst/>
                <a:ahLst/>
                <a:cxnLst/>
                <a:rect l="l" t="t" r="r" b="b"/>
                <a:pathLst>
                  <a:path w="4547" h="460" extrusionOk="0">
                    <a:moveTo>
                      <a:pt x="0" y="0"/>
                    </a:moveTo>
                    <a:lnTo>
                      <a:pt x="0" y="460"/>
                    </a:lnTo>
                    <a:lnTo>
                      <a:pt x="4190" y="460"/>
                    </a:lnTo>
                    <a:lnTo>
                      <a:pt x="4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3283850" y="3236600"/>
                <a:ext cx="230675" cy="29650"/>
              </a:xfrm>
              <a:custGeom>
                <a:avLst/>
                <a:gdLst/>
                <a:ahLst/>
                <a:cxnLst/>
                <a:rect l="l" t="t" r="r" b="b"/>
                <a:pathLst>
                  <a:path w="9227" h="1186" extrusionOk="0">
                    <a:moveTo>
                      <a:pt x="1" y="0"/>
                    </a:moveTo>
                    <a:lnTo>
                      <a:pt x="877" y="1186"/>
                    </a:lnTo>
                    <a:lnTo>
                      <a:pt x="9226" y="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a:off x="3601275" y="3297025"/>
                <a:ext cx="238475" cy="20050"/>
              </a:xfrm>
              <a:custGeom>
                <a:avLst/>
                <a:gdLst/>
                <a:ahLst/>
                <a:cxnLst/>
                <a:rect l="l" t="t" r="r" b="b"/>
                <a:pathLst>
                  <a:path w="9539" h="802" extrusionOk="0">
                    <a:moveTo>
                      <a:pt x="9539" y="0"/>
                    </a:moveTo>
                    <a:lnTo>
                      <a:pt x="0" y="15"/>
                    </a:lnTo>
                    <a:lnTo>
                      <a:pt x="0" y="787"/>
                    </a:lnTo>
                    <a:lnTo>
                      <a:pt x="9539" y="801"/>
                    </a:lnTo>
                    <a:lnTo>
                      <a:pt x="9539"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1"/>
              <p:cNvSpPr/>
              <p:nvPr/>
            </p:nvSpPr>
            <p:spPr>
              <a:xfrm>
                <a:off x="2852750" y="3324075"/>
                <a:ext cx="24150" cy="5975"/>
              </a:xfrm>
              <a:custGeom>
                <a:avLst/>
                <a:gdLst/>
                <a:ahLst/>
                <a:cxnLst/>
                <a:rect l="l" t="t" r="r" b="b"/>
                <a:pathLst>
                  <a:path w="966" h="239" extrusionOk="0">
                    <a:moveTo>
                      <a:pt x="1" y="0"/>
                    </a:moveTo>
                    <a:lnTo>
                      <a:pt x="1" y="239"/>
                    </a:lnTo>
                    <a:lnTo>
                      <a:pt x="966" y="239"/>
                    </a:lnTo>
                    <a:lnTo>
                      <a:pt x="966" y="0"/>
                    </a:lnTo>
                    <a:close/>
                  </a:path>
                </a:pathLst>
              </a:custGeom>
              <a:solidFill>
                <a:srgbClr val="FFD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2920075" y="3026325"/>
                <a:ext cx="373075" cy="337650"/>
              </a:xfrm>
              <a:custGeom>
                <a:avLst/>
                <a:gdLst/>
                <a:ahLst/>
                <a:cxnLst/>
                <a:rect l="l" t="t" r="r" b="b"/>
                <a:pathLst>
                  <a:path w="14923" h="13506" extrusionOk="0">
                    <a:moveTo>
                      <a:pt x="7507" y="1"/>
                    </a:moveTo>
                    <a:lnTo>
                      <a:pt x="5994" y="1905"/>
                    </a:lnTo>
                    <a:lnTo>
                      <a:pt x="6008" y="1929"/>
                    </a:lnTo>
                    <a:lnTo>
                      <a:pt x="1" y="9114"/>
                    </a:lnTo>
                    <a:lnTo>
                      <a:pt x="1" y="10636"/>
                    </a:lnTo>
                    <a:lnTo>
                      <a:pt x="6884" y="2210"/>
                    </a:lnTo>
                    <a:lnTo>
                      <a:pt x="14915" y="13505"/>
                    </a:lnTo>
                    <a:lnTo>
                      <a:pt x="14922" y="10198"/>
                    </a:lnTo>
                    <a:lnTo>
                      <a:pt x="11718" y="5503"/>
                    </a:lnTo>
                    <a:lnTo>
                      <a:pt x="7507"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3630600" y="3345025"/>
                <a:ext cx="181125" cy="152625"/>
              </a:xfrm>
              <a:custGeom>
                <a:avLst/>
                <a:gdLst/>
                <a:ahLst/>
                <a:cxnLst/>
                <a:rect l="l" t="t" r="r" b="b"/>
                <a:pathLst>
                  <a:path w="7245" h="6105" extrusionOk="0">
                    <a:moveTo>
                      <a:pt x="7193" y="1"/>
                    </a:moveTo>
                    <a:cubicBezTo>
                      <a:pt x="7193" y="1"/>
                      <a:pt x="3448" y="24"/>
                      <a:pt x="14" y="97"/>
                    </a:cubicBezTo>
                    <a:lnTo>
                      <a:pt x="0" y="5956"/>
                    </a:lnTo>
                    <a:lnTo>
                      <a:pt x="0" y="6104"/>
                    </a:lnTo>
                    <a:lnTo>
                      <a:pt x="7230" y="6053"/>
                    </a:lnTo>
                    <a:lnTo>
                      <a:pt x="7245" y="5734"/>
                    </a:lnTo>
                    <a:lnTo>
                      <a:pt x="7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1"/>
              <p:cNvSpPr/>
              <p:nvPr/>
            </p:nvSpPr>
            <p:spPr>
              <a:xfrm>
                <a:off x="3720700" y="3348200"/>
                <a:ext cx="550" cy="150950"/>
              </a:xfrm>
              <a:custGeom>
                <a:avLst/>
                <a:gdLst/>
                <a:ahLst/>
                <a:cxnLst/>
                <a:rect l="l" t="t" r="r" b="b"/>
                <a:pathLst>
                  <a:path w="22" h="6038" extrusionOk="0">
                    <a:moveTo>
                      <a:pt x="1" y="0"/>
                    </a:moveTo>
                    <a:lnTo>
                      <a:pt x="1" y="6038"/>
                    </a:lnTo>
                    <a:lnTo>
                      <a:pt x="22" y="6038"/>
                    </a:ln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1"/>
              <p:cNvSpPr/>
              <p:nvPr/>
            </p:nvSpPr>
            <p:spPr>
              <a:xfrm>
                <a:off x="3725325" y="3433100"/>
                <a:ext cx="6300" cy="6150"/>
              </a:xfrm>
              <a:custGeom>
                <a:avLst/>
                <a:gdLst/>
                <a:ahLst/>
                <a:cxnLst/>
                <a:rect l="l" t="t" r="r" b="b"/>
                <a:pathLst>
                  <a:path w="252" h="246" extrusionOk="0">
                    <a:moveTo>
                      <a:pt x="127" y="0"/>
                    </a:moveTo>
                    <a:cubicBezTo>
                      <a:pt x="59" y="0"/>
                      <a:pt x="1" y="52"/>
                      <a:pt x="1" y="120"/>
                    </a:cubicBezTo>
                    <a:cubicBezTo>
                      <a:pt x="1" y="194"/>
                      <a:pt x="59" y="246"/>
                      <a:pt x="127" y="246"/>
                    </a:cubicBezTo>
                    <a:cubicBezTo>
                      <a:pt x="200" y="246"/>
                      <a:pt x="252" y="194"/>
                      <a:pt x="252" y="120"/>
                    </a:cubicBezTo>
                    <a:cubicBezTo>
                      <a:pt x="252" y="52"/>
                      <a:pt x="200"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1"/>
              <p:cNvSpPr/>
              <p:nvPr/>
            </p:nvSpPr>
            <p:spPr>
              <a:xfrm>
                <a:off x="3710475" y="3433100"/>
                <a:ext cx="6150" cy="6150"/>
              </a:xfrm>
              <a:custGeom>
                <a:avLst/>
                <a:gdLst/>
                <a:ahLst/>
                <a:cxnLst/>
                <a:rect l="l" t="t" r="r" b="b"/>
                <a:pathLst>
                  <a:path w="246" h="246" extrusionOk="0">
                    <a:moveTo>
                      <a:pt x="119" y="0"/>
                    </a:moveTo>
                    <a:cubicBezTo>
                      <a:pt x="54" y="0"/>
                      <a:pt x="0" y="52"/>
                      <a:pt x="0" y="120"/>
                    </a:cubicBezTo>
                    <a:cubicBezTo>
                      <a:pt x="0" y="194"/>
                      <a:pt x="54" y="246"/>
                      <a:pt x="119" y="246"/>
                    </a:cubicBezTo>
                    <a:cubicBezTo>
                      <a:pt x="194" y="246"/>
                      <a:pt x="246" y="194"/>
                      <a:pt x="246" y="120"/>
                    </a:cubicBezTo>
                    <a:cubicBezTo>
                      <a:pt x="246" y="52"/>
                      <a:pt x="194"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1"/>
              <p:cNvSpPr/>
              <p:nvPr/>
            </p:nvSpPr>
            <p:spPr>
              <a:xfrm>
                <a:off x="3290700" y="3268275"/>
                <a:ext cx="344550" cy="10400"/>
              </a:xfrm>
              <a:custGeom>
                <a:avLst/>
                <a:gdLst/>
                <a:ahLst/>
                <a:cxnLst/>
                <a:rect l="l" t="t" r="r" b="b"/>
                <a:pathLst>
                  <a:path w="13782" h="416" extrusionOk="0">
                    <a:moveTo>
                      <a:pt x="1" y="0"/>
                    </a:moveTo>
                    <a:lnTo>
                      <a:pt x="1" y="415"/>
                    </a:lnTo>
                    <a:lnTo>
                      <a:pt x="13781" y="415"/>
                    </a:lnTo>
                    <a:lnTo>
                      <a:pt x="13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1"/>
              <p:cNvSpPr/>
              <p:nvPr/>
            </p:nvSpPr>
            <p:spPr>
              <a:xfrm>
                <a:off x="3301825" y="3278650"/>
                <a:ext cx="317100" cy="11375"/>
              </a:xfrm>
              <a:custGeom>
                <a:avLst/>
                <a:gdLst/>
                <a:ahLst/>
                <a:cxnLst/>
                <a:rect l="l" t="t" r="r" b="b"/>
                <a:pathLst>
                  <a:path w="12684" h="455" extrusionOk="0">
                    <a:moveTo>
                      <a:pt x="1" y="0"/>
                    </a:moveTo>
                    <a:lnTo>
                      <a:pt x="1" y="454"/>
                    </a:lnTo>
                    <a:lnTo>
                      <a:pt x="12683" y="454"/>
                    </a:lnTo>
                    <a:lnTo>
                      <a:pt x="126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1"/>
              <p:cNvSpPr/>
              <p:nvPr/>
            </p:nvSpPr>
            <p:spPr>
              <a:xfrm>
                <a:off x="2829400" y="3297025"/>
                <a:ext cx="100550" cy="10975"/>
              </a:xfrm>
              <a:custGeom>
                <a:avLst/>
                <a:gdLst/>
                <a:ahLst/>
                <a:cxnLst/>
                <a:rect l="l" t="t" r="r" b="b"/>
                <a:pathLst>
                  <a:path w="4022" h="439" extrusionOk="0">
                    <a:moveTo>
                      <a:pt x="0" y="0"/>
                    </a:moveTo>
                    <a:lnTo>
                      <a:pt x="0" y="438"/>
                    </a:lnTo>
                    <a:lnTo>
                      <a:pt x="4021" y="438"/>
                    </a:lnTo>
                    <a:lnTo>
                      <a:pt x="40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1"/>
              <p:cNvSpPr/>
              <p:nvPr/>
            </p:nvSpPr>
            <p:spPr>
              <a:xfrm>
                <a:off x="2920075" y="3471850"/>
                <a:ext cx="372875" cy="23400"/>
              </a:xfrm>
              <a:custGeom>
                <a:avLst/>
                <a:gdLst/>
                <a:ahLst/>
                <a:cxnLst/>
                <a:rect l="l" t="t" r="r" b="b"/>
                <a:pathLst>
                  <a:path w="14915" h="936" extrusionOk="0">
                    <a:moveTo>
                      <a:pt x="1" y="1"/>
                    </a:moveTo>
                    <a:lnTo>
                      <a:pt x="1" y="935"/>
                    </a:lnTo>
                    <a:lnTo>
                      <a:pt x="14915" y="935"/>
                    </a:lnTo>
                    <a:lnTo>
                      <a:pt x="149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1"/>
              <p:cNvSpPr/>
              <p:nvPr/>
            </p:nvSpPr>
            <p:spPr>
              <a:xfrm>
                <a:off x="2887650" y="2988300"/>
                <a:ext cx="431475" cy="301725"/>
              </a:xfrm>
              <a:custGeom>
                <a:avLst/>
                <a:gdLst/>
                <a:ahLst/>
                <a:cxnLst/>
                <a:rect l="l" t="t" r="r" b="b"/>
                <a:pathLst>
                  <a:path w="17259" h="12069" extrusionOk="0">
                    <a:moveTo>
                      <a:pt x="8670" y="0"/>
                    </a:moveTo>
                    <a:lnTo>
                      <a:pt x="0" y="11422"/>
                    </a:lnTo>
                    <a:lnTo>
                      <a:pt x="801" y="12045"/>
                    </a:lnTo>
                    <a:lnTo>
                      <a:pt x="8736" y="1728"/>
                    </a:lnTo>
                    <a:lnTo>
                      <a:pt x="16071" y="12068"/>
                    </a:lnTo>
                    <a:lnTo>
                      <a:pt x="17259" y="12045"/>
                    </a:lnTo>
                    <a:lnTo>
                      <a:pt x="86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1"/>
              <p:cNvSpPr/>
              <p:nvPr/>
            </p:nvSpPr>
            <p:spPr>
              <a:xfrm>
                <a:off x="3559175" y="3290000"/>
                <a:ext cx="42875" cy="208925"/>
              </a:xfrm>
              <a:custGeom>
                <a:avLst/>
                <a:gdLst/>
                <a:ahLst/>
                <a:cxnLst/>
                <a:rect l="l" t="t" r="r" b="b"/>
                <a:pathLst>
                  <a:path w="1715" h="8357" extrusionOk="0">
                    <a:moveTo>
                      <a:pt x="1700" y="0"/>
                    </a:moveTo>
                    <a:lnTo>
                      <a:pt x="0" y="36"/>
                    </a:lnTo>
                    <a:lnTo>
                      <a:pt x="0" y="7312"/>
                    </a:lnTo>
                    <a:lnTo>
                      <a:pt x="1714" y="8357"/>
                    </a:lnTo>
                    <a:lnTo>
                      <a:pt x="1700"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1"/>
              <p:cNvSpPr/>
              <p:nvPr/>
            </p:nvSpPr>
            <p:spPr>
              <a:xfrm>
                <a:off x="3584050" y="3210075"/>
                <a:ext cx="79550" cy="66950"/>
              </a:xfrm>
              <a:custGeom>
                <a:avLst/>
                <a:gdLst/>
                <a:ahLst/>
                <a:cxnLst/>
                <a:rect l="l" t="t" r="r" b="b"/>
                <a:pathLst>
                  <a:path w="3182" h="2678" extrusionOk="0">
                    <a:moveTo>
                      <a:pt x="0" y="0"/>
                    </a:moveTo>
                    <a:lnTo>
                      <a:pt x="2047" y="2328"/>
                    </a:lnTo>
                    <a:lnTo>
                      <a:pt x="2047" y="2677"/>
                    </a:lnTo>
                    <a:lnTo>
                      <a:pt x="3181" y="2677"/>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1"/>
              <p:cNvSpPr/>
              <p:nvPr/>
            </p:nvSpPr>
            <p:spPr>
              <a:xfrm>
                <a:off x="3189825" y="2910825"/>
                <a:ext cx="201800" cy="231950"/>
              </a:xfrm>
              <a:custGeom>
                <a:avLst/>
                <a:gdLst/>
                <a:ahLst/>
                <a:cxnLst/>
                <a:rect l="l" t="t" r="r" b="b"/>
                <a:pathLst>
                  <a:path w="8072" h="9278" extrusionOk="0">
                    <a:moveTo>
                      <a:pt x="8071" y="0"/>
                    </a:moveTo>
                    <a:lnTo>
                      <a:pt x="3717" y="1462"/>
                    </a:lnTo>
                    <a:lnTo>
                      <a:pt x="1" y="7898"/>
                    </a:lnTo>
                    <a:lnTo>
                      <a:pt x="989" y="9277"/>
                    </a:lnTo>
                    <a:lnTo>
                      <a:pt x="8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a:off x="2887650" y="2988300"/>
                <a:ext cx="216775" cy="285550"/>
              </a:xfrm>
              <a:custGeom>
                <a:avLst/>
                <a:gdLst/>
                <a:ahLst/>
                <a:cxnLst/>
                <a:rect l="l" t="t" r="r" b="b"/>
                <a:pathLst>
                  <a:path w="8671" h="11422" extrusionOk="0">
                    <a:moveTo>
                      <a:pt x="8670" y="0"/>
                    </a:moveTo>
                    <a:lnTo>
                      <a:pt x="4968" y="3702"/>
                    </a:lnTo>
                    <a:lnTo>
                      <a:pt x="2595" y="7246"/>
                    </a:lnTo>
                    <a:lnTo>
                      <a:pt x="0" y="11422"/>
                    </a:lnTo>
                    <a:lnTo>
                      <a:pt x="8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a:off x="3002225" y="3246775"/>
                <a:ext cx="181725" cy="171350"/>
              </a:xfrm>
              <a:custGeom>
                <a:avLst/>
                <a:gdLst/>
                <a:ahLst/>
                <a:cxnLst/>
                <a:rect l="l" t="t" r="r" b="b"/>
                <a:pathLst>
                  <a:path w="7269" h="6854" extrusionOk="0">
                    <a:moveTo>
                      <a:pt x="1" y="1"/>
                    </a:moveTo>
                    <a:lnTo>
                      <a:pt x="1" y="6853"/>
                    </a:lnTo>
                    <a:lnTo>
                      <a:pt x="7268" y="6853"/>
                    </a:lnTo>
                    <a:lnTo>
                      <a:pt x="7268"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a:off x="3002225" y="3246775"/>
                <a:ext cx="168000" cy="171350"/>
              </a:xfrm>
              <a:custGeom>
                <a:avLst/>
                <a:gdLst/>
                <a:ahLst/>
                <a:cxnLst/>
                <a:rect l="l" t="t" r="r" b="b"/>
                <a:pathLst>
                  <a:path w="6720" h="6854" extrusionOk="0">
                    <a:moveTo>
                      <a:pt x="1" y="1"/>
                    </a:moveTo>
                    <a:lnTo>
                      <a:pt x="1" y="6853"/>
                    </a:lnTo>
                    <a:lnTo>
                      <a:pt x="6720" y="6853"/>
                    </a:lnTo>
                    <a:lnTo>
                      <a:pt x="6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a:off x="3402725" y="3321325"/>
                <a:ext cx="142000" cy="156125"/>
              </a:xfrm>
              <a:custGeom>
                <a:avLst/>
                <a:gdLst/>
                <a:ahLst/>
                <a:cxnLst/>
                <a:rect l="l" t="t" r="r" b="b"/>
                <a:pathLst>
                  <a:path w="5680" h="6245" extrusionOk="0">
                    <a:moveTo>
                      <a:pt x="2707" y="0"/>
                    </a:moveTo>
                    <a:cubicBezTo>
                      <a:pt x="2003" y="0"/>
                      <a:pt x="1408" y="148"/>
                      <a:pt x="1246" y="356"/>
                    </a:cubicBezTo>
                    <a:lnTo>
                      <a:pt x="874" y="356"/>
                    </a:lnTo>
                    <a:lnTo>
                      <a:pt x="874" y="5806"/>
                    </a:lnTo>
                    <a:lnTo>
                      <a:pt x="0" y="5806"/>
                    </a:lnTo>
                    <a:lnTo>
                      <a:pt x="0" y="6244"/>
                    </a:lnTo>
                    <a:lnTo>
                      <a:pt x="5680" y="6244"/>
                    </a:lnTo>
                    <a:lnTo>
                      <a:pt x="5680" y="5806"/>
                    </a:lnTo>
                    <a:lnTo>
                      <a:pt x="4583" y="5806"/>
                    </a:lnTo>
                    <a:lnTo>
                      <a:pt x="4583" y="356"/>
                    </a:lnTo>
                    <a:lnTo>
                      <a:pt x="4167" y="356"/>
                    </a:lnTo>
                    <a:cubicBezTo>
                      <a:pt x="4005" y="148"/>
                      <a:pt x="3410" y="0"/>
                      <a:pt x="2707" y="0"/>
                    </a:cubicBez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a:off x="3402725" y="3466475"/>
                <a:ext cx="138500" cy="10975"/>
              </a:xfrm>
              <a:custGeom>
                <a:avLst/>
                <a:gdLst/>
                <a:ahLst/>
                <a:cxnLst/>
                <a:rect l="l" t="t" r="r" b="b"/>
                <a:pathLst>
                  <a:path w="5540" h="439" extrusionOk="0">
                    <a:moveTo>
                      <a:pt x="0" y="0"/>
                    </a:moveTo>
                    <a:lnTo>
                      <a:pt x="0" y="438"/>
                    </a:lnTo>
                    <a:lnTo>
                      <a:pt x="5539" y="438"/>
                    </a:lnTo>
                    <a:lnTo>
                      <a:pt x="55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1"/>
              <p:cNvSpPr/>
              <p:nvPr/>
            </p:nvSpPr>
            <p:spPr>
              <a:xfrm>
                <a:off x="3424025" y="3321325"/>
                <a:ext cx="90500" cy="145175"/>
              </a:xfrm>
              <a:custGeom>
                <a:avLst/>
                <a:gdLst/>
                <a:ahLst/>
                <a:cxnLst/>
                <a:rect l="l" t="t" r="r" b="b"/>
                <a:pathLst>
                  <a:path w="3620" h="5807" extrusionOk="0">
                    <a:moveTo>
                      <a:pt x="1788" y="0"/>
                    </a:moveTo>
                    <a:cubicBezTo>
                      <a:pt x="1099" y="0"/>
                      <a:pt x="528" y="148"/>
                      <a:pt x="364" y="356"/>
                    </a:cubicBezTo>
                    <a:lnTo>
                      <a:pt x="1" y="356"/>
                    </a:lnTo>
                    <a:lnTo>
                      <a:pt x="1" y="5806"/>
                    </a:lnTo>
                    <a:lnTo>
                      <a:pt x="3619" y="5806"/>
                    </a:lnTo>
                    <a:lnTo>
                      <a:pt x="3619" y="356"/>
                    </a:lnTo>
                    <a:lnTo>
                      <a:pt x="3212" y="356"/>
                    </a:lnTo>
                    <a:cubicBezTo>
                      <a:pt x="3057" y="148"/>
                      <a:pt x="2478" y="0"/>
                      <a:pt x="1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1"/>
              <p:cNvSpPr/>
              <p:nvPr/>
            </p:nvSpPr>
            <p:spPr>
              <a:xfrm>
                <a:off x="3472625" y="3332450"/>
                <a:ext cx="30050" cy="44325"/>
              </a:xfrm>
              <a:custGeom>
                <a:avLst/>
                <a:gdLst/>
                <a:ahLst/>
                <a:cxnLst/>
                <a:rect l="l" t="t" r="r" b="b"/>
                <a:pathLst>
                  <a:path w="1202" h="1773" extrusionOk="0">
                    <a:moveTo>
                      <a:pt x="0" y="0"/>
                    </a:moveTo>
                    <a:lnTo>
                      <a:pt x="0" y="1773"/>
                    </a:lnTo>
                    <a:lnTo>
                      <a:pt x="1202" y="1773"/>
                    </a:lnTo>
                    <a:lnTo>
                      <a:pt x="1202" y="340"/>
                    </a:lnTo>
                    <a:cubicBezTo>
                      <a:pt x="1202" y="340"/>
                      <a:pt x="942" y="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1"/>
              <p:cNvSpPr/>
              <p:nvPr/>
            </p:nvSpPr>
            <p:spPr>
              <a:xfrm>
                <a:off x="3474100" y="3334850"/>
                <a:ext cx="26900" cy="39475"/>
              </a:xfrm>
              <a:custGeom>
                <a:avLst/>
                <a:gdLst/>
                <a:ahLst/>
                <a:cxnLst/>
                <a:rect l="l" t="t" r="r" b="b"/>
                <a:pathLst>
                  <a:path w="1076" h="1579" extrusionOk="0">
                    <a:moveTo>
                      <a:pt x="0" y="0"/>
                    </a:moveTo>
                    <a:lnTo>
                      <a:pt x="0" y="1579"/>
                    </a:lnTo>
                    <a:lnTo>
                      <a:pt x="1075" y="1579"/>
                    </a:lnTo>
                    <a:lnTo>
                      <a:pt x="1075" y="305"/>
                    </a:lnTo>
                    <a:cubicBezTo>
                      <a:pt x="1075" y="305"/>
                      <a:pt x="846" y="3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1"/>
              <p:cNvSpPr/>
              <p:nvPr/>
            </p:nvSpPr>
            <p:spPr>
              <a:xfrm>
                <a:off x="3472625" y="3425700"/>
                <a:ext cx="30050" cy="40800"/>
              </a:xfrm>
              <a:custGeom>
                <a:avLst/>
                <a:gdLst/>
                <a:ahLst/>
                <a:cxnLst/>
                <a:rect l="l" t="t" r="r" b="b"/>
                <a:pathLst>
                  <a:path w="1202" h="1632" extrusionOk="0">
                    <a:moveTo>
                      <a:pt x="0" y="1"/>
                    </a:moveTo>
                    <a:lnTo>
                      <a:pt x="0" y="1631"/>
                    </a:lnTo>
                    <a:lnTo>
                      <a:pt x="1202" y="1631"/>
                    </a:lnTo>
                    <a:lnTo>
                      <a:pt x="1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474625" y="3428475"/>
                <a:ext cx="26000" cy="35250"/>
              </a:xfrm>
              <a:custGeom>
                <a:avLst/>
                <a:gdLst/>
                <a:ahLst/>
                <a:cxnLst/>
                <a:rect l="l" t="t" r="r" b="b"/>
                <a:pathLst>
                  <a:path w="1040" h="1410" extrusionOk="0">
                    <a:moveTo>
                      <a:pt x="0" y="0"/>
                    </a:moveTo>
                    <a:lnTo>
                      <a:pt x="0" y="1410"/>
                    </a:lnTo>
                    <a:lnTo>
                      <a:pt x="1040" y="1410"/>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a:off x="3472625" y="3379700"/>
                <a:ext cx="30050" cy="43050"/>
              </a:xfrm>
              <a:custGeom>
                <a:avLst/>
                <a:gdLst/>
                <a:ahLst/>
                <a:cxnLst/>
                <a:rect l="l" t="t" r="r" b="b"/>
                <a:pathLst>
                  <a:path w="1202" h="1722" extrusionOk="0">
                    <a:moveTo>
                      <a:pt x="0" y="0"/>
                    </a:moveTo>
                    <a:lnTo>
                      <a:pt x="0" y="1722"/>
                    </a:lnTo>
                    <a:lnTo>
                      <a:pt x="1202" y="172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a:off x="3474625" y="3381925"/>
                <a:ext cx="26000" cy="38600"/>
              </a:xfrm>
              <a:custGeom>
                <a:avLst/>
                <a:gdLst/>
                <a:ahLst/>
                <a:cxnLst/>
                <a:rect l="l" t="t" r="r" b="b"/>
                <a:pathLst>
                  <a:path w="1040" h="1544" extrusionOk="0">
                    <a:moveTo>
                      <a:pt x="0" y="0"/>
                    </a:moveTo>
                    <a:lnTo>
                      <a:pt x="0" y="1544"/>
                    </a:lnTo>
                    <a:lnTo>
                      <a:pt x="1040" y="1544"/>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436275" y="3332450"/>
                <a:ext cx="30225" cy="44325"/>
              </a:xfrm>
              <a:custGeom>
                <a:avLst/>
                <a:gdLst/>
                <a:ahLst/>
                <a:cxnLst/>
                <a:rect l="l" t="t" r="r" b="b"/>
                <a:pathLst>
                  <a:path w="1209" h="1773" extrusionOk="0">
                    <a:moveTo>
                      <a:pt x="1209" y="0"/>
                    </a:moveTo>
                    <a:cubicBezTo>
                      <a:pt x="260" y="29"/>
                      <a:pt x="0" y="340"/>
                      <a:pt x="0" y="340"/>
                    </a:cubicBezTo>
                    <a:lnTo>
                      <a:pt x="0" y="1773"/>
                    </a:lnTo>
                    <a:lnTo>
                      <a:pt x="1209" y="1773"/>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1"/>
              <p:cNvSpPr/>
              <p:nvPr/>
            </p:nvSpPr>
            <p:spPr>
              <a:xfrm>
                <a:off x="3437925" y="3334850"/>
                <a:ext cx="26925" cy="39475"/>
              </a:xfrm>
              <a:custGeom>
                <a:avLst/>
                <a:gdLst/>
                <a:ahLst/>
                <a:cxnLst/>
                <a:rect l="l" t="t" r="r" b="b"/>
                <a:pathLst>
                  <a:path w="1077" h="1579" extrusionOk="0">
                    <a:moveTo>
                      <a:pt x="1077" y="0"/>
                    </a:moveTo>
                    <a:cubicBezTo>
                      <a:pt x="239" y="30"/>
                      <a:pt x="0" y="305"/>
                      <a:pt x="0" y="305"/>
                    </a:cubicBezTo>
                    <a:lnTo>
                      <a:pt x="0" y="1579"/>
                    </a:lnTo>
                    <a:lnTo>
                      <a:pt x="1077" y="1579"/>
                    </a:lnTo>
                    <a:lnTo>
                      <a:pt x="10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3436275" y="3425700"/>
                <a:ext cx="30225" cy="40800"/>
              </a:xfrm>
              <a:custGeom>
                <a:avLst/>
                <a:gdLst/>
                <a:ahLst/>
                <a:cxnLst/>
                <a:rect l="l" t="t" r="r" b="b"/>
                <a:pathLst>
                  <a:path w="1209" h="1632" extrusionOk="0">
                    <a:moveTo>
                      <a:pt x="0" y="1"/>
                    </a:moveTo>
                    <a:lnTo>
                      <a:pt x="0" y="1631"/>
                    </a:lnTo>
                    <a:lnTo>
                      <a:pt x="1209" y="1631"/>
                    </a:lnTo>
                    <a:lnTo>
                      <a:pt x="1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3438325" y="3428475"/>
                <a:ext cx="26125" cy="35250"/>
              </a:xfrm>
              <a:custGeom>
                <a:avLst/>
                <a:gdLst/>
                <a:ahLst/>
                <a:cxnLst/>
                <a:rect l="l" t="t" r="r" b="b"/>
                <a:pathLst>
                  <a:path w="1045" h="1410" extrusionOk="0">
                    <a:moveTo>
                      <a:pt x="0" y="0"/>
                    </a:moveTo>
                    <a:lnTo>
                      <a:pt x="0" y="1410"/>
                    </a:lnTo>
                    <a:lnTo>
                      <a:pt x="1045" y="1410"/>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1"/>
              <p:cNvSpPr/>
              <p:nvPr/>
            </p:nvSpPr>
            <p:spPr>
              <a:xfrm>
                <a:off x="3436275" y="3379700"/>
                <a:ext cx="30225" cy="43050"/>
              </a:xfrm>
              <a:custGeom>
                <a:avLst/>
                <a:gdLst/>
                <a:ahLst/>
                <a:cxnLst/>
                <a:rect l="l" t="t" r="r" b="b"/>
                <a:pathLst>
                  <a:path w="1209" h="1722" extrusionOk="0">
                    <a:moveTo>
                      <a:pt x="0" y="0"/>
                    </a:moveTo>
                    <a:lnTo>
                      <a:pt x="0" y="1722"/>
                    </a:lnTo>
                    <a:lnTo>
                      <a:pt x="1209" y="1722"/>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1"/>
              <p:cNvSpPr/>
              <p:nvPr/>
            </p:nvSpPr>
            <p:spPr>
              <a:xfrm>
                <a:off x="3438325" y="3381925"/>
                <a:ext cx="26125" cy="38600"/>
              </a:xfrm>
              <a:custGeom>
                <a:avLst/>
                <a:gdLst/>
                <a:ahLst/>
                <a:cxnLst/>
                <a:rect l="l" t="t" r="r" b="b"/>
                <a:pathLst>
                  <a:path w="1045" h="1544" extrusionOk="0">
                    <a:moveTo>
                      <a:pt x="0" y="0"/>
                    </a:moveTo>
                    <a:lnTo>
                      <a:pt x="0" y="1544"/>
                    </a:lnTo>
                    <a:lnTo>
                      <a:pt x="1045" y="1544"/>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1"/>
              <p:cNvSpPr/>
              <p:nvPr/>
            </p:nvSpPr>
            <p:spPr>
              <a:xfrm>
                <a:off x="2987175" y="3234150"/>
                <a:ext cx="202900" cy="52525"/>
              </a:xfrm>
              <a:custGeom>
                <a:avLst/>
                <a:gdLst/>
                <a:ahLst/>
                <a:cxnLst/>
                <a:rect l="l" t="t" r="r" b="b"/>
                <a:pathLst>
                  <a:path w="8116" h="2101" extrusionOk="0">
                    <a:moveTo>
                      <a:pt x="8011" y="0"/>
                    </a:moveTo>
                    <a:lnTo>
                      <a:pt x="1" y="1595"/>
                    </a:lnTo>
                    <a:lnTo>
                      <a:pt x="106" y="2101"/>
                    </a:lnTo>
                    <a:lnTo>
                      <a:pt x="8116" y="513"/>
                    </a:lnTo>
                    <a:lnTo>
                      <a:pt x="8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1"/>
              <p:cNvSpPr/>
              <p:nvPr/>
            </p:nvSpPr>
            <p:spPr>
              <a:xfrm>
                <a:off x="2978300" y="3221550"/>
                <a:ext cx="215825" cy="53775"/>
              </a:xfrm>
              <a:custGeom>
                <a:avLst/>
                <a:gdLst/>
                <a:ahLst/>
                <a:cxnLst/>
                <a:rect l="l" t="t" r="r" b="b"/>
                <a:pathLst>
                  <a:path w="8633" h="2151" extrusionOk="0">
                    <a:moveTo>
                      <a:pt x="8544" y="0"/>
                    </a:moveTo>
                    <a:lnTo>
                      <a:pt x="0" y="1699"/>
                    </a:lnTo>
                    <a:lnTo>
                      <a:pt x="89" y="2151"/>
                    </a:lnTo>
                    <a:lnTo>
                      <a:pt x="8633" y="453"/>
                    </a:lnTo>
                    <a:lnTo>
                      <a:pt x="8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1"/>
              <p:cNvSpPr/>
              <p:nvPr/>
            </p:nvSpPr>
            <p:spPr>
              <a:xfrm>
                <a:off x="3311675" y="3206150"/>
                <a:ext cx="146275" cy="7825"/>
              </a:xfrm>
              <a:custGeom>
                <a:avLst/>
                <a:gdLst/>
                <a:ahLst/>
                <a:cxnLst/>
                <a:rect l="l" t="t" r="r" b="b"/>
                <a:pathLst>
                  <a:path w="5851" h="313" extrusionOk="0">
                    <a:moveTo>
                      <a:pt x="0" y="1"/>
                    </a:moveTo>
                    <a:lnTo>
                      <a:pt x="0" y="312"/>
                    </a:lnTo>
                    <a:lnTo>
                      <a:pt x="5851" y="312"/>
                    </a:lnTo>
                    <a:lnTo>
                      <a:pt x="5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1"/>
              <p:cNvSpPr/>
              <p:nvPr/>
            </p:nvSpPr>
            <p:spPr>
              <a:xfrm>
                <a:off x="3325950" y="3084175"/>
                <a:ext cx="118675" cy="121825"/>
              </a:xfrm>
              <a:custGeom>
                <a:avLst/>
                <a:gdLst/>
                <a:ahLst/>
                <a:cxnLst/>
                <a:rect l="l" t="t" r="r" b="b"/>
                <a:pathLst>
                  <a:path w="4747" h="4873" extrusionOk="0">
                    <a:moveTo>
                      <a:pt x="1" y="1"/>
                    </a:moveTo>
                    <a:lnTo>
                      <a:pt x="1" y="4873"/>
                    </a:lnTo>
                    <a:lnTo>
                      <a:pt x="4746" y="4873"/>
                    </a:lnTo>
                    <a:lnTo>
                      <a:pt x="47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1"/>
              <p:cNvSpPr/>
              <p:nvPr/>
            </p:nvSpPr>
            <p:spPr>
              <a:xfrm>
                <a:off x="3321100" y="3078800"/>
                <a:ext cx="128375" cy="5950"/>
              </a:xfrm>
              <a:custGeom>
                <a:avLst/>
                <a:gdLst/>
                <a:ahLst/>
                <a:cxnLst/>
                <a:rect l="l" t="t" r="r" b="b"/>
                <a:pathLst>
                  <a:path w="5135" h="238" extrusionOk="0">
                    <a:moveTo>
                      <a:pt x="1" y="0"/>
                    </a:moveTo>
                    <a:lnTo>
                      <a:pt x="1" y="237"/>
                    </a:lnTo>
                    <a:lnTo>
                      <a:pt x="5134" y="237"/>
                    </a:lnTo>
                    <a:lnTo>
                      <a:pt x="5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1"/>
              <p:cNvSpPr/>
              <p:nvPr/>
            </p:nvSpPr>
            <p:spPr>
              <a:xfrm>
                <a:off x="3316875" y="3071550"/>
                <a:ext cx="136850" cy="7275"/>
              </a:xfrm>
              <a:custGeom>
                <a:avLst/>
                <a:gdLst/>
                <a:ahLst/>
                <a:cxnLst/>
                <a:rect l="l" t="t" r="r" b="b"/>
                <a:pathLst>
                  <a:path w="5474" h="291" extrusionOk="0">
                    <a:moveTo>
                      <a:pt x="1" y="0"/>
                    </a:moveTo>
                    <a:lnTo>
                      <a:pt x="1" y="290"/>
                    </a:lnTo>
                    <a:lnTo>
                      <a:pt x="5474" y="290"/>
                    </a:lnTo>
                    <a:lnTo>
                      <a:pt x="5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1"/>
              <p:cNvSpPr/>
              <p:nvPr/>
            </p:nvSpPr>
            <p:spPr>
              <a:xfrm>
                <a:off x="3384725" y="3084725"/>
                <a:ext cx="59900" cy="121275"/>
              </a:xfrm>
              <a:custGeom>
                <a:avLst/>
                <a:gdLst/>
                <a:ahLst/>
                <a:cxnLst/>
                <a:rect l="l" t="t" r="r" b="b"/>
                <a:pathLst>
                  <a:path w="2396" h="4851" extrusionOk="0">
                    <a:moveTo>
                      <a:pt x="1" y="0"/>
                    </a:moveTo>
                    <a:lnTo>
                      <a:pt x="1" y="4851"/>
                    </a:lnTo>
                    <a:lnTo>
                      <a:pt x="2395" y="4851"/>
                    </a:lnTo>
                    <a:lnTo>
                      <a:pt x="2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1"/>
              <p:cNvSpPr/>
              <p:nvPr/>
            </p:nvSpPr>
            <p:spPr>
              <a:xfrm>
                <a:off x="3389900" y="3089350"/>
                <a:ext cx="44700" cy="49550"/>
              </a:xfrm>
              <a:custGeom>
                <a:avLst/>
                <a:gdLst/>
                <a:ahLst/>
                <a:cxnLst/>
                <a:rect l="l" t="t" r="r" b="b"/>
                <a:pathLst>
                  <a:path w="1788" h="1982" extrusionOk="0">
                    <a:moveTo>
                      <a:pt x="0" y="0"/>
                    </a:moveTo>
                    <a:lnTo>
                      <a:pt x="0" y="1981"/>
                    </a:lnTo>
                    <a:lnTo>
                      <a:pt x="1788" y="1981"/>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1"/>
              <p:cNvSpPr/>
              <p:nvPr/>
            </p:nvSpPr>
            <p:spPr>
              <a:xfrm>
                <a:off x="3389900" y="3147775"/>
                <a:ext cx="44700" cy="49500"/>
              </a:xfrm>
              <a:custGeom>
                <a:avLst/>
                <a:gdLst/>
                <a:ahLst/>
                <a:cxnLst/>
                <a:rect l="l" t="t" r="r" b="b"/>
                <a:pathLst>
                  <a:path w="1788" h="1980" extrusionOk="0">
                    <a:moveTo>
                      <a:pt x="0" y="0"/>
                    </a:moveTo>
                    <a:lnTo>
                      <a:pt x="0" y="1980"/>
                    </a:lnTo>
                    <a:lnTo>
                      <a:pt x="1788" y="1980"/>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1"/>
              <p:cNvSpPr/>
              <p:nvPr/>
            </p:nvSpPr>
            <p:spPr>
              <a:xfrm>
                <a:off x="3320575" y="3083250"/>
                <a:ext cx="65075" cy="123675"/>
              </a:xfrm>
              <a:custGeom>
                <a:avLst/>
                <a:gdLst/>
                <a:ahLst/>
                <a:cxnLst/>
                <a:rect l="l" t="t" r="r" b="b"/>
                <a:pathLst>
                  <a:path w="2603" h="4947" extrusionOk="0">
                    <a:moveTo>
                      <a:pt x="216" y="0"/>
                    </a:moveTo>
                    <a:lnTo>
                      <a:pt x="0" y="4844"/>
                    </a:lnTo>
                    <a:lnTo>
                      <a:pt x="2396" y="4947"/>
                    </a:lnTo>
                    <a:lnTo>
                      <a:pt x="2603" y="104"/>
                    </a:lnTo>
                    <a:lnTo>
                      <a:pt x="2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1"/>
              <p:cNvSpPr/>
              <p:nvPr/>
            </p:nvSpPr>
            <p:spPr>
              <a:xfrm>
                <a:off x="3333575" y="3088225"/>
                <a:ext cx="46925" cy="51600"/>
              </a:xfrm>
              <a:custGeom>
                <a:avLst/>
                <a:gdLst/>
                <a:ahLst/>
                <a:cxnLst/>
                <a:rect l="l" t="t" r="r" b="b"/>
                <a:pathLst>
                  <a:path w="1877" h="2064" extrusionOk="0">
                    <a:moveTo>
                      <a:pt x="89" y="1"/>
                    </a:moveTo>
                    <a:lnTo>
                      <a:pt x="0" y="1982"/>
                    </a:lnTo>
                    <a:lnTo>
                      <a:pt x="1787" y="2064"/>
                    </a:lnTo>
                    <a:lnTo>
                      <a:pt x="1876" y="76"/>
                    </a:lnTo>
                    <a:lnTo>
                      <a:pt x="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1"/>
              <p:cNvSpPr/>
              <p:nvPr/>
            </p:nvSpPr>
            <p:spPr>
              <a:xfrm>
                <a:off x="3331125" y="3146475"/>
                <a:ext cx="46750" cy="51550"/>
              </a:xfrm>
              <a:custGeom>
                <a:avLst/>
                <a:gdLst/>
                <a:ahLst/>
                <a:cxnLst/>
                <a:rect l="l" t="t" r="r" b="b"/>
                <a:pathLst>
                  <a:path w="1870" h="2062" extrusionOk="0">
                    <a:moveTo>
                      <a:pt x="82" y="1"/>
                    </a:moveTo>
                    <a:lnTo>
                      <a:pt x="0" y="1980"/>
                    </a:lnTo>
                    <a:lnTo>
                      <a:pt x="1789" y="2062"/>
                    </a:lnTo>
                    <a:lnTo>
                      <a:pt x="1869" y="81"/>
                    </a:lnTo>
                    <a:lnTo>
                      <a:pt x="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1"/>
              <p:cNvSpPr/>
              <p:nvPr/>
            </p:nvSpPr>
            <p:spPr>
              <a:xfrm>
                <a:off x="3393050" y="3402525"/>
                <a:ext cx="27100" cy="15775"/>
              </a:xfrm>
              <a:custGeom>
                <a:avLst/>
                <a:gdLst/>
                <a:ahLst/>
                <a:cxnLst/>
                <a:rect l="l" t="t" r="r" b="b"/>
                <a:pathLst>
                  <a:path w="1084" h="631" extrusionOk="0">
                    <a:moveTo>
                      <a:pt x="1" y="0"/>
                    </a:moveTo>
                    <a:lnTo>
                      <a:pt x="179" y="631"/>
                    </a:lnTo>
                    <a:lnTo>
                      <a:pt x="1083" y="518"/>
                    </a:lnTo>
                    <a:lnTo>
                      <a:pt x="1062" y="483"/>
                    </a:lnTo>
                    <a:lnTo>
                      <a:pt x="942" y="483"/>
                    </a:lnTo>
                    <a:cubicBezTo>
                      <a:pt x="935" y="483"/>
                      <a:pt x="853" y="422"/>
                      <a:pt x="853" y="408"/>
                    </a:cubicBezTo>
                    <a:cubicBezTo>
                      <a:pt x="853" y="394"/>
                      <a:pt x="809" y="289"/>
                      <a:pt x="809" y="289"/>
                    </a:cubicBezTo>
                    <a:cubicBezTo>
                      <a:pt x="809" y="289"/>
                      <a:pt x="691" y="275"/>
                      <a:pt x="647" y="267"/>
                    </a:cubicBezTo>
                    <a:cubicBezTo>
                      <a:pt x="602" y="251"/>
                      <a:pt x="371" y="207"/>
                      <a:pt x="371" y="207"/>
                    </a:cubicBezTo>
                    <a:lnTo>
                      <a:pt x="350" y="89"/>
                    </a:lnTo>
                    <a:lnTo>
                      <a:pt x="179" y="6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1"/>
              <p:cNvSpPr/>
              <p:nvPr/>
            </p:nvSpPr>
            <p:spPr>
              <a:xfrm>
                <a:off x="3388250" y="3420150"/>
                <a:ext cx="26725" cy="24850"/>
              </a:xfrm>
              <a:custGeom>
                <a:avLst/>
                <a:gdLst/>
                <a:ahLst/>
                <a:cxnLst/>
                <a:rect l="l" t="t" r="r" b="b"/>
                <a:pathLst>
                  <a:path w="1069" h="994" extrusionOk="0">
                    <a:moveTo>
                      <a:pt x="1069" y="0"/>
                    </a:moveTo>
                    <a:lnTo>
                      <a:pt x="349" y="96"/>
                    </a:lnTo>
                    <a:lnTo>
                      <a:pt x="1" y="994"/>
                    </a:lnTo>
                    <a:lnTo>
                      <a:pt x="1" y="994"/>
                    </a:lnTo>
                    <a:lnTo>
                      <a:pt x="252" y="757"/>
                    </a:lnTo>
                    <a:cubicBezTo>
                      <a:pt x="252" y="757"/>
                      <a:pt x="349" y="630"/>
                      <a:pt x="341" y="586"/>
                    </a:cubicBezTo>
                    <a:cubicBezTo>
                      <a:pt x="326" y="541"/>
                      <a:pt x="563" y="319"/>
                      <a:pt x="563" y="319"/>
                    </a:cubicBezTo>
                    <a:lnTo>
                      <a:pt x="668" y="178"/>
                    </a:lnTo>
                    <a:lnTo>
                      <a:pt x="956" y="111"/>
                    </a:lnTo>
                    <a:lnTo>
                      <a:pt x="1069" y="7"/>
                    </a:lnTo>
                    <a:lnTo>
                      <a:pt x="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1"/>
              <p:cNvSpPr/>
              <p:nvPr/>
            </p:nvSpPr>
            <p:spPr>
              <a:xfrm>
                <a:off x="3369350" y="3410300"/>
                <a:ext cx="18925" cy="29675"/>
              </a:xfrm>
              <a:custGeom>
                <a:avLst/>
                <a:gdLst/>
                <a:ahLst/>
                <a:cxnLst/>
                <a:rect l="l" t="t" r="r" b="b"/>
                <a:pathLst>
                  <a:path w="757" h="1187" extrusionOk="0">
                    <a:moveTo>
                      <a:pt x="0" y="1"/>
                    </a:moveTo>
                    <a:cubicBezTo>
                      <a:pt x="0" y="1"/>
                      <a:pt x="110" y="216"/>
                      <a:pt x="148" y="238"/>
                    </a:cubicBezTo>
                    <a:cubicBezTo>
                      <a:pt x="178" y="268"/>
                      <a:pt x="230" y="416"/>
                      <a:pt x="230" y="423"/>
                    </a:cubicBezTo>
                    <a:cubicBezTo>
                      <a:pt x="230" y="430"/>
                      <a:pt x="216" y="542"/>
                      <a:pt x="216" y="542"/>
                    </a:cubicBezTo>
                    <a:lnTo>
                      <a:pt x="312" y="542"/>
                    </a:lnTo>
                    <a:lnTo>
                      <a:pt x="349" y="683"/>
                    </a:lnTo>
                    <a:lnTo>
                      <a:pt x="230" y="823"/>
                    </a:lnTo>
                    <a:lnTo>
                      <a:pt x="312" y="987"/>
                    </a:lnTo>
                    <a:lnTo>
                      <a:pt x="370" y="1186"/>
                    </a:lnTo>
                    <a:lnTo>
                      <a:pt x="757" y="34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1"/>
              <p:cNvSpPr/>
              <p:nvPr/>
            </p:nvSpPr>
            <p:spPr>
              <a:xfrm>
                <a:off x="3164825" y="3441650"/>
                <a:ext cx="89950" cy="53600"/>
              </a:xfrm>
              <a:custGeom>
                <a:avLst/>
                <a:gdLst/>
                <a:ahLst/>
                <a:cxnLst/>
                <a:rect l="l" t="t" r="r" b="b"/>
                <a:pathLst>
                  <a:path w="3598" h="2144" extrusionOk="0">
                    <a:moveTo>
                      <a:pt x="921" y="0"/>
                    </a:moveTo>
                    <a:lnTo>
                      <a:pt x="1" y="644"/>
                    </a:lnTo>
                    <a:lnTo>
                      <a:pt x="1617" y="2143"/>
                    </a:lnTo>
                    <a:lnTo>
                      <a:pt x="3598" y="2143"/>
                    </a:lnTo>
                    <a:lnTo>
                      <a:pt x="3293" y="1951"/>
                    </a:lnTo>
                    <a:lnTo>
                      <a:pt x="2663" y="1356"/>
                    </a:lnTo>
                    <a:cubicBezTo>
                      <a:pt x="2663" y="1356"/>
                      <a:pt x="1654" y="1216"/>
                      <a:pt x="1633" y="1178"/>
                    </a:cubicBezTo>
                    <a:cubicBezTo>
                      <a:pt x="1610" y="1143"/>
                      <a:pt x="898" y="660"/>
                      <a:pt x="898" y="660"/>
                    </a:cubicBezTo>
                    <a:lnTo>
                      <a:pt x="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1"/>
              <p:cNvSpPr/>
              <p:nvPr/>
            </p:nvSpPr>
            <p:spPr>
              <a:xfrm>
                <a:off x="3093275" y="3450350"/>
                <a:ext cx="78600" cy="35225"/>
              </a:xfrm>
              <a:custGeom>
                <a:avLst/>
                <a:gdLst/>
                <a:ahLst/>
                <a:cxnLst/>
                <a:rect l="l" t="t" r="r" b="b"/>
                <a:pathLst>
                  <a:path w="3144" h="1409" extrusionOk="0">
                    <a:moveTo>
                      <a:pt x="0" y="1"/>
                    </a:moveTo>
                    <a:lnTo>
                      <a:pt x="0" y="1"/>
                    </a:lnTo>
                    <a:cubicBezTo>
                      <a:pt x="0" y="1"/>
                      <a:pt x="467" y="305"/>
                      <a:pt x="490" y="327"/>
                    </a:cubicBezTo>
                    <a:cubicBezTo>
                      <a:pt x="511" y="341"/>
                      <a:pt x="970" y="378"/>
                      <a:pt x="970" y="378"/>
                    </a:cubicBezTo>
                    <a:lnTo>
                      <a:pt x="1001" y="608"/>
                    </a:lnTo>
                    <a:cubicBezTo>
                      <a:pt x="1001" y="608"/>
                      <a:pt x="1193" y="875"/>
                      <a:pt x="1230" y="891"/>
                    </a:cubicBezTo>
                    <a:cubicBezTo>
                      <a:pt x="1261" y="905"/>
                      <a:pt x="1558" y="935"/>
                      <a:pt x="1558" y="935"/>
                    </a:cubicBezTo>
                    <a:lnTo>
                      <a:pt x="1802" y="935"/>
                    </a:lnTo>
                    <a:lnTo>
                      <a:pt x="2209" y="1195"/>
                    </a:lnTo>
                    <a:lnTo>
                      <a:pt x="2706" y="1336"/>
                    </a:lnTo>
                    <a:lnTo>
                      <a:pt x="3144" y="1409"/>
                    </a:lnTo>
                    <a:lnTo>
                      <a:pt x="2216" y="38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1"/>
              <p:cNvSpPr/>
              <p:nvPr/>
            </p:nvSpPr>
            <p:spPr>
              <a:xfrm>
                <a:off x="3699925" y="3297950"/>
                <a:ext cx="37675" cy="44700"/>
              </a:xfrm>
              <a:custGeom>
                <a:avLst/>
                <a:gdLst/>
                <a:ahLst/>
                <a:cxnLst/>
                <a:rect l="l" t="t" r="r" b="b"/>
                <a:pathLst>
                  <a:path w="1507" h="1788" extrusionOk="0">
                    <a:moveTo>
                      <a:pt x="82" y="1"/>
                    </a:moveTo>
                    <a:lnTo>
                      <a:pt x="0" y="474"/>
                    </a:lnTo>
                    <a:lnTo>
                      <a:pt x="600" y="579"/>
                    </a:lnTo>
                    <a:lnTo>
                      <a:pt x="794" y="987"/>
                    </a:lnTo>
                    <a:cubicBezTo>
                      <a:pt x="794" y="987"/>
                      <a:pt x="1075" y="1113"/>
                      <a:pt x="1068" y="1127"/>
                    </a:cubicBezTo>
                    <a:cubicBezTo>
                      <a:pt x="1061" y="1142"/>
                      <a:pt x="1506" y="1788"/>
                      <a:pt x="1506" y="1788"/>
                    </a:cubicBezTo>
                    <a:lnTo>
                      <a:pt x="1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1"/>
              <p:cNvSpPr/>
              <p:nvPr/>
            </p:nvSpPr>
            <p:spPr>
              <a:xfrm>
                <a:off x="3360975" y="3342975"/>
                <a:ext cx="17825" cy="23975"/>
              </a:xfrm>
              <a:custGeom>
                <a:avLst/>
                <a:gdLst/>
                <a:ahLst/>
                <a:cxnLst/>
                <a:rect l="l" t="t" r="r" b="b"/>
                <a:pathLst>
                  <a:path w="713" h="959" extrusionOk="0">
                    <a:moveTo>
                      <a:pt x="1" y="1"/>
                    </a:moveTo>
                    <a:lnTo>
                      <a:pt x="1" y="134"/>
                    </a:lnTo>
                    <a:lnTo>
                      <a:pt x="106" y="254"/>
                    </a:lnTo>
                    <a:lnTo>
                      <a:pt x="239" y="425"/>
                    </a:lnTo>
                    <a:lnTo>
                      <a:pt x="394" y="483"/>
                    </a:lnTo>
                    <a:cubicBezTo>
                      <a:pt x="394" y="483"/>
                      <a:pt x="380" y="603"/>
                      <a:pt x="380" y="610"/>
                    </a:cubicBezTo>
                    <a:cubicBezTo>
                      <a:pt x="373" y="624"/>
                      <a:pt x="380" y="699"/>
                      <a:pt x="380" y="699"/>
                    </a:cubicBezTo>
                    <a:lnTo>
                      <a:pt x="506" y="736"/>
                    </a:lnTo>
                    <a:cubicBezTo>
                      <a:pt x="506" y="736"/>
                      <a:pt x="572" y="788"/>
                      <a:pt x="579" y="795"/>
                    </a:cubicBezTo>
                    <a:cubicBezTo>
                      <a:pt x="586" y="802"/>
                      <a:pt x="668" y="884"/>
                      <a:pt x="668" y="884"/>
                    </a:cubicBezTo>
                    <a:lnTo>
                      <a:pt x="712" y="959"/>
                    </a:lnTo>
                    <a:lnTo>
                      <a:pt x="595" y="43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1"/>
              <p:cNvSpPr/>
              <p:nvPr/>
            </p:nvSpPr>
            <p:spPr>
              <a:xfrm>
                <a:off x="2982550" y="3406800"/>
                <a:ext cx="106300" cy="96400"/>
              </a:xfrm>
              <a:custGeom>
                <a:avLst/>
                <a:gdLst/>
                <a:ahLst/>
                <a:cxnLst/>
                <a:rect l="l" t="t" r="r" b="b"/>
                <a:pathLst>
                  <a:path w="4252" h="3856" extrusionOk="0">
                    <a:moveTo>
                      <a:pt x="565" y="0"/>
                    </a:moveTo>
                    <a:lnTo>
                      <a:pt x="1" y="3856"/>
                    </a:lnTo>
                    <a:lnTo>
                      <a:pt x="3427" y="3856"/>
                    </a:lnTo>
                    <a:lnTo>
                      <a:pt x="4251" y="3605"/>
                    </a:lnTo>
                    <a:lnTo>
                      <a:pt x="4251" y="682"/>
                    </a:lnTo>
                    <a:lnTo>
                      <a:pt x="565"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1"/>
              <p:cNvSpPr/>
              <p:nvPr/>
            </p:nvSpPr>
            <p:spPr>
              <a:xfrm>
                <a:off x="2980525" y="3315175"/>
                <a:ext cx="128700" cy="188025"/>
              </a:xfrm>
              <a:custGeom>
                <a:avLst/>
                <a:gdLst/>
                <a:ahLst/>
                <a:cxnLst/>
                <a:rect l="l" t="t" r="r" b="b"/>
                <a:pathLst>
                  <a:path w="5148" h="7521" extrusionOk="0">
                    <a:moveTo>
                      <a:pt x="1639" y="0"/>
                    </a:moveTo>
                    <a:lnTo>
                      <a:pt x="0" y="6654"/>
                    </a:lnTo>
                    <a:lnTo>
                      <a:pt x="3508" y="7521"/>
                    </a:lnTo>
                    <a:lnTo>
                      <a:pt x="5148" y="862"/>
                    </a:lnTo>
                    <a:lnTo>
                      <a:pt x="1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1"/>
              <p:cNvSpPr/>
              <p:nvPr/>
            </p:nvSpPr>
            <p:spPr>
              <a:xfrm>
                <a:off x="3012775" y="3333375"/>
                <a:ext cx="85325" cy="79000"/>
              </a:xfrm>
              <a:custGeom>
                <a:avLst/>
                <a:gdLst/>
                <a:ahLst/>
                <a:cxnLst/>
                <a:rect l="l" t="t" r="r" b="b"/>
                <a:pathLst>
                  <a:path w="3413" h="3160" extrusionOk="0">
                    <a:moveTo>
                      <a:pt x="609" y="0"/>
                    </a:moveTo>
                    <a:lnTo>
                      <a:pt x="0" y="2462"/>
                    </a:lnTo>
                    <a:lnTo>
                      <a:pt x="2804" y="3160"/>
                    </a:lnTo>
                    <a:lnTo>
                      <a:pt x="3413" y="689"/>
                    </a:lnTo>
                    <a:lnTo>
                      <a:pt x="6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1"/>
              <p:cNvSpPr/>
              <p:nvPr/>
            </p:nvSpPr>
            <p:spPr>
              <a:xfrm>
                <a:off x="2995375" y="3406800"/>
                <a:ext cx="85100" cy="78775"/>
              </a:xfrm>
              <a:custGeom>
                <a:avLst/>
                <a:gdLst/>
                <a:ahLst/>
                <a:cxnLst/>
                <a:rect l="l" t="t" r="r" b="b"/>
                <a:pathLst>
                  <a:path w="3404" h="3151" extrusionOk="0">
                    <a:moveTo>
                      <a:pt x="600" y="0"/>
                    </a:moveTo>
                    <a:lnTo>
                      <a:pt x="1" y="2462"/>
                    </a:lnTo>
                    <a:lnTo>
                      <a:pt x="2804" y="3151"/>
                    </a:lnTo>
                    <a:lnTo>
                      <a:pt x="3404" y="68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1"/>
              <p:cNvSpPr/>
              <p:nvPr/>
            </p:nvSpPr>
            <p:spPr>
              <a:xfrm>
                <a:off x="2979225" y="3315175"/>
                <a:ext cx="42300" cy="166350"/>
              </a:xfrm>
              <a:custGeom>
                <a:avLst/>
                <a:gdLst/>
                <a:ahLst/>
                <a:cxnLst/>
                <a:rect l="l" t="t" r="r" b="b"/>
                <a:pathLst>
                  <a:path w="1692" h="6654" extrusionOk="0">
                    <a:moveTo>
                      <a:pt x="1691" y="0"/>
                    </a:moveTo>
                    <a:lnTo>
                      <a:pt x="1588" y="97"/>
                    </a:lnTo>
                    <a:lnTo>
                      <a:pt x="0" y="6453"/>
                    </a:lnTo>
                    <a:lnTo>
                      <a:pt x="52" y="6654"/>
                    </a:lnTo>
                    <a:lnTo>
                      <a:pt x="16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1"/>
              <p:cNvSpPr/>
              <p:nvPr/>
            </p:nvSpPr>
            <p:spPr>
              <a:xfrm>
                <a:off x="3091050" y="3241225"/>
                <a:ext cx="114775" cy="182650"/>
              </a:xfrm>
              <a:custGeom>
                <a:avLst/>
                <a:gdLst/>
                <a:ahLst/>
                <a:cxnLst/>
                <a:rect l="l" t="t" r="r" b="b"/>
                <a:pathLst>
                  <a:path w="4591" h="7306" extrusionOk="0">
                    <a:moveTo>
                      <a:pt x="3612" y="0"/>
                    </a:moveTo>
                    <a:lnTo>
                      <a:pt x="0" y="518"/>
                    </a:lnTo>
                    <a:lnTo>
                      <a:pt x="979" y="7305"/>
                    </a:lnTo>
                    <a:lnTo>
                      <a:pt x="4591" y="6785"/>
                    </a:lnTo>
                    <a:lnTo>
                      <a:pt x="36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1"/>
              <p:cNvSpPr/>
              <p:nvPr/>
            </p:nvSpPr>
            <p:spPr>
              <a:xfrm>
                <a:off x="3101050" y="3259025"/>
                <a:ext cx="80475" cy="73050"/>
              </a:xfrm>
              <a:custGeom>
                <a:avLst/>
                <a:gdLst/>
                <a:ahLst/>
                <a:cxnLst/>
                <a:rect l="l" t="t" r="r" b="b"/>
                <a:pathLst>
                  <a:path w="3219" h="2922" extrusionOk="0">
                    <a:moveTo>
                      <a:pt x="2856" y="0"/>
                    </a:moveTo>
                    <a:lnTo>
                      <a:pt x="1" y="415"/>
                    </a:lnTo>
                    <a:lnTo>
                      <a:pt x="364" y="2921"/>
                    </a:lnTo>
                    <a:lnTo>
                      <a:pt x="3219" y="2513"/>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1"/>
              <p:cNvSpPr/>
              <p:nvPr/>
            </p:nvSpPr>
            <p:spPr>
              <a:xfrm>
                <a:off x="3111600" y="3332975"/>
                <a:ext cx="80475" cy="73100"/>
              </a:xfrm>
              <a:custGeom>
                <a:avLst/>
                <a:gdLst/>
                <a:ahLst/>
                <a:cxnLst/>
                <a:rect l="l" t="t" r="r" b="b"/>
                <a:pathLst>
                  <a:path w="3219" h="2924" extrusionOk="0">
                    <a:moveTo>
                      <a:pt x="2856" y="0"/>
                    </a:moveTo>
                    <a:lnTo>
                      <a:pt x="1" y="408"/>
                    </a:lnTo>
                    <a:lnTo>
                      <a:pt x="364" y="2923"/>
                    </a:lnTo>
                    <a:lnTo>
                      <a:pt x="3219" y="2515"/>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1"/>
              <p:cNvSpPr/>
              <p:nvPr/>
            </p:nvSpPr>
            <p:spPr>
              <a:xfrm>
                <a:off x="3088825" y="3254175"/>
                <a:ext cx="26725" cy="169700"/>
              </a:xfrm>
              <a:custGeom>
                <a:avLst/>
                <a:gdLst/>
                <a:ahLst/>
                <a:cxnLst/>
                <a:rect l="l" t="t" r="r" b="b"/>
                <a:pathLst>
                  <a:path w="1069" h="6788" extrusionOk="0">
                    <a:moveTo>
                      <a:pt x="89" y="0"/>
                    </a:moveTo>
                    <a:lnTo>
                      <a:pt x="0" y="283"/>
                    </a:lnTo>
                    <a:lnTo>
                      <a:pt x="912" y="6616"/>
                    </a:lnTo>
                    <a:lnTo>
                      <a:pt x="1068" y="6787"/>
                    </a:lnTo>
                    <a:lnTo>
                      <a:pt x="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1"/>
              <p:cNvSpPr/>
              <p:nvPr/>
            </p:nvSpPr>
            <p:spPr>
              <a:xfrm>
                <a:off x="3093050" y="3332450"/>
                <a:ext cx="6350" cy="1850"/>
              </a:xfrm>
              <a:custGeom>
                <a:avLst/>
                <a:gdLst/>
                <a:ahLst/>
                <a:cxnLst/>
                <a:rect l="l" t="t" r="r" b="b"/>
                <a:pathLst>
                  <a:path w="254" h="74" extrusionOk="0">
                    <a:moveTo>
                      <a:pt x="0" y="0"/>
                    </a:moveTo>
                    <a:lnTo>
                      <a:pt x="0" y="14"/>
                    </a:lnTo>
                    <a:lnTo>
                      <a:pt x="253" y="73"/>
                    </a:lnTo>
                    <a:lnTo>
                      <a:pt x="0" y="0"/>
                    </a:lnTo>
                    <a:close/>
                  </a:path>
                </a:pathLst>
              </a:custGeom>
              <a:solidFill>
                <a:srgbClr val="220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1"/>
              <p:cNvSpPr/>
              <p:nvPr/>
            </p:nvSpPr>
            <p:spPr>
              <a:xfrm>
                <a:off x="3093050" y="3332800"/>
                <a:ext cx="10250" cy="35075"/>
              </a:xfrm>
              <a:custGeom>
                <a:avLst/>
                <a:gdLst/>
                <a:ahLst/>
                <a:cxnLst/>
                <a:rect l="l" t="t" r="r" b="b"/>
                <a:pathLst>
                  <a:path w="410" h="1403" extrusionOk="0">
                    <a:moveTo>
                      <a:pt x="0" y="0"/>
                    </a:moveTo>
                    <a:lnTo>
                      <a:pt x="171" y="705"/>
                    </a:lnTo>
                    <a:lnTo>
                      <a:pt x="202" y="712"/>
                    </a:lnTo>
                    <a:lnTo>
                      <a:pt x="187" y="764"/>
                    </a:lnTo>
                    <a:lnTo>
                      <a:pt x="335" y="1403"/>
                    </a:lnTo>
                    <a:lnTo>
                      <a:pt x="410" y="1143"/>
                    </a:lnTo>
                    <a:lnTo>
                      <a:pt x="276" y="216"/>
                    </a:lnTo>
                    <a:lnTo>
                      <a:pt x="253" y="59"/>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1"/>
              <p:cNvSpPr/>
              <p:nvPr/>
            </p:nvSpPr>
            <p:spPr>
              <a:xfrm>
                <a:off x="3097325" y="3350425"/>
                <a:ext cx="775" cy="1475"/>
              </a:xfrm>
              <a:custGeom>
                <a:avLst/>
                <a:gdLst/>
                <a:ahLst/>
                <a:cxnLst/>
                <a:rect l="l" t="t" r="r" b="b"/>
                <a:pathLst>
                  <a:path w="31" h="59" extrusionOk="0">
                    <a:moveTo>
                      <a:pt x="0" y="0"/>
                    </a:moveTo>
                    <a:lnTo>
                      <a:pt x="16" y="59"/>
                    </a:lnTo>
                    <a:lnTo>
                      <a:pt x="31" y="7"/>
                    </a:lnTo>
                    <a:lnTo>
                      <a:pt x="0" y="0"/>
                    </a:lnTo>
                    <a:close/>
                  </a:path>
                </a:pathLst>
              </a:custGeom>
              <a:solidFill>
                <a:srgbClr val="351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1"/>
              <p:cNvSpPr/>
              <p:nvPr/>
            </p:nvSpPr>
            <p:spPr>
              <a:xfrm>
                <a:off x="3099950" y="3338175"/>
                <a:ext cx="3350" cy="23225"/>
              </a:xfrm>
              <a:custGeom>
                <a:avLst/>
                <a:gdLst/>
                <a:ahLst/>
                <a:cxnLst/>
                <a:rect l="l" t="t" r="r" b="b"/>
                <a:pathLst>
                  <a:path w="134" h="929" extrusionOk="0">
                    <a:moveTo>
                      <a:pt x="0" y="1"/>
                    </a:moveTo>
                    <a:lnTo>
                      <a:pt x="134" y="928"/>
                    </a:lnTo>
                    <a:lnTo>
                      <a:pt x="134" y="928"/>
                    </a:lnTo>
                    <a:lnTo>
                      <a:pt x="134" y="928"/>
                    </a:lnTo>
                    <a:close/>
                  </a:path>
                </a:pathLst>
              </a:custGeom>
              <a:solidFill>
                <a:srgbClr val="6D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1"/>
            <p:cNvGrpSpPr/>
            <p:nvPr/>
          </p:nvGrpSpPr>
          <p:grpSpPr>
            <a:xfrm rot="-2093839">
              <a:off x="3234552" y="2360493"/>
              <a:ext cx="57811" cy="590459"/>
              <a:chOff x="2808825" y="2290075"/>
              <a:chExt cx="22475" cy="229550"/>
            </a:xfrm>
          </p:grpSpPr>
          <p:sp>
            <p:nvSpPr>
              <p:cNvPr id="522" name="Google Shape;522;p21"/>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1"/>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1"/>
            <p:cNvGrpSpPr/>
            <p:nvPr/>
          </p:nvGrpSpPr>
          <p:grpSpPr>
            <a:xfrm rot="2535972">
              <a:off x="276973" y="2209597"/>
              <a:ext cx="57810" cy="590448"/>
              <a:chOff x="2808825" y="2290075"/>
              <a:chExt cx="22475" cy="229550"/>
            </a:xfrm>
          </p:grpSpPr>
          <p:sp>
            <p:nvSpPr>
              <p:cNvPr id="525" name="Google Shape;525;p21"/>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1"/>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21"/>
            <p:cNvGrpSpPr/>
            <p:nvPr/>
          </p:nvGrpSpPr>
          <p:grpSpPr>
            <a:xfrm rot="5185487">
              <a:off x="1594844" y="1845340"/>
              <a:ext cx="57810" cy="590450"/>
              <a:chOff x="2808825" y="2290075"/>
              <a:chExt cx="22475" cy="229550"/>
            </a:xfrm>
          </p:grpSpPr>
          <p:sp>
            <p:nvSpPr>
              <p:cNvPr id="528" name="Google Shape;528;p21"/>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1"/>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21"/>
          <p:cNvSpPr/>
          <p:nvPr/>
        </p:nvSpPr>
        <p:spPr>
          <a:xfrm>
            <a:off x="8168549" y="838076"/>
            <a:ext cx="2633907" cy="1445352"/>
          </a:xfrm>
          <a:custGeom>
            <a:avLst/>
            <a:gdLst/>
            <a:ahLst/>
            <a:cxnLst/>
            <a:rect l="l" t="t" r="r" b="b"/>
            <a:pathLst>
              <a:path w="14952" h="8205" extrusionOk="0">
                <a:moveTo>
                  <a:pt x="7736" y="1"/>
                </a:moveTo>
                <a:cubicBezTo>
                  <a:pt x="6958" y="1"/>
                  <a:pt x="6253" y="321"/>
                  <a:pt x="5749" y="839"/>
                </a:cubicBezTo>
                <a:cubicBezTo>
                  <a:pt x="5586" y="750"/>
                  <a:pt x="5393" y="699"/>
                  <a:pt x="5192" y="699"/>
                </a:cubicBezTo>
                <a:cubicBezTo>
                  <a:pt x="4621" y="699"/>
                  <a:pt x="4139" y="1106"/>
                  <a:pt x="4028" y="1647"/>
                </a:cubicBezTo>
                <a:cubicBezTo>
                  <a:pt x="3605" y="1167"/>
                  <a:pt x="2990" y="870"/>
                  <a:pt x="2307" y="870"/>
                </a:cubicBezTo>
                <a:cubicBezTo>
                  <a:pt x="1033" y="870"/>
                  <a:pt x="0" y="1900"/>
                  <a:pt x="0" y="3169"/>
                </a:cubicBezTo>
                <a:cubicBezTo>
                  <a:pt x="0" y="3725"/>
                  <a:pt x="194" y="4228"/>
                  <a:pt x="520" y="4629"/>
                </a:cubicBezTo>
                <a:cubicBezTo>
                  <a:pt x="349" y="4823"/>
                  <a:pt x="253" y="5074"/>
                  <a:pt x="253" y="5350"/>
                </a:cubicBezTo>
                <a:cubicBezTo>
                  <a:pt x="253" y="5964"/>
                  <a:pt x="750" y="6462"/>
                  <a:pt x="1372" y="6462"/>
                </a:cubicBezTo>
                <a:cubicBezTo>
                  <a:pt x="1655" y="6462"/>
                  <a:pt x="1922" y="6357"/>
                  <a:pt x="2122" y="6172"/>
                </a:cubicBezTo>
                <a:cubicBezTo>
                  <a:pt x="2553" y="6535"/>
                  <a:pt x="3101" y="6750"/>
                  <a:pt x="3710" y="6750"/>
                </a:cubicBezTo>
                <a:cubicBezTo>
                  <a:pt x="4014" y="6750"/>
                  <a:pt x="4309" y="6692"/>
                  <a:pt x="4584" y="6587"/>
                </a:cubicBezTo>
                <a:cubicBezTo>
                  <a:pt x="5028" y="7544"/>
                  <a:pt x="5993" y="8205"/>
                  <a:pt x="7113" y="8205"/>
                </a:cubicBezTo>
                <a:cubicBezTo>
                  <a:pt x="8129" y="8205"/>
                  <a:pt x="9026" y="7664"/>
                  <a:pt x="9509" y="6839"/>
                </a:cubicBezTo>
                <a:cubicBezTo>
                  <a:pt x="9687" y="7165"/>
                  <a:pt x="10028" y="7381"/>
                  <a:pt x="10422" y="7381"/>
                </a:cubicBezTo>
                <a:cubicBezTo>
                  <a:pt x="10925" y="7381"/>
                  <a:pt x="11356" y="7010"/>
                  <a:pt x="11436" y="6528"/>
                </a:cubicBezTo>
                <a:cubicBezTo>
                  <a:pt x="11757" y="6669"/>
                  <a:pt x="12104" y="6750"/>
                  <a:pt x="12469" y="6750"/>
                </a:cubicBezTo>
                <a:cubicBezTo>
                  <a:pt x="13839" y="6750"/>
                  <a:pt x="14952" y="5631"/>
                  <a:pt x="14952" y="4259"/>
                </a:cubicBezTo>
                <a:cubicBezTo>
                  <a:pt x="14952" y="2886"/>
                  <a:pt x="13839" y="1774"/>
                  <a:pt x="12469" y="1774"/>
                </a:cubicBezTo>
                <a:cubicBezTo>
                  <a:pt x="12237" y="1774"/>
                  <a:pt x="12015" y="1804"/>
                  <a:pt x="11801" y="1863"/>
                </a:cubicBezTo>
                <a:cubicBezTo>
                  <a:pt x="11808" y="1825"/>
                  <a:pt x="11808" y="1790"/>
                  <a:pt x="11808" y="1752"/>
                </a:cubicBezTo>
                <a:cubicBezTo>
                  <a:pt x="11808" y="1174"/>
                  <a:pt x="11340" y="706"/>
                  <a:pt x="10769" y="706"/>
                </a:cubicBezTo>
                <a:cubicBezTo>
                  <a:pt x="10443" y="706"/>
                  <a:pt x="10146" y="862"/>
                  <a:pt x="9961" y="1099"/>
                </a:cubicBezTo>
                <a:cubicBezTo>
                  <a:pt x="9450" y="432"/>
                  <a:pt x="8642" y="1"/>
                  <a:pt x="7736" y="1"/>
                </a:cubicBezTo>
                <a:close/>
              </a:path>
            </a:pathLst>
          </a:custGeom>
          <a:solidFill>
            <a:srgbClr val="FFD5B1">
              <a:alpha val="39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9C35-CCF9-64C6-E4F5-91F344016F4E}"/>
              </a:ext>
            </a:extLst>
          </p:cNvPr>
          <p:cNvSpPr>
            <a:spLocks noGrp="1"/>
          </p:cNvSpPr>
          <p:nvPr>
            <p:ph type="title"/>
          </p:nvPr>
        </p:nvSpPr>
        <p:spPr>
          <a:xfrm>
            <a:off x="720000" y="898183"/>
            <a:ext cx="7704000" cy="660300"/>
          </a:xfrm>
        </p:spPr>
        <p:txBody>
          <a:bodyPr/>
          <a:lstStyle/>
          <a:p>
            <a:r>
              <a:rPr lang="en-US" b="1" dirty="0">
                <a:solidFill>
                  <a:schemeClr val="accent3">
                    <a:lumMod val="60000"/>
                    <a:lumOff val="40000"/>
                  </a:schemeClr>
                </a:solidFill>
                <a:latin typeface="Baguet Script" panose="00000500000000000000" pitchFamily="2" charset="0"/>
              </a:rPr>
              <a:t>Thank you for reading this PowerPoint about Earthquakes I hope it helps you a lot Have a great day </a:t>
            </a:r>
            <a:r>
              <a:rPr lang="en-US" b="1" dirty="0">
                <a:sym typeface="Wingdings" panose="05000000000000000000" pitchFamily="2" charset="2"/>
              </a:rPr>
              <a:t> </a:t>
            </a:r>
            <a:endParaRPr lang="en-US" b="1" dirty="0"/>
          </a:p>
        </p:txBody>
      </p:sp>
    </p:spTree>
    <p:extLst>
      <p:ext uri="{BB962C8B-B14F-4D97-AF65-F5344CB8AC3E}">
        <p14:creationId xmlns:p14="http://schemas.microsoft.com/office/powerpoint/2010/main" val="41602846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2"/>
          <p:cNvSpPr txBox="1">
            <a:spLocks noGrp="1"/>
          </p:cNvSpPr>
          <p:nvPr>
            <p:ph type="title"/>
          </p:nvPr>
        </p:nvSpPr>
        <p:spPr>
          <a:xfrm>
            <a:off x="-868296" y="242531"/>
            <a:ext cx="5872022" cy="6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	</a:t>
            </a:r>
            <a:r>
              <a:rPr lang="en-US" sz="3200" dirty="0"/>
              <a:t>Earthquakes</a:t>
            </a:r>
            <a:endParaRPr sz="3200" dirty="0"/>
          </a:p>
        </p:txBody>
      </p:sp>
      <p:grpSp>
        <p:nvGrpSpPr>
          <p:cNvPr id="537" name="Google Shape;537;p22"/>
          <p:cNvGrpSpPr/>
          <p:nvPr/>
        </p:nvGrpSpPr>
        <p:grpSpPr>
          <a:xfrm>
            <a:off x="-360862" y="4287090"/>
            <a:ext cx="1075963" cy="283729"/>
            <a:chOff x="6699675" y="3907353"/>
            <a:chExt cx="1075963" cy="283729"/>
          </a:xfrm>
        </p:grpSpPr>
        <p:sp>
          <p:nvSpPr>
            <p:cNvPr id="538" name="Google Shape;538;p22"/>
            <p:cNvSpPr/>
            <p:nvPr/>
          </p:nvSpPr>
          <p:spPr>
            <a:xfrm>
              <a:off x="6699675" y="3907353"/>
              <a:ext cx="745679" cy="283729"/>
            </a:xfrm>
            <a:custGeom>
              <a:avLst/>
              <a:gdLst/>
              <a:ahLst/>
              <a:cxnLst/>
              <a:rect l="l" t="t" r="r" b="b"/>
              <a:pathLst>
                <a:path w="117107" h="44559" extrusionOk="0">
                  <a:moveTo>
                    <a:pt x="61404" y="0"/>
                  </a:moveTo>
                  <a:cubicBezTo>
                    <a:pt x="50249" y="0"/>
                    <a:pt x="41010" y="8188"/>
                    <a:pt x="39378" y="18876"/>
                  </a:cubicBezTo>
                  <a:cubicBezTo>
                    <a:pt x="39210" y="18891"/>
                    <a:pt x="39026" y="18904"/>
                    <a:pt x="38846" y="18916"/>
                  </a:cubicBezTo>
                  <a:cubicBezTo>
                    <a:pt x="31563" y="19550"/>
                    <a:pt x="25826" y="24939"/>
                    <a:pt x="24439" y="31756"/>
                  </a:cubicBezTo>
                  <a:cubicBezTo>
                    <a:pt x="22821" y="31361"/>
                    <a:pt x="21145" y="31146"/>
                    <a:pt x="19428" y="31146"/>
                  </a:cubicBezTo>
                  <a:cubicBezTo>
                    <a:pt x="18835" y="31146"/>
                    <a:pt x="18237" y="31171"/>
                    <a:pt x="17635" y="31224"/>
                  </a:cubicBezTo>
                  <a:cubicBezTo>
                    <a:pt x="9423" y="31936"/>
                    <a:pt x="2749" y="37328"/>
                    <a:pt x="0" y="44546"/>
                  </a:cubicBezTo>
                  <a:lnTo>
                    <a:pt x="61289" y="44546"/>
                  </a:lnTo>
                  <a:cubicBezTo>
                    <a:pt x="61326" y="44546"/>
                    <a:pt x="61366" y="44558"/>
                    <a:pt x="61404" y="44558"/>
                  </a:cubicBezTo>
                  <a:cubicBezTo>
                    <a:pt x="61444" y="44558"/>
                    <a:pt x="61481" y="44546"/>
                    <a:pt x="61522" y="44546"/>
                  </a:cubicBezTo>
                  <a:lnTo>
                    <a:pt x="116445" y="44546"/>
                  </a:lnTo>
                  <a:cubicBezTo>
                    <a:pt x="116874" y="42602"/>
                    <a:pt x="117107" y="40565"/>
                    <a:pt x="117107" y="38482"/>
                  </a:cubicBezTo>
                  <a:cubicBezTo>
                    <a:pt x="117107" y="23089"/>
                    <a:pt x="104628" y="10623"/>
                    <a:pt x="89248" y="10623"/>
                  </a:cubicBezTo>
                  <a:cubicBezTo>
                    <a:pt x="86412" y="10623"/>
                    <a:pt x="83678" y="11052"/>
                    <a:pt x="81085" y="11842"/>
                  </a:cubicBezTo>
                  <a:cubicBezTo>
                    <a:pt x="77341" y="4792"/>
                    <a:pt x="69930" y="0"/>
                    <a:pt x="6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7233821" y="3984889"/>
              <a:ext cx="541817" cy="206192"/>
            </a:xfrm>
            <a:custGeom>
              <a:avLst/>
              <a:gdLst/>
              <a:ahLst/>
              <a:cxnLst/>
              <a:rect l="l" t="t" r="r" b="b"/>
              <a:pathLst>
                <a:path w="85091" h="32382" extrusionOk="0">
                  <a:moveTo>
                    <a:pt x="44612" y="0"/>
                  </a:moveTo>
                  <a:cubicBezTo>
                    <a:pt x="36514" y="0"/>
                    <a:pt x="29803" y="5949"/>
                    <a:pt x="28609" y="13723"/>
                  </a:cubicBezTo>
                  <a:cubicBezTo>
                    <a:pt x="28482" y="13723"/>
                    <a:pt x="28351" y="13736"/>
                    <a:pt x="28221" y="13748"/>
                  </a:cubicBezTo>
                  <a:cubicBezTo>
                    <a:pt x="22934" y="14215"/>
                    <a:pt x="18764" y="18127"/>
                    <a:pt x="17753" y="23077"/>
                  </a:cubicBezTo>
                  <a:cubicBezTo>
                    <a:pt x="16574" y="22787"/>
                    <a:pt x="15352" y="22634"/>
                    <a:pt x="14104" y="22634"/>
                  </a:cubicBezTo>
                  <a:cubicBezTo>
                    <a:pt x="13677" y="22634"/>
                    <a:pt x="13248" y="22652"/>
                    <a:pt x="12815" y="22688"/>
                  </a:cubicBezTo>
                  <a:cubicBezTo>
                    <a:pt x="6842" y="23208"/>
                    <a:pt x="1997" y="27132"/>
                    <a:pt x="0" y="32381"/>
                  </a:cubicBezTo>
                  <a:lnTo>
                    <a:pt x="84611" y="32381"/>
                  </a:lnTo>
                  <a:cubicBezTo>
                    <a:pt x="84922" y="30954"/>
                    <a:pt x="85090" y="29477"/>
                    <a:pt x="85090" y="27962"/>
                  </a:cubicBezTo>
                  <a:cubicBezTo>
                    <a:pt x="85090" y="16780"/>
                    <a:pt x="76032" y="7725"/>
                    <a:pt x="64852" y="7725"/>
                  </a:cubicBezTo>
                  <a:cubicBezTo>
                    <a:pt x="62791" y="7725"/>
                    <a:pt x="60794" y="8036"/>
                    <a:pt x="58928" y="8605"/>
                  </a:cubicBezTo>
                  <a:lnTo>
                    <a:pt x="58916" y="8605"/>
                  </a:lnTo>
                  <a:cubicBezTo>
                    <a:pt x="56195" y="3486"/>
                    <a:pt x="50818" y="0"/>
                    <a:pt x="4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2"/>
          <p:cNvGrpSpPr/>
          <p:nvPr/>
        </p:nvGrpSpPr>
        <p:grpSpPr>
          <a:xfrm>
            <a:off x="7721043" y="3540644"/>
            <a:ext cx="585674" cy="190288"/>
            <a:chOff x="8043500" y="4376785"/>
            <a:chExt cx="585674" cy="190288"/>
          </a:xfrm>
        </p:grpSpPr>
        <p:sp>
          <p:nvSpPr>
            <p:cNvPr id="541" name="Google Shape;541;p22"/>
            <p:cNvSpPr/>
            <p:nvPr/>
          </p:nvSpPr>
          <p:spPr>
            <a:xfrm>
              <a:off x="8043500" y="4376785"/>
              <a:ext cx="380516" cy="190283"/>
            </a:xfrm>
            <a:custGeom>
              <a:avLst/>
              <a:gdLst/>
              <a:ahLst/>
              <a:cxnLst/>
              <a:rect l="l" t="t" r="r" b="b"/>
              <a:pathLst>
                <a:path w="15418" h="7710" extrusionOk="0">
                  <a:moveTo>
                    <a:pt x="7709" y="1"/>
                  </a:moveTo>
                  <a:cubicBezTo>
                    <a:pt x="3446" y="1"/>
                    <a:pt x="0" y="3449"/>
                    <a:pt x="0" y="7709"/>
                  </a:cubicBezTo>
                  <a:lnTo>
                    <a:pt x="15418" y="7709"/>
                  </a:lnTo>
                  <a:cubicBezTo>
                    <a:pt x="15418" y="3449"/>
                    <a:pt x="11972" y="1"/>
                    <a:pt x="7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a:off x="8341050" y="4422973"/>
              <a:ext cx="288124" cy="144100"/>
            </a:xfrm>
            <a:custGeom>
              <a:avLst/>
              <a:gdLst/>
              <a:ahLst/>
              <a:cxnLst/>
              <a:rect l="l" t="t" r="r" b="b"/>
              <a:pathLst>
                <a:path w="15418" h="7710" extrusionOk="0">
                  <a:moveTo>
                    <a:pt x="7709" y="1"/>
                  </a:moveTo>
                  <a:cubicBezTo>
                    <a:pt x="3446" y="1"/>
                    <a:pt x="0" y="3449"/>
                    <a:pt x="0" y="7709"/>
                  </a:cubicBezTo>
                  <a:lnTo>
                    <a:pt x="15418" y="7709"/>
                  </a:lnTo>
                  <a:cubicBezTo>
                    <a:pt x="15418" y="3449"/>
                    <a:pt x="11972" y="1"/>
                    <a:pt x="7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15;p21">
            <a:extLst>
              <a:ext uri="{FF2B5EF4-FFF2-40B4-BE49-F238E27FC236}">
                <a16:creationId xmlns:a16="http://schemas.microsoft.com/office/drawing/2014/main" id="{199B3AD2-62FF-9821-3FA0-71932A2E4EA5}"/>
              </a:ext>
            </a:extLst>
          </p:cNvPr>
          <p:cNvGrpSpPr/>
          <p:nvPr/>
        </p:nvGrpSpPr>
        <p:grpSpPr>
          <a:xfrm>
            <a:off x="949452" y="2370953"/>
            <a:ext cx="3622548" cy="2199865"/>
            <a:chOff x="-117746" y="2049362"/>
            <a:chExt cx="3622548" cy="2199865"/>
          </a:xfrm>
        </p:grpSpPr>
        <p:grpSp>
          <p:nvGrpSpPr>
            <p:cNvPr id="5" name="Google Shape;416;p21">
              <a:extLst>
                <a:ext uri="{FF2B5EF4-FFF2-40B4-BE49-F238E27FC236}">
                  <a16:creationId xmlns:a16="http://schemas.microsoft.com/office/drawing/2014/main" id="{BFC04C0F-DE72-4019-12AF-C0DBD6D886A1}"/>
                </a:ext>
              </a:extLst>
            </p:cNvPr>
            <p:cNvGrpSpPr/>
            <p:nvPr/>
          </p:nvGrpSpPr>
          <p:grpSpPr>
            <a:xfrm>
              <a:off x="-117746" y="2049362"/>
              <a:ext cx="3622548" cy="2199865"/>
              <a:chOff x="2829400" y="2870200"/>
              <a:chExt cx="1042400" cy="633000"/>
            </a:xfrm>
          </p:grpSpPr>
          <p:sp>
            <p:nvSpPr>
              <p:cNvPr id="15" name="Google Shape;417;p21">
                <a:extLst>
                  <a:ext uri="{FF2B5EF4-FFF2-40B4-BE49-F238E27FC236}">
                    <a16:creationId xmlns:a16="http://schemas.microsoft.com/office/drawing/2014/main" id="{80171AFF-1378-D3B7-864A-5FA7D9F44813}"/>
                  </a:ext>
                </a:extLst>
              </p:cNvPr>
              <p:cNvSpPr/>
              <p:nvPr/>
            </p:nvSpPr>
            <p:spPr>
              <a:xfrm>
                <a:off x="3734050" y="3145900"/>
                <a:ext cx="51200" cy="51200"/>
              </a:xfrm>
              <a:custGeom>
                <a:avLst/>
                <a:gdLst/>
                <a:ahLst/>
                <a:cxnLst/>
                <a:rect l="l" t="t" r="r" b="b"/>
                <a:pathLst>
                  <a:path w="2048" h="2048" extrusionOk="0">
                    <a:moveTo>
                      <a:pt x="1" y="1"/>
                    </a:moveTo>
                    <a:lnTo>
                      <a:pt x="2047" y="2048"/>
                    </a:lnTo>
                    <a:lnTo>
                      <a:pt x="20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8;p21">
                <a:extLst>
                  <a:ext uri="{FF2B5EF4-FFF2-40B4-BE49-F238E27FC236}">
                    <a16:creationId xmlns:a16="http://schemas.microsoft.com/office/drawing/2014/main" id="{C01B3A35-8507-579E-F929-F28A8CC5C6A5}"/>
                  </a:ext>
                </a:extLst>
              </p:cNvPr>
              <p:cNvSpPr/>
              <p:nvPr/>
            </p:nvSpPr>
            <p:spPr>
              <a:xfrm>
                <a:off x="3063425" y="2882600"/>
                <a:ext cx="54125" cy="196225"/>
              </a:xfrm>
              <a:custGeom>
                <a:avLst/>
                <a:gdLst/>
                <a:ahLst/>
                <a:cxnLst/>
                <a:rect l="l" t="t" r="r" b="b"/>
                <a:pathLst>
                  <a:path w="2165" h="7849" extrusionOk="0">
                    <a:moveTo>
                      <a:pt x="21" y="1"/>
                    </a:moveTo>
                    <a:lnTo>
                      <a:pt x="0" y="4807"/>
                    </a:lnTo>
                    <a:lnTo>
                      <a:pt x="2164" y="7848"/>
                    </a:lnTo>
                    <a:lnTo>
                      <a:pt x="2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9;p21">
                <a:extLst>
                  <a:ext uri="{FF2B5EF4-FFF2-40B4-BE49-F238E27FC236}">
                    <a16:creationId xmlns:a16="http://schemas.microsoft.com/office/drawing/2014/main" id="{94850B99-0D34-13D2-DCBF-FFC8A383ABFD}"/>
                  </a:ext>
                </a:extLst>
              </p:cNvPr>
              <p:cNvSpPr/>
              <p:nvPr/>
            </p:nvSpPr>
            <p:spPr>
              <a:xfrm>
                <a:off x="3060600" y="2877800"/>
                <a:ext cx="61800" cy="8925"/>
              </a:xfrm>
              <a:custGeom>
                <a:avLst/>
                <a:gdLst/>
                <a:ahLst/>
                <a:cxnLst/>
                <a:rect l="l" t="t" r="r" b="b"/>
                <a:pathLst>
                  <a:path w="2472" h="357" extrusionOk="0">
                    <a:moveTo>
                      <a:pt x="1" y="1"/>
                    </a:moveTo>
                    <a:lnTo>
                      <a:pt x="1" y="357"/>
                    </a:lnTo>
                    <a:lnTo>
                      <a:pt x="2471" y="357"/>
                    </a:lnTo>
                    <a:lnTo>
                      <a:pt x="2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0;p21">
                <a:extLst>
                  <a:ext uri="{FF2B5EF4-FFF2-40B4-BE49-F238E27FC236}">
                    <a16:creationId xmlns:a16="http://schemas.microsoft.com/office/drawing/2014/main" id="{BF737021-A004-4A3C-6989-04693FD6B553}"/>
                  </a:ext>
                </a:extLst>
              </p:cNvPr>
              <p:cNvSpPr/>
              <p:nvPr/>
            </p:nvSpPr>
            <p:spPr>
              <a:xfrm>
                <a:off x="3057275" y="2870200"/>
                <a:ext cx="69400" cy="7800"/>
              </a:xfrm>
              <a:custGeom>
                <a:avLst/>
                <a:gdLst/>
                <a:ahLst/>
                <a:cxnLst/>
                <a:rect l="l" t="t" r="r" b="b"/>
                <a:pathLst>
                  <a:path w="2776" h="312" extrusionOk="0">
                    <a:moveTo>
                      <a:pt x="0" y="0"/>
                    </a:moveTo>
                    <a:lnTo>
                      <a:pt x="0" y="312"/>
                    </a:lnTo>
                    <a:lnTo>
                      <a:pt x="2775" y="312"/>
                    </a:lnTo>
                    <a:lnTo>
                      <a:pt x="2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1;p21">
                <a:extLst>
                  <a:ext uri="{FF2B5EF4-FFF2-40B4-BE49-F238E27FC236}">
                    <a16:creationId xmlns:a16="http://schemas.microsoft.com/office/drawing/2014/main" id="{673A6482-79B5-23D3-E24B-53C672B58097}"/>
                  </a:ext>
                </a:extLst>
              </p:cNvPr>
              <p:cNvSpPr/>
              <p:nvPr/>
            </p:nvSpPr>
            <p:spPr>
              <a:xfrm>
                <a:off x="3270325" y="3274200"/>
                <a:ext cx="331900" cy="220850"/>
              </a:xfrm>
              <a:custGeom>
                <a:avLst/>
                <a:gdLst/>
                <a:ahLst/>
                <a:cxnLst/>
                <a:rect l="l" t="t" r="r" b="b"/>
                <a:pathLst>
                  <a:path w="13276" h="8834" extrusionOk="0">
                    <a:moveTo>
                      <a:pt x="1" y="0"/>
                    </a:moveTo>
                    <a:lnTo>
                      <a:pt x="905" y="8834"/>
                    </a:lnTo>
                    <a:lnTo>
                      <a:pt x="3383" y="7930"/>
                    </a:lnTo>
                    <a:lnTo>
                      <a:pt x="13276" y="7907"/>
                    </a:lnTo>
                    <a:lnTo>
                      <a:pt x="132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2;p21">
                <a:extLst>
                  <a:ext uri="{FF2B5EF4-FFF2-40B4-BE49-F238E27FC236}">
                    <a16:creationId xmlns:a16="http://schemas.microsoft.com/office/drawing/2014/main" id="{88035C2B-C699-12D8-5BDB-29E958C4ED40}"/>
                  </a:ext>
                </a:extLst>
              </p:cNvPr>
              <p:cNvSpPr/>
              <p:nvPr/>
            </p:nvSpPr>
            <p:spPr>
              <a:xfrm>
                <a:off x="2834250" y="3151275"/>
                <a:ext cx="119050" cy="137225"/>
              </a:xfrm>
              <a:custGeom>
                <a:avLst/>
                <a:gdLst/>
                <a:ahLst/>
                <a:cxnLst/>
                <a:rect l="l" t="t" r="r" b="b"/>
                <a:pathLst>
                  <a:path w="4762" h="5489" extrusionOk="0">
                    <a:moveTo>
                      <a:pt x="4762" y="1"/>
                    </a:moveTo>
                    <a:lnTo>
                      <a:pt x="0" y="5489"/>
                    </a:lnTo>
                    <a:lnTo>
                      <a:pt x="3886" y="5362"/>
                    </a:lnTo>
                    <a:lnTo>
                      <a:pt x="4762" y="1462"/>
                    </a:lnTo>
                    <a:lnTo>
                      <a:pt x="47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3;p21">
                <a:extLst>
                  <a:ext uri="{FF2B5EF4-FFF2-40B4-BE49-F238E27FC236}">
                    <a16:creationId xmlns:a16="http://schemas.microsoft.com/office/drawing/2014/main" id="{A635A82B-A36B-88EB-5E1C-67B21DDCBC2D}"/>
                  </a:ext>
                </a:extLst>
              </p:cNvPr>
              <p:cNvSpPr/>
              <p:nvPr/>
            </p:nvSpPr>
            <p:spPr>
              <a:xfrm>
                <a:off x="2850000" y="3419400"/>
                <a:ext cx="75325" cy="40600"/>
              </a:xfrm>
              <a:custGeom>
                <a:avLst/>
                <a:gdLst/>
                <a:ahLst/>
                <a:cxnLst/>
                <a:rect l="l" t="t" r="r" b="b"/>
                <a:pathLst>
                  <a:path w="3013" h="1624" extrusionOk="0">
                    <a:moveTo>
                      <a:pt x="0" y="0"/>
                    </a:moveTo>
                    <a:lnTo>
                      <a:pt x="0" y="1623"/>
                    </a:lnTo>
                    <a:lnTo>
                      <a:pt x="3012" y="1623"/>
                    </a:lnTo>
                    <a:lnTo>
                      <a:pt x="3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4;p21">
                <a:extLst>
                  <a:ext uri="{FF2B5EF4-FFF2-40B4-BE49-F238E27FC236}">
                    <a16:creationId xmlns:a16="http://schemas.microsoft.com/office/drawing/2014/main" id="{2BB0B33C-4DBD-C479-A59C-2C2B04F3D26E}"/>
                  </a:ext>
                </a:extLst>
              </p:cNvPr>
              <p:cNvSpPr/>
              <p:nvPr/>
            </p:nvSpPr>
            <p:spPr>
              <a:xfrm>
                <a:off x="2847421" y="3459973"/>
                <a:ext cx="80483" cy="20625"/>
              </a:xfrm>
              <a:custGeom>
                <a:avLst/>
                <a:gdLst/>
                <a:ahLst/>
                <a:cxnLst/>
                <a:rect l="l" t="t" r="r" b="b"/>
                <a:pathLst>
                  <a:path w="3020" h="825" extrusionOk="0">
                    <a:moveTo>
                      <a:pt x="1" y="0"/>
                    </a:moveTo>
                    <a:lnTo>
                      <a:pt x="1" y="824"/>
                    </a:lnTo>
                    <a:lnTo>
                      <a:pt x="3019" y="824"/>
                    </a:lnTo>
                    <a:lnTo>
                      <a:pt x="3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5;p21">
                <a:extLst>
                  <a:ext uri="{FF2B5EF4-FFF2-40B4-BE49-F238E27FC236}">
                    <a16:creationId xmlns:a16="http://schemas.microsoft.com/office/drawing/2014/main" id="{A2661106-8AD8-F7AB-B5AB-966BEE1BA369}"/>
                  </a:ext>
                </a:extLst>
              </p:cNvPr>
              <p:cNvSpPr/>
              <p:nvPr/>
            </p:nvSpPr>
            <p:spPr>
              <a:xfrm>
                <a:off x="2831850" y="3285550"/>
                <a:ext cx="98275" cy="11500"/>
              </a:xfrm>
              <a:custGeom>
                <a:avLst/>
                <a:gdLst/>
                <a:ahLst/>
                <a:cxnLst/>
                <a:rect l="l" t="t" r="r" b="b"/>
                <a:pathLst>
                  <a:path w="3931" h="460" extrusionOk="0">
                    <a:moveTo>
                      <a:pt x="0" y="0"/>
                    </a:moveTo>
                    <a:lnTo>
                      <a:pt x="0" y="459"/>
                    </a:lnTo>
                    <a:lnTo>
                      <a:pt x="3930" y="459"/>
                    </a:lnTo>
                    <a:lnTo>
                      <a:pt x="39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6;p21">
                <a:extLst>
                  <a:ext uri="{FF2B5EF4-FFF2-40B4-BE49-F238E27FC236}">
                    <a16:creationId xmlns:a16="http://schemas.microsoft.com/office/drawing/2014/main" id="{35F312EC-3243-D3A2-B926-D4427F93D0C7}"/>
                  </a:ext>
                </a:extLst>
              </p:cNvPr>
              <p:cNvSpPr/>
              <p:nvPr/>
            </p:nvSpPr>
            <p:spPr>
              <a:xfrm>
                <a:off x="3714200" y="3128850"/>
                <a:ext cx="76400" cy="18775"/>
              </a:xfrm>
              <a:custGeom>
                <a:avLst/>
                <a:gdLst/>
                <a:ahLst/>
                <a:cxnLst/>
                <a:rect l="l" t="t" r="r" b="b"/>
                <a:pathLst>
                  <a:path w="3056" h="751" extrusionOk="0">
                    <a:moveTo>
                      <a:pt x="1" y="1"/>
                    </a:moveTo>
                    <a:lnTo>
                      <a:pt x="608" y="750"/>
                    </a:lnTo>
                    <a:lnTo>
                      <a:pt x="3055" y="750"/>
                    </a:lnTo>
                    <a:lnTo>
                      <a:pt x="3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p21">
                <a:extLst>
                  <a:ext uri="{FF2B5EF4-FFF2-40B4-BE49-F238E27FC236}">
                    <a16:creationId xmlns:a16="http://schemas.microsoft.com/office/drawing/2014/main" id="{A7726930-2F6B-5710-CC34-F17B0EF92CD9}"/>
                  </a:ext>
                </a:extLst>
              </p:cNvPr>
              <p:cNvSpPr/>
              <p:nvPr/>
            </p:nvSpPr>
            <p:spPr>
              <a:xfrm>
                <a:off x="3282750" y="3275125"/>
                <a:ext cx="72150" cy="219925"/>
              </a:xfrm>
              <a:custGeom>
                <a:avLst/>
                <a:gdLst/>
                <a:ahLst/>
                <a:cxnLst/>
                <a:rect l="l" t="t" r="r" b="b"/>
                <a:pathLst>
                  <a:path w="2886" h="8797" extrusionOk="0">
                    <a:moveTo>
                      <a:pt x="0" y="1"/>
                    </a:moveTo>
                    <a:lnTo>
                      <a:pt x="408" y="8797"/>
                    </a:lnTo>
                    <a:lnTo>
                      <a:pt x="2886" y="7893"/>
                    </a:lnTo>
                    <a:lnTo>
                      <a:pt x="2886"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8;p21">
                <a:extLst>
                  <a:ext uri="{FF2B5EF4-FFF2-40B4-BE49-F238E27FC236}">
                    <a16:creationId xmlns:a16="http://schemas.microsoft.com/office/drawing/2014/main" id="{4BD4A6DE-8FB9-4DD9-A13D-CF723F1410E3}"/>
                  </a:ext>
                </a:extLst>
              </p:cNvPr>
              <p:cNvSpPr/>
              <p:nvPr/>
            </p:nvSpPr>
            <p:spPr>
              <a:xfrm>
                <a:off x="3136250" y="2946250"/>
                <a:ext cx="732800" cy="333000"/>
              </a:xfrm>
              <a:custGeom>
                <a:avLst/>
                <a:gdLst/>
                <a:ahLst/>
                <a:cxnLst/>
                <a:rect l="l" t="t" r="r" b="b"/>
                <a:pathLst>
                  <a:path w="29312" h="13320" extrusionOk="0">
                    <a:moveTo>
                      <a:pt x="15828" y="0"/>
                    </a:moveTo>
                    <a:lnTo>
                      <a:pt x="401" y="21"/>
                    </a:lnTo>
                    <a:lnTo>
                      <a:pt x="1" y="12006"/>
                    </a:lnTo>
                    <a:lnTo>
                      <a:pt x="14915" y="11628"/>
                    </a:lnTo>
                    <a:lnTo>
                      <a:pt x="18929" y="13319"/>
                    </a:lnTo>
                    <a:lnTo>
                      <a:pt x="29311" y="13230"/>
                    </a:lnTo>
                    <a:lnTo>
                      <a:pt x="158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9;p21">
                <a:extLst>
                  <a:ext uri="{FF2B5EF4-FFF2-40B4-BE49-F238E27FC236}">
                    <a16:creationId xmlns:a16="http://schemas.microsoft.com/office/drawing/2014/main" id="{8131C523-81D5-B91D-8C38-834B7A8B5B4A}"/>
                  </a:ext>
                </a:extLst>
              </p:cNvPr>
              <p:cNvSpPr/>
              <p:nvPr/>
            </p:nvSpPr>
            <p:spPr>
              <a:xfrm>
                <a:off x="3609050" y="3022075"/>
                <a:ext cx="203300" cy="89725"/>
              </a:xfrm>
              <a:custGeom>
                <a:avLst/>
                <a:gdLst/>
                <a:ahLst/>
                <a:cxnLst/>
                <a:rect l="l" t="t" r="r" b="b"/>
                <a:pathLst>
                  <a:path w="8132" h="3589" extrusionOk="0">
                    <a:moveTo>
                      <a:pt x="4118" y="0"/>
                    </a:moveTo>
                    <a:lnTo>
                      <a:pt x="1" y="37"/>
                    </a:lnTo>
                    <a:lnTo>
                      <a:pt x="3434" y="3508"/>
                    </a:lnTo>
                    <a:cubicBezTo>
                      <a:pt x="3434" y="3508"/>
                      <a:pt x="7907" y="3553"/>
                      <a:pt x="8048" y="3588"/>
                    </a:cubicBezTo>
                    <a:cubicBezTo>
                      <a:pt x="8049" y="3589"/>
                      <a:pt x="8049" y="3589"/>
                      <a:pt x="8050" y="3589"/>
                    </a:cubicBezTo>
                    <a:cubicBezTo>
                      <a:pt x="8131" y="3589"/>
                      <a:pt x="4250" y="170"/>
                      <a:pt x="4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0;p21">
                <a:extLst>
                  <a:ext uri="{FF2B5EF4-FFF2-40B4-BE49-F238E27FC236}">
                    <a16:creationId xmlns:a16="http://schemas.microsoft.com/office/drawing/2014/main" id="{4EB4DD04-A895-48DD-107A-F505C278AD80}"/>
                  </a:ext>
                </a:extLst>
              </p:cNvPr>
              <p:cNvSpPr/>
              <p:nvPr/>
            </p:nvSpPr>
            <p:spPr>
              <a:xfrm>
                <a:off x="3700675" y="3109775"/>
                <a:ext cx="109750" cy="11325"/>
              </a:xfrm>
              <a:custGeom>
                <a:avLst/>
                <a:gdLst/>
                <a:ahLst/>
                <a:cxnLst/>
                <a:rect l="l" t="t" r="r" b="b"/>
                <a:pathLst>
                  <a:path w="4390" h="453" extrusionOk="0">
                    <a:moveTo>
                      <a:pt x="1" y="0"/>
                    </a:moveTo>
                    <a:lnTo>
                      <a:pt x="453" y="452"/>
                    </a:lnTo>
                    <a:lnTo>
                      <a:pt x="4390" y="445"/>
                    </a:lnTo>
                    <a:lnTo>
                      <a:pt x="4390" y="3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1;p21">
                <a:extLst>
                  <a:ext uri="{FF2B5EF4-FFF2-40B4-BE49-F238E27FC236}">
                    <a16:creationId xmlns:a16="http://schemas.microsoft.com/office/drawing/2014/main" id="{39870F41-053E-FAEA-2DFD-F4EF6099D617}"/>
                  </a:ext>
                </a:extLst>
              </p:cNvPr>
              <p:cNvSpPr/>
              <p:nvPr/>
            </p:nvSpPr>
            <p:spPr>
              <a:xfrm>
                <a:off x="3712525" y="3121600"/>
                <a:ext cx="92750" cy="9325"/>
              </a:xfrm>
              <a:custGeom>
                <a:avLst/>
                <a:gdLst/>
                <a:ahLst/>
                <a:cxnLst/>
                <a:rect l="l" t="t" r="r" b="b"/>
                <a:pathLst>
                  <a:path w="3710" h="373" extrusionOk="0">
                    <a:moveTo>
                      <a:pt x="0" y="1"/>
                    </a:moveTo>
                    <a:lnTo>
                      <a:pt x="356" y="357"/>
                    </a:lnTo>
                    <a:lnTo>
                      <a:pt x="3070" y="357"/>
                    </a:lnTo>
                    <a:lnTo>
                      <a:pt x="3070" y="373"/>
                    </a:lnTo>
                    <a:lnTo>
                      <a:pt x="3709" y="373"/>
                    </a:lnTo>
                    <a:lnTo>
                      <a:pt x="37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2;p21">
                <a:extLst>
                  <a:ext uri="{FF2B5EF4-FFF2-40B4-BE49-F238E27FC236}">
                    <a16:creationId xmlns:a16="http://schemas.microsoft.com/office/drawing/2014/main" id="{BC69E031-08CD-DE93-E809-46AB9F0A7C22}"/>
                  </a:ext>
                </a:extLst>
              </p:cNvPr>
              <p:cNvSpPr/>
              <p:nvPr/>
            </p:nvSpPr>
            <p:spPr>
              <a:xfrm>
                <a:off x="2920075" y="3020375"/>
                <a:ext cx="372875" cy="474875"/>
              </a:xfrm>
              <a:custGeom>
                <a:avLst/>
                <a:gdLst/>
                <a:ahLst/>
                <a:cxnLst/>
                <a:rect l="l" t="t" r="r" b="b"/>
                <a:pathLst>
                  <a:path w="14915" h="18995" extrusionOk="0">
                    <a:moveTo>
                      <a:pt x="7528" y="0"/>
                    </a:moveTo>
                    <a:lnTo>
                      <a:pt x="15" y="9539"/>
                    </a:lnTo>
                    <a:lnTo>
                      <a:pt x="1" y="18994"/>
                    </a:lnTo>
                    <a:lnTo>
                      <a:pt x="14915" y="18987"/>
                    </a:lnTo>
                    <a:lnTo>
                      <a:pt x="14915" y="9909"/>
                    </a:lnTo>
                    <a:lnTo>
                      <a:pt x="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3;p21">
                <a:extLst>
                  <a:ext uri="{FF2B5EF4-FFF2-40B4-BE49-F238E27FC236}">
                    <a16:creationId xmlns:a16="http://schemas.microsoft.com/office/drawing/2014/main" id="{2E5BB062-181D-5022-716E-F4CA97207A84}"/>
                  </a:ext>
                </a:extLst>
              </p:cNvPr>
              <p:cNvSpPr/>
              <p:nvPr/>
            </p:nvSpPr>
            <p:spPr>
              <a:xfrm>
                <a:off x="3255300" y="2946775"/>
                <a:ext cx="259800" cy="296700"/>
              </a:xfrm>
              <a:custGeom>
                <a:avLst/>
                <a:gdLst/>
                <a:ahLst/>
                <a:cxnLst/>
                <a:rect l="l" t="t" r="r" b="b"/>
                <a:pathLst>
                  <a:path w="10392" h="11868" extrusionOk="0">
                    <a:moveTo>
                      <a:pt x="5370" y="0"/>
                    </a:moveTo>
                    <a:lnTo>
                      <a:pt x="0" y="7179"/>
                    </a:lnTo>
                    <a:lnTo>
                      <a:pt x="0" y="11867"/>
                    </a:lnTo>
                    <a:lnTo>
                      <a:pt x="10347" y="11673"/>
                    </a:lnTo>
                    <a:lnTo>
                      <a:pt x="10391" y="6846"/>
                    </a:lnTo>
                    <a:lnTo>
                      <a:pt x="5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4;p21">
                <a:extLst>
                  <a:ext uri="{FF2B5EF4-FFF2-40B4-BE49-F238E27FC236}">
                    <a16:creationId xmlns:a16="http://schemas.microsoft.com/office/drawing/2014/main" id="{33AFD010-0601-93E9-1D44-985DE1A0BC1A}"/>
                  </a:ext>
                </a:extLst>
              </p:cNvPr>
              <p:cNvSpPr/>
              <p:nvPr/>
            </p:nvSpPr>
            <p:spPr>
              <a:xfrm>
                <a:off x="3605550" y="3277000"/>
                <a:ext cx="266250" cy="9850"/>
              </a:xfrm>
              <a:custGeom>
                <a:avLst/>
                <a:gdLst/>
                <a:ahLst/>
                <a:cxnLst/>
                <a:rect l="l" t="t" r="r" b="b"/>
                <a:pathLst>
                  <a:path w="10650" h="394" extrusionOk="0">
                    <a:moveTo>
                      <a:pt x="0" y="0"/>
                    </a:moveTo>
                    <a:lnTo>
                      <a:pt x="0" y="394"/>
                    </a:lnTo>
                    <a:lnTo>
                      <a:pt x="10649" y="394"/>
                    </a:lnTo>
                    <a:lnTo>
                      <a:pt x="106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5;p21">
                <a:extLst>
                  <a:ext uri="{FF2B5EF4-FFF2-40B4-BE49-F238E27FC236}">
                    <a16:creationId xmlns:a16="http://schemas.microsoft.com/office/drawing/2014/main" id="{63D5A13F-D946-6438-19E1-9A6D17DA4A8C}"/>
                  </a:ext>
                </a:extLst>
              </p:cNvPr>
              <p:cNvSpPr/>
              <p:nvPr/>
            </p:nvSpPr>
            <p:spPr>
              <a:xfrm>
                <a:off x="3602200" y="3286250"/>
                <a:ext cx="263675" cy="10800"/>
              </a:xfrm>
              <a:custGeom>
                <a:avLst/>
                <a:gdLst/>
                <a:ahLst/>
                <a:cxnLst/>
                <a:rect l="l" t="t" r="r" b="b"/>
                <a:pathLst>
                  <a:path w="10547" h="432" extrusionOk="0">
                    <a:moveTo>
                      <a:pt x="1" y="1"/>
                    </a:moveTo>
                    <a:lnTo>
                      <a:pt x="1" y="431"/>
                    </a:lnTo>
                    <a:lnTo>
                      <a:pt x="10547" y="431"/>
                    </a:lnTo>
                    <a:lnTo>
                      <a:pt x="105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6;p21">
                <a:extLst>
                  <a:ext uri="{FF2B5EF4-FFF2-40B4-BE49-F238E27FC236}">
                    <a16:creationId xmlns:a16="http://schemas.microsoft.com/office/drawing/2014/main" id="{0705911B-C0EF-FD49-29CE-6A2E9BC8D1B0}"/>
                  </a:ext>
                </a:extLst>
              </p:cNvPr>
              <p:cNvSpPr/>
              <p:nvPr/>
            </p:nvSpPr>
            <p:spPr>
              <a:xfrm>
                <a:off x="3602200" y="3278650"/>
                <a:ext cx="28200" cy="20050"/>
              </a:xfrm>
              <a:custGeom>
                <a:avLst/>
                <a:gdLst/>
                <a:ahLst/>
                <a:cxnLst/>
                <a:rect l="l" t="t" r="r" b="b"/>
                <a:pathLst>
                  <a:path w="1128" h="802" extrusionOk="0">
                    <a:moveTo>
                      <a:pt x="1" y="0"/>
                    </a:moveTo>
                    <a:lnTo>
                      <a:pt x="1" y="801"/>
                    </a:lnTo>
                    <a:lnTo>
                      <a:pt x="1127" y="801"/>
                    </a:lnTo>
                    <a:lnTo>
                      <a:pt x="1127" y="0"/>
                    </a:lnTo>
                    <a:close/>
                  </a:path>
                </a:pathLst>
              </a:custGeom>
              <a:solidFill>
                <a:srgbClr val="EB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7;p21">
                <a:extLst>
                  <a:ext uri="{FF2B5EF4-FFF2-40B4-BE49-F238E27FC236}">
                    <a16:creationId xmlns:a16="http://schemas.microsoft.com/office/drawing/2014/main" id="{7EA2E7EA-5383-7DEB-7F06-FC981F0FF3BB}"/>
                  </a:ext>
                </a:extLst>
              </p:cNvPr>
              <p:cNvSpPr/>
              <p:nvPr/>
            </p:nvSpPr>
            <p:spPr>
              <a:xfrm>
                <a:off x="3601675" y="3278650"/>
                <a:ext cx="550" cy="20050"/>
              </a:xfrm>
              <a:custGeom>
                <a:avLst/>
                <a:gdLst/>
                <a:ahLst/>
                <a:cxnLst/>
                <a:rect l="l" t="t" r="r" b="b"/>
                <a:pathLst>
                  <a:path w="22" h="802" extrusionOk="0">
                    <a:moveTo>
                      <a:pt x="0" y="0"/>
                    </a:moveTo>
                    <a:lnTo>
                      <a:pt x="0" y="801"/>
                    </a:lnTo>
                    <a:lnTo>
                      <a:pt x="22" y="801"/>
                    </a:lnTo>
                    <a:lnTo>
                      <a:pt x="22" y="0"/>
                    </a:lnTo>
                    <a:close/>
                  </a:path>
                </a:pathLst>
              </a:custGeom>
              <a:solidFill>
                <a:srgbClr val="A05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8;p21">
                <a:extLst>
                  <a:ext uri="{FF2B5EF4-FFF2-40B4-BE49-F238E27FC236}">
                    <a16:creationId xmlns:a16="http://schemas.microsoft.com/office/drawing/2014/main" id="{EC8BFB90-1A35-ECE4-D7DE-A72B06CEBECF}"/>
                  </a:ext>
                </a:extLst>
              </p:cNvPr>
              <p:cNvSpPr/>
              <p:nvPr/>
            </p:nvSpPr>
            <p:spPr>
              <a:xfrm>
                <a:off x="3635225" y="3277000"/>
                <a:ext cx="725" cy="25"/>
              </a:xfrm>
              <a:custGeom>
                <a:avLst/>
                <a:gdLst/>
                <a:ahLst/>
                <a:cxnLst/>
                <a:rect l="l" t="t" r="r" b="b"/>
                <a:pathLst>
                  <a:path w="29" h="1" extrusionOk="0">
                    <a:moveTo>
                      <a:pt x="29" y="0"/>
                    </a:moveTo>
                    <a:lnTo>
                      <a:pt x="0" y="0"/>
                    </a:lnTo>
                    <a:lnTo>
                      <a:pt x="0" y="0"/>
                    </a:lnTo>
                    <a:lnTo>
                      <a:pt x="29" y="0"/>
                    </a:lnTo>
                    <a:close/>
                  </a:path>
                </a:pathLst>
              </a:custGeom>
              <a:solidFill>
                <a:srgbClr val="BD6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9;p21">
                <a:extLst>
                  <a:ext uri="{FF2B5EF4-FFF2-40B4-BE49-F238E27FC236}">
                    <a16:creationId xmlns:a16="http://schemas.microsoft.com/office/drawing/2014/main" id="{6A86D260-A687-21A3-BA0C-9226EC30067B}"/>
                  </a:ext>
                </a:extLst>
              </p:cNvPr>
              <p:cNvSpPr/>
              <p:nvPr/>
            </p:nvSpPr>
            <p:spPr>
              <a:xfrm>
                <a:off x="3605550" y="3277000"/>
                <a:ext cx="30400" cy="9275"/>
              </a:xfrm>
              <a:custGeom>
                <a:avLst/>
                <a:gdLst/>
                <a:ahLst/>
                <a:cxnLst/>
                <a:rect l="l" t="t" r="r" b="b"/>
                <a:pathLst>
                  <a:path w="1216" h="371" extrusionOk="0">
                    <a:moveTo>
                      <a:pt x="1187" y="0"/>
                    </a:moveTo>
                    <a:lnTo>
                      <a:pt x="1187" y="66"/>
                    </a:lnTo>
                    <a:lnTo>
                      <a:pt x="0" y="66"/>
                    </a:lnTo>
                    <a:lnTo>
                      <a:pt x="0" y="371"/>
                    </a:lnTo>
                    <a:lnTo>
                      <a:pt x="1120" y="371"/>
                    </a:lnTo>
                    <a:cubicBezTo>
                      <a:pt x="1171" y="185"/>
                      <a:pt x="1216" y="15"/>
                      <a:pt x="1216" y="0"/>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0;p21">
                <a:extLst>
                  <a:ext uri="{FF2B5EF4-FFF2-40B4-BE49-F238E27FC236}">
                    <a16:creationId xmlns:a16="http://schemas.microsoft.com/office/drawing/2014/main" id="{3370995B-B1D1-6E4D-71D9-91D811F26A35}"/>
                  </a:ext>
                </a:extLst>
              </p:cNvPr>
              <p:cNvSpPr/>
              <p:nvPr/>
            </p:nvSpPr>
            <p:spPr>
              <a:xfrm>
                <a:off x="3602200" y="3286250"/>
                <a:ext cx="31350" cy="10800"/>
              </a:xfrm>
              <a:custGeom>
                <a:avLst/>
                <a:gdLst/>
                <a:ahLst/>
                <a:cxnLst/>
                <a:rect l="l" t="t" r="r" b="b"/>
                <a:pathLst>
                  <a:path w="1254" h="432" extrusionOk="0">
                    <a:moveTo>
                      <a:pt x="1" y="1"/>
                    </a:moveTo>
                    <a:lnTo>
                      <a:pt x="1" y="431"/>
                    </a:lnTo>
                    <a:lnTo>
                      <a:pt x="1127" y="431"/>
                    </a:lnTo>
                    <a:cubicBezTo>
                      <a:pt x="1158" y="364"/>
                      <a:pt x="1209" y="179"/>
                      <a:pt x="1254" y="1"/>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1;p21">
                <a:extLst>
                  <a:ext uri="{FF2B5EF4-FFF2-40B4-BE49-F238E27FC236}">
                    <a16:creationId xmlns:a16="http://schemas.microsoft.com/office/drawing/2014/main" id="{D52062B5-6BCD-A523-A125-59AF93F08396}"/>
                  </a:ext>
                </a:extLst>
              </p:cNvPr>
              <p:cNvSpPr/>
              <p:nvPr/>
            </p:nvSpPr>
            <p:spPr>
              <a:xfrm>
                <a:off x="2923425" y="2946250"/>
                <a:ext cx="238275" cy="135325"/>
              </a:xfrm>
              <a:custGeom>
                <a:avLst/>
                <a:gdLst/>
                <a:ahLst/>
                <a:cxnLst/>
                <a:rect l="l" t="t" r="r" b="b"/>
                <a:pathLst>
                  <a:path w="9531" h="5413" extrusionOk="0">
                    <a:moveTo>
                      <a:pt x="4762" y="0"/>
                    </a:moveTo>
                    <a:lnTo>
                      <a:pt x="0" y="5413"/>
                    </a:lnTo>
                    <a:lnTo>
                      <a:pt x="4865" y="5413"/>
                    </a:lnTo>
                    <a:lnTo>
                      <a:pt x="7186" y="2216"/>
                    </a:lnTo>
                    <a:lnTo>
                      <a:pt x="7239" y="1565"/>
                    </a:lnTo>
                    <a:lnTo>
                      <a:pt x="8975" y="4115"/>
                    </a:lnTo>
                    <a:lnTo>
                      <a:pt x="95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p21">
                <a:extLst>
                  <a:ext uri="{FF2B5EF4-FFF2-40B4-BE49-F238E27FC236}">
                    <a16:creationId xmlns:a16="http://schemas.microsoft.com/office/drawing/2014/main" id="{3E579E6F-647B-F464-769B-D4DC264353D2}"/>
                  </a:ext>
                </a:extLst>
              </p:cNvPr>
              <p:cNvSpPr/>
              <p:nvPr/>
            </p:nvSpPr>
            <p:spPr>
              <a:xfrm>
                <a:off x="3601675" y="3297025"/>
                <a:ext cx="238075" cy="198225"/>
              </a:xfrm>
              <a:custGeom>
                <a:avLst/>
                <a:gdLst/>
                <a:ahLst/>
                <a:cxnLst/>
                <a:rect l="l" t="t" r="r" b="b"/>
                <a:pathLst>
                  <a:path w="9523" h="7929" extrusionOk="0">
                    <a:moveTo>
                      <a:pt x="9523" y="0"/>
                    </a:moveTo>
                    <a:lnTo>
                      <a:pt x="0" y="15"/>
                    </a:lnTo>
                    <a:lnTo>
                      <a:pt x="0" y="7862"/>
                    </a:lnTo>
                    <a:lnTo>
                      <a:pt x="9523" y="7928"/>
                    </a:lnTo>
                    <a:lnTo>
                      <a:pt x="9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3;p21">
                <a:extLst>
                  <a:ext uri="{FF2B5EF4-FFF2-40B4-BE49-F238E27FC236}">
                    <a16:creationId xmlns:a16="http://schemas.microsoft.com/office/drawing/2014/main" id="{3C698EA0-8195-5815-827C-3AA72316B855}"/>
                  </a:ext>
                </a:extLst>
              </p:cNvPr>
              <p:cNvSpPr/>
              <p:nvPr/>
            </p:nvSpPr>
            <p:spPr>
              <a:xfrm>
                <a:off x="2930850" y="3091400"/>
                <a:ext cx="95125" cy="9675"/>
              </a:xfrm>
              <a:custGeom>
                <a:avLst/>
                <a:gdLst/>
                <a:ahLst/>
                <a:cxnLst/>
                <a:rect l="l" t="t" r="r" b="b"/>
                <a:pathLst>
                  <a:path w="3805" h="387" extrusionOk="0">
                    <a:moveTo>
                      <a:pt x="1" y="0"/>
                    </a:moveTo>
                    <a:lnTo>
                      <a:pt x="8" y="363"/>
                    </a:lnTo>
                    <a:lnTo>
                      <a:pt x="3507" y="386"/>
                    </a:lnTo>
                    <a:lnTo>
                      <a:pt x="38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4;p21">
                <a:extLst>
                  <a:ext uri="{FF2B5EF4-FFF2-40B4-BE49-F238E27FC236}">
                    <a16:creationId xmlns:a16="http://schemas.microsoft.com/office/drawing/2014/main" id="{6CD9BFBF-9657-70A6-4B9E-7CD75EF23B92}"/>
                  </a:ext>
                </a:extLst>
              </p:cNvPr>
              <p:cNvSpPr/>
              <p:nvPr/>
            </p:nvSpPr>
            <p:spPr>
              <a:xfrm>
                <a:off x="2947150" y="3100475"/>
                <a:ext cx="71400" cy="15775"/>
              </a:xfrm>
              <a:custGeom>
                <a:avLst/>
                <a:gdLst/>
                <a:ahLst/>
                <a:cxnLst/>
                <a:rect l="l" t="t" r="r" b="b"/>
                <a:pathLst>
                  <a:path w="2856" h="631" extrusionOk="0">
                    <a:moveTo>
                      <a:pt x="0" y="0"/>
                    </a:moveTo>
                    <a:lnTo>
                      <a:pt x="0" y="630"/>
                    </a:lnTo>
                    <a:cubicBezTo>
                      <a:pt x="0" y="630"/>
                      <a:pt x="1048" y="624"/>
                      <a:pt x="1760" y="624"/>
                    </a:cubicBezTo>
                    <a:cubicBezTo>
                      <a:pt x="2116" y="624"/>
                      <a:pt x="2388" y="626"/>
                      <a:pt x="2403" y="630"/>
                    </a:cubicBezTo>
                    <a:lnTo>
                      <a:pt x="2855" y="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5;p21">
                <a:extLst>
                  <a:ext uri="{FF2B5EF4-FFF2-40B4-BE49-F238E27FC236}">
                    <a16:creationId xmlns:a16="http://schemas.microsoft.com/office/drawing/2014/main" id="{6590D468-3916-41C0-0BB0-356B26713BD2}"/>
                  </a:ext>
                </a:extLst>
              </p:cNvPr>
              <p:cNvSpPr/>
              <p:nvPr/>
            </p:nvSpPr>
            <p:spPr>
              <a:xfrm>
                <a:off x="2953275" y="3116225"/>
                <a:ext cx="53950" cy="71975"/>
              </a:xfrm>
              <a:custGeom>
                <a:avLst/>
                <a:gdLst/>
                <a:ahLst/>
                <a:cxnLst/>
                <a:rect l="l" t="t" r="r" b="b"/>
                <a:pathLst>
                  <a:path w="2158" h="2879" extrusionOk="0">
                    <a:moveTo>
                      <a:pt x="1" y="0"/>
                    </a:moveTo>
                    <a:lnTo>
                      <a:pt x="1" y="2879"/>
                    </a:lnTo>
                    <a:lnTo>
                      <a:pt x="2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6;p21">
                <a:extLst>
                  <a:ext uri="{FF2B5EF4-FFF2-40B4-BE49-F238E27FC236}">
                    <a16:creationId xmlns:a16="http://schemas.microsoft.com/office/drawing/2014/main" id="{5BE6550E-8A4D-92FB-E899-6B962F1CF616}"/>
                  </a:ext>
                </a:extLst>
              </p:cNvPr>
              <p:cNvSpPr/>
              <p:nvPr/>
            </p:nvSpPr>
            <p:spPr>
              <a:xfrm>
                <a:off x="2847950" y="3307975"/>
                <a:ext cx="33050" cy="16125"/>
              </a:xfrm>
              <a:custGeom>
                <a:avLst/>
                <a:gdLst/>
                <a:ahLst/>
                <a:cxnLst/>
                <a:rect l="l" t="t" r="r" b="b"/>
                <a:pathLst>
                  <a:path w="1322" h="645" extrusionOk="0">
                    <a:moveTo>
                      <a:pt x="1" y="0"/>
                    </a:moveTo>
                    <a:lnTo>
                      <a:pt x="1" y="644"/>
                    </a:lnTo>
                    <a:lnTo>
                      <a:pt x="1321" y="644"/>
                    </a:lnTo>
                    <a:lnTo>
                      <a:pt x="13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7;p21">
                <a:extLst>
                  <a:ext uri="{FF2B5EF4-FFF2-40B4-BE49-F238E27FC236}">
                    <a16:creationId xmlns:a16="http://schemas.microsoft.com/office/drawing/2014/main" id="{55B04AC7-CD57-96FC-DA0D-BD1F53F13A79}"/>
                  </a:ext>
                </a:extLst>
              </p:cNvPr>
              <p:cNvSpPr/>
              <p:nvPr/>
            </p:nvSpPr>
            <p:spPr>
              <a:xfrm>
                <a:off x="2852750" y="3323550"/>
                <a:ext cx="23975" cy="98625"/>
              </a:xfrm>
              <a:custGeom>
                <a:avLst/>
                <a:gdLst/>
                <a:ahLst/>
                <a:cxnLst/>
                <a:rect l="l" t="t" r="r" b="b"/>
                <a:pathLst>
                  <a:path w="959" h="3945" extrusionOk="0">
                    <a:moveTo>
                      <a:pt x="1" y="0"/>
                    </a:moveTo>
                    <a:lnTo>
                      <a:pt x="1" y="3944"/>
                    </a:lnTo>
                    <a:lnTo>
                      <a:pt x="958" y="3944"/>
                    </a:lnTo>
                    <a:lnTo>
                      <a:pt x="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8;p21">
                <a:extLst>
                  <a:ext uri="{FF2B5EF4-FFF2-40B4-BE49-F238E27FC236}">
                    <a16:creationId xmlns:a16="http://schemas.microsoft.com/office/drawing/2014/main" id="{F28E1EFE-98D5-7FC0-515E-127B9CB283F4}"/>
                  </a:ext>
                </a:extLst>
              </p:cNvPr>
              <p:cNvSpPr/>
              <p:nvPr/>
            </p:nvSpPr>
            <p:spPr>
              <a:xfrm>
                <a:off x="3602200" y="3478350"/>
                <a:ext cx="237925" cy="20575"/>
              </a:xfrm>
              <a:custGeom>
                <a:avLst/>
                <a:gdLst/>
                <a:ahLst/>
                <a:cxnLst/>
                <a:rect l="l" t="t" r="r" b="b"/>
                <a:pathLst>
                  <a:path w="9517" h="823" extrusionOk="0">
                    <a:moveTo>
                      <a:pt x="1" y="0"/>
                    </a:moveTo>
                    <a:lnTo>
                      <a:pt x="1" y="823"/>
                    </a:lnTo>
                    <a:lnTo>
                      <a:pt x="9516" y="823"/>
                    </a:lnTo>
                    <a:lnTo>
                      <a:pt x="95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9;p21">
                <a:extLst>
                  <a:ext uri="{FF2B5EF4-FFF2-40B4-BE49-F238E27FC236}">
                    <a16:creationId xmlns:a16="http://schemas.microsoft.com/office/drawing/2014/main" id="{7617F6BB-43BF-BC6B-B944-D43C5783550E}"/>
                  </a:ext>
                </a:extLst>
              </p:cNvPr>
              <p:cNvSpPr/>
              <p:nvPr/>
            </p:nvSpPr>
            <p:spPr>
              <a:xfrm>
                <a:off x="3280875" y="3236375"/>
                <a:ext cx="350450" cy="33025"/>
              </a:xfrm>
              <a:custGeom>
                <a:avLst/>
                <a:gdLst/>
                <a:ahLst/>
                <a:cxnLst/>
                <a:rect l="l" t="t" r="r" b="b"/>
                <a:pathLst>
                  <a:path w="14018" h="1321" extrusionOk="0">
                    <a:moveTo>
                      <a:pt x="328" y="0"/>
                    </a:moveTo>
                    <a:lnTo>
                      <a:pt x="1" y="23"/>
                    </a:lnTo>
                    <a:lnTo>
                      <a:pt x="996" y="1321"/>
                    </a:lnTo>
                    <a:lnTo>
                      <a:pt x="14018" y="1276"/>
                    </a:lnTo>
                    <a:cubicBezTo>
                      <a:pt x="13929" y="1239"/>
                      <a:pt x="9345" y="23"/>
                      <a:pt x="9345" y="23"/>
                    </a:cubicBezTo>
                    <a:lnTo>
                      <a:pt x="328" y="0"/>
                    </a:ln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0;p21">
                <a:extLst>
                  <a:ext uri="{FF2B5EF4-FFF2-40B4-BE49-F238E27FC236}">
                    <a16:creationId xmlns:a16="http://schemas.microsoft.com/office/drawing/2014/main" id="{168A4D4F-149C-0131-BBCB-052F8EE9298A}"/>
                  </a:ext>
                </a:extLst>
              </p:cNvPr>
              <p:cNvSpPr/>
              <p:nvPr/>
            </p:nvSpPr>
            <p:spPr>
              <a:xfrm>
                <a:off x="3199125" y="2910825"/>
                <a:ext cx="376750" cy="258650"/>
              </a:xfrm>
              <a:custGeom>
                <a:avLst/>
                <a:gdLst/>
                <a:ahLst/>
                <a:cxnLst/>
                <a:rect l="l" t="t" r="r" b="b"/>
                <a:pathLst>
                  <a:path w="15070" h="10346" extrusionOk="0">
                    <a:moveTo>
                      <a:pt x="7699" y="0"/>
                    </a:moveTo>
                    <a:lnTo>
                      <a:pt x="1" y="10078"/>
                    </a:lnTo>
                    <a:lnTo>
                      <a:pt x="1097" y="10153"/>
                    </a:lnTo>
                    <a:lnTo>
                      <a:pt x="7617" y="1438"/>
                    </a:lnTo>
                    <a:lnTo>
                      <a:pt x="14046" y="10345"/>
                    </a:lnTo>
                    <a:cubicBezTo>
                      <a:pt x="14255" y="10338"/>
                      <a:pt x="14826" y="10345"/>
                      <a:pt x="15070" y="10331"/>
                    </a:cubicBezTo>
                    <a:lnTo>
                      <a:pt x="7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1;p21">
                <a:extLst>
                  <a:ext uri="{FF2B5EF4-FFF2-40B4-BE49-F238E27FC236}">
                    <a16:creationId xmlns:a16="http://schemas.microsoft.com/office/drawing/2014/main" id="{6BF0CBD9-52A5-0899-1D12-FE37D321C467}"/>
                  </a:ext>
                </a:extLst>
              </p:cNvPr>
              <p:cNvSpPr/>
              <p:nvPr/>
            </p:nvSpPr>
            <p:spPr>
              <a:xfrm>
                <a:off x="3515075" y="3120900"/>
                <a:ext cx="35225" cy="48575"/>
              </a:xfrm>
              <a:custGeom>
                <a:avLst/>
                <a:gdLst/>
                <a:ahLst/>
                <a:cxnLst/>
                <a:rect l="l" t="t" r="r" b="b"/>
                <a:pathLst>
                  <a:path w="1409" h="1943" extrusionOk="0">
                    <a:moveTo>
                      <a:pt x="8" y="0"/>
                    </a:moveTo>
                    <a:lnTo>
                      <a:pt x="0" y="1476"/>
                    </a:lnTo>
                    <a:lnTo>
                      <a:pt x="1408" y="1942"/>
                    </a:lnTo>
                    <a:lnTo>
                      <a:pt x="8"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2;p21">
                <a:extLst>
                  <a:ext uri="{FF2B5EF4-FFF2-40B4-BE49-F238E27FC236}">
                    <a16:creationId xmlns:a16="http://schemas.microsoft.com/office/drawing/2014/main" id="{17ECF434-FAD0-F85D-5EBD-A62966E8EA9B}"/>
                  </a:ext>
                </a:extLst>
              </p:cNvPr>
              <p:cNvSpPr/>
              <p:nvPr/>
            </p:nvSpPr>
            <p:spPr>
              <a:xfrm>
                <a:off x="3226550" y="2947350"/>
                <a:ext cx="288725" cy="241775"/>
              </a:xfrm>
              <a:custGeom>
                <a:avLst/>
                <a:gdLst/>
                <a:ahLst/>
                <a:cxnLst/>
                <a:rect l="l" t="t" r="r" b="b"/>
                <a:pathLst>
                  <a:path w="11549" h="9671" extrusionOk="0">
                    <a:moveTo>
                      <a:pt x="6520" y="1"/>
                    </a:moveTo>
                    <a:lnTo>
                      <a:pt x="0" y="8692"/>
                    </a:lnTo>
                    <a:lnTo>
                      <a:pt x="82" y="9671"/>
                    </a:lnTo>
                    <a:lnTo>
                      <a:pt x="6364" y="1060"/>
                    </a:lnTo>
                    <a:lnTo>
                      <a:pt x="11541" y="7877"/>
                    </a:lnTo>
                    <a:lnTo>
                      <a:pt x="11549" y="6942"/>
                    </a:lnTo>
                    <a:lnTo>
                      <a:pt x="6520"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3;p21">
                <a:extLst>
                  <a:ext uri="{FF2B5EF4-FFF2-40B4-BE49-F238E27FC236}">
                    <a16:creationId xmlns:a16="http://schemas.microsoft.com/office/drawing/2014/main" id="{9710C845-224F-35EA-E755-627BBF3828CE}"/>
                  </a:ext>
                </a:extLst>
              </p:cNvPr>
              <p:cNvSpPr/>
              <p:nvPr/>
            </p:nvSpPr>
            <p:spPr>
              <a:xfrm>
                <a:off x="2957325" y="3422150"/>
                <a:ext cx="294300" cy="9675"/>
              </a:xfrm>
              <a:custGeom>
                <a:avLst/>
                <a:gdLst/>
                <a:ahLst/>
                <a:cxnLst/>
                <a:rect l="l" t="t" r="r" b="b"/>
                <a:pathLst>
                  <a:path w="11772" h="387" extrusionOk="0">
                    <a:moveTo>
                      <a:pt x="1" y="0"/>
                    </a:moveTo>
                    <a:lnTo>
                      <a:pt x="1" y="387"/>
                    </a:lnTo>
                    <a:lnTo>
                      <a:pt x="11771" y="387"/>
                    </a:lnTo>
                    <a:lnTo>
                      <a:pt x="117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4;p21">
                <a:extLst>
                  <a:ext uri="{FF2B5EF4-FFF2-40B4-BE49-F238E27FC236}">
                    <a16:creationId xmlns:a16="http://schemas.microsoft.com/office/drawing/2014/main" id="{2CEEE090-0FA4-C920-A208-C7FC839870D4}"/>
                  </a:ext>
                </a:extLst>
              </p:cNvPr>
              <p:cNvSpPr/>
              <p:nvPr/>
            </p:nvSpPr>
            <p:spPr>
              <a:xfrm>
                <a:off x="2920450" y="3080850"/>
                <a:ext cx="113675" cy="11500"/>
              </a:xfrm>
              <a:custGeom>
                <a:avLst/>
                <a:gdLst/>
                <a:ahLst/>
                <a:cxnLst/>
                <a:rect l="l" t="t" r="r" b="b"/>
                <a:pathLst>
                  <a:path w="4547" h="460" extrusionOk="0">
                    <a:moveTo>
                      <a:pt x="0" y="0"/>
                    </a:moveTo>
                    <a:lnTo>
                      <a:pt x="0" y="460"/>
                    </a:lnTo>
                    <a:lnTo>
                      <a:pt x="4190" y="460"/>
                    </a:lnTo>
                    <a:lnTo>
                      <a:pt x="4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5;p21">
                <a:extLst>
                  <a:ext uri="{FF2B5EF4-FFF2-40B4-BE49-F238E27FC236}">
                    <a16:creationId xmlns:a16="http://schemas.microsoft.com/office/drawing/2014/main" id="{A5ADBDE9-A22E-1632-7DEB-A1BAA2B6DE16}"/>
                  </a:ext>
                </a:extLst>
              </p:cNvPr>
              <p:cNvSpPr/>
              <p:nvPr/>
            </p:nvSpPr>
            <p:spPr>
              <a:xfrm>
                <a:off x="3283850" y="3236600"/>
                <a:ext cx="230675" cy="29650"/>
              </a:xfrm>
              <a:custGeom>
                <a:avLst/>
                <a:gdLst/>
                <a:ahLst/>
                <a:cxnLst/>
                <a:rect l="l" t="t" r="r" b="b"/>
                <a:pathLst>
                  <a:path w="9227" h="1186" extrusionOk="0">
                    <a:moveTo>
                      <a:pt x="1" y="0"/>
                    </a:moveTo>
                    <a:lnTo>
                      <a:pt x="877" y="1186"/>
                    </a:lnTo>
                    <a:lnTo>
                      <a:pt x="9226" y="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6;p21">
                <a:extLst>
                  <a:ext uri="{FF2B5EF4-FFF2-40B4-BE49-F238E27FC236}">
                    <a16:creationId xmlns:a16="http://schemas.microsoft.com/office/drawing/2014/main" id="{1D714838-E2EB-CFC9-B4FC-787FC75CDA59}"/>
                  </a:ext>
                </a:extLst>
              </p:cNvPr>
              <p:cNvSpPr/>
              <p:nvPr/>
            </p:nvSpPr>
            <p:spPr>
              <a:xfrm>
                <a:off x="3601275" y="3297025"/>
                <a:ext cx="238475" cy="20050"/>
              </a:xfrm>
              <a:custGeom>
                <a:avLst/>
                <a:gdLst/>
                <a:ahLst/>
                <a:cxnLst/>
                <a:rect l="l" t="t" r="r" b="b"/>
                <a:pathLst>
                  <a:path w="9539" h="802" extrusionOk="0">
                    <a:moveTo>
                      <a:pt x="9539" y="0"/>
                    </a:moveTo>
                    <a:lnTo>
                      <a:pt x="0" y="15"/>
                    </a:lnTo>
                    <a:lnTo>
                      <a:pt x="0" y="787"/>
                    </a:lnTo>
                    <a:lnTo>
                      <a:pt x="9539" y="801"/>
                    </a:lnTo>
                    <a:lnTo>
                      <a:pt x="9539"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7;p21">
                <a:extLst>
                  <a:ext uri="{FF2B5EF4-FFF2-40B4-BE49-F238E27FC236}">
                    <a16:creationId xmlns:a16="http://schemas.microsoft.com/office/drawing/2014/main" id="{206569CA-26BF-4C8E-40DC-66815169B110}"/>
                  </a:ext>
                </a:extLst>
              </p:cNvPr>
              <p:cNvSpPr/>
              <p:nvPr/>
            </p:nvSpPr>
            <p:spPr>
              <a:xfrm>
                <a:off x="2852750" y="3324075"/>
                <a:ext cx="24150" cy="5975"/>
              </a:xfrm>
              <a:custGeom>
                <a:avLst/>
                <a:gdLst/>
                <a:ahLst/>
                <a:cxnLst/>
                <a:rect l="l" t="t" r="r" b="b"/>
                <a:pathLst>
                  <a:path w="966" h="239" extrusionOk="0">
                    <a:moveTo>
                      <a:pt x="1" y="0"/>
                    </a:moveTo>
                    <a:lnTo>
                      <a:pt x="1" y="239"/>
                    </a:lnTo>
                    <a:lnTo>
                      <a:pt x="966" y="239"/>
                    </a:lnTo>
                    <a:lnTo>
                      <a:pt x="966" y="0"/>
                    </a:lnTo>
                    <a:close/>
                  </a:path>
                </a:pathLst>
              </a:custGeom>
              <a:solidFill>
                <a:srgbClr val="FFD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8;p21">
                <a:extLst>
                  <a:ext uri="{FF2B5EF4-FFF2-40B4-BE49-F238E27FC236}">
                    <a16:creationId xmlns:a16="http://schemas.microsoft.com/office/drawing/2014/main" id="{C2F57D29-9BFF-CA42-31AB-457BD6260E03}"/>
                  </a:ext>
                </a:extLst>
              </p:cNvPr>
              <p:cNvSpPr/>
              <p:nvPr/>
            </p:nvSpPr>
            <p:spPr>
              <a:xfrm>
                <a:off x="2920075" y="3026325"/>
                <a:ext cx="373075" cy="337650"/>
              </a:xfrm>
              <a:custGeom>
                <a:avLst/>
                <a:gdLst/>
                <a:ahLst/>
                <a:cxnLst/>
                <a:rect l="l" t="t" r="r" b="b"/>
                <a:pathLst>
                  <a:path w="14923" h="13506" extrusionOk="0">
                    <a:moveTo>
                      <a:pt x="7507" y="1"/>
                    </a:moveTo>
                    <a:lnTo>
                      <a:pt x="5994" y="1905"/>
                    </a:lnTo>
                    <a:lnTo>
                      <a:pt x="6008" y="1929"/>
                    </a:lnTo>
                    <a:lnTo>
                      <a:pt x="1" y="9114"/>
                    </a:lnTo>
                    <a:lnTo>
                      <a:pt x="1" y="10636"/>
                    </a:lnTo>
                    <a:lnTo>
                      <a:pt x="6884" y="2210"/>
                    </a:lnTo>
                    <a:lnTo>
                      <a:pt x="14915" y="13505"/>
                    </a:lnTo>
                    <a:lnTo>
                      <a:pt x="14922" y="10198"/>
                    </a:lnTo>
                    <a:lnTo>
                      <a:pt x="11718" y="5503"/>
                    </a:lnTo>
                    <a:lnTo>
                      <a:pt x="7507"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9;p21">
                <a:extLst>
                  <a:ext uri="{FF2B5EF4-FFF2-40B4-BE49-F238E27FC236}">
                    <a16:creationId xmlns:a16="http://schemas.microsoft.com/office/drawing/2014/main" id="{68E0F749-30C6-F427-D257-FFA420826C7E}"/>
                  </a:ext>
                </a:extLst>
              </p:cNvPr>
              <p:cNvSpPr/>
              <p:nvPr/>
            </p:nvSpPr>
            <p:spPr>
              <a:xfrm>
                <a:off x="3630600" y="3345025"/>
                <a:ext cx="181125" cy="152625"/>
              </a:xfrm>
              <a:custGeom>
                <a:avLst/>
                <a:gdLst/>
                <a:ahLst/>
                <a:cxnLst/>
                <a:rect l="l" t="t" r="r" b="b"/>
                <a:pathLst>
                  <a:path w="7245" h="6105" extrusionOk="0">
                    <a:moveTo>
                      <a:pt x="7193" y="1"/>
                    </a:moveTo>
                    <a:cubicBezTo>
                      <a:pt x="7193" y="1"/>
                      <a:pt x="3448" y="24"/>
                      <a:pt x="14" y="97"/>
                    </a:cubicBezTo>
                    <a:lnTo>
                      <a:pt x="0" y="5956"/>
                    </a:lnTo>
                    <a:lnTo>
                      <a:pt x="0" y="6104"/>
                    </a:lnTo>
                    <a:lnTo>
                      <a:pt x="7230" y="6053"/>
                    </a:lnTo>
                    <a:lnTo>
                      <a:pt x="7245" y="5734"/>
                    </a:lnTo>
                    <a:lnTo>
                      <a:pt x="7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0;p21">
                <a:extLst>
                  <a:ext uri="{FF2B5EF4-FFF2-40B4-BE49-F238E27FC236}">
                    <a16:creationId xmlns:a16="http://schemas.microsoft.com/office/drawing/2014/main" id="{F8F97F4D-8FF8-0134-BCB6-ACF59C31AA02}"/>
                  </a:ext>
                </a:extLst>
              </p:cNvPr>
              <p:cNvSpPr/>
              <p:nvPr/>
            </p:nvSpPr>
            <p:spPr>
              <a:xfrm>
                <a:off x="3720700" y="3348200"/>
                <a:ext cx="550" cy="150950"/>
              </a:xfrm>
              <a:custGeom>
                <a:avLst/>
                <a:gdLst/>
                <a:ahLst/>
                <a:cxnLst/>
                <a:rect l="l" t="t" r="r" b="b"/>
                <a:pathLst>
                  <a:path w="22" h="6038" extrusionOk="0">
                    <a:moveTo>
                      <a:pt x="1" y="0"/>
                    </a:moveTo>
                    <a:lnTo>
                      <a:pt x="1" y="6038"/>
                    </a:lnTo>
                    <a:lnTo>
                      <a:pt x="22" y="6038"/>
                    </a:ln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1;p21">
                <a:extLst>
                  <a:ext uri="{FF2B5EF4-FFF2-40B4-BE49-F238E27FC236}">
                    <a16:creationId xmlns:a16="http://schemas.microsoft.com/office/drawing/2014/main" id="{9457D643-66EC-8D8D-4296-5DA61BA992FA}"/>
                  </a:ext>
                </a:extLst>
              </p:cNvPr>
              <p:cNvSpPr/>
              <p:nvPr/>
            </p:nvSpPr>
            <p:spPr>
              <a:xfrm>
                <a:off x="3725325" y="3433100"/>
                <a:ext cx="6300" cy="6150"/>
              </a:xfrm>
              <a:custGeom>
                <a:avLst/>
                <a:gdLst/>
                <a:ahLst/>
                <a:cxnLst/>
                <a:rect l="l" t="t" r="r" b="b"/>
                <a:pathLst>
                  <a:path w="252" h="246" extrusionOk="0">
                    <a:moveTo>
                      <a:pt x="127" y="0"/>
                    </a:moveTo>
                    <a:cubicBezTo>
                      <a:pt x="59" y="0"/>
                      <a:pt x="1" y="52"/>
                      <a:pt x="1" y="120"/>
                    </a:cubicBezTo>
                    <a:cubicBezTo>
                      <a:pt x="1" y="194"/>
                      <a:pt x="59" y="246"/>
                      <a:pt x="127" y="246"/>
                    </a:cubicBezTo>
                    <a:cubicBezTo>
                      <a:pt x="200" y="246"/>
                      <a:pt x="252" y="194"/>
                      <a:pt x="252" y="120"/>
                    </a:cubicBezTo>
                    <a:cubicBezTo>
                      <a:pt x="252" y="52"/>
                      <a:pt x="200"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2;p21">
                <a:extLst>
                  <a:ext uri="{FF2B5EF4-FFF2-40B4-BE49-F238E27FC236}">
                    <a16:creationId xmlns:a16="http://schemas.microsoft.com/office/drawing/2014/main" id="{1211862C-379E-FD8F-6B32-1BBE64B1763C}"/>
                  </a:ext>
                </a:extLst>
              </p:cNvPr>
              <p:cNvSpPr/>
              <p:nvPr/>
            </p:nvSpPr>
            <p:spPr>
              <a:xfrm>
                <a:off x="3710475" y="3433100"/>
                <a:ext cx="6150" cy="6150"/>
              </a:xfrm>
              <a:custGeom>
                <a:avLst/>
                <a:gdLst/>
                <a:ahLst/>
                <a:cxnLst/>
                <a:rect l="l" t="t" r="r" b="b"/>
                <a:pathLst>
                  <a:path w="246" h="246" extrusionOk="0">
                    <a:moveTo>
                      <a:pt x="119" y="0"/>
                    </a:moveTo>
                    <a:cubicBezTo>
                      <a:pt x="54" y="0"/>
                      <a:pt x="0" y="52"/>
                      <a:pt x="0" y="120"/>
                    </a:cubicBezTo>
                    <a:cubicBezTo>
                      <a:pt x="0" y="194"/>
                      <a:pt x="54" y="246"/>
                      <a:pt x="119" y="246"/>
                    </a:cubicBezTo>
                    <a:cubicBezTo>
                      <a:pt x="194" y="246"/>
                      <a:pt x="246" y="194"/>
                      <a:pt x="246" y="120"/>
                    </a:cubicBezTo>
                    <a:cubicBezTo>
                      <a:pt x="246" y="52"/>
                      <a:pt x="194"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3;p21">
                <a:extLst>
                  <a:ext uri="{FF2B5EF4-FFF2-40B4-BE49-F238E27FC236}">
                    <a16:creationId xmlns:a16="http://schemas.microsoft.com/office/drawing/2014/main" id="{556CA24D-7CA6-DBB6-08BA-428A730B94CE}"/>
                  </a:ext>
                </a:extLst>
              </p:cNvPr>
              <p:cNvSpPr/>
              <p:nvPr/>
            </p:nvSpPr>
            <p:spPr>
              <a:xfrm>
                <a:off x="3290700" y="3268275"/>
                <a:ext cx="344550" cy="10400"/>
              </a:xfrm>
              <a:custGeom>
                <a:avLst/>
                <a:gdLst/>
                <a:ahLst/>
                <a:cxnLst/>
                <a:rect l="l" t="t" r="r" b="b"/>
                <a:pathLst>
                  <a:path w="13782" h="416" extrusionOk="0">
                    <a:moveTo>
                      <a:pt x="1" y="0"/>
                    </a:moveTo>
                    <a:lnTo>
                      <a:pt x="1" y="415"/>
                    </a:lnTo>
                    <a:lnTo>
                      <a:pt x="13781" y="415"/>
                    </a:lnTo>
                    <a:lnTo>
                      <a:pt x="13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4;p21">
                <a:extLst>
                  <a:ext uri="{FF2B5EF4-FFF2-40B4-BE49-F238E27FC236}">
                    <a16:creationId xmlns:a16="http://schemas.microsoft.com/office/drawing/2014/main" id="{5180071B-9A6B-EE02-831E-28AA70907046}"/>
                  </a:ext>
                </a:extLst>
              </p:cNvPr>
              <p:cNvSpPr/>
              <p:nvPr/>
            </p:nvSpPr>
            <p:spPr>
              <a:xfrm>
                <a:off x="3301825" y="3278650"/>
                <a:ext cx="317100" cy="11375"/>
              </a:xfrm>
              <a:custGeom>
                <a:avLst/>
                <a:gdLst/>
                <a:ahLst/>
                <a:cxnLst/>
                <a:rect l="l" t="t" r="r" b="b"/>
                <a:pathLst>
                  <a:path w="12684" h="455" extrusionOk="0">
                    <a:moveTo>
                      <a:pt x="1" y="0"/>
                    </a:moveTo>
                    <a:lnTo>
                      <a:pt x="1" y="454"/>
                    </a:lnTo>
                    <a:lnTo>
                      <a:pt x="12683" y="454"/>
                    </a:lnTo>
                    <a:lnTo>
                      <a:pt x="126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5;p21">
                <a:extLst>
                  <a:ext uri="{FF2B5EF4-FFF2-40B4-BE49-F238E27FC236}">
                    <a16:creationId xmlns:a16="http://schemas.microsoft.com/office/drawing/2014/main" id="{A4B19F51-72B2-2972-F092-CFA95828958F}"/>
                  </a:ext>
                </a:extLst>
              </p:cNvPr>
              <p:cNvSpPr/>
              <p:nvPr/>
            </p:nvSpPr>
            <p:spPr>
              <a:xfrm>
                <a:off x="2829400" y="3297025"/>
                <a:ext cx="100550" cy="10975"/>
              </a:xfrm>
              <a:custGeom>
                <a:avLst/>
                <a:gdLst/>
                <a:ahLst/>
                <a:cxnLst/>
                <a:rect l="l" t="t" r="r" b="b"/>
                <a:pathLst>
                  <a:path w="4022" h="439" extrusionOk="0">
                    <a:moveTo>
                      <a:pt x="0" y="0"/>
                    </a:moveTo>
                    <a:lnTo>
                      <a:pt x="0" y="438"/>
                    </a:lnTo>
                    <a:lnTo>
                      <a:pt x="4021" y="438"/>
                    </a:lnTo>
                    <a:lnTo>
                      <a:pt x="40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466;p21">
                <a:extLst>
                  <a:ext uri="{FF2B5EF4-FFF2-40B4-BE49-F238E27FC236}">
                    <a16:creationId xmlns:a16="http://schemas.microsoft.com/office/drawing/2014/main" id="{EB2DE2E2-F754-187C-8E57-D2DAE959527B}"/>
                  </a:ext>
                </a:extLst>
              </p:cNvPr>
              <p:cNvSpPr/>
              <p:nvPr/>
            </p:nvSpPr>
            <p:spPr>
              <a:xfrm>
                <a:off x="2920075" y="3471850"/>
                <a:ext cx="372875" cy="23400"/>
              </a:xfrm>
              <a:custGeom>
                <a:avLst/>
                <a:gdLst/>
                <a:ahLst/>
                <a:cxnLst/>
                <a:rect l="l" t="t" r="r" b="b"/>
                <a:pathLst>
                  <a:path w="14915" h="936" extrusionOk="0">
                    <a:moveTo>
                      <a:pt x="1" y="1"/>
                    </a:moveTo>
                    <a:lnTo>
                      <a:pt x="1" y="935"/>
                    </a:lnTo>
                    <a:lnTo>
                      <a:pt x="14915" y="935"/>
                    </a:lnTo>
                    <a:lnTo>
                      <a:pt x="149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467;p21">
                <a:extLst>
                  <a:ext uri="{FF2B5EF4-FFF2-40B4-BE49-F238E27FC236}">
                    <a16:creationId xmlns:a16="http://schemas.microsoft.com/office/drawing/2014/main" id="{28332F78-0013-A952-2338-0E2E139CDB2F}"/>
                  </a:ext>
                </a:extLst>
              </p:cNvPr>
              <p:cNvSpPr/>
              <p:nvPr/>
            </p:nvSpPr>
            <p:spPr>
              <a:xfrm>
                <a:off x="2887650" y="2988300"/>
                <a:ext cx="431475" cy="301725"/>
              </a:xfrm>
              <a:custGeom>
                <a:avLst/>
                <a:gdLst/>
                <a:ahLst/>
                <a:cxnLst/>
                <a:rect l="l" t="t" r="r" b="b"/>
                <a:pathLst>
                  <a:path w="17259" h="12069" extrusionOk="0">
                    <a:moveTo>
                      <a:pt x="8670" y="0"/>
                    </a:moveTo>
                    <a:lnTo>
                      <a:pt x="0" y="11422"/>
                    </a:lnTo>
                    <a:lnTo>
                      <a:pt x="801" y="12045"/>
                    </a:lnTo>
                    <a:lnTo>
                      <a:pt x="8736" y="1728"/>
                    </a:lnTo>
                    <a:lnTo>
                      <a:pt x="16071" y="12068"/>
                    </a:lnTo>
                    <a:lnTo>
                      <a:pt x="17259" y="12045"/>
                    </a:lnTo>
                    <a:lnTo>
                      <a:pt x="86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468;p21">
                <a:extLst>
                  <a:ext uri="{FF2B5EF4-FFF2-40B4-BE49-F238E27FC236}">
                    <a16:creationId xmlns:a16="http://schemas.microsoft.com/office/drawing/2014/main" id="{0034CC8A-5F6E-878C-AC82-767A0B13D96C}"/>
                  </a:ext>
                </a:extLst>
              </p:cNvPr>
              <p:cNvSpPr/>
              <p:nvPr/>
            </p:nvSpPr>
            <p:spPr>
              <a:xfrm>
                <a:off x="3559175" y="3290000"/>
                <a:ext cx="42875" cy="208925"/>
              </a:xfrm>
              <a:custGeom>
                <a:avLst/>
                <a:gdLst/>
                <a:ahLst/>
                <a:cxnLst/>
                <a:rect l="l" t="t" r="r" b="b"/>
                <a:pathLst>
                  <a:path w="1715" h="8357" extrusionOk="0">
                    <a:moveTo>
                      <a:pt x="1700" y="0"/>
                    </a:moveTo>
                    <a:lnTo>
                      <a:pt x="0" y="36"/>
                    </a:lnTo>
                    <a:lnTo>
                      <a:pt x="0" y="7312"/>
                    </a:lnTo>
                    <a:lnTo>
                      <a:pt x="1714" y="8357"/>
                    </a:lnTo>
                    <a:lnTo>
                      <a:pt x="1700"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469;p21">
                <a:extLst>
                  <a:ext uri="{FF2B5EF4-FFF2-40B4-BE49-F238E27FC236}">
                    <a16:creationId xmlns:a16="http://schemas.microsoft.com/office/drawing/2014/main" id="{3B373765-BE64-0514-A9D8-C23F69293A03}"/>
                  </a:ext>
                </a:extLst>
              </p:cNvPr>
              <p:cNvSpPr/>
              <p:nvPr/>
            </p:nvSpPr>
            <p:spPr>
              <a:xfrm>
                <a:off x="3584050" y="3210075"/>
                <a:ext cx="79550" cy="66950"/>
              </a:xfrm>
              <a:custGeom>
                <a:avLst/>
                <a:gdLst/>
                <a:ahLst/>
                <a:cxnLst/>
                <a:rect l="l" t="t" r="r" b="b"/>
                <a:pathLst>
                  <a:path w="3182" h="2678" extrusionOk="0">
                    <a:moveTo>
                      <a:pt x="0" y="0"/>
                    </a:moveTo>
                    <a:lnTo>
                      <a:pt x="2047" y="2328"/>
                    </a:lnTo>
                    <a:lnTo>
                      <a:pt x="2047" y="2677"/>
                    </a:lnTo>
                    <a:lnTo>
                      <a:pt x="3181" y="2677"/>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470;p21">
                <a:extLst>
                  <a:ext uri="{FF2B5EF4-FFF2-40B4-BE49-F238E27FC236}">
                    <a16:creationId xmlns:a16="http://schemas.microsoft.com/office/drawing/2014/main" id="{F5432DE3-FB77-602A-8662-99F7ED77145A}"/>
                  </a:ext>
                </a:extLst>
              </p:cNvPr>
              <p:cNvSpPr/>
              <p:nvPr/>
            </p:nvSpPr>
            <p:spPr>
              <a:xfrm>
                <a:off x="3189825" y="2910825"/>
                <a:ext cx="201800" cy="231950"/>
              </a:xfrm>
              <a:custGeom>
                <a:avLst/>
                <a:gdLst/>
                <a:ahLst/>
                <a:cxnLst/>
                <a:rect l="l" t="t" r="r" b="b"/>
                <a:pathLst>
                  <a:path w="8072" h="9278" extrusionOk="0">
                    <a:moveTo>
                      <a:pt x="8071" y="0"/>
                    </a:moveTo>
                    <a:lnTo>
                      <a:pt x="3717" y="1462"/>
                    </a:lnTo>
                    <a:lnTo>
                      <a:pt x="1" y="7898"/>
                    </a:lnTo>
                    <a:lnTo>
                      <a:pt x="989" y="9277"/>
                    </a:lnTo>
                    <a:lnTo>
                      <a:pt x="8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471;p21">
                <a:extLst>
                  <a:ext uri="{FF2B5EF4-FFF2-40B4-BE49-F238E27FC236}">
                    <a16:creationId xmlns:a16="http://schemas.microsoft.com/office/drawing/2014/main" id="{BC508E29-44CA-0743-B86D-0CE602DADFCD}"/>
                  </a:ext>
                </a:extLst>
              </p:cNvPr>
              <p:cNvSpPr/>
              <p:nvPr/>
            </p:nvSpPr>
            <p:spPr>
              <a:xfrm>
                <a:off x="2887650" y="2988300"/>
                <a:ext cx="216775" cy="285550"/>
              </a:xfrm>
              <a:custGeom>
                <a:avLst/>
                <a:gdLst/>
                <a:ahLst/>
                <a:cxnLst/>
                <a:rect l="l" t="t" r="r" b="b"/>
                <a:pathLst>
                  <a:path w="8671" h="11422" extrusionOk="0">
                    <a:moveTo>
                      <a:pt x="8670" y="0"/>
                    </a:moveTo>
                    <a:lnTo>
                      <a:pt x="4968" y="3702"/>
                    </a:lnTo>
                    <a:lnTo>
                      <a:pt x="2595" y="7246"/>
                    </a:lnTo>
                    <a:lnTo>
                      <a:pt x="0" y="11422"/>
                    </a:lnTo>
                    <a:lnTo>
                      <a:pt x="8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472;p21">
                <a:extLst>
                  <a:ext uri="{FF2B5EF4-FFF2-40B4-BE49-F238E27FC236}">
                    <a16:creationId xmlns:a16="http://schemas.microsoft.com/office/drawing/2014/main" id="{1A32953B-8BE8-F78F-58AB-F5E764657DF6}"/>
                  </a:ext>
                </a:extLst>
              </p:cNvPr>
              <p:cNvSpPr/>
              <p:nvPr/>
            </p:nvSpPr>
            <p:spPr>
              <a:xfrm>
                <a:off x="3002225" y="3246775"/>
                <a:ext cx="181725" cy="171350"/>
              </a:xfrm>
              <a:custGeom>
                <a:avLst/>
                <a:gdLst/>
                <a:ahLst/>
                <a:cxnLst/>
                <a:rect l="l" t="t" r="r" b="b"/>
                <a:pathLst>
                  <a:path w="7269" h="6854" extrusionOk="0">
                    <a:moveTo>
                      <a:pt x="1" y="1"/>
                    </a:moveTo>
                    <a:lnTo>
                      <a:pt x="1" y="6853"/>
                    </a:lnTo>
                    <a:lnTo>
                      <a:pt x="7268" y="6853"/>
                    </a:lnTo>
                    <a:lnTo>
                      <a:pt x="7268"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473;p21">
                <a:extLst>
                  <a:ext uri="{FF2B5EF4-FFF2-40B4-BE49-F238E27FC236}">
                    <a16:creationId xmlns:a16="http://schemas.microsoft.com/office/drawing/2014/main" id="{021C791E-CF29-1CC6-CAD8-BF6A7E103391}"/>
                  </a:ext>
                </a:extLst>
              </p:cNvPr>
              <p:cNvSpPr/>
              <p:nvPr/>
            </p:nvSpPr>
            <p:spPr>
              <a:xfrm>
                <a:off x="3002225" y="3246775"/>
                <a:ext cx="168000" cy="171350"/>
              </a:xfrm>
              <a:custGeom>
                <a:avLst/>
                <a:gdLst/>
                <a:ahLst/>
                <a:cxnLst/>
                <a:rect l="l" t="t" r="r" b="b"/>
                <a:pathLst>
                  <a:path w="6720" h="6854" extrusionOk="0">
                    <a:moveTo>
                      <a:pt x="1" y="1"/>
                    </a:moveTo>
                    <a:lnTo>
                      <a:pt x="1" y="6853"/>
                    </a:lnTo>
                    <a:lnTo>
                      <a:pt x="6720" y="6853"/>
                    </a:lnTo>
                    <a:lnTo>
                      <a:pt x="6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474;p21">
                <a:extLst>
                  <a:ext uri="{FF2B5EF4-FFF2-40B4-BE49-F238E27FC236}">
                    <a16:creationId xmlns:a16="http://schemas.microsoft.com/office/drawing/2014/main" id="{8F710871-9674-2528-4825-E59E8E702362}"/>
                  </a:ext>
                </a:extLst>
              </p:cNvPr>
              <p:cNvSpPr/>
              <p:nvPr/>
            </p:nvSpPr>
            <p:spPr>
              <a:xfrm>
                <a:off x="3402725" y="3321325"/>
                <a:ext cx="142000" cy="156125"/>
              </a:xfrm>
              <a:custGeom>
                <a:avLst/>
                <a:gdLst/>
                <a:ahLst/>
                <a:cxnLst/>
                <a:rect l="l" t="t" r="r" b="b"/>
                <a:pathLst>
                  <a:path w="5680" h="6245" extrusionOk="0">
                    <a:moveTo>
                      <a:pt x="2707" y="0"/>
                    </a:moveTo>
                    <a:cubicBezTo>
                      <a:pt x="2003" y="0"/>
                      <a:pt x="1408" y="148"/>
                      <a:pt x="1246" y="356"/>
                    </a:cubicBezTo>
                    <a:lnTo>
                      <a:pt x="874" y="356"/>
                    </a:lnTo>
                    <a:lnTo>
                      <a:pt x="874" y="5806"/>
                    </a:lnTo>
                    <a:lnTo>
                      <a:pt x="0" y="5806"/>
                    </a:lnTo>
                    <a:lnTo>
                      <a:pt x="0" y="6244"/>
                    </a:lnTo>
                    <a:lnTo>
                      <a:pt x="5680" y="6244"/>
                    </a:lnTo>
                    <a:lnTo>
                      <a:pt x="5680" y="5806"/>
                    </a:lnTo>
                    <a:lnTo>
                      <a:pt x="4583" y="5806"/>
                    </a:lnTo>
                    <a:lnTo>
                      <a:pt x="4583" y="356"/>
                    </a:lnTo>
                    <a:lnTo>
                      <a:pt x="4167" y="356"/>
                    </a:lnTo>
                    <a:cubicBezTo>
                      <a:pt x="4005" y="148"/>
                      <a:pt x="3410" y="0"/>
                      <a:pt x="2707" y="0"/>
                    </a:cubicBez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475;p21">
                <a:extLst>
                  <a:ext uri="{FF2B5EF4-FFF2-40B4-BE49-F238E27FC236}">
                    <a16:creationId xmlns:a16="http://schemas.microsoft.com/office/drawing/2014/main" id="{A9A50ECE-86BF-D78B-C213-508EC53D3137}"/>
                  </a:ext>
                </a:extLst>
              </p:cNvPr>
              <p:cNvSpPr/>
              <p:nvPr/>
            </p:nvSpPr>
            <p:spPr>
              <a:xfrm>
                <a:off x="3402725" y="3466475"/>
                <a:ext cx="138500" cy="10975"/>
              </a:xfrm>
              <a:custGeom>
                <a:avLst/>
                <a:gdLst/>
                <a:ahLst/>
                <a:cxnLst/>
                <a:rect l="l" t="t" r="r" b="b"/>
                <a:pathLst>
                  <a:path w="5540" h="439" extrusionOk="0">
                    <a:moveTo>
                      <a:pt x="0" y="0"/>
                    </a:moveTo>
                    <a:lnTo>
                      <a:pt x="0" y="438"/>
                    </a:lnTo>
                    <a:lnTo>
                      <a:pt x="5539" y="438"/>
                    </a:lnTo>
                    <a:lnTo>
                      <a:pt x="55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476;p21">
                <a:extLst>
                  <a:ext uri="{FF2B5EF4-FFF2-40B4-BE49-F238E27FC236}">
                    <a16:creationId xmlns:a16="http://schemas.microsoft.com/office/drawing/2014/main" id="{9F17CA31-04C9-F6E7-C7BC-7FFAA60E990B}"/>
                  </a:ext>
                </a:extLst>
              </p:cNvPr>
              <p:cNvSpPr/>
              <p:nvPr/>
            </p:nvSpPr>
            <p:spPr>
              <a:xfrm>
                <a:off x="3424025" y="3321325"/>
                <a:ext cx="90500" cy="145175"/>
              </a:xfrm>
              <a:custGeom>
                <a:avLst/>
                <a:gdLst/>
                <a:ahLst/>
                <a:cxnLst/>
                <a:rect l="l" t="t" r="r" b="b"/>
                <a:pathLst>
                  <a:path w="3620" h="5807" extrusionOk="0">
                    <a:moveTo>
                      <a:pt x="1788" y="0"/>
                    </a:moveTo>
                    <a:cubicBezTo>
                      <a:pt x="1099" y="0"/>
                      <a:pt x="528" y="148"/>
                      <a:pt x="364" y="356"/>
                    </a:cubicBezTo>
                    <a:lnTo>
                      <a:pt x="1" y="356"/>
                    </a:lnTo>
                    <a:lnTo>
                      <a:pt x="1" y="5806"/>
                    </a:lnTo>
                    <a:lnTo>
                      <a:pt x="3619" y="5806"/>
                    </a:lnTo>
                    <a:lnTo>
                      <a:pt x="3619" y="356"/>
                    </a:lnTo>
                    <a:lnTo>
                      <a:pt x="3212" y="356"/>
                    </a:lnTo>
                    <a:cubicBezTo>
                      <a:pt x="3057" y="148"/>
                      <a:pt x="2478" y="0"/>
                      <a:pt x="1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477;p21">
                <a:extLst>
                  <a:ext uri="{FF2B5EF4-FFF2-40B4-BE49-F238E27FC236}">
                    <a16:creationId xmlns:a16="http://schemas.microsoft.com/office/drawing/2014/main" id="{BD83B337-3869-1654-997C-F8F0B84BB930}"/>
                  </a:ext>
                </a:extLst>
              </p:cNvPr>
              <p:cNvSpPr/>
              <p:nvPr/>
            </p:nvSpPr>
            <p:spPr>
              <a:xfrm>
                <a:off x="3472625" y="3332450"/>
                <a:ext cx="30050" cy="44325"/>
              </a:xfrm>
              <a:custGeom>
                <a:avLst/>
                <a:gdLst/>
                <a:ahLst/>
                <a:cxnLst/>
                <a:rect l="l" t="t" r="r" b="b"/>
                <a:pathLst>
                  <a:path w="1202" h="1773" extrusionOk="0">
                    <a:moveTo>
                      <a:pt x="0" y="0"/>
                    </a:moveTo>
                    <a:lnTo>
                      <a:pt x="0" y="1773"/>
                    </a:lnTo>
                    <a:lnTo>
                      <a:pt x="1202" y="1773"/>
                    </a:lnTo>
                    <a:lnTo>
                      <a:pt x="1202" y="340"/>
                    </a:lnTo>
                    <a:cubicBezTo>
                      <a:pt x="1202" y="340"/>
                      <a:pt x="942" y="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78;p21">
                <a:extLst>
                  <a:ext uri="{FF2B5EF4-FFF2-40B4-BE49-F238E27FC236}">
                    <a16:creationId xmlns:a16="http://schemas.microsoft.com/office/drawing/2014/main" id="{3B2E3FEE-B6D5-A76D-0B96-03B677258950}"/>
                  </a:ext>
                </a:extLst>
              </p:cNvPr>
              <p:cNvSpPr/>
              <p:nvPr/>
            </p:nvSpPr>
            <p:spPr>
              <a:xfrm>
                <a:off x="3474100" y="3334850"/>
                <a:ext cx="26900" cy="39475"/>
              </a:xfrm>
              <a:custGeom>
                <a:avLst/>
                <a:gdLst/>
                <a:ahLst/>
                <a:cxnLst/>
                <a:rect l="l" t="t" r="r" b="b"/>
                <a:pathLst>
                  <a:path w="1076" h="1579" extrusionOk="0">
                    <a:moveTo>
                      <a:pt x="0" y="0"/>
                    </a:moveTo>
                    <a:lnTo>
                      <a:pt x="0" y="1579"/>
                    </a:lnTo>
                    <a:lnTo>
                      <a:pt x="1075" y="1579"/>
                    </a:lnTo>
                    <a:lnTo>
                      <a:pt x="1075" y="305"/>
                    </a:lnTo>
                    <a:cubicBezTo>
                      <a:pt x="1075" y="305"/>
                      <a:pt x="846" y="3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79;p21">
                <a:extLst>
                  <a:ext uri="{FF2B5EF4-FFF2-40B4-BE49-F238E27FC236}">
                    <a16:creationId xmlns:a16="http://schemas.microsoft.com/office/drawing/2014/main" id="{FF68C491-60D2-F269-993C-FE9F3DFA8D09}"/>
                  </a:ext>
                </a:extLst>
              </p:cNvPr>
              <p:cNvSpPr/>
              <p:nvPr/>
            </p:nvSpPr>
            <p:spPr>
              <a:xfrm>
                <a:off x="3472625" y="3425700"/>
                <a:ext cx="30050" cy="40800"/>
              </a:xfrm>
              <a:custGeom>
                <a:avLst/>
                <a:gdLst/>
                <a:ahLst/>
                <a:cxnLst/>
                <a:rect l="l" t="t" r="r" b="b"/>
                <a:pathLst>
                  <a:path w="1202" h="1632" extrusionOk="0">
                    <a:moveTo>
                      <a:pt x="0" y="1"/>
                    </a:moveTo>
                    <a:lnTo>
                      <a:pt x="0" y="1631"/>
                    </a:lnTo>
                    <a:lnTo>
                      <a:pt x="1202" y="1631"/>
                    </a:lnTo>
                    <a:lnTo>
                      <a:pt x="1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80;p21">
                <a:extLst>
                  <a:ext uri="{FF2B5EF4-FFF2-40B4-BE49-F238E27FC236}">
                    <a16:creationId xmlns:a16="http://schemas.microsoft.com/office/drawing/2014/main" id="{7AE0E473-0F74-3CAF-F83B-ECF8E65C6210}"/>
                  </a:ext>
                </a:extLst>
              </p:cNvPr>
              <p:cNvSpPr/>
              <p:nvPr/>
            </p:nvSpPr>
            <p:spPr>
              <a:xfrm>
                <a:off x="3474625" y="3428475"/>
                <a:ext cx="26000" cy="35250"/>
              </a:xfrm>
              <a:custGeom>
                <a:avLst/>
                <a:gdLst/>
                <a:ahLst/>
                <a:cxnLst/>
                <a:rect l="l" t="t" r="r" b="b"/>
                <a:pathLst>
                  <a:path w="1040" h="1410" extrusionOk="0">
                    <a:moveTo>
                      <a:pt x="0" y="0"/>
                    </a:moveTo>
                    <a:lnTo>
                      <a:pt x="0" y="1410"/>
                    </a:lnTo>
                    <a:lnTo>
                      <a:pt x="1040" y="1410"/>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81;p21">
                <a:extLst>
                  <a:ext uri="{FF2B5EF4-FFF2-40B4-BE49-F238E27FC236}">
                    <a16:creationId xmlns:a16="http://schemas.microsoft.com/office/drawing/2014/main" id="{E0A506FE-0C32-6254-2A0F-D04DF361C364}"/>
                  </a:ext>
                </a:extLst>
              </p:cNvPr>
              <p:cNvSpPr/>
              <p:nvPr/>
            </p:nvSpPr>
            <p:spPr>
              <a:xfrm>
                <a:off x="3472625" y="3379700"/>
                <a:ext cx="30050" cy="43050"/>
              </a:xfrm>
              <a:custGeom>
                <a:avLst/>
                <a:gdLst/>
                <a:ahLst/>
                <a:cxnLst/>
                <a:rect l="l" t="t" r="r" b="b"/>
                <a:pathLst>
                  <a:path w="1202" h="1722" extrusionOk="0">
                    <a:moveTo>
                      <a:pt x="0" y="0"/>
                    </a:moveTo>
                    <a:lnTo>
                      <a:pt x="0" y="1722"/>
                    </a:lnTo>
                    <a:lnTo>
                      <a:pt x="1202" y="172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82;p21">
                <a:extLst>
                  <a:ext uri="{FF2B5EF4-FFF2-40B4-BE49-F238E27FC236}">
                    <a16:creationId xmlns:a16="http://schemas.microsoft.com/office/drawing/2014/main" id="{22486C31-A453-0017-F656-4DFFA9F78375}"/>
                  </a:ext>
                </a:extLst>
              </p:cNvPr>
              <p:cNvSpPr/>
              <p:nvPr/>
            </p:nvSpPr>
            <p:spPr>
              <a:xfrm>
                <a:off x="3474625" y="3381925"/>
                <a:ext cx="26000" cy="38600"/>
              </a:xfrm>
              <a:custGeom>
                <a:avLst/>
                <a:gdLst/>
                <a:ahLst/>
                <a:cxnLst/>
                <a:rect l="l" t="t" r="r" b="b"/>
                <a:pathLst>
                  <a:path w="1040" h="1544" extrusionOk="0">
                    <a:moveTo>
                      <a:pt x="0" y="0"/>
                    </a:moveTo>
                    <a:lnTo>
                      <a:pt x="0" y="1544"/>
                    </a:lnTo>
                    <a:lnTo>
                      <a:pt x="1040" y="1544"/>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83;p21">
                <a:extLst>
                  <a:ext uri="{FF2B5EF4-FFF2-40B4-BE49-F238E27FC236}">
                    <a16:creationId xmlns:a16="http://schemas.microsoft.com/office/drawing/2014/main" id="{36213C8A-4AEA-3110-10BC-6D8C7C6DA22C}"/>
                  </a:ext>
                </a:extLst>
              </p:cNvPr>
              <p:cNvSpPr/>
              <p:nvPr/>
            </p:nvSpPr>
            <p:spPr>
              <a:xfrm>
                <a:off x="3436275" y="3332450"/>
                <a:ext cx="30225" cy="44325"/>
              </a:xfrm>
              <a:custGeom>
                <a:avLst/>
                <a:gdLst/>
                <a:ahLst/>
                <a:cxnLst/>
                <a:rect l="l" t="t" r="r" b="b"/>
                <a:pathLst>
                  <a:path w="1209" h="1773" extrusionOk="0">
                    <a:moveTo>
                      <a:pt x="1209" y="0"/>
                    </a:moveTo>
                    <a:cubicBezTo>
                      <a:pt x="260" y="29"/>
                      <a:pt x="0" y="340"/>
                      <a:pt x="0" y="340"/>
                    </a:cubicBezTo>
                    <a:lnTo>
                      <a:pt x="0" y="1773"/>
                    </a:lnTo>
                    <a:lnTo>
                      <a:pt x="1209" y="1773"/>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84;p21">
                <a:extLst>
                  <a:ext uri="{FF2B5EF4-FFF2-40B4-BE49-F238E27FC236}">
                    <a16:creationId xmlns:a16="http://schemas.microsoft.com/office/drawing/2014/main" id="{CB4E74CF-0DA4-A4DF-3C80-BEBE1B5EA685}"/>
                  </a:ext>
                </a:extLst>
              </p:cNvPr>
              <p:cNvSpPr/>
              <p:nvPr/>
            </p:nvSpPr>
            <p:spPr>
              <a:xfrm>
                <a:off x="3437925" y="3334850"/>
                <a:ext cx="26925" cy="39475"/>
              </a:xfrm>
              <a:custGeom>
                <a:avLst/>
                <a:gdLst/>
                <a:ahLst/>
                <a:cxnLst/>
                <a:rect l="l" t="t" r="r" b="b"/>
                <a:pathLst>
                  <a:path w="1077" h="1579" extrusionOk="0">
                    <a:moveTo>
                      <a:pt x="1077" y="0"/>
                    </a:moveTo>
                    <a:cubicBezTo>
                      <a:pt x="239" y="30"/>
                      <a:pt x="0" y="305"/>
                      <a:pt x="0" y="305"/>
                    </a:cubicBezTo>
                    <a:lnTo>
                      <a:pt x="0" y="1579"/>
                    </a:lnTo>
                    <a:lnTo>
                      <a:pt x="1077" y="1579"/>
                    </a:lnTo>
                    <a:lnTo>
                      <a:pt x="10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85;p21">
                <a:extLst>
                  <a:ext uri="{FF2B5EF4-FFF2-40B4-BE49-F238E27FC236}">
                    <a16:creationId xmlns:a16="http://schemas.microsoft.com/office/drawing/2014/main" id="{7CBBD795-184E-386C-6BB7-CFE7AEAE5BF7}"/>
                  </a:ext>
                </a:extLst>
              </p:cNvPr>
              <p:cNvSpPr/>
              <p:nvPr/>
            </p:nvSpPr>
            <p:spPr>
              <a:xfrm>
                <a:off x="3436275" y="3425700"/>
                <a:ext cx="30225" cy="40800"/>
              </a:xfrm>
              <a:custGeom>
                <a:avLst/>
                <a:gdLst/>
                <a:ahLst/>
                <a:cxnLst/>
                <a:rect l="l" t="t" r="r" b="b"/>
                <a:pathLst>
                  <a:path w="1209" h="1632" extrusionOk="0">
                    <a:moveTo>
                      <a:pt x="0" y="1"/>
                    </a:moveTo>
                    <a:lnTo>
                      <a:pt x="0" y="1631"/>
                    </a:lnTo>
                    <a:lnTo>
                      <a:pt x="1209" y="1631"/>
                    </a:lnTo>
                    <a:lnTo>
                      <a:pt x="1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86;p21">
                <a:extLst>
                  <a:ext uri="{FF2B5EF4-FFF2-40B4-BE49-F238E27FC236}">
                    <a16:creationId xmlns:a16="http://schemas.microsoft.com/office/drawing/2014/main" id="{5C2D6D94-941D-B3DE-4CAE-9B6225847CCD}"/>
                  </a:ext>
                </a:extLst>
              </p:cNvPr>
              <p:cNvSpPr/>
              <p:nvPr/>
            </p:nvSpPr>
            <p:spPr>
              <a:xfrm>
                <a:off x="3438325" y="3428475"/>
                <a:ext cx="26125" cy="35250"/>
              </a:xfrm>
              <a:custGeom>
                <a:avLst/>
                <a:gdLst/>
                <a:ahLst/>
                <a:cxnLst/>
                <a:rect l="l" t="t" r="r" b="b"/>
                <a:pathLst>
                  <a:path w="1045" h="1410" extrusionOk="0">
                    <a:moveTo>
                      <a:pt x="0" y="0"/>
                    </a:moveTo>
                    <a:lnTo>
                      <a:pt x="0" y="1410"/>
                    </a:lnTo>
                    <a:lnTo>
                      <a:pt x="1045" y="1410"/>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87;p21">
                <a:extLst>
                  <a:ext uri="{FF2B5EF4-FFF2-40B4-BE49-F238E27FC236}">
                    <a16:creationId xmlns:a16="http://schemas.microsoft.com/office/drawing/2014/main" id="{236EBBA5-D28F-6F63-13B5-7C801DB17A6F}"/>
                  </a:ext>
                </a:extLst>
              </p:cNvPr>
              <p:cNvSpPr/>
              <p:nvPr/>
            </p:nvSpPr>
            <p:spPr>
              <a:xfrm>
                <a:off x="3436275" y="3379700"/>
                <a:ext cx="30225" cy="43050"/>
              </a:xfrm>
              <a:custGeom>
                <a:avLst/>
                <a:gdLst/>
                <a:ahLst/>
                <a:cxnLst/>
                <a:rect l="l" t="t" r="r" b="b"/>
                <a:pathLst>
                  <a:path w="1209" h="1722" extrusionOk="0">
                    <a:moveTo>
                      <a:pt x="0" y="0"/>
                    </a:moveTo>
                    <a:lnTo>
                      <a:pt x="0" y="1722"/>
                    </a:lnTo>
                    <a:lnTo>
                      <a:pt x="1209" y="1722"/>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88;p21">
                <a:extLst>
                  <a:ext uri="{FF2B5EF4-FFF2-40B4-BE49-F238E27FC236}">
                    <a16:creationId xmlns:a16="http://schemas.microsoft.com/office/drawing/2014/main" id="{DAE1AA54-F8CC-8DED-D33E-DA0535627984}"/>
                  </a:ext>
                </a:extLst>
              </p:cNvPr>
              <p:cNvSpPr/>
              <p:nvPr/>
            </p:nvSpPr>
            <p:spPr>
              <a:xfrm>
                <a:off x="3438325" y="3381925"/>
                <a:ext cx="26125" cy="38600"/>
              </a:xfrm>
              <a:custGeom>
                <a:avLst/>
                <a:gdLst/>
                <a:ahLst/>
                <a:cxnLst/>
                <a:rect l="l" t="t" r="r" b="b"/>
                <a:pathLst>
                  <a:path w="1045" h="1544" extrusionOk="0">
                    <a:moveTo>
                      <a:pt x="0" y="0"/>
                    </a:moveTo>
                    <a:lnTo>
                      <a:pt x="0" y="1544"/>
                    </a:lnTo>
                    <a:lnTo>
                      <a:pt x="1045" y="1544"/>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89;p21">
                <a:extLst>
                  <a:ext uri="{FF2B5EF4-FFF2-40B4-BE49-F238E27FC236}">
                    <a16:creationId xmlns:a16="http://schemas.microsoft.com/office/drawing/2014/main" id="{1ADFBEA6-FF57-75F9-35EB-B0DBA98318A1}"/>
                  </a:ext>
                </a:extLst>
              </p:cNvPr>
              <p:cNvSpPr/>
              <p:nvPr/>
            </p:nvSpPr>
            <p:spPr>
              <a:xfrm>
                <a:off x="2987175" y="3234150"/>
                <a:ext cx="202900" cy="52525"/>
              </a:xfrm>
              <a:custGeom>
                <a:avLst/>
                <a:gdLst/>
                <a:ahLst/>
                <a:cxnLst/>
                <a:rect l="l" t="t" r="r" b="b"/>
                <a:pathLst>
                  <a:path w="8116" h="2101" extrusionOk="0">
                    <a:moveTo>
                      <a:pt x="8011" y="0"/>
                    </a:moveTo>
                    <a:lnTo>
                      <a:pt x="1" y="1595"/>
                    </a:lnTo>
                    <a:lnTo>
                      <a:pt x="106" y="2101"/>
                    </a:lnTo>
                    <a:lnTo>
                      <a:pt x="8116" y="513"/>
                    </a:lnTo>
                    <a:lnTo>
                      <a:pt x="8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90;p21">
                <a:extLst>
                  <a:ext uri="{FF2B5EF4-FFF2-40B4-BE49-F238E27FC236}">
                    <a16:creationId xmlns:a16="http://schemas.microsoft.com/office/drawing/2014/main" id="{8AE23F58-671E-84D1-0E2B-F364FC87BC4C}"/>
                  </a:ext>
                </a:extLst>
              </p:cNvPr>
              <p:cNvSpPr/>
              <p:nvPr/>
            </p:nvSpPr>
            <p:spPr>
              <a:xfrm>
                <a:off x="2978300" y="3221550"/>
                <a:ext cx="215825" cy="53775"/>
              </a:xfrm>
              <a:custGeom>
                <a:avLst/>
                <a:gdLst/>
                <a:ahLst/>
                <a:cxnLst/>
                <a:rect l="l" t="t" r="r" b="b"/>
                <a:pathLst>
                  <a:path w="8633" h="2151" extrusionOk="0">
                    <a:moveTo>
                      <a:pt x="8544" y="0"/>
                    </a:moveTo>
                    <a:lnTo>
                      <a:pt x="0" y="1699"/>
                    </a:lnTo>
                    <a:lnTo>
                      <a:pt x="89" y="2151"/>
                    </a:lnTo>
                    <a:lnTo>
                      <a:pt x="8633" y="453"/>
                    </a:lnTo>
                    <a:lnTo>
                      <a:pt x="8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91;p21">
                <a:extLst>
                  <a:ext uri="{FF2B5EF4-FFF2-40B4-BE49-F238E27FC236}">
                    <a16:creationId xmlns:a16="http://schemas.microsoft.com/office/drawing/2014/main" id="{37BC687C-63FF-D7C5-F479-B5AD3DC63BA8}"/>
                  </a:ext>
                </a:extLst>
              </p:cNvPr>
              <p:cNvSpPr/>
              <p:nvPr/>
            </p:nvSpPr>
            <p:spPr>
              <a:xfrm>
                <a:off x="3311675" y="3206150"/>
                <a:ext cx="146275" cy="7825"/>
              </a:xfrm>
              <a:custGeom>
                <a:avLst/>
                <a:gdLst/>
                <a:ahLst/>
                <a:cxnLst/>
                <a:rect l="l" t="t" r="r" b="b"/>
                <a:pathLst>
                  <a:path w="5851" h="313" extrusionOk="0">
                    <a:moveTo>
                      <a:pt x="0" y="1"/>
                    </a:moveTo>
                    <a:lnTo>
                      <a:pt x="0" y="312"/>
                    </a:lnTo>
                    <a:lnTo>
                      <a:pt x="5851" y="312"/>
                    </a:lnTo>
                    <a:lnTo>
                      <a:pt x="5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92;p21">
                <a:extLst>
                  <a:ext uri="{FF2B5EF4-FFF2-40B4-BE49-F238E27FC236}">
                    <a16:creationId xmlns:a16="http://schemas.microsoft.com/office/drawing/2014/main" id="{06E09E7C-4A95-5D43-8D11-08A7C23FAA67}"/>
                  </a:ext>
                </a:extLst>
              </p:cNvPr>
              <p:cNvSpPr/>
              <p:nvPr/>
            </p:nvSpPr>
            <p:spPr>
              <a:xfrm>
                <a:off x="3325950" y="3084175"/>
                <a:ext cx="118675" cy="121825"/>
              </a:xfrm>
              <a:custGeom>
                <a:avLst/>
                <a:gdLst/>
                <a:ahLst/>
                <a:cxnLst/>
                <a:rect l="l" t="t" r="r" b="b"/>
                <a:pathLst>
                  <a:path w="4747" h="4873" extrusionOk="0">
                    <a:moveTo>
                      <a:pt x="1" y="1"/>
                    </a:moveTo>
                    <a:lnTo>
                      <a:pt x="1" y="4873"/>
                    </a:lnTo>
                    <a:lnTo>
                      <a:pt x="4746" y="4873"/>
                    </a:lnTo>
                    <a:lnTo>
                      <a:pt x="47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93;p21">
                <a:extLst>
                  <a:ext uri="{FF2B5EF4-FFF2-40B4-BE49-F238E27FC236}">
                    <a16:creationId xmlns:a16="http://schemas.microsoft.com/office/drawing/2014/main" id="{47E22557-FAC9-B6AD-9ACB-A3885E44CB92}"/>
                  </a:ext>
                </a:extLst>
              </p:cNvPr>
              <p:cNvSpPr/>
              <p:nvPr/>
            </p:nvSpPr>
            <p:spPr>
              <a:xfrm>
                <a:off x="3321100" y="3078800"/>
                <a:ext cx="128375" cy="5950"/>
              </a:xfrm>
              <a:custGeom>
                <a:avLst/>
                <a:gdLst/>
                <a:ahLst/>
                <a:cxnLst/>
                <a:rect l="l" t="t" r="r" b="b"/>
                <a:pathLst>
                  <a:path w="5135" h="238" extrusionOk="0">
                    <a:moveTo>
                      <a:pt x="1" y="0"/>
                    </a:moveTo>
                    <a:lnTo>
                      <a:pt x="1" y="237"/>
                    </a:lnTo>
                    <a:lnTo>
                      <a:pt x="5134" y="237"/>
                    </a:lnTo>
                    <a:lnTo>
                      <a:pt x="5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494;p21">
                <a:extLst>
                  <a:ext uri="{FF2B5EF4-FFF2-40B4-BE49-F238E27FC236}">
                    <a16:creationId xmlns:a16="http://schemas.microsoft.com/office/drawing/2014/main" id="{9C65826A-15D3-BAD5-F1C8-BB51CC01284E}"/>
                  </a:ext>
                </a:extLst>
              </p:cNvPr>
              <p:cNvSpPr/>
              <p:nvPr/>
            </p:nvSpPr>
            <p:spPr>
              <a:xfrm>
                <a:off x="3316875" y="3071550"/>
                <a:ext cx="136850" cy="7275"/>
              </a:xfrm>
              <a:custGeom>
                <a:avLst/>
                <a:gdLst/>
                <a:ahLst/>
                <a:cxnLst/>
                <a:rect l="l" t="t" r="r" b="b"/>
                <a:pathLst>
                  <a:path w="5474" h="291" extrusionOk="0">
                    <a:moveTo>
                      <a:pt x="1" y="0"/>
                    </a:moveTo>
                    <a:lnTo>
                      <a:pt x="1" y="290"/>
                    </a:lnTo>
                    <a:lnTo>
                      <a:pt x="5474" y="290"/>
                    </a:lnTo>
                    <a:lnTo>
                      <a:pt x="5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495;p21">
                <a:extLst>
                  <a:ext uri="{FF2B5EF4-FFF2-40B4-BE49-F238E27FC236}">
                    <a16:creationId xmlns:a16="http://schemas.microsoft.com/office/drawing/2014/main" id="{0BA8EE2E-3E67-E598-54CE-26C6FC4BF891}"/>
                  </a:ext>
                </a:extLst>
              </p:cNvPr>
              <p:cNvSpPr/>
              <p:nvPr/>
            </p:nvSpPr>
            <p:spPr>
              <a:xfrm>
                <a:off x="3384725" y="3084725"/>
                <a:ext cx="59900" cy="121275"/>
              </a:xfrm>
              <a:custGeom>
                <a:avLst/>
                <a:gdLst/>
                <a:ahLst/>
                <a:cxnLst/>
                <a:rect l="l" t="t" r="r" b="b"/>
                <a:pathLst>
                  <a:path w="2396" h="4851" extrusionOk="0">
                    <a:moveTo>
                      <a:pt x="1" y="0"/>
                    </a:moveTo>
                    <a:lnTo>
                      <a:pt x="1" y="4851"/>
                    </a:lnTo>
                    <a:lnTo>
                      <a:pt x="2395" y="4851"/>
                    </a:lnTo>
                    <a:lnTo>
                      <a:pt x="2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96;p21">
                <a:extLst>
                  <a:ext uri="{FF2B5EF4-FFF2-40B4-BE49-F238E27FC236}">
                    <a16:creationId xmlns:a16="http://schemas.microsoft.com/office/drawing/2014/main" id="{7C0626DC-023F-6D14-3894-8F3D35640C83}"/>
                  </a:ext>
                </a:extLst>
              </p:cNvPr>
              <p:cNvSpPr/>
              <p:nvPr/>
            </p:nvSpPr>
            <p:spPr>
              <a:xfrm>
                <a:off x="3389900" y="3089350"/>
                <a:ext cx="44700" cy="49550"/>
              </a:xfrm>
              <a:custGeom>
                <a:avLst/>
                <a:gdLst/>
                <a:ahLst/>
                <a:cxnLst/>
                <a:rect l="l" t="t" r="r" b="b"/>
                <a:pathLst>
                  <a:path w="1788" h="1982" extrusionOk="0">
                    <a:moveTo>
                      <a:pt x="0" y="0"/>
                    </a:moveTo>
                    <a:lnTo>
                      <a:pt x="0" y="1981"/>
                    </a:lnTo>
                    <a:lnTo>
                      <a:pt x="1788" y="1981"/>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97;p21">
                <a:extLst>
                  <a:ext uri="{FF2B5EF4-FFF2-40B4-BE49-F238E27FC236}">
                    <a16:creationId xmlns:a16="http://schemas.microsoft.com/office/drawing/2014/main" id="{5B97E84E-DA87-41B8-60AC-19DAD571B58F}"/>
                  </a:ext>
                </a:extLst>
              </p:cNvPr>
              <p:cNvSpPr/>
              <p:nvPr/>
            </p:nvSpPr>
            <p:spPr>
              <a:xfrm>
                <a:off x="3389900" y="3147775"/>
                <a:ext cx="44700" cy="49500"/>
              </a:xfrm>
              <a:custGeom>
                <a:avLst/>
                <a:gdLst/>
                <a:ahLst/>
                <a:cxnLst/>
                <a:rect l="l" t="t" r="r" b="b"/>
                <a:pathLst>
                  <a:path w="1788" h="1980" extrusionOk="0">
                    <a:moveTo>
                      <a:pt x="0" y="0"/>
                    </a:moveTo>
                    <a:lnTo>
                      <a:pt x="0" y="1980"/>
                    </a:lnTo>
                    <a:lnTo>
                      <a:pt x="1788" y="1980"/>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98;p21">
                <a:extLst>
                  <a:ext uri="{FF2B5EF4-FFF2-40B4-BE49-F238E27FC236}">
                    <a16:creationId xmlns:a16="http://schemas.microsoft.com/office/drawing/2014/main" id="{80F1252A-FDB3-AC5B-1477-FC50CBFC7BC2}"/>
                  </a:ext>
                </a:extLst>
              </p:cNvPr>
              <p:cNvSpPr/>
              <p:nvPr/>
            </p:nvSpPr>
            <p:spPr>
              <a:xfrm>
                <a:off x="3320575" y="3083250"/>
                <a:ext cx="65075" cy="123675"/>
              </a:xfrm>
              <a:custGeom>
                <a:avLst/>
                <a:gdLst/>
                <a:ahLst/>
                <a:cxnLst/>
                <a:rect l="l" t="t" r="r" b="b"/>
                <a:pathLst>
                  <a:path w="2603" h="4947" extrusionOk="0">
                    <a:moveTo>
                      <a:pt x="216" y="0"/>
                    </a:moveTo>
                    <a:lnTo>
                      <a:pt x="0" y="4844"/>
                    </a:lnTo>
                    <a:lnTo>
                      <a:pt x="2396" y="4947"/>
                    </a:lnTo>
                    <a:lnTo>
                      <a:pt x="2603" y="104"/>
                    </a:lnTo>
                    <a:lnTo>
                      <a:pt x="2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99;p21">
                <a:extLst>
                  <a:ext uri="{FF2B5EF4-FFF2-40B4-BE49-F238E27FC236}">
                    <a16:creationId xmlns:a16="http://schemas.microsoft.com/office/drawing/2014/main" id="{4AB1020E-7938-0F76-9CB8-D2C3A6FD008C}"/>
                  </a:ext>
                </a:extLst>
              </p:cNvPr>
              <p:cNvSpPr/>
              <p:nvPr/>
            </p:nvSpPr>
            <p:spPr>
              <a:xfrm>
                <a:off x="3333575" y="3088225"/>
                <a:ext cx="46925" cy="51600"/>
              </a:xfrm>
              <a:custGeom>
                <a:avLst/>
                <a:gdLst/>
                <a:ahLst/>
                <a:cxnLst/>
                <a:rect l="l" t="t" r="r" b="b"/>
                <a:pathLst>
                  <a:path w="1877" h="2064" extrusionOk="0">
                    <a:moveTo>
                      <a:pt x="89" y="1"/>
                    </a:moveTo>
                    <a:lnTo>
                      <a:pt x="0" y="1982"/>
                    </a:lnTo>
                    <a:lnTo>
                      <a:pt x="1787" y="2064"/>
                    </a:lnTo>
                    <a:lnTo>
                      <a:pt x="1876" y="76"/>
                    </a:lnTo>
                    <a:lnTo>
                      <a:pt x="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00;p21">
                <a:extLst>
                  <a:ext uri="{FF2B5EF4-FFF2-40B4-BE49-F238E27FC236}">
                    <a16:creationId xmlns:a16="http://schemas.microsoft.com/office/drawing/2014/main" id="{7330EB9C-B3CB-6958-9DB5-284804CCBCB2}"/>
                  </a:ext>
                </a:extLst>
              </p:cNvPr>
              <p:cNvSpPr/>
              <p:nvPr/>
            </p:nvSpPr>
            <p:spPr>
              <a:xfrm>
                <a:off x="3331125" y="3146475"/>
                <a:ext cx="46750" cy="51550"/>
              </a:xfrm>
              <a:custGeom>
                <a:avLst/>
                <a:gdLst/>
                <a:ahLst/>
                <a:cxnLst/>
                <a:rect l="l" t="t" r="r" b="b"/>
                <a:pathLst>
                  <a:path w="1870" h="2062" extrusionOk="0">
                    <a:moveTo>
                      <a:pt x="82" y="1"/>
                    </a:moveTo>
                    <a:lnTo>
                      <a:pt x="0" y="1980"/>
                    </a:lnTo>
                    <a:lnTo>
                      <a:pt x="1789" y="2062"/>
                    </a:lnTo>
                    <a:lnTo>
                      <a:pt x="1869" y="81"/>
                    </a:lnTo>
                    <a:lnTo>
                      <a:pt x="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01;p21">
                <a:extLst>
                  <a:ext uri="{FF2B5EF4-FFF2-40B4-BE49-F238E27FC236}">
                    <a16:creationId xmlns:a16="http://schemas.microsoft.com/office/drawing/2014/main" id="{75EFE2BC-0801-8DE0-2AB9-1FDAD80BD6B1}"/>
                  </a:ext>
                </a:extLst>
              </p:cNvPr>
              <p:cNvSpPr/>
              <p:nvPr/>
            </p:nvSpPr>
            <p:spPr>
              <a:xfrm>
                <a:off x="3393050" y="3402525"/>
                <a:ext cx="27100" cy="15775"/>
              </a:xfrm>
              <a:custGeom>
                <a:avLst/>
                <a:gdLst/>
                <a:ahLst/>
                <a:cxnLst/>
                <a:rect l="l" t="t" r="r" b="b"/>
                <a:pathLst>
                  <a:path w="1084" h="631" extrusionOk="0">
                    <a:moveTo>
                      <a:pt x="1" y="0"/>
                    </a:moveTo>
                    <a:lnTo>
                      <a:pt x="179" y="631"/>
                    </a:lnTo>
                    <a:lnTo>
                      <a:pt x="1083" y="518"/>
                    </a:lnTo>
                    <a:lnTo>
                      <a:pt x="1062" y="483"/>
                    </a:lnTo>
                    <a:lnTo>
                      <a:pt x="942" y="483"/>
                    </a:lnTo>
                    <a:cubicBezTo>
                      <a:pt x="935" y="483"/>
                      <a:pt x="853" y="422"/>
                      <a:pt x="853" y="408"/>
                    </a:cubicBezTo>
                    <a:cubicBezTo>
                      <a:pt x="853" y="394"/>
                      <a:pt x="809" y="289"/>
                      <a:pt x="809" y="289"/>
                    </a:cubicBezTo>
                    <a:cubicBezTo>
                      <a:pt x="809" y="289"/>
                      <a:pt x="691" y="275"/>
                      <a:pt x="647" y="267"/>
                    </a:cubicBezTo>
                    <a:cubicBezTo>
                      <a:pt x="602" y="251"/>
                      <a:pt x="371" y="207"/>
                      <a:pt x="371" y="207"/>
                    </a:cubicBezTo>
                    <a:lnTo>
                      <a:pt x="350" y="89"/>
                    </a:lnTo>
                    <a:lnTo>
                      <a:pt x="179" y="6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02;p21">
                <a:extLst>
                  <a:ext uri="{FF2B5EF4-FFF2-40B4-BE49-F238E27FC236}">
                    <a16:creationId xmlns:a16="http://schemas.microsoft.com/office/drawing/2014/main" id="{1FAB7D3E-B15C-EE12-8946-ED0F8A0D06DA}"/>
                  </a:ext>
                </a:extLst>
              </p:cNvPr>
              <p:cNvSpPr/>
              <p:nvPr/>
            </p:nvSpPr>
            <p:spPr>
              <a:xfrm>
                <a:off x="3388250" y="3420150"/>
                <a:ext cx="26725" cy="24850"/>
              </a:xfrm>
              <a:custGeom>
                <a:avLst/>
                <a:gdLst/>
                <a:ahLst/>
                <a:cxnLst/>
                <a:rect l="l" t="t" r="r" b="b"/>
                <a:pathLst>
                  <a:path w="1069" h="994" extrusionOk="0">
                    <a:moveTo>
                      <a:pt x="1069" y="0"/>
                    </a:moveTo>
                    <a:lnTo>
                      <a:pt x="349" y="96"/>
                    </a:lnTo>
                    <a:lnTo>
                      <a:pt x="1" y="994"/>
                    </a:lnTo>
                    <a:lnTo>
                      <a:pt x="1" y="994"/>
                    </a:lnTo>
                    <a:lnTo>
                      <a:pt x="252" y="757"/>
                    </a:lnTo>
                    <a:cubicBezTo>
                      <a:pt x="252" y="757"/>
                      <a:pt x="349" y="630"/>
                      <a:pt x="341" y="586"/>
                    </a:cubicBezTo>
                    <a:cubicBezTo>
                      <a:pt x="326" y="541"/>
                      <a:pt x="563" y="319"/>
                      <a:pt x="563" y="319"/>
                    </a:cubicBezTo>
                    <a:lnTo>
                      <a:pt x="668" y="178"/>
                    </a:lnTo>
                    <a:lnTo>
                      <a:pt x="956" y="111"/>
                    </a:lnTo>
                    <a:lnTo>
                      <a:pt x="1069" y="7"/>
                    </a:lnTo>
                    <a:lnTo>
                      <a:pt x="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03;p21">
                <a:extLst>
                  <a:ext uri="{FF2B5EF4-FFF2-40B4-BE49-F238E27FC236}">
                    <a16:creationId xmlns:a16="http://schemas.microsoft.com/office/drawing/2014/main" id="{BBED18F5-C12A-F5DA-13ED-1B5E34E6B220}"/>
                  </a:ext>
                </a:extLst>
              </p:cNvPr>
              <p:cNvSpPr/>
              <p:nvPr/>
            </p:nvSpPr>
            <p:spPr>
              <a:xfrm>
                <a:off x="3369350" y="3410300"/>
                <a:ext cx="18925" cy="29675"/>
              </a:xfrm>
              <a:custGeom>
                <a:avLst/>
                <a:gdLst/>
                <a:ahLst/>
                <a:cxnLst/>
                <a:rect l="l" t="t" r="r" b="b"/>
                <a:pathLst>
                  <a:path w="757" h="1187" extrusionOk="0">
                    <a:moveTo>
                      <a:pt x="0" y="1"/>
                    </a:moveTo>
                    <a:cubicBezTo>
                      <a:pt x="0" y="1"/>
                      <a:pt x="110" y="216"/>
                      <a:pt x="148" y="238"/>
                    </a:cubicBezTo>
                    <a:cubicBezTo>
                      <a:pt x="178" y="268"/>
                      <a:pt x="230" y="416"/>
                      <a:pt x="230" y="423"/>
                    </a:cubicBezTo>
                    <a:cubicBezTo>
                      <a:pt x="230" y="430"/>
                      <a:pt x="216" y="542"/>
                      <a:pt x="216" y="542"/>
                    </a:cubicBezTo>
                    <a:lnTo>
                      <a:pt x="312" y="542"/>
                    </a:lnTo>
                    <a:lnTo>
                      <a:pt x="349" y="683"/>
                    </a:lnTo>
                    <a:lnTo>
                      <a:pt x="230" y="823"/>
                    </a:lnTo>
                    <a:lnTo>
                      <a:pt x="312" y="987"/>
                    </a:lnTo>
                    <a:lnTo>
                      <a:pt x="370" y="1186"/>
                    </a:lnTo>
                    <a:lnTo>
                      <a:pt x="757" y="34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04;p21">
                <a:extLst>
                  <a:ext uri="{FF2B5EF4-FFF2-40B4-BE49-F238E27FC236}">
                    <a16:creationId xmlns:a16="http://schemas.microsoft.com/office/drawing/2014/main" id="{2705E62A-623B-A518-7273-6FC336FA573F}"/>
                  </a:ext>
                </a:extLst>
              </p:cNvPr>
              <p:cNvSpPr/>
              <p:nvPr/>
            </p:nvSpPr>
            <p:spPr>
              <a:xfrm>
                <a:off x="3164825" y="3441650"/>
                <a:ext cx="89950" cy="53600"/>
              </a:xfrm>
              <a:custGeom>
                <a:avLst/>
                <a:gdLst/>
                <a:ahLst/>
                <a:cxnLst/>
                <a:rect l="l" t="t" r="r" b="b"/>
                <a:pathLst>
                  <a:path w="3598" h="2144" extrusionOk="0">
                    <a:moveTo>
                      <a:pt x="921" y="0"/>
                    </a:moveTo>
                    <a:lnTo>
                      <a:pt x="1" y="644"/>
                    </a:lnTo>
                    <a:lnTo>
                      <a:pt x="1617" y="2143"/>
                    </a:lnTo>
                    <a:lnTo>
                      <a:pt x="3598" y="2143"/>
                    </a:lnTo>
                    <a:lnTo>
                      <a:pt x="3293" y="1951"/>
                    </a:lnTo>
                    <a:lnTo>
                      <a:pt x="2663" y="1356"/>
                    </a:lnTo>
                    <a:cubicBezTo>
                      <a:pt x="2663" y="1356"/>
                      <a:pt x="1654" y="1216"/>
                      <a:pt x="1633" y="1178"/>
                    </a:cubicBezTo>
                    <a:cubicBezTo>
                      <a:pt x="1610" y="1143"/>
                      <a:pt x="898" y="660"/>
                      <a:pt x="898" y="660"/>
                    </a:cubicBezTo>
                    <a:lnTo>
                      <a:pt x="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05;p21">
                <a:extLst>
                  <a:ext uri="{FF2B5EF4-FFF2-40B4-BE49-F238E27FC236}">
                    <a16:creationId xmlns:a16="http://schemas.microsoft.com/office/drawing/2014/main" id="{54E4B29A-0EEA-AA07-C54B-BBFEAD00B23F}"/>
                  </a:ext>
                </a:extLst>
              </p:cNvPr>
              <p:cNvSpPr/>
              <p:nvPr/>
            </p:nvSpPr>
            <p:spPr>
              <a:xfrm>
                <a:off x="3093275" y="3450350"/>
                <a:ext cx="78600" cy="35225"/>
              </a:xfrm>
              <a:custGeom>
                <a:avLst/>
                <a:gdLst/>
                <a:ahLst/>
                <a:cxnLst/>
                <a:rect l="l" t="t" r="r" b="b"/>
                <a:pathLst>
                  <a:path w="3144" h="1409" extrusionOk="0">
                    <a:moveTo>
                      <a:pt x="0" y="1"/>
                    </a:moveTo>
                    <a:lnTo>
                      <a:pt x="0" y="1"/>
                    </a:lnTo>
                    <a:cubicBezTo>
                      <a:pt x="0" y="1"/>
                      <a:pt x="467" y="305"/>
                      <a:pt x="490" y="327"/>
                    </a:cubicBezTo>
                    <a:cubicBezTo>
                      <a:pt x="511" y="341"/>
                      <a:pt x="970" y="378"/>
                      <a:pt x="970" y="378"/>
                    </a:cubicBezTo>
                    <a:lnTo>
                      <a:pt x="1001" y="608"/>
                    </a:lnTo>
                    <a:cubicBezTo>
                      <a:pt x="1001" y="608"/>
                      <a:pt x="1193" y="875"/>
                      <a:pt x="1230" y="891"/>
                    </a:cubicBezTo>
                    <a:cubicBezTo>
                      <a:pt x="1261" y="905"/>
                      <a:pt x="1558" y="935"/>
                      <a:pt x="1558" y="935"/>
                    </a:cubicBezTo>
                    <a:lnTo>
                      <a:pt x="1802" y="935"/>
                    </a:lnTo>
                    <a:lnTo>
                      <a:pt x="2209" y="1195"/>
                    </a:lnTo>
                    <a:lnTo>
                      <a:pt x="2706" y="1336"/>
                    </a:lnTo>
                    <a:lnTo>
                      <a:pt x="3144" y="1409"/>
                    </a:lnTo>
                    <a:lnTo>
                      <a:pt x="2216" y="38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06;p21">
                <a:extLst>
                  <a:ext uri="{FF2B5EF4-FFF2-40B4-BE49-F238E27FC236}">
                    <a16:creationId xmlns:a16="http://schemas.microsoft.com/office/drawing/2014/main" id="{3B61462A-8491-C2A9-B522-BF10AECF2DC6}"/>
                  </a:ext>
                </a:extLst>
              </p:cNvPr>
              <p:cNvSpPr/>
              <p:nvPr/>
            </p:nvSpPr>
            <p:spPr>
              <a:xfrm>
                <a:off x="3699925" y="3297950"/>
                <a:ext cx="37675" cy="44700"/>
              </a:xfrm>
              <a:custGeom>
                <a:avLst/>
                <a:gdLst/>
                <a:ahLst/>
                <a:cxnLst/>
                <a:rect l="l" t="t" r="r" b="b"/>
                <a:pathLst>
                  <a:path w="1507" h="1788" extrusionOk="0">
                    <a:moveTo>
                      <a:pt x="82" y="1"/>
                    </a:moveTo>
                    <a:lnTo>
                      <a:pt x="0" y="474"/>
                    </a:lnTo>
                    <a:lnTo>
                      <a:pt x="600" y="579"/>
                    </a:lnTo>
                    <a:lnTo>
                      <a:pt x="794" y="987"/>
                    </a:lnTo>
                    <a:cubicBezTo>
                      <a:pt x="794" y="987"/>
                      <a:pt x="1075" y="1113"/>
                      <a:pt x="1068" y="1127"/>
                    </a:cubicBezTo>
                    <a:cubicBezTo>
                      <a:pt x="1061" y="1142"/>
                      <a:pt x="1506" y="1788"/>
                      <a:pt x="1506" y="1788"/>
                    </a:cubicBezTo>
                    <a:lnTo>
                      <a:pt x="1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07;p21">
                <a:extLst>
                  <a:ext uri="{FF2B5EF4-FFF2-40B4-BE49-F238E27FC236}">
                    <a16:creationId xmlns:a16="http://schemas.microsoft.com/office/drawing/2014/main" id="{FD2E5C97-831D-AFDE-CC82-60C56443DDB8}"/>
                  </a:ext>
                </a:extLst>
              </p:cNvPr>
              <p:cNvSpPr/>
              <p:nvPr/>
            </p:nvSpPr>
            <p:spPr>
              <a:xfrm>
                <a:off x="3360975" y="3342975"/>
                <a:ext cx="17825" cy="23975"/>
              </a:xfrm>
              <a:custGeom>
                <a:avLst/>
                <a:gdLst/>
                <a:ahLst/>
                <a:cxnLst/>
                <a:rect l="l" t="t" r="r" b="b"/>
                <a:pathLst>
                  <a:path w="713" h="959" extrusionOk="0">
                    <a:moveTo>
                      <a:pt x="1" y="1"/>
                    </a:moveTo>
                    <a:lnTo>
                      <a:pt x="1" y="134"/>
                    </a:lnTo>
                    <a:lnTo>
                      <a:pt x="106" y="254"/>
                    </a:lnTo>
                    <a:lnTo>
                      <a:pt x="239" y="425"/>
                    </a:lnTo>
                    <a:lnTo>
                      <a:pt x="394" y="483"/>
                    </a:lnTo>
                    <a:cubicBezTo>
                      <a:pt x="394" y="483"/>
                      <a:pt x="380" y="603"/>
                      <a:pt x="380" y="610"/>
                    </a:cubicBezTo>
                    <a:cubicBezTo>
                      <a:pt x="373" y="624"/>
                      <a:pt x="380" y="699"/>
                      <a:pt x="380" y="699"/>
                    </a:cubicBezTo>
                    <a:lnTo>
                      <a:pt x="506" y="736"/>
                    </a:lnTo>
                    <a:cubicBezTo>
                      <a:pt x="506" y="736"/>
                      <a:pt x="572" y="788"/>
                      <a:pt x="579" y="795"/>
                    </a:cubicBezTo>
                    <a:cubicBezTo>
                      <a:pt x="586" y="802"/>
                      <a:pt x="668" y="884"/>
                      <a:pt x="668" y="884"/>
                    </a:cubicBezTo>
                    <a:lnTo>
                      <a:pt x="712" y="959"/>
                    </a:lnTo>
                    <a:lnTo>
                      <a:pt x="595" y="43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08;p21">
                <a:extLst>
                  <a:ext uri="{FF2B5EF4-FFF2-40B4-BE49-F238E27FC236}">
                    <a16:creationId xmlns:a16="http://schemas.microsoft.com/office/drawing/2014/main" id="{E5A75E62-0439-9929-7D92-5EF9158C5A74}"/>
                  </a:ext>
                </a:extLst>
              </p:cNvPr>
              <p:cNvSpPr/>
              <p:nvPr/>
            </p:nvSpPr>
            <p:spPr>
              <a:xfrm>
                <a:off x="2982550" y="3406800"/>
                <a:ext cx="106300" cy="96400"/>
              </a:xfrm>
              <a:custGeom>
                <a:avLst/>
                <a:gdLst/>
                <a:ahLst/>
                <a:cxnLst/>
                <a:rect l="l" t="t" r="r" b="b"/>
                <a:pathLst>
                  <a:path w="4252" h="3856" extrusionOk="0">
                    <a:moveTo>
                      <a:pt x="565" y="0"/>
                    </a:moveTo>
                    <a:lnTo>
                      <a:pt x="1" y="3856"/>
                    </a:lnTo>
                    <a:lnTo>
                      <a:pt x="3427" y="3856"/>
                    </a:lnTo>
                    <a:lnTo>
                      <a:pt x="4251" y="3605"/>
                    </a:lnTo>
                    <a:lnTo>
                      <a:pt x="4251" y="682"/>
                    </a:lnTo>
                    <a:lnTo>
                      <a:pt x="565"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09;p21">
                <a:extLst>
                  <a:ext uri="{FF2B5EF4-FFF2-40B4-BE49-F238E27FC236}">
                    <a16:creationId xmlns:a16="http://schemas.microsoft.com/office/drawing/2014/main" id="{7F003F64-33A3-4CD0-B925-7EED2351D358}"/>
                  </a:ext>
                </a:extLst>
              </p:cNvPr>
              <p:cNvSpPr/>
              <p:nvPr/>
            </p:nvSpPr>
            <p:spPr>
              <a:xfrm>
                <a:off x="2980525" y="3315175"/>
                <a:ext cx="128700" cy="188025"/>
              </a:xfrm>
              <a:custGeom>
                <a:avLst/>
                <a:gdLst/>
                <a:ahLst/>
                <a:cxnLst/>
                <a:rect l="l" t="t" r="r" b="b"/>
                <a:pathLst>
                  <a:path w="5148" h="7521" extrusionOk="0">
                    <a:moveTo>
                      <a:pt x="1639" y="0"/>
                    </a:moveTo>
                    <a:lnTo>
                      <a:pt x="0" y="6654"/>
                    </a:lnTo>
                    <a:lnTo>
                      <a:pt x="3508" y="7521"/>
                    </a:lnTo>
                    <a:lnTo>
                      <a:pt x="5148" y="862"/>
                    </a:lnTo>
                    <a:lnTo>
                      <a:pt x="1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10;p21">
                <a:extLst>
                  <a:ext uri="{FF2B5EF4-FFF2-40B4-BE49-F238E27FC236}">
                    <a16:creationId xmlns:a16="http://schemas.microsoft.com/office/drawing/2014/main" id="{BEC75DDB-C517-1BCD-9DB9-22B9D1FC51B7}"/>
                  </a:ext>
                </a:extLst>
              </p:cNvPr>
              <p:cNvSpPr/>
              <p:nvPr/>
            </p:nvSpPr>
            <p:spPr>
              <a:xfrm>
                <a:off x="3012775" y="3333375"/>
                <a:ext cx="85325" cy="79000"/>
              </a:xfrm>
              <a:custGeom>
                <a:avLst/>
                <a:gdLst/>
                <a:ahLst/>
                <a:cxnLst/>
                <a:rect l="l" t="t" r="r" b="b"/>
                <a:pathLst>
                  <a:path w="3413" h="3160" extrusionOk="0">
                    <a:moveTo>
                      <a:pt x="609" y="0"/>
                    </a:moveTo>
                    <a:lnTo>
                      <a:pt x="0" y="2462"/>
                    </a:lnTo>
                    <a:lnTo>
                      <a:pt x="2804" y="3160"/>
                    </a:lnTo>
                    <a:lnTo>
                      <a:pt x="3413" y="689"/>
                    </a:lnTo>
                    <a:lnTo>
                      <a:pt x="6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11;p21">
                <a:extLst>
                  <a:ext uri="{FF2B5EF4-FFF2-40B4-BE49-F238E27FC236}">
                    <a16:creationId xmlns:a16="http://schemas.microsoft.com/office/drawing/2014/main" id="{CD4EE483-80F1-68C2-F53F-CE0B430FB528}"/>
                  </a:ext>
                </a:extLst>
              </p:cNvPr>
              <p:cNvSpPr/>
              <p:nvPr/>
            </p:nvSpPr>
            <p:spPr>
              <a:xfrm>
                <a:off x="2995375" y="3406800"/>
                <a:ext cx="85100" cy="78775"/>
              </a:xfrm>
              <a:custGeom>
                <a:avLst/>
                <a:gdLst/>
                <a:ahLst/>
                <a:cxnLst/>
                <a:rect l="l" t="t" r="r" b="b"/>
                <a:pathLst>
                  <a:path w="3404" h="3151" extrusionOk="0">
                    <a:moveTo>
                      <a:pt x="600" y="0"/>
                    </a:moveTo>
                    <a:lnTo>
                      <a:pt x="1" y="2462"/>
                    </a:lnTo>
                    <a:lnTo>
                      <a:pt x="2804" y="3151"/>
                    </a:lnTo>
                    <a:lnTo>
                      <a:pt x="3404" y="68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12;p21">
                <a:extLst>
                  <a:ext uri="{FF2B5EF4-FFF2-40B4-BE49-F238E27FC236}">
                    <a16:creationId xmlns:a16="http://schemas.microsoft.com/office/drawing/2014/main" id="{186AB67C-99E9-1381-CD55-B20D9D9647AD}"/>
                  </a:ext>
                </a:extLst>
              </p:cNvPr>
              <p:cNvSpPr/>
              <p:nvPr/>
            </p:nvSpPr>
            <p:spPr>
              <a:xfrm>
                <a:off x="2979225" y="3315175"/>
                <a:ext cx="42300" cy="166350"/>
              </a:xfrm>
              <a:custGeom>
                <a:avLst/>
                <a:gdLst/>
                <a:ahLst/>
                <a:cxnLst/>
                <a:rect l="l" t="t" r="r" b="b"/>
                <a:pathLst>
                  <a:path w="1692" h="6654" extrusionOk="0">
                    <a:moveTo>
                      <a:pt x="1691" y="0"/>
                    </a:moveTo>
                    <a:lnTo>
                      <a:pt x="1588" y="97"/>
                    </a:lnTo>
                    <a:lnTo>
                      <a:pt x="0" y="6453"/>
                    </a:lnTo>
                    <a:lnTo>
                      <a:pt x="52" y="6654"/>
                    </a:lnTo>
                    <a:lnTo>
                      <a:pt x="16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13;p21">
                <a:extLst>
                  <a:ext uri="{FF2B5EF4-FFF2-40B4-BE49-F238E27FC236}">
                    <a16:creationId xmlns:a16="http://schemas.microsoft.com/office/drawing/2014/main" id="{86FA5319-EF6F-9ECF-9C9D-6B75C7D8D029}"/>
                  </a:ext>
                </a:extLst>
              </p:cNvPr>
              <p:cNvSpPr/>
              <p:nvPr/>
            </p:nvSpPr>
            <p:spPr>
              <a:xfrm>
                <a:off x="3091050" y="3241225"/>
                <a:ext cx="114775" cy="182650"/>
              </a:xfrm>
              <a:custGeom>
                <a:avLst/>
                <a:gdLst/>
                <a:ahLst/>
                <a:cxnLst/>
                <a:rect l="l" t="t" r="r" b="b"/>
                <a:pathLst>
                  <a:path w="4591" h="7306" extrusionOk="0">
                    <a:moveTo>
                      <a:pt x="3612" y="0"/>
                    </a:moveTo>
                    <a:lnTo>
                      <a:pt x="0" y="518"/>
                    </a:lnTo>
                    <a:lnTo>
                      <a:pt x="979" y="7305"/>
                    </a:lnTo>
                    <a:lnTo>
                      <a:pt x="4591" y="6785"/>
                    </a:lnTo>
                    <a:lnTo>
                      <a:pt x="36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14;p21">
                <a:extLst>
                  <a:ext uri="{FF2B5EF4-FFF2-40B4-BE49-F238E27FC236}">
                    <a16:creationId xmlns:a16="http://schemas.microsoft.com/office/drawing/2014/main" id="{4F02A7A7-28FB-43E3-537D-A10C0989EB9C}"/>
                  </a:ext>
                </a:extLst>
              </p:cNvPr>
              <p:cNvSpPr/>
              <p:nvPr/>
            </p:nvSpPr>
            <p:spPr>
              <a:xfrm>
                <a:off x="3101050" y="3259025"/>
                <a:ext cx="80475" cy="73050"/>
              </a:xfrm>
              <a:custGeom>
                <a:avLst/>
                <a:gdLst/>
                <a:ahLst/>
                <a:cxnLst/>
                <a:rect l="l" t="t" r="r" b="b"/>
                <a:pathLst>
                  <a:path w="3219" h="2922" extrusionOk="0">
                    <a:moveTo>
                      <a:pt x="2856" y="0"/>
                    </a:moveTo>
                    <a:lnTo>
                      <a:pt x="1" y="415"/>
                    </a:lnTo>
                    <a:lnTo>
                      <a:pt x="364" y="2921"/>
                    </a:lnTo>
                    <a:lnTo>
                      <a:pt x="3219" y="2513"/>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15;p21">
                <a:extLst>
                  <a:ext uri="{FF2B5EF4-FFF2-40B4-BE49-F238E27FC236}">
                    <a16:creationId xmlns:a16="http://schemas.microsoft.com/office/drawing/2014/main" id="{25B66ABF-08AA-4BC3-A98F-63B97128A3B1}"/>
                  </a:ext>
                </a:extLst>
              </p:cNvPr>
              <p:cNvSpPr/>
              <p:nvPr/>
            </p:nvSpPr>
            <p:spPr>
              <a:xfrm>
                <a:off x="3111600" y="3332975"/>
                <a:ext cx="80475" cy="73100"/>
              </a:xfrm>
              <a:custGeom>
                <a:avLst/>
                <a:gdLst/>
                <a:ahLst/>
                <a:cxnLst/>
                <a:rect l="l" t="t" r="r" b="b"/>
                <a:pathLst>
                  <a:path w="3219" h="2924" extrusionOk="0">
                    <a:moveTo>
                      <a:pt x="2856" y="0"/>
                    </a:moveTo>
                    <a:lnTo>
                      <a:pt x="1" y="408"/>
                    </a:lnTo>
                    <a:lnTo>
                      <a:pt x="364" y="2923"/>
                    </a:lnTo>
                    <a:lnTo>
                      <a:pt x="3219" y="2515"/>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16;p21">
                <a:extLst>
                  <a:ext uri="{FF2B5EF4-FFF2-40B4-BE49-F238E27FC236}">
                    <a16:creationId xmlns:a16="http://schemas.microsoft.com/office/drawing/2014/main" id="{34162CAF-B774-6D30-38FC-98A40BAC50D5}"/>
                  </a:ext>
                </a:extLst>
              </p:cNvPr>
              <p:cNvSpPr/>
              <p:nvPr/>
            </p:nvSpPr>
            <p:spPr>
              <a:xfrm>
                <a:off x="3088825" y="3254175"/>
                <a:ext cx="26725" cy="169700"/>
              </a:xfrm>
              <a:custGeom>
                <a:avLst/>
                <a:gdLst/>
                <a:ahLst/>
                <a:cxnLst/>
                <a:rect l="l" t="t" r="r" b="b"/>
                <a:pathLst>
                  <a:path w="1069" h="6788" extrusionOk="0">
                    <a:moveTo>
                      <a:pt x="89" y="0"/>
                    </a:moveTo>
                    <a:lnTo>
                      <a:pt x="0" y="283"/>
                    </a:lnTo>
                    <a:lnTo>
                      <a:pt x="912" y="6616"/>
                    </a:lnTo>
                    <a:lnTo>
                      <a:pt x="1068" y="6787"/>
                    </a:lnTo>
                    <a:lnTo>
                      <a:pt x="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17;p21">
                <a:extLst>
                  <a:ext uri="{FF2B5EF4-FFF2-40B4-BE49-F238E27FC236}">
                    <a16:creationId xmlns:a16="http://schemas.microsoft.com/office/drawing/2014/main" id="{4F1D3410-742D-D816-3347-24B3E0D9EC36}"/>
                  </a:ext>
                </a:extLst>
              </p:cNvPr>
              <p:cNvSpPr/>
              <p:nvPr/>
            </p:nvSpPr>
            <p:spPr>
              <a:xfrm>
                <a:off x="3093050" y="3332450"/>
                <a:ext cx="6350" cy="1850"/>
              </a:xfrm>
              <a:custGeom>
                <a:avLst/>
                <a:gdLst/>
                <a:ahLst/>
                <a:cxnLst/>
                <a:rect l="l" t="t" r="r" b="b"/>
                <a:pathLst>
                  <a:path w="254" h="74" extrusionOk="0">
                    <a:moveTo>
                      <a:pt x="0" y="0"/>
                    </a:moveTo>
                    <a:lnTo>
                      <a:pt x="0" y="14"/>
                    </a:lnTo>
                    <a:lnTo>
                      <a:pt x="253" y="73"/>
                    </a:lnTo>
                    <a:lnTo>
                      <a:pt x="0" y="0"/>
                    </a:lnTo>
                    <a:close/>
                  </a:path>
                </a:pathLst>
              </a:custGeom>
              <a:solidFill>
                <a:srgbClr val="220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18;p21">
                <a:extLst>
                  <a:ext uri="{FF2B5EF4-FFF2-40B4-BE49-F238E27FC236}">
                    <a16:creationId xmlns:a16="http://schemas.microsoft.com/office/drawing/2014/main" id="{7D87E2F7-AFE0-FE2C-EB22-9370767C566C}"/>
                  </a:ext>
                </a:extLst>
              </p:cNvPr>
              <p:cNvSpPr/>
              <p:nvPr/>
            </p:nvSpPr>
            <p:spPr>
              <a:xfrm>
                <a:off x="3093050" y="3332800"/>
                <a:ext cx="10250" cy="35075"/>
              </a:xfrm>
              <a:custGeom>
                <a:avLst/>
                <a:gdLst/>
                <a:ahLst/>
                <a:cxnLst/>
                <a:rect l="l" t="t" r="r" b="b"/>
                <a:pathLst>
                  <a:path w="410" h="1403" extrusionOk="0">
                    <a:moveTo>
                      <a:pt x="0" y="0"/>
                    </a:moveTo>
                    <a:lnTo>
                      <a:pt x="171" y="705"/>
                    </a:lnTo>
                    <a:lnTo>
                      <a:pt x="202" y="712"/>
                    </a:lnTo>
                    <a:lnTo>
                      <a:pt x="187" y="764"/>
                    </a:lnTo>
                    <a:lnTo>
                      <a:pt x="335" y="1403"/>
                    </a:lnTo>
                    <a:lnTo>
                      <a:pt x="410" y="1143"/>
                    </a:lnTo>
                    <a:lnTo>
                      <a:pt x="276" y="216"/>
                    </a:lnTo>
                    <a:lnTo>
                      <a:pt x="253" y="59"/>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19;p21">
                <a:extLst>
                  <a:ext uri="{FF2B5EF4-FFF2-40B4-BE49-F238E27FC236}">
                    <a16:creationId xmlns:a16="http://schemas.microsoft.com/office/drawing/2014/main" id="{4EE5C066-E3E3-9674-D471-6F2B708E55E5}"/>
                  </a:ext>
                </a:extLst>
              </p:cNvPr>
              <p:cNvSpPr/>
              <p:nvPr/>
            </p:nvSpPr>
            <p:spPr>
              <a:xfrm>
                <a:off x="3097325" y="3350425"/>
                <a:ext cx="775" cy="1475"/>
              </a:xfrm>
              <a:custGeom>
                <a:avLst/>
                <a:gdLst/>
                <a:ahLst/>
                <a:cxnLst/>
                <a:rect l="l" t="t" r="r" b="b"/>
                <a:pathLst>
                  <a:path w="31" h="59" extrusionOk="0">
                    <a:moveTo>
                      <a:pt x="0" y="0"/>
                    </a:moveTo>
                    <a:lnTo>
                      <a:pt x="16" y="59"/>
                    </a:lnTo>
                    <a:lnTo>
                      <a:pt x="31" y="7"/>
                    </a:lnTo>
                    <a:lnTo>
                      <a:pt x="0" y="0"/>
                    </a:lnTo>
                    <a:close/>
                  </a:path>
                </a:pathLst>
              </a:custGeom>
              <a:solidFill>
                <a:srgbClr val="351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20;p21">
                <a:extLst>
                  <a:ext uri="{FF2B5EF4-FFF2-40B4-BE49-F238E27FC236}">
                    <a16:creationId xmlns:a16="http://schemas.microsoft.com/office/drawing/2014/main" id="{FA034397-4BDC-721D-2DBA-B88C597CAB98}"/>
                  </a:ext>
                </a:extLst>
              </p:cNvPr>
              <p:cNvSpPr/>
              <p:nvPr/>
            </p:nvSpPr>
            <p:spPr>
              <a:xfrm>
                <a:off x="3099950" y="3338175"/>
                <a:ext cx="3350" cy="23225"/>
              </a:xfrm>
              <a:custGeom>
                <a:avLst/>
                <a:gdLst/>
                <a:ahLst/>
                <a:cxnLst/>
                <a:rect l="l" t="t" r="r" b="b"/>
                <a:pathLst>
                  <a:path w="134" h="929" extrusionOk="0">
                    <a:moveTo>
                      <a:pt x="0" y="1"/>
                    </a:moveTo>
                    <a:lnTo>
                      <a:pt x="134" y="928"/>
                    </a:lnTo>
                    <a:lnTo>
                      <a:pt x="134" y="928"/>
                    </a:lnTo>
                    <a:lnTo>
                      <a:pt x="134" y="928"/>
                    </a:lnTo>
                    <a:close/>
                  </a:path>
                </a:pathLst>
              </a:custGeom>
              <a:solidFill>
                <a:srgbClr val="6D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521;p21">
              <a:extLst>
                <a:ext uri="{FF2B5EF4-FFF2-40B4-BE49-F238E27FC236}">
                  <a16:creationId xmlns:a16="http://schemas.microsoft.com/office/drawing/2014/main" id="{C7E40702-0BB4-71F9-1AC6-63D4CDBC4D4F}"/>
                </a:ext>
              </a:extLst>
            </p:cNvPr>
            <p:cNvGrpSpPr/>
            <p:nvPr/>
          </p:nvGrpSpPr>
          <p:grpSpPr>
            <a:xfrm rot="-2093839">
              <a:off x="3234552" y="2360493"/>
              <a:ext cx="57811" cy="590459"/>
              <a:chOff x="2808825" y="2290075"/>
              <a:chExt cx="22475" cy="229550"/>
            </a:xfrm>
          </p:grpSpPr>
          <p:sp>
            <p:nvSpPr>
              <p:cNvPr id="13" name="Google Shape;522;p21">
                <a:extLst>
                  <a:ext uri="{FF2B5EF4-FFF2-40B4-BE49-F238E27FC236}">
                    <a16:creationId xmlns:a16="http://schemas.microsoft.com/office/drawing/2014/main" id="{38F220D6-C413-57E5-3358-40553A6A3043}"/>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21">
                <a:extLst>
                  <a:ext uri="{FF2B5EF4-FFF2-40B4-BE49-F238E27FC236}">
                    <a16:creationId xmlns:a16="http://schemas.microsoft.com/office/drawing/2014/main" id="{EC49E979-C98B-0E9F-D4B8-985E840B7A46}"/>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524;p21">
              <a:extLst>
                <a:ext uri="{FF2B5EF4-FFF2-40B4-BE49-F238E27FC236}">
                  <a16:creationId xmlns:a16="http://schemas.microsoft.com/office/drawing/2014/main" id="{DD6C7AF3-8D15-38A9-AC21-52EFEDC6BA0A}"/>
                </a:ext>
              </a:extLst>
            </p:cNvPr>
            <p:cNvGrpSpPr/>
            <p:nvPr/>
          </p:nvGrpSpPr>
          <p:grpSpPr>
            <a:xfrm rot="2535972">
              <a:off x="276973" y="2209597"/>
              <a:ext cx="57810" cy="590448"/>
              <a:chOff x="2808825" y="2290075"/>
              <a:chExt cx="22475" cy="229550"/>
            </a:xfrm>
          </p:grpSpPr>
          <p:sp>
            <p:nvSpPr>
              <p:cNvPr id="11" name="Google Shape;525;p21">
                <a:extLst>
                  <a:ext uri="{FF2B5EF4-FFF2-40B4-BE49-F238E27FC236}">
                    <a16:creationId xmlns:a16="http://schemas.microsoft.com/office/drawing/2014/main" id="{ABB90FDF-26F2-0DE0-7622-624AE419F5CB}"/>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6;p21">
                <a:extLst>
                  <a:ext uri="{FF2B5EF4-FFF2-40B4-BE49-F238E27FC236}">
                    <a16:creationId xmlns:a16="http://schemas.microsoft.com/office/drawing/2014/main" id="{772B98E2-84E1-8F47-4321-519F6C667AE8}"/>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27;p21">
              <a:extLst>
                <a:ext uri="{FF2B5EF4-FFF2-40B4-BE49-F238E27FC236}">
                  <a16:creationId xmlns:a16="http://schemas.microsoft.com/office/drawing/2014/main" id="{B8D62A58-FA75-A336-B280-66128B42DA66}"/>
                </a:ext>
              </a:extLst>
            </p:cNvPr>
            <p:cNvGrpSpPr/>
            <p:nvPr/>
          </p:nvGrpSpPr>
          <p:grpSpPr>
            <a:xfrm rot="5185487">
              <a:off x="1594844" y="1845340"/>
              <a:ext cx="57810" cy="590450"/>
              <a:chOff x="2808825" y="2290075"/>
              <a:chExt cx="22475" cy="229550"/>
            </a:xfrm>
          </p:grpSpPr>
          <p:sp>
            <p:nvSpPr>
              <p:cNvPr id="9" name="Google Shape;528;p21">
                <a:extLst>
                  <a:ext uri="{FF2B5EF4-FFF2-40B4-BE49-F238E27FC236}">
                    <a16:creationId xmlns:a16="http://schemas.microsoft.com/office/drawing/2014/main" id="{CCBB8BA2-449B-F13C-C592-1966DA4A2B21}"/>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9;p21">
                <a:extLst>
                  <a:ext uri="{FF2B5EF4-FFF2-40B4-BE49-F238E27FC236}">
                    <a16:creationId xmlns:a16="http://schemas.microsoft.com/office/drawing/2014/main" id="{5F06ECB8-81F9-E938-E489-F288552F23AA}"/>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6" name="Thought Bubble: Cloud 575">
            <a:extLst>
              <a:ext uri="{FF2B5EF4-FFF2-40B4-BE49-F238E27FC236}">
                <a16:creationId xmlns:a16="http://schemas.microsoft.com/office/drawing/2014/main" id="{28D8FD15-AEFF-8422-0B83-0F45760863DB}"/>
              </a:ext>
            </a:extLst>
          </p:cNvPr>
          <p:cNvSpPr/>
          <p:nvPr/>
        </p:nvSpPr>
        <p:spPr>
          <a:xfrm>
            <a:off x="3064198" y="391886"/>
            <a:ext cx="5872022" cy="212143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dirty&#10;&#10;Description automatically generated">
            <a:extLst>
              <a:ext uri="{FF2B5EF4-FFF2-40B4-BE49-F238E27FC236}">
                <a16:creationId xmlns:a16="http://schemas.microsoft.com/office/drawing/2014/main" id="{70BCCAA6-7F5B-95DC-766C-92259128EB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30617" y="802366"/>
            <a:ext cx="1822991" cy="1241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A picture containing building, outdoor, person, people&#10;&#10;Description automatically generated">
            <a:extLst>
              <a:ext uri="{FF2B5EF4-FFF2-40B4-BE49-F238E27FC236}">
                <a16:creationId xmlns:a16="http://schemas.microsoft.com/office/drawing/2014/main" id="{75FE4351-7E99-23B8-ABC1-F3B0F768E94C}"/>
              </a:ext>
            </a:extLst>
          </p:cNvPr>
          <p:cNvPicPr>
            <a:picLocks noChangeAspect="1"/>
          </p:cNvPicPr>
          <p:nvPr/>
        </p:nvPicPr>
        <p:blipFill>
          <a:blip r:embed="rId5"/>
          <a:stretch>
            <a:fillRect/>
          </a:stretch>
        </p:blipFill>
        <p:spPr>
          <a:xfrm>
            <a:off x="5736268" y="753036"/>
            <a:ext cx="2162920" cy="131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77" name="Lightning Bolt 576">
            <a:extLst>
              <a:ext uri="{FF2B5EF4-FFF2-40B4-BE49-F238E27FC236}">
                <a16:creationId xmlns:a16="http://schemas.microsoft.com/office/drawing/2014/main" id="{B7146726-C100-8066-4245-6EB713D9B1F7}"/>
              </a:ext>
            </a:extLst>
          </p:cNvPr>
          <p:cNvSpPr/>
          <p:nvPr/>
        </p:nvSpPr>
        <p:spPr>
          <a:xfrm>
            <a:off x="715101" y="1506071"/>
            <a:ext cx="782651" cy="83152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Lightning Bolt 577">
            <a:extLst>
              <a:ext uri="{FF2B5EF4-FFF2-40B4-BE49-F238E27FC236}">
                <a16:creationId xmlns:a16="http://schemas.microsoft.com/office/drawing/2014/main" id="{E90C5661-D22C-E382-C885-ADD1E000B145}"/>
              </a:ext>
            </a:extLst>
          </p:cNvPr>
          <p:cNvSpPr/>
          <p:nvPr/>
        </p:nvSpPr>
        <p:spPr>
          <a:xfrm rot="3238505">
            <a:off x="2090428" y="1466075"/>
            <a:ext cx="782651" cy="83152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Lightning Bolt 578">
            <a:extLst>
              <a:ext uri="{FF2B5EF4-FFF2-40B4-BE49-F238E27FC236}">
                <a16:creationId xmlns:a16="http://schemas.microsoft.com/office/drawing/2014/main" id="{B6F98D8C-64CC-9B4E-AFB1-E8BF83B50A2F}"/>
              </a:ext>
            </a:extLst>
          </p:cNvPr>
          <p:cNvSpPr/>
          <p:nvPr/>
        </p:nvSpPr>
        <p:spPr>
          <a:xfrm rot="5073450">
            <a:off x="4569036" y="3069196"/>
            <a:ext cx="782651" cy="643831"/>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3"/>
          <p:cNvSpPr txBox="1">
            <a:spLocks noGrp="1"/>
          </p:cNvSpPr>
          <p:nvPr>
            <p:ph type="title"/>
          </p:nvPr>
        </p:nvSpPr>
        <p:spPr>
          <a:xfrm>
            <a:off x="529250" y="259624"/>
            <a:ext cx="7704000" cy="6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dirty="0"/>
              <a:t>Earthquakes</a:t>
            </a:r>
            <a:endParaRPr sz="3000" dirty="0"/>
          </a:p>
        </p:txBody>
      </p:sp>
      <p:grpSp>
        <p:nvGrpSpPr>
          <p:cNvPr id="566" name="Google Shape;566;p23"/>
          <p:cNvGrpSpPr/>
          <p:nvPr/>
        </p:nvGrpSpPr>
        <p:grpSpPr>
          <a:xfrm>
            <a:off x="8470350" y="4380547"/>
            <a:ext cx="585674" cy="190288"/>
            <a:chOff x="8043500" y="4376785"/>
            <a:chExt cx="585674" cy="190288"/>
          </a:xfrm>
        </p:grpSpPr>
        <p:sp>
          <p:nvSpPr>
            <p:cNvPr id="567" name="Google Shape;567;p23"/>
            <p:cNvSpPr/>
            <p:nvPr/>
          </p:nvSpPr>
          <p:spPr>
            <a:xfrm>
              <a:off x="8043500" y="4376785"/>
              <a:ext cx="380516" cy="190283"/>
            </a:xfrm>
            <a:custGeom>
              <a:avLst/>
              <a:gdLst/>
              <a:ahLst/>
              <a:cxnLst/>
              <a:rect l="l" t="t" r="r" b="b"/>
              <a:pathLst>
                <a:path w="15418" h="7710" extrusionOk="0">
                  <a:moveTo>
                    <a:pt x="7709" y="1"/>
                  </a:moveTo>
                  <a:cubicBezTo>
                    <a:pt x="3446" y="1"/>
                    <a:pt x="0" y="3449"/>
                    <a:pt x="0" y="7709"/>
                  </a:cubicBezTo>
                  <a:lnTo>
                    <a:pt x="15418" y="7709"/>
                  </a:lnTo>
                  <a:cubicBezTo>
                    <a:pt x="15418" y="3449"/>
                    <a:pt x="11972" y="1"/>
                    <a:pt x="7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8341050" y="4422973"/>
              <a:ext cx="288124" cy="144100"/>
            </a:xfrm>
            <a:custGeom>
              <a:avLst/>
              <a:gdLst/>
              <a:ahLst/>
              <a:cxnLst/>
              <a:rect l="l" t="t" r="r" b="b"/>
              <a:pathLst>
                <a:path w="15418" h="7710" extrusionOk="0">
                  <a:moveTo>
                    <a:pt x="7709" y="1"/>
                  </a:moveTo>
                  <a:cubicBezTo>
                    <a:pt x="3446" y="1"/>
                    <a:pt x="0" y="3449"/>
                    <a:pt x="0" y="7709"/>
                  </a:cubicBezTo>
                  <a:lnTo>
                    <a:pt x="15418" y="7709"/>
                  </a:lnTo>
                  <a:cubicBezTo>
                    <a:pt x="15418" y="3449"/>
                    <a:pt x="11972" y="1"/>
                    <a:pt x="7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picture containing outdoor, dirty&#10;&#10;Description automatically generated">
            <a:extLst>
              <a:ext uri="{FF2B5EF4-FFF2-40B4-BE49-F238E27FC236}">
                <a16:creationId xmlns:a16="http://schemas.microsoft.com/office/drawing/2014/main" id="{4CE954CE-2F6C-2D63-A8B6-66A1445C5F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9250" y="1185773"/>
            <a:ext cx="3874970" cy="324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 name="Straight Arrow Connector 4">
            <a:extLst>
              <a:ext uri="{FF2B5EF4-FFF2-40B4-BE49-F238E27FC236}">
                <a16:creationId xmlns:a16="http://schemas.microsoft.com/office/drawing/2014/main" id="{2C3A818F-FA33-8CDB-3121-2A9E7B5BE997}"/>
              </a:ext>
            </a:extLst>
          </p:cNvPr>
          <p:cNvCxnSpPr>
            <a:cxnSpLocks/>
          </p:cNvCxnSpPr>
          <p:nvPr/>
        </p:nvCxnSpPr>
        <p:spPr>
          <a:xfrm>
            <a:off x="4572000" y="1082180"/>
            <a:ext cx="0" cy="34227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8" name="Picture 7" descr="A picture containing building, outdoor, person, people&#10;&#10;Description automatically generated">
            <a:extLst>
              <a:ext uri="{FF2B5EF4-FFF2-40B4-BE49-F238E27FC236}">
                <a16:creationId xmlns:a16="http://schemas.microsoft.com/office/drawing/2014/main" id="{F5A0D787-2D14-46C7-75C5-FA0C623F0783}"/>
              </a:ext>
            </a:extLst>
          </p:cNvPr>
          <p:cNvPicPr>
            <a:picLocks noChangeAspect="1"/>
          </p:cNvPicPr>
          <p:nvPr/>
        </p:nvPicPr>
        <p:blipFill>
          <a:blip r:embed="rId5"/>
          <a:stretch>
            <a:fillRect/>
          </a:stretch>
        </p:blipFill>
        <p:spPr>
          <a:xfrm>
            <a:off x="4725895" y="1082181"/>
            <a:ext cx="4330129" cy="314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
          <p:cNvSpPr txBox="1">
            <a:spLocks noGrp="1"/>
          </p:cNvSpPr>
          <p:nvPr>
            <p:ph type="title"/>
          </p:nvPr>
        </p:nvSpPr>
        <p:spPr>
          <a:xfrm>
            <a:off x="720000" y="27176"/>
            <a:ext cx="7704000" cy="6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dirty="0"/>
              <a:t> What causes an Earthquake</a:t>
            </a:r>
            <a:endParaRPr sz="3000" dirty="0"/>
          </a:p>
        </p:txBody>
      </p:sp>
      <p:pic>
        <p:nvPicPr>
          <p:cNvPr id="3" name="Picture 2" descr="A map of the world&#10;&#10;Description automatically generated with medium confidence">
            <a:extLst>
              <a:ext uri="{FF2B5EF4-FFF2-40B4-BE49-F238E27FC236}">
                <a16:creationId xmlns:a16="http://schemas.microsoft.com/office/drawing/2014/main" id="{9DEB7C10-D677-BFDB-4497-4939A66DF0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4030" y="1653523"/>
            <a:ext cx="2841712" cy="2126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picture containing screenshot, art, graphics, graphic design&#10;&#10;Description automatically generated">
            <a:extLst>
              <a:ext uri="{FF2B5EF4-FFF2-40B4-BE49-F238E27FC236}">
                <a16:creationId xmlns:a16="http://schemas.microsoft.com/office/drawing/2014/main" id="{2EAF85EC-4861-E2A6-6817-D1E1702400E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02196" y="1976664"/>
            <a:ext cx="2804843" cy="1715629"/>
          </a:xfrm>
          <a:prstGeom prst="rect">
            <a:avLst/>
          </a:prstGeom>
        </p:spPr>
      </p:pic>
      <p:pic>
        <p:nvPicPr>
          <p:cNvPr id="18" name="Picture 17" descr="Chart&#10;&#10;Description automatically generated">
            <a:extLst>
              <a:ext uri="{FF2B5EF4-FFF2-40B4-BE49-F238E27FC236}">
                <a16:creationId xmlns:a16="http://schemas.microsoft.com/office/drawing/2014/main" id="{6601DE87-CFA4-B873-1975-DD9BAC1C11EC}"/>
              </a:ext>
            </a:extLst>
          </p:cNvPr>
          <p:cNvPicPr>
            <a:picLocks noChangeAspect="1"/>
          </p:cNvPicPr>
          <p:nvPr/>
        </p:nvPicPr>
        <p:blipFill>
          <a:blip r:embed="rId7"/>
          <a:stretch>
            <a:fillRect/>
          </a:stretch>
        </p:blipFill>
        <p:spPr>
          <a:xfrm>
            <a:off x="3266483" y="1976665"/>
            <a:ext cx="2821408" cy="1715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0" name="Straight Arrow Connector 19">
            <a:extLst>
              <a:ext uri="{FF2B5EF4-FFF2-40B4-BE49-F238E27FC236}">
                <a16:creationId xmlns:a16="http://schemas.microsoft.com/office/drawing/2014/main" id="{96FC50F6-BFA3-2A2D-F732-77D1A67D5986}"/>
              </a:ext>
            </a:extLst>
          </p:cNvPr>
          <p:cNvCxnSpPr>
            <a:cxnSpLocks/>
          </p:cNvCxnSpPr>
          <p:nvPr/>
        </p:nvCxnSpPr>
        <p:spPr>
          <a:xfrm flipH="1">
            <a:off x="2293258" y="755273"/>
            <a:ext cx="1064083" cy="8582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22CC8E09-1DBF-CD1F-9A15-F81BE84DD6F8}"/>
              </a:ext>
            </a:extLst>
          </p:cNvPr>
          <p:cNvCxnSpPr>
            <a:cxnSpLocks/>
          </p:cNvCxnSpPr>
          <p:nvPr/>
        </p:nvCxnSpPr>
        <p:spPr>
          <a:xfrm>
            <a:off x="4496093" y="687476"/>
            <a:ext cx="234012" cy="11443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7C1F3808-F6CB-D2B3-4778-09C3A623B794}"/>
              </a:ext>
            </a:extLst>
          </p:cNvPr>
          <p:cNvCxnSpPr>
            <a:cxnSpLocks/>
          </p:cNvCxnSpPr>
          <p:nvPr/>
        </p:nvCxnSpPr>
        <p:spPr>
          <a:xfrm>
            <a:off x="5865927" y="823331"/>
            <a:ext cx="1422251" cy="11443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
          <p:cNvSpPr txBox="1">
            <a:spLocks noGrp="1"/>
          </p:cNvSpPr>
          <p:nvPr>
            <p:ph type="title"/>
          </p:nvPr>
        </p:nvSpPr>
        <p:spPr>
          <a:xfrm>
            <a:off x="720000" y="27176"/>
            <a:ext cx="7704000" cy="6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dirty="0"/>
              <a:t> Effects after an Earthquake</a:t>
            </a:r>
            <a:endParaRPr sz="3000" dirty="0"/>
          </a:p>
        </p:txBody>
      </p:sp>
      <p:cxnSp>
        <p:nvCxnSpPr>
          <p:cNvPr id="20" name="Straight Arrow Connector 19">
            <a:extLst>
              <a:ext uri="{FF2B5EF4-FFF2-40B4-BE49-F238E27FC236}">
                <a16:creationId xmlns:a16="http://schemas.microsoft.com/office/drawing/2014/main" id="{96FC50F6-BFA3-2A2D-F732-77D1A67D5986}"/>
              </a:ext>
            </a:extLst>
          </p:cNvPr>
          <p:cNvCxnSpPr>
            <a:cxnSpLocks/>
          </p:cNvCxnSpPr>
          <p:nvPr/>
        </p:nvCxnSpPr>
        <p:spPr>
          <a:xfrm flipH="1">
            <a:off x="2572950" y="687476"/>
            <a:ext cx="762606" cy="7202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22CC8E09-1DBF-CD1F-9A15-F81BE84DD6F8}"/>
              </a:ext>
            </a:extLst>
          </p:cNvPr>
          <p:cNvCxnSpPr>
            <a:cxnSpLocks/>
          </p:cNvCxnSpPr>
          <p:nvPr/>
        </p:nvCxnSpPr>
        <p:spPr>
          <a:xfrm>
            <a:off x="4467994" y="703332"/>
            <a:ext cx="197139" cy="11000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7C1F3808-F6CB-D2B3-4778-09C3A623B794}"/>
              </a:ext>
            </a:extLst>
          </p:cNvPr>
          <p:cNvCxnSpPr>
            <a:cxnSpLocks/>
          </p:cNvCxnSpPr>
          <p:nvPr/>
        </p:nvCxnSpPr>
        <p:spPr>
          <a:xfrm>
            <a:off x="5579821" y="581025"/>
            <a:ext cx="846379" cy="8266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 name="Picture 3" descr="A picture containing nature, flame, heat, fire&#10;&#10;Description automatically generated">
            <a:extLst>
              <a:ext uri="{FF2B5EF4-FFF2-40B4-BE49-F238E27FC236}">
                <a16:creationId xmlns:a16="http://schemas.microsoft.com/office/drawing/2014/main" id="{2D4767D2-C29A-D9FD-DE24-5C3EFDE1449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4400" y="1618937"/>
            <a:ext cx="2017780" cy="1475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wave in the ocean with The Wedge in the background&#10;&#10;Description automatically generated with low confidence">
            <a:extLst>
              <a:ext uri="{FF2B5EF4-FFF2-40B4-BE49-F238E27FC236}">
                <a16:creationId xmlns:a16="http://schemas.microsoft.com/office/drawing/2014/main" id="{650703E1-51D0-C271-7C75-C6D6641DF16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648067" y="1870252"/>
            <a:ext cx="2034131" cy="1361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erson standing on a crack in the ground&#10;&#10;Description automatically generated with medium confidence">
            <a:extLst>
              <a:ext uri="{FF2B5EF4-FFF2-40B4-BE49-F238E27FC236}">
                <a16:creationId xmlns:a16="http://schemas.microsoft.com/office/drawing/2014/main" id="{933657D2-5473-5C01-3A63-E0642AB0463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094833" y="1890766"/>
            <a:ext cx="2394139" cy="1361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620130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
          <p:cNvSpPr txBox="1">
            <a:spLocks noGrp="1"/>
          </p:cNvSpPr>
          <p:nvPr>
            <p:ph type="title"/>
          </p:nvPr>
        </p:nvSpPr>
        <p:spPr>
          <a:xfrm>
            <a:off x="1211066" y="17293"/>
            <a:ext cx="7704000" cy="6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chemeClr val="accent2">
                    <a:lumMod val="60000"/>
                    <a:lumOff val="40000"/>
                  </a:schemeClr>
                </a:solidFill>
                <a:latin typeface="Baguet Script" panose="00000500000000000000" pitchFamily="2" charset="0"/>
              </a:rPr>
              <a:t>What are the instructions you should follow during and after an Earthquake</a:t>
            </a:r>
            <a:endParaRPr sz="3000" dirty="0">
              <a:solidFill>
                <a:schemeClr val="accent2">
                  <a:lumMod val="60000"/>
                  <a:lumOff val="40000"/>
                </a:schemeClr>
              </a:solidFill>
              <a:latin typeface="Baguet Script" panose="00000500000000000000" pitchFamily="2" charset="0"/>
            </a:endParaRPr>
          </a:p>
        </p:txBody>
      </p:sp>
      <p:pic>
        <p:nvPicPr>
          <p:cNvPr id="8" name="Picture 7" descr="A picture containing text, font, graphics, graphic design&#10;&#10;Description automatically generated">
            <a:extLst>
              <a:ext uri="{FF2B5EF4-FFF2-40B4-BE49-F238E27FC236}">
                <a16:creationId xmlns:a16="http://schemas.microsoft.com/office/drawing/2014/main" id="{A19A816C-11C8-E2CA-BE89-35568AA3677B}"/>
              </a:ext>
            </a:extLst>
          </p:cNvPr>
          <p:cNvPicPr>
            <a:picLocks noChangeAspect="1"/>
          </p:cNvPicPr>
          <p:nvPr/>
        </p:nvPicPr>
        <p:blipFill>
          <a:blip r:embed="rId3"/>
          <a:stretch>
            <a:fillRect/>
          </a:stretch>
        </p:blipFill>
        <p:spPr>
          <a:xfrm>
            <a:off x="197930" y="1809643"/>
            <a:ext cx="3521800" cy="1524213"/>
          </a:xfrm>
          <a:prstGeom prst="rect">
            <a:avLst/>
          </a:prstGeom>
        </p:spPr>
      </p:pic>
      <p:sp>
        <p:nvSpPr>
          <p:cNvPr id="13" name="TextBox 12">
            <a:extLst>
              <a:ext uri="{FF2B5EF4-FFF2-40B4-BE49-F238E27FC236}">
                <a16:creationId xmlns:a16="http://schemas.microsoft.com/office/drawing/2014/main" id="{6A123272-922B-89B1-AC10-BB30FB5506EB}"/>
              </a:ext>
            </a:extLst>
          </p:cNvPr>
          <p:cNvSpPr txBox="1"/>
          <p:nvPr/>
        </p:nvSpPr>
        <p:spPr>
          <a:xfrm>
            <a:off x="53865" y="848188"/>
            <a:ext cx="3352467" cy="584775"/>
          </a:xfrm>
          <a:prstGeom prst="rect">
            <a:avLst/>
          </a:prstGeom>
          <a:noFill/>
        </p:spPr>
        <p:txBody>
          <a:bodyPr wrap="square" rtlCol="0">
            <a:spAutoFit/>
          </a:bodyPr>
          <a:lstStyle/>
          <a:p>
            <a:pPr algn="ctr"/>
            <a:r>
              <a:rPr lang="en-US" sz="3200" b="1" dirty="0">
                <a:solidFill>
                  <a:schemeClr val="accent2">
                    <a:lumMod val="60000"/>
                    <a:lumOff val="40000"/>
                  </a:schemeClr>
                </a:solidFill>
                <a:latin typeface="Baguet Script" panose="00000500000000000000" pitchFamily="2" charset="0"/>
              </a:rPr>
              <a:t>During</a:t>
            </a:r>
          </a:p>
        </p:txBody>
      </p:sp>
      <p:sp>
        <p:nvSpPr>
          <p:cNvPr id="17" name="TextBox 16">
            <a:extLst>
              <a:ext uri="{FF2B5EF4-FFF2-40B4-BE49-F238E27FC236}">
                <a16:creationId xmlns:a16="http://schemas.microsoft.com/office/drawing/2014/main" id="{3F9B5B98-8376-6469-6570-EBC1BBE446B8}"/>
              </a:ext>
            </a:extLst>
          </p:cNvPr>
          <p:cNvSpPr txBox="1"/>
          <p:nvPr/>
        </p:nvSpPr>
        <p:spPr>
          <a:xfrm>
            <a:off x="4685132" y="940007"/>
            <a:ext cx="3352467" cy="584775"/>
          </a:xfrm>
          <a:prstGeom prst="rect">
            <a:avLst/>
          </a:prstGeom>
          <a:noFill/>
        </p:spPr>
        <p:txBody>
          <a:bodyPr wrap="square" rtlCol="0">
            <a:spAutoFit/>
          </a:bodyPr>
          <a:lstStyle/>
          <a:p>
            <a:pPr algn="ctr"/>
            <a:r>
              <a:rPr lang="en-US" sz="3200" b="1" dirty="0">
                <a:solidFill>
                  <a:schemeClr val="accent2">
                    <a:lumMod val="60000"/>
                    <a:lumOff val="40000"/>
                  </a:schemeClr>
                </a:solidFill>
                <a:latin typeface="Baguet Script" panose="00000500000000000000" pitchFamily="2" charset="0"/>
              </a:rPr>
              <a:t>	After</a:t>
            </a:r>
          </a:p>
        </p:txBody>
      </p:sp>
      <p:pic>
        <p:nvPicPr>
          <p:cNvPr id="19" name="Picture 18" descr="A picture containing text, screenshot, logo, font&#10;&#10;Description automatically generated">
            <a:extLst>
              <a:ext uri="{FF2B5EF4-FFF2-40B4-BE49-F238E27FC236}">
                <a16:creationId xmlns:a16="http://schemas.microsoft.com/office/drawing/2014/main" id="{F2B8BC30-D0FC-832D-8C2B-56B8AADF11DC}"/>
              </a:ext>
            </a:extLst>
          </p:cNvPr>
          <p:cNvPicPr>
            <a:picLocks noChangeAspect="1"/>
          </p:cNvPicPr>
          <p:nvPr/>
        </p:nvPicPr>
        <p:blipFill>
          <a:blip r:embed="rId4"/>
          <a:stretch>
            <a:fillRect/>
          </a:stretch>
        </p:blipFill>
        <p:spPr>
          <a:xfrm>
            <a:off x="5300467" y="1888152"/>
            <a:ext cx="3521800" cy="1524212"/>
          </a:xfrm>
          <a:prstGeom prst="rect">
            <a:avLst/>
          </a:prstGeom>
        </p:spPr>
      </p:pic>
    </p:spTree>
    <p:extLst>
      <p:ext uri="{BB962C8B-B14F-4D97-AF65-F5344CB8AC3E}">
        <p14:creationId xmlns:p14="http://schemas.microsoft.com/office/powerpoint/2010/main" val="133571857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
          <p:cNvSpPr txBox="1">
            <a:spLocks noGrp="1"/>
          </p:cNvSpPr>
          <p:nvPr>
            <p:ph type="title"/>
          </p:nvPr>
        </p:nvSpPr>
        <p:spPr>
          <a:xfrm>
            <a:off x="1211066" y="8467"/>
            <a:ext cx="7704000" cy="6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chemeClr val="accent2">
                    <a:lumMod val="60000"/>
                    <a:lumOff val="40000"/>
                  </a:schemeClr>
                </a:solidFill>
                <a:latin typeface="Baguet Script" panose="00000500000000000000" pitchFamily="2" charset="0"/>
              </a:rPr>
              <a:t>Methods used to detect, measure and  predict Earthquakes</a:t>
            </a:r>
            <a:endParaRPr sz="3000" dirty="0">
              <a:solidFill>
                <a:schemeClr val="accent2">
                  <a:lumMod val="60000"/>
                  <a:lumOff val="40000"/>
                </a:schemeClr>
              </a:solidFill>
              <a:latin typeface="Baguet Script" panose="00000500000000000000" pitchFamily="2" charset="0"/>
            </a:endParaRPr>
          </a:p>
        </p:txBody>
      </p:sp>
      <p:pic>
        <p:nvPicPr>
          <p:cNvPr id="6" name="Picture 5" descr="A picture containing scale, design">
            <a:extLst>
              <a:ext uri="{FF2B5EF4-FFF2-40B4-BE49-F238E27FC236}">
                <a16:creationId xmlns:a16="http://schemas.microsoft.com/office/drawing/2014/main" id="{73969D5C-7207-D685-42A9-F282D630AEC5}"/>
              </a:ext>
            </a:extLst>
          </p:cNvPr>
          <p:cNvPicPr>
            <a:picLocks noChangeAspect="1"/>
          </p:cNvPicPr>
          <p:nvPr/>
        </p:nvPicPr>
        <p:blipFill>
          <a:blip r:embed="rId3"/>
          <a:stretch>
            <a:fillRect/>
          </a:stretch>
        </p:blipFill>
        <p:spPr>
          <a:xfrm>
            <a:off x="2971800" y="1212850"/>
            <a:ext cx="2717800" cy="271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026401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3" name="Title 2">
            <a:extLst>
              <a:ext uri="{FF2B5EF4-FFF2-40B4-BE49-F238E27FC236}">
                <a16:creationId xmlns:a16="http://schemas.microsoft.com/office/drawing/2014/main" id="{E8102C8E-EAE0-4ABA-8622-DDCA6854D2A7}"/>
              </a:ext>
            </a:extLst>
          </p:cNvPr>
          <p:cNvSpPr>
            <a:spLocks noGrp="1"/>
          </p:cNvSpPr>
          <p:nvPr>
            <p:ph type="title"/>
          </p:nvPr>
        </p:nvSpPr>
        <p:spPr/>
        <p:txBody>
          <a:bodyPr/>
          <a:lstStyle/>
          <a:p>
            <a:r>
              <a:rPr lang="en-US" dirty="0"/>
              <a:t>Videos :What are earthquakes </a:t>
            </a:r>
            <a:br>
              <a:rPr lang="en-US" dirty="0"/>
            </a:br>
            <a:r>
              <a:rPr lang="en-US" dirty="0"/>
              <a:t>What happens when the plates collide  </a:t>
            </a:r>
          </a:p>
        </p:txBody>
      </p:sp>
      <p:sp>
        <p:nvSpPr>
          <p:cNvPr id="4" name="TextBox 3">
            <a:extLst>
              <a:ext uri="{FF2B5EF4-FFF2-40B4-BE49-F238E27FC236}">
                <a16:creationId xmlns:a16="http://schemas.microsoft.com/office/drawing/2014/main" id="{80084A98-3981-29B3-97BD-0487248DFCDE}"/>
              </a:ext>
            </a:extLst>
          </p:cNvPr>
          <p:cNvSpPr txBox="1"/>
          <p:nvPr/>
        </p:nvSpPr>
        <p:spPr>
          <a:xfrm>
            <a:off x="856648" y="2117558"/>
            <a:ext cx="7704000" cy="2246769"/>
          </a:xfrm>
          <a:prstGeom prst="rect">
            <a:avLst/>
          </a:prstGeom>
          <a:noFill/>
        </p:spPr>
        <p:txBody>
          <a:bodyPr wrap="square" rtlCol="0">
            <a:spAutoFit/>
          </a:bodyPr>
          <a:lstStyle/>
          <a:p>
            <a:r>
              <a:rPr lang="en-US" dirty="0"/>
              <a:t> </a:t>
            </a:r>
            <a:r>
              <a:rPr lang="en-US" b="1" dirty="0"/>
              <a:t>What are earthquakes:</a:t>
            </a:r>
          </a:p>
          <a:p>
            <a:r>
              <a:rPr lang="en-US" dirty="0">
                <a:hlinkClick r:id="rId3"/>
              </a:rPr>
              <a:t>https://www.youtube.com/watch?v=dJpIU1rSOFY</a:t>
            </a:r>
            <a:endParaRPr lang="en-US" dirty="0"/>
          </a:p>
          <a:p>
            <a:endParaRPr lang="en-US"/>
          </a:p>
          <a:p>
            <a:endParaRPr lang="en-US" dirty="0"/>
          </a:p>
          <a:p>
            <a:r>
              <a:rPr lang="en-US" b="1" dirty="0"/>
              <a:t>What happens when the plates collide:</a:t>
            </a:r>
          </a:p>
          <a:p>
            <a:r>
              <a:rPr lang="en-US" dirty="0">
                <a:hlinkClick r:id="rId4"/>
              </a:rPr>
              <a:t>https://www.pbslearningmedia.org/resource/nvde.sci.earth.collide/earthquake-when-plates-collide/</a:t>
            </a:r>
            <a:endParaRPr lang="en-US" dirty="0"/>
          </a:p>
          <a:p>
            <a:endParaRPr lang="en-US" dirty="0"/>
          </a:p>
          <a:p>
            <a:endParaRPr lang="en-US" dirty="0"/>
          </a:p>
          <a:p>
            <a:endParaRPr lang="en-US" dirty="0"/>
          </a:p>
        </p:txBody>
      </p:sp>
      <p:grpSp>
        <p:nvGrpSpPr>
          <p:cNvPr id="5" name="Google Shape;415;p21">
            <a:extLst>
              <a:ext uri="{FF2B5EF4-FFF2-40B4-BE49-F238E27FC236}">
                <a16:creationId xmlns:a16="http://schemas.microsoft.com/office/drawing/2014/main" id="{825779EF-3BD0-A596-30B1-2526F20137D0}"/>
              </a:ext>
            </a:extLst>
          </p:cNvPr>
          <p:cNvGrpSpPr/>
          <p:nvPr/>
        </p:nvGrpSpPr>
        <p:grpSpPr>
          <a:xfrm>
            <a:off x="6189981" y="2810933"/>
            <a:ext cx="2370667" cy="1984717"/>
            <a:chOff x="-117746" y="2049362"/>
            <a:chExt cx="3622548" cy="2199865"/>
          </a:xfrm>
        </p:grpSpPr>
        <p:grpSp>
          <p:nvGrpSpPr>
            <p:cNvPr id="6" name="Google Shape;416;p21">
              <a:extLst>
                <a:ext uri="{FF2B5EF4-FFF2-40B4-BE49-F238E27FC236}">
                  <a16:creationId xmlns:a16="http://schemas.microsoft.com/office/drawing/2014/main" id="{E15D2DAF-A347-064C-051B-D455B552E15C}"/>
                </a:ext>
              </a:extLst>
            </p:cNvPr>
            <p:cNvGrpSpPr/>
            <p:nvPr/>
          </p:nvGrpSpPr>
          <p:grpSpPr>
            <a:xfrm>
              <a:off x="-117746" y="2049362"/>
              <a:ext cx="3622548" cy="2199865"/>
              <a:chOff x="2829400" y="2870200"/>
              <a:chExt cx="1042400" cy="633000"/>
            </a:xfrm>
          </p:grpSpPr>
          <p:sp>
            <p:nvSpPr>
              <p:cNvPr id="16" name="Google Shape;417;p21">
                <a:extLst>
                  <a:ext uri="{FF2B5EF4-FFF2-40B4-BE49-F238E27FC236}">
                    <a16:creationId xmlns:a16="http://schemas.microsoft.com/office/drawing/2014/main" id="{BE6D8C37-09E1-58BD-1303-6AD6E9D488A6}"/>
                  </a:ext>
                </a:extLst>
              </p:cNvPr>
              <p:cNvSpPr/>
              <p:nvPr/>
            </p:nvSpPr>
            <p:spPr>
              <a:xfrm>
                <a:off x="3734050" y="3145900"/>
                <a:ext cx="51200" cy="51200"/>
              </a:xfrm>
              <a:custGeom>
                <a:avLst/>
                <a:gdLst/>
                <a:ahLst/>
                <a:cxnLst/>
                <a:rect l="l" t="t" r="r" b="b"/>
                <a:pathLst>
                  <a:path w="2048" h="2048" extrusionOk="0">
                    <a:moveTo>
                      <a:pt x="1" y="1"/>
                    </a:moveTo>
                    <a:lnTo>
                      <a:pt x="2047" y="2048"/>
                    </a:lnTo>
                    <a:lnTo>
                      <a:pt x="20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8;p21">
                <a:extLst>
                  <a:ext uri="{FF2B5EF4-FFF2-40B4-BE49-F238E27FC236}">
                    <a16:creationId xmlns:a16="http://schemas.microsoft.com/office/drawing/2014/main" id="{27E1F1C6-5E4E-0626-9FA4-C6774230F0D2}"/>
                  </a:ext>
                </a:extLst>
              </p:cNvPr>
              <p:cNvSpPr/>
              <p:nvPr/>
            </p:nvSpPr>
            <p:spPr>
              <a:xfrm>
                <a:off x="3063425" y="2882600"/>
                <a:ext cx="54125" cy="196225"/>
              </a:xfrm>
              <a:custGeom>
                <a:avLst/>
                <a:gdLst/>
                <a:ahLst/>
                <a:cxnLst/>
                <a:rect l="l" t="t" r="r" b="b"/>
                <a:pathLst>
                  <a:path w="2165" h="7849" extrusionOk="0">
                    <a:moveTo>
                      <a:pt x="21" y="1"/>
                    </a:moveTo>
                    <a:lnTo>
                      <a:pt x="0" y="4807"/>
                    </a:lnTo>
                    <a:lnTo>
                      <a:pt x="2164" y="7848"/>
                    </a:lnTo>
                    <a:lnTo>
                      <a:pt x="2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9;p21">
                <a:extLst>
                  <a:ext uri="{FF2B5EF4-FFF2-40B4-BE49-F238E27FC236}">
                    <a16:creationId xmlns:a16="http://schemas.microsoft.com/office/drawing/2014/main" id="{2F9556C8-CB3F-9CF5-D988-29C715E61321}"/>
                  </a:ext>
                </a:extLst>
              </p:cNvPr>
              <p:cNvSpPr/>
              <p:nvPr/>
            </p:nvSpPr>
            <p:spPr>
              <a:xfrm>
                <a:off x="3060600" y="2877800"/>
                <a:ext cx="61800" cy="8925"/>
              </a:xfrm>
              <a:custGeom>
                <a:avLst/>
                <a:gdLst/>
                <a:ahLst/>
                <a:cxnLst/>
                <a:rect l="l" t="t" r="r" b="b"/>
                <a:pathLst>
                  <a:path w="2472" h="357" extrusionOk="0">
                    <a:moveTo>
                      <a:pt x="1" y="1"/>
                    </a:moveTo>
                    <a:lnTo>
                      <a:pt x="1" y="357"/>
                    </a:lnTo>
                    <a:lnTo>
                      <a:pt x="2471" y="357"/>
                    </a:lnTo>
                    <a:lnTo>
                      <a:pt x="2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0;p21">
                <a:extLst>
                  <a:ext uri="{FF2B5EF4-FFF2-40B4-BE49-F238E27FC236}">
                    <a16:creationId xmlns:a16="http://schemas.microsoft.com/office/drawing/2014/main" id="{83C9D114-CB5F-BD42-D51E-1796CAEA1D40}"/>
                  </a:ext>
                </a:extLst>
              </p:cNvPr>
              <p:cNvSpPr/>
              <p:nvPr/>
            </p:nvSpPr>
            <p:spPr>
              <a:xfrm>
                <a:off x="3057275" y="2870200"/>
                <a:ext cx="69400" cy="7800"/>
              </a:xfrm>
              <a:custGeom>
                <a:avLst/>
                <a:gdLst/>
                <a:ahLst/>
                <a:cxnLst/>
                <a:rect l="l" t="t" r="r" b="b"/>
                <a:pathLst>
                  <a:path w="2776" h="312" extrusionOk="0">
                    <a:moveTo>
                      <a:pt x="0" y="0"/>
                    </a:moveTo>
                    <a:lnTo>
                      <a:pt x="0" y="312"/>
                    </a:lnTo>
                    <a:lnTo>
                      <a:pt x="2775" y="312"/>
                    </a:lnTo>
                    <a:lnTo>
                      <a:pt x="2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1;p21">
                <a:extLst>
                  <a:ext uri="{FF2B5EF4-FFF2-40B4-BE49-F238E27FC236}">
                    <a16:creationId xmlns:a16="http://schemas.microsoft.com/office/drawing/2014/main" id="{F4B9EC76-279F-21BA-F8D9-75F21B9FE6A9}"/>
                  </a:ext>
                </a:extLst>
              </p:cNvPr>
              <p:cNvSpPr/>
              <p:nvPr/>
            </p:nvSpPr>
            <p:spPr>
              <a:xfrm>
                <a:off x="3270325" y="3274200"/>
                <a:ext cx="331900" cy="220850"/>
              </a:xfrm>
              <a:custGeom>
                <a:avLst/>
                <a:gdLst/>
                <a:ahLst/>
                <a:cxnLst/>
                <a:rect l="l" t="t" r="r" b="b"/>
                <a:pathLst>
                  <a:path w="13276" h="8834" extrusionOk="0">
                    <a:moveTo>
                      <a:pt x="1" y="0"/>
                    </a:moveTo>
                    <a:lnTo>
                      <a:pt x="905" y="8834"/>
                    </a:lnTo>
                    <a:lnTo>
                      <a:pt x="3383" y="7930"/>
                    </a:lnTo>
                    <a:lnTo>
                      <a:pt x="13276" y="7907"/>
                    </a:lnTo>
                    <a:lnTo>
                      <a:pt x="132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2;p21">
                <a:extLst>
                  <a:ext uri="{FF2B5EF4-FFF2-40B4-BE49-F238E27FC236}">
                    <a16:creationId xmlns:a16="http://schemas.microsoft.com/office/drawing/2014/main" id="{8EB71B31-7A56-D17F-18B4-3512AFA5B140}"/>
                  </a:ext>
                </a:extLst>
              </p:cNvPr>
              <p:cNvSpPr/>
              <p:nvPr/>
            </p:nvSpPr>
            <p:spPr>
              <a:xfrm>
                <a:off x="2834250" y="3151275"/>
                <a:ext cx="119050" cy="137225"/>
              </a:xfrm>
              <a:custGeom>
                <a:avLst/>
                <a:gdLst/>
                <a:ahLst/>
                <a:cxnLst/>
                <a:rect l="l" t="t" r="r" b="b"/>
                <a:pathLst>
                  <a:path w="4762" h="5489" extrusionOk="0">
                    <a:moveTo>
                      <a:pt x="4762" y="1"/>
                    </a:moveTo>
                    <a:lnTo>
                      <a:pt x="0" y="5489"/>
                    </a:lnTo>
                    <a:lnTo>
                      <a:pt x="3886" y="5362"/>
                    </a:lnTo>
                    <a:lnTo>
                      <a:pt x="4762" y="1462"/>
                    </a:lnTo>
                    <a:lnTo>
                      <a:pt x="47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3;p21">
                <a:extLst>
                  <a:ext uri="{FF2B5EF4-FFF2-40B4-BE49-F238E27FC236}">
                    <a16:creationId xmlns:a16="http://schemas.microsoft.com/office/drawing/2014/main" id="{F15A8D8F-CE68-8A97-0217-6C253712787D}"/>
                  </a:ext>
                </a:extLst>
              </p:cNvPr>
              <p:cNvSpPr/>
              <p:nvPr/>
            </p:nvSpPr>
            <p:spPr>
              <a:xfrm>
                <a:off x="2850000" y="3419400"/>
                <a:ext cx="75325" cy="40600"/>
              </a:xfrm>
              <a:custGeom>
                <a:avLst/>
                <a:gdLst/>
                <a:ahLst/>
                <a:cxnLst/>
                <a:rect l="l" t="t" r="r" b="b"/>
                <a:pathLst>
                  <a:path w="3013" h="1624" extrusionOk="0">
                    <a:moveTo>
                      <a:pt x="0" y="0"/>
                    </a:moveTo>
                    <a:lnTo>
                      <a:pt x="0" y="1623"/>
                    </a:lnTo>
                    <a:lnTo>
                      <a:pt x="3012" y="1623"/>
                    </a:lnTo>
                    <a:lnTo>
                      <a:pt x="3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4;p21">
                <a:extLst>
                  <a:ext uri="{FF2B5EF4-FFF2-40B4-BE49-F238E27FC236}">
                    <a16:creationId xmlns:a16="http://schemas.microsoft.com/office/drawing/2014/main" id="{75FC325B-0FA4-FE83-0BB9-4F84BF759A20}"/>
                  </a:ext>
                </a:extLst>
              </p:cNvPr>
              <p:cNvSpPr/>
              <p:nvPr/>
            </p:nvSpPr>
            <p:spPr>
              <a:xfrm>
                <a:off x="2847421" y="3459973"/>
                <a:ext cx="80483" cy="20625"/>
              </a:xfrm>
              <a:custGeom>
                <a:avLst/>
                <a:gdLst/>
                <a:ahLst/>
                <a:cxnLst/>
                <a:rect l="l" t="t" r="r" b="b"/>
                <a:pathLst>
                  <a:path w="3020" h="825" extrusionOk="0">
                    <a:moveTo>
                      <a:pt x="1" y="0"/>
                    </a:moveTo>
                    <a:lnTo>
                      <a:pt x="1" y="824"/>
                    </a:lnTo>
                    <a:lnTo>
                      <a:pt x="3019" y="824"/>
                    </a:lnTo>
                    <a:lnTo>
                      <a:pt x="3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5;p21">
                <a:extLst>
                  <a:ext uri="{FF2B5EF4-FFF2-40B4-BE49-F238E27FC236}">
                    <a16:creationId xmlns:a16="http://schemas.microsoft.com/office/drawing/2014/main" id="{958DDEC4-9B17-5AAC-42F3-E8B2B4C6A218}"/>
                  </a:ext>
                </a:extLst>
              </p:cNvPr>
              <p:cNvSpPr/>
              <p:nvPr/>
            </p:nvSpPr>
            <p:spPr>
              <a:xfrm>
                <a:off x="2831850" y="3285550"/>
                <a:ext cx="98275" cy="11500"/>
              </a:xfrm>
              <a:custGeom>
                <a:avLst/>
                <a:gdLst/>
                <a:ahLst/>
                <a:cxnLst/>
                <a:rect l="l" t="t" r="r" b="b"/>
                <a:pathLst>
                  <a:path w="3931" h="460" extrusionOk="0">
                    <a:moveTo>
                      <a:pt x="0" y="0"/>
                    </a:moveTo>
                    <a:lnTo>
                      <a:pt x="0" y="459"/>
                    </a:lnTo>
                    <a:lnTo>
                      <a:pt x="3930" y="459"/>
                    </a:lnTo>
                    <a:lnTo>
                      <a:pt x="39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6;p21">
                <a:extLst>
                  <a:ext uri="{FF2B5EF4-FFF2-40B4-BE49-F238E27FC236}">
                    <a16:creationId xmlns:a16="http://schemas.microsoft.com/office/drawing/2014/main" id="{0958FE24-8EC3-64ED-71B2-D157B7EEE2E9}"/>
                  </a:ext>
                </a:extLst>
              </p:cNvPr>
              <p:cNvSpPr/>
              <p:nvPr/>
            </p:nvSpPr>
            <p:spPr>
              <a:xfrm>
                <a:off x="3714200" y="3128850"/>
                <a:ext cx="76400" cy="18775"/>
              </a:xfrm>
              <a:custGeom>
                <a:avLst/>
                <a:gdLst/>
                <a:ahLst/>
                <a:cxnLst/>
                <a:rect l="l" t="t" r="r" b="b"/>
                <a:pathLst>
                  <a:path w="3056" h="751" extrusionOk="0">
                    <a:moveTo>
                      <a:pt x="1" y="1"/>
                    </a:moveTo>
                    <a:lnTo>
                      <a:pt x="608" y="750"/>
                    </a:lnTo>
                    <a:lnTo>
                      <a:pt x="3055" y="750"/>
                    </a:lnTo>
                    <a:lnTo>
                      <a:pt x="3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p21">
                <a:extLst>
                  <a:ext uri="{FF2B5EF4-FFF2-40B4-BE49-F238E27FC236}">
                    <a16:creationId xmlns:a16="http://schemas.microsoft.com/office/drawing/2014/main" id="{6660A967-A6DB-947B-FFE9-0752800201D4}"/>
                  </a:ext>
                </a:extLst>
              </p:cNvPr>
              <p:cNvSpPr/>
              <p:nvPr/>
            </p:nvSpPr>
            <p:spPr>
              <a:xfrm>
                <a:off x="3282750" y="3275125"/>
                <a:ext cx="72150" cy="219925"/>
              </a:xfrm>
              <a:custGeom>
                <a:avLst/>
                <a:gdLst/>
                <a:ahLst/>
                <a:cxnLst/>
                <a:rect l="l" t="t" r="r" b="b"/>
                <a:pathLst>
                  <a:path w="2886" h="8797" extrusionOk="0">
                    <a:moveTo>
                      <a:pt x="0" y="1"/>
                    </a:moveTo>
                    <a:lnTo>
                      <a:pt x="408" y="8797"/>
                    </a:lnTo>
                    <a:lnTo>
                      <a:pt x="2886" y="7893"/>
                    </a:lnTo>
                    <a:lnTo>
                      <a:pt x="2886"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p21">
                <a:extLst>
                  <a:ext uri="{FF2B5EF4-FFF2-40B4-BE49-F238E27FC236}">
                    <a16:creationId xmlns:a16="http://schemas.microsoft.com/office/drawing/2014/main" id="{D857A578-ACDF-B485-02B9-E57BEC2DA050}"/>
                  </a:ext>
                </a:extLst>
              </p:cNvPr>
              <p:cNvSpPr/>
              <p:nvPr/>
            </p:nvSpPr>
            <p:spPr>
              <a:xfrm>
                <a:off x="3136250" y="2946250"/>
                <a:ext cx="732800" cy="333000"/>
              </a:xfrm>
              <a:custGeom>
                <a:avLst/>
                <a:gdLst/>
                <a:ahLst/>
                <a:cxnLst/>
                <a:rect l="l" t="t" r="r" b="b"/>
                <a:pathLst>
                  <a:path w="29312" h="13320" extrusionOk="0">
                    <a:moveTo>
                      <a:pt x="15828" y="0"/>
                    </a:moveTo>
                    <a:lnTo>
                      <a:pt x="401" y="21"/>
                    </a:lnTo>
                    <a:lnTo>
                      <a:pt x="1" y="12006"/>
                    </a:lnTo>
                    <a:lnTo>
                      <a:pt x="14915" y="11628"/>
                    </a:lnTo>
                    <a:lnTo>
                      <a:pt x="18929" y="13319"/>
                    </a:lnTo>
                    <a:lnTo>
                      <a:pt x="29311" y="13230"/>
                    </a:lnTo>
                    <a:lnTo>
                      <a:pt x="158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9;p21">
                <a:extLst>
                  <a:ext uri="{FF2B5EF4-FFF2-40B4-BE49-F238E27FC236}">
                    <a16:creationId xmlns:a16="http://schemas.microsoft.com/office/drawing/2014/main" id="{6794925D-A5C0-24AA-362B-A7B41200CE3C}"/>
                  </a:ext>
                </a:extLst>
              </p:cNvPr>
              <p:cNvSpPr/>
              <p:nvPr/>
            </p:nvSpPr>
            <p:spPr>
              <a:xfrm>
                <a:off x="3609050" y="3022075"/>
                <a:ext cx="203300" cy="89725"/>
              </a:xfrm>
              <a:custGeom>
                <a:avLst/>
                <a:gdLst/>
                <a:ahLst/>
                <a:cxnLst/>
                <a:rect l="l" t="t" r="r" b="b"/>
                <a:pathLst>
                  <a:path w="8132" h="3589" extrusionOk="0">
                    <a:moveTo>
                      <a:pt x="4118" y="0"/>
                    </a:moveTo>
                    <a:lnTo>
                      <a:pt x="1" y="37"/>
                    </a:lnTo>
                    <a:lnTo>
                      <a:pt x="3434" y="3508"/>
                    </a:lnTo>
                    <a:cubicBezTo>
                      <a:pt x="3434" y="3508"/>
                      <a:pt x="7907" y="3553"/>
                      <a:pt x="8048" y="3588"/>
                    </a:cubicBezTo>
                    <a:cubicBezTo>
                      <a:pt x="8049" y="3589"/>
                      <a:pt x="8049" y="3589"/>
                      <a:pt x="8050" y="3589"/>
                    </a:cubicBezTo>
                    <a:cubicBezTo>
                      <a:pt x="8131" y="3589"/>
                      <a:pt x="4250" y="170"/>
                      <a:pt x="4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0;p21">
                <a:extLst>
                  <a:ext uri="{FF2B5EF4-FFF2-40B4-BE49-F238E27FC236}">
                    <a16:creationId xmlns:a16="http://schemas.microsoft.com/office/drawing/2014/main" id="{1B407270-4FF7-7C77-5F43-3775CFEEF908}"/>
                  </a:ext>
                </a:extLst>
              </p:cNvPr>
              <p:cNvSpPr/>
              <p:nvPr/>
            </p:nvSpPr>
            <p:spPr>
              <a:xfrm>
                <a:off x="3700675" y="3109775"/>
                <a:ext cx="109750" cy="11325"/>
              </a:xfrm>
              <a:custGeom>
                <a:avLst/>
                <a:gdLst/>
                <a:ahLst/>
                <a:cxnLst/>
                <a:rect l="l" t="t" r="r" b="b"/>
                <a:pathLst>
                  <a:path w="4390" h="453" extrusionOk="0">
                    <a:moveTo>
                      <a:pt x="1" y="0"/>
                    </a:moveTo>
                    <a:lnTo>
                      <a:pt x="453" y="452"/>
                    </a:lnTo>
                    <a:lnTo>
                      <a:pt x="4390" y="445"/>
                    </a:lnTo>
                    <a:lnTo>
                      <a:pt x="4390" y="3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1;p21">
                <a:extLst>
                  <a:ext uri="{FF2B5EF4-FFF2-40B4-BE49-F238E27FC236}">
                    <a16:creationId xmlns:a16="http://schemas.microsoft.com/office/drawing/2014/main" id="{D52C9110-EFA4-B7F5-E701-B347A941D4A4}"/>
                  </a:ext>
                </a:extLst>
              </p:cNvPr>
              <p:cNvSpPr/>
              <p:nvPr/>
            </p:nvSpPr>
            <p:spPr>
              <a:xfrm>
                <a:off x="3712525" y="3121600"/>
                <a:ext cx="92750" cy="9325"/>
              </a:xfrm>
              <a:custGeom>
                <a:avLst/>
                <a:gdLst/>
                <a:ahLst/>
                <a:cxnLst/>
                <a:rect l="l" t="t" r="r" b="b"/>
                <a:pathLst>
                  <a:path w="3710" h="373" extrusionOk="0">
                    <a:moveTo>
                      <a:pt x="0" y="1"/>
                    </a:moveTo>
                    <a:lnTo>
                      <a:pt x="356" y="357"/>
                    </a:lnTo>
                    <a:lnTo>
                      <a:pt x="3070" y="357"/>
                    </a:lnTo>
                    <a:lnTo>
                      <a:pt x="3070" y="373"/>
                    </a:lnTo>
                    <a:lnTo>
                      <a:pt x="3709" y="373"/>
                    </a:lnTo>
                    <a:lnTo>
                      <a:pt x="37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2;p21">
                <a:extLst>
                  <a:ext uri="{FF2B5EF4-FFF2-40B4-BE49-F238E27FC236}">
                    <a16:creationId xmlns:a16="http://schemas.microsoft.com/office/drawing/2014/main" id="{923ABBD0-88A2-217E-82A2-CE0C0AFF3887}"/>
                  </a:ext>
                </a:extLst>
              </p:cNvPr>
              <p:cNvSpPr/>
              <p:nvPr/>
            </p:nvSpPr>
            <p:spPr>
              <a:xfrm>
                <a:off x="2920075" y="3020375"/>
                <a:ext cx="372875" cy="474875"/>
              </a:xfrm>
              <a:custGeom>
                <a:avLst/>
                <a:gdLst/>
                <a:ahLst/>
                <a:cxnLst/>
                <a:rect l="l" t="t" r="r" b="b"/>
                <a:pathLst>
                  <a:path w="14915" h="18995" extrusionOk="0">
                    <a:moveTo>
                      <a:pt x="7528" y="0"/>
                    </a:moveTo>
                    <a:lnTo>
                      <a:pt x="15" y="9539"/>
                    </a:lnTo>
                    <a:lnTo>
                      <a:pt x="1" y="18994"/>
                    </a:lnTo>
                    <a:lnTo>
                      <a:pt x="14915" y="18987"/>
                    </a:lnTo>
                    <a:lnTo>
                      <a:pt x="14915" y="9909"/>
                    </a:lnTo>
                    <a:lnTo>
                      <a:pt x="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3;p21">
                <a:extLst>
                  <a:ext uri="{FF2B5EF4-FFF2-40B4-BE49-F238E27FC236}">
                    <a16:creationId xmlns:a16="http://schemas.microsoft.com/office/drawing/2014/main" id="{A56F8D07-448E-4326-F556-AA9873BF72FA}"/>
                  </a:ext>
                </a:extLst>
              </p:cNvPr>
              <p:cNvSpPr/>
              <p:nvPr/>
            </p:nvSpPr>
            <p:spPr>
              <a:xfrm>
                <a:off x="3255300" y="2946775"/>
                <a:ext cx="259800" cy="296700"/>
              </a:xfrm>
              <a:custGeom>
                <a:avLst/>
                <a:gdLst/>
                <a:ahLst/>
                <a:cxnLst/>
                <a:rect l="l" t="t" r="r" b="b"/>
                <a:pathLst>
                  <a:path w="10392" h="11868" extrusionOk="0">
                    <a:moveTo>
                      <a:pt x="5370" y="0"/>
                    </a:moveTo>
                    <a:lnTo>
                      <a:pt x="0" y="7179"/>
                    </a:lnTo>
                    <a:lnTo>
                      <a:pt x="0" y="11867"/>
                    </a:lnTo>
                    <a:lnTo>
                      <a:pt x="10347" y="11673"/>
                    </a:lnTo>
                    <a:lnTo>
                      <a:pt x="10391" y="6846"/>
                    </a:lnTo>
                    <a:lnTo>
                      <a:pt x="5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4;p21">
                <a:extLst>
                  <a:ext uri="{FF2B5EF4-FFF2-40B4-BE49-F238E27FC236}">
                    <a16:creationId xmlns:a16="http://schemas.microsoft.com/office/drawing/2014/main" id="{536235B0-7C44-70BB-9FB8-BFB7C996237F}"/>
                  </a:ext>
                </a:extLst>
              </p:cNvPr>
              <p:cNvSpPr/>
              <p:nvPr/>
            </p:nvSpPr>
            <p:spPr>
              <a:xfrm>
                <a:off x="3605550" y="3277000"/>
                <a:ext cx="266250" cy="9850"/>
              </a:xfrm>
              <a:custGeom>
                <a:avLst/>
                <a:gdLst/>
                <a:ahLst/>
                <a:cxnLst/>
                <a:rect l="l" t="t" r="r" b="b"/>
                <a:pathLst>
                  <a:path w="10650" h="394" extrusionOk="0">
                    <a:moveTo>
                      <a:pt x="0" y="0"/>
                    </a:moveTo>
                    <a:lnTo>
                      <a:pt x="0" y="394"/>
                    </a:lnTo>
                    <a:lnTo>
                      <a:pt x="10649" y="394"/>
                    </a:lnTo>
                    <a:lnTo>
                      <a:pt x="106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5;p21">
                <a:extLst>
                  <a:ext uri="{FF2B5EF4-FFF2-40B4-BE49-F238E27FC236}">
                    <a16:creationId xmlns:a16="http://schemas.microsoft.com/office/drawing/2014/main" id="{3DEBE22E-12F1-AAD4-97AC-3B5516351C84}"/>
                  </a:ext>
                </a:extLst>
              </p:cNvPr>
              <p:cNvSpPr/>
              <p:nvPr/>
            </p:nvSpPr>
            <p:spPr>
              <a:xfrm>
                <a:off x="3602200" y="3286250"/>
                <a:ext cx="263675" cy="10800"/>
              </a:xfrm>
              <a:custGeom>
                <a:avLst/>
                <a:gdLst/>
                <a:ahLst/>
                <a:cxnLst/>
                <a:rect l="l" t="t" r="r" b="b"/>
                <a:pathLst>
                  <a:path w="10547" h="432" extrusionOk="0">
                    <a:moveTo>
                      <a:pt x="1" y="1"/>
                    </a:moveTo>
                    <a:lnTo>
                      <a:pt x="1" y="431"/>
                    </a:lnTo>
                    <a:lnTo>
                      <a:pt x="10547" y="431"/>
                    </a:lnTo>
                    <a:lnTo>
                      <a:pt x="105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6;p21">
                <a:extLst>
                  <a:ext uri="{FF2B5EF4-FFF2-40B4-BE49-F238E27FC236}">
                    <a16:creationId xmlns:a16="http://schemas.microsoft.com/office/drawing/2014/main" id="{C9F8E456-F21F-2A3F-E500-FD646A84D491}"/>
                  </a:ext>
                </a:extLst>
              </p:cNvPr>
              <p:cNvSpPr/>
              <p:nvPr/>
            </p:nvSpPr>
            <p:spPr>
              <a:xfrm>
                <a:off x="3602200" y="3278650"/>
                <a:ext cx="28200" cy="20050"/>
              </a:xfrm>
              <a:custGeom>
                <a:avLst/>
                <a:gdLst/>
                <a:ahLst/>
                <a:cxnLst/>
                <a:rect l="l" t="t" r="r" b="b"/>
                <a:pathLst>
                  <a:path w="1128" h="802" extrusionOk="0">
                    <a:moveTo>
                      <a:pt x="1" y="0"/>
                    </a:moveTo>
                    <a:lnTo>
                      <a:pt x="1" y="801"/>
                    </a:lnTo>
                    <a:lnTo>
                      <a:pt x="1127" y="801"/>
                    </a:lnTo>
                    <a:lnTo>
                      <a:pt x="1127" y="0"/>
                    </a:lnTo>
                    <a:close/>
                  </a:path>
                </a:pathLst>
              </a:custGeom>
              <a:solidFill>
                <a:srgbClr val="EB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7;p21">
                <a:extLst>
                  <a:ext uri="{FF2B5EF4-FFF2-40B4-BE49-F238E27FC236}">
                    <a16:creationId xmlns:a16="http://schemas.microsoft.com/office/drawing/2014/main" id="{83CD8F9F-3B79-B7E9-0CFF-0BDC507FD9BB}"/>
                  </a:ext>
                </a:extLst>
              </p:cNvPr>
              <p:cNvSpPr/>
              <p:nvPr/>
            </p:nvSpPr>
            <p:spPr>
              <a:xfrm>
                <a:off x="3601675" y="3278650"/>
                <a:ext cx="550" cy="20050"/>
              </a:xfrm>
              <a:custGeom>
                <a:avLst/>
                <a:gdLst/>
                <a:ahLst/>
                <a:cxnLst/>
                <a:rect l="l" t="t" r="r" b="b"/>
                <a:pathLst>
                  <a:path w="22" h="802" extrusionOk="0">
                    <a:moveTo>
                      <a:pt x="0" y="0"/>
                    </a:moveTo>
                    <a:lnTo>
                      <a:pt x="0" y="801"/>
                    </a:lnTo>
                    <a:lnTo>
                      <a:pt x="22" y="801"/>
                    </a:lnTo>
                    <a:lnTo>
                      <a:pt x="22" y="0"/>
                    </a:lnTo>
                    <a:close/>
                  </a:path>
                </a:pathLst>
              </a:custGeom>
              <a:solidFill>
                <a:srgbClr val="A05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8;p21">
                <a:extLst>
                  <a:ext uri="{FF2B5EF4-FFF2-40B4-BE49-F238E27FC236}">
                    <a16:creationId xmlns:a16="http://schemas.microsoft.com/office/drawing/2014/main" id="{5DCC4116-9435-63F7-3D43-E5CC2B2B37EE}"/>
                  </a:ext>
                </a:extLst>
              </p:cNvPr>
              <p:cNvSpPr/>
              <p:nvPr/>
            </p:nvSpPr>
            <p:spPr>
              <a:xfrm>
                <a:off x="3635225" y="3277000"/>
                <a:ext cx="725" cy="25"/>
              </a:xfrm>
              <a:custGeom>
                <a:avLst/>
                <a:gdLst/>
                <a:ahLst/>
                <a:cxnLst/>
                <a:rect l="l" t="t" r="r" b="b"/>
                <a:pathLst>
                  <a:path w="29" h="1" extrusionOk="0">
                    <a:moveTo>
                      <a:pt x="29" y="0"/>
                    </a:moveTo>
                    <a:lnTo>
                      <a:pt x="0" y="0"/>
                    </a:lnTo>
                    <a:lnTo>
                      <a:pt x="0" y="0"/>
                    </a:lnTo>
                    <a:lnTo>
                      <a:pt x="29" y="0"/>
                    </a:lnTo>
                    <a:close/>
                  </a:path>
                </a:pathLst>
              </a:custGeom>
              <a:solidFill>
                <a:srgbClr val="BD6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9;p21">
                <a:extLst>
                  <a:ext uri="{FF2B5EF4-FFF2-40B4-BE49-F238E27FC236}">
                    <a16:creationId xmlns:a16="http://schemas.microsoft.com/office/drawing/2014/main" id="{CA25CB3D-BB4D-E164-AAC5-ECB2EBBC0645}"/>
                  </a:ext>
                </a:extLst>
              </p:cNvPr>
              <p:cNvSpPr/>
              <p:nvPr/>
            </p:nvSpPr>
            <p:spPr>
              <a:xfrm>
                <a:off x="3605550" y="3277000"/>
                <a:ext cx="30400" cy="9275"/>
              </a:xfrm>
              <a:custGeom>
                <a:avLst/>
                <a:gdLst/>
                <a:ahLst/>
                <a:cxnLst/>
                <a:rect l="l" t="t" r="r" b="b"/>
                <a:pathLst>
                  <a:path w="1216" h="371" extrusionOk="0">
                    <a:moveTo>
                      <a:pt x="1187" y="0"/>
                    </a:moveTo>
                    <a:lnTo>
                      <a:pt x="1187" y="66"/>
                    </a:lnTo>
                    <a:lnTo>
                      <a:pt x="0" y="66"/>
                    </a:lnTo>
                    <a:lnTo>
                      <a:pt x="0" y="371"/>
                    </a:lnTo>
                    <a:lnTo>
                      <a:pt x="1120" y="371"/>
                    </a:lnTo>
                    <a:cubicBezTo>
                      <a:pt x="1171" y="185"/>
                      <a:pt x="1216" y="15"/>
                      <a:pt x="1216" y="0"/>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0;p21">
                <a:extLst>
                  <a:ext uri="{FF2B5EF4-FFF2-40B4-BE49-F238E27FC236}">
                    <a16:creationId xmlns:a16="http://schemas.microsoft.com/office/drawing/2014/main" id="{F3F65341-B3A5-A3DD-62C5-F9425D668969}"/>
                  </a:ext>
                </a:extLst>
              </p:cNvPr>
              <p:cNvSpPr/>
              <p:nvPr/>
            </p:nvSpPr>
            <p:spPr>
              <a:xfrm>
                <a:off x="3602200" y="3286250"/>
                <a:ext cx="31350" cy="10800"/>
              </a:xfrm>
              <a:custGeom>
                <a:avLst/>
                <a:gdLst/>
                <a:ahLst/>
                <a:cxnLst/>
                <a:rect l="l" t="t" r="r" b="b"/>
                <a:pathLst>
                  <a:path w="1254" h="432" extrusionOk="0">
                    <a:moveTo>
                      <a:pt x="1" y="1"/>
                    </a:moveTo>
                    <a:lnTo>
                      <a:pt x="1" y="431"/>
                    </a:lnTo>
                    <a:lnTo>
                      <a:pt x="1127" y="431"/>
                    </a:lnTo>
                    <a:cubicBezTo>
                      <a:pt x="1158" y="364"/>
                      <a:pt x="1209" y="179"/>
                      <a:pt x="1254" y="1"/>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1;p21">
                <a:extLst>
                  <a:ext uri="{FF2B5EF4-FFF2-40B4-BE49-F238E27FC236}">
                    <a16:creationId xmlns:a16="http://schemas.microsoft.com/office/drawing/2014/main" id="{167DF58B-DC7F-6D39-32DE-EC05E048CB1D}"/>
                  </a:ext>
                </a:extLst>
              </p:cNvPr>
              <p:cNvSpPr/>
              <p:nvPr/>
            </p:nvSpPr>
            <p:spPr>
              <a:xfrm>
                <a:off x="2923425" y="2946250"/>
                <a:ext cx="238275" cy="135325"/>
              </a:xfrm>
              <a:custGeom>
                <a:avLst/>
                <a:gdLst/>
                <a:ahLst/>
                <a:cxnLst/>
                <a:rect l="l" t="t" r="r" b="b"/>
                <a:pathLst>
                  <a:path w="9531" h="5413" extrusionOk="0">
                    <a:moveTo>
                      <a:pt x="4762" y="0"/>
                    </a:moveTo>
                    <a:lnTo>
                      <a:pt x="0" y="5413"/>
                    </a:lnTo>
                    <a:lnTo>
                      <a:pt x="4865" y="5413"/>
                    </a:lnTo>
                    <a:lnTo>
                      <a:pt x="7186" y="2216"/>
                    </a:lnTo>
                    <a:lnTo>
                      <a:pt x="7239" y="1565"/>
                    </a:lnTo>
                    <a:lnTo>
                      <a:pt x="8975" y="4115"/>
                    </a:lnTo>
                    <a:lnTo>
                      <a:pt x="95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2;p21">
                <a:extLst>
                  <a:ext uri="{FF2B5EF4-FFF2-40B4-BE49-F238E27FC236}">
                    <a16:creationId xmlns:a16="http://schemas.microsoft.com/office/drawing/2014/main" id="{A776A6C6-985E-A0E6-189E-82FD9D37A342}"/>
                  </a:ext>
                </a:extLst>
              </p:cNvPr>
              <p:cNvSpPr/>
              <p:nvPr/>
            </p:nvSpPr>
            <p:spPr>
              <a:xfrm>
                <a:off x="3601675" y="3297025"/>
                <a:ext cx="238075" cy="198225"/>
              </a:xfrm>
              <a:custGeom>
                <a:avLst/>
                <a:gdLst/>
                <a:ahLst/>
                <a:cxnLst/>
                <a:rect l="l" t="t" r="r" b="b"/>
                <a:pathLst>
                  <a:path w="9523" h="7929" extrusionOk="0">
                    <a:moveTo>
                      <a:pt x="9523" y="0"/>
                    </a:moveTo>
                    <a:lnTo>
                      <a:pt x="0" y="15"/>
                    </a:lnTo>
                    <a:lnTo>
                      <a:pt x="0" y="7862"/>
                    </a:lnTo>
                    <a:lnTo>
                      <a:pt x="9523" y="7928"/>
                    </a:lnTo>
                    <a:lnTo>
                      <a:pt x="9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3;p21">
                <a:extLst>
                  <a:ext uri="{FF2B5EF4-FFF2-40B4-BE49-F238E27FC236}">
                    <a16:creationId xmlns:a16="http://schemas.microsoft.com/office/drawing/2014/main" id="{70BFBD47-958C-0379-5097-B00BB5F3A63B}"/>
                  </a:ext>
                </a:extLst>
              </p:cNvPr>
              <p:cNvSpPr/>
              <p:nvPr/>
            </p:nvSpPr>
            <p:spPr>
              <a:xfrm>
                <a:off x="2930850" y="3091400"/>
                <a:ext cx="95125" cy="9675"/>
              </a:xfrm>
              <a:custGeom>
                <a:avLst/>
                <a:gdLst/>
                <a:ahLst/>
                <a:cxnLst/>
                <a:rect l="l" t="t" r="r" b="b"/>
                <a:pathLst>
                  <a:path w="3805" h="387" extrusionOk="0">
                    <a:moveTo>
                      <a:pt x="1" y="0"/>
                    </a:moveTo>
                    <a:lnTo>
                      <a:pt x="8" y="363"/>
                    </a:lnTo>
                    <a:lnTo>
                      <a:pt x="3507" y="386"/>
                    </a:lnTo>
                    <a:lnTo>
                      <a:pt x="38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4;p21">
                <a:extLst>
                  <a:ext uri="{FF2B5EF4-FFF2-40B4-BE49-F238E27FC236}">
                    <a16:creationId xmlns:a16="http://schemas.microsoft.com/office/drawing/2014/main" id="{5F96E70B-45DC-728C-F3E5-8AD1FC274A30}"/>
                  </a:ext>
                </a:extLst>
              </p:cNvPr>
              <p:cNvSpPr/>
              <p:nvPr/>
            </p:nvSpPr>
            <p:spPr>
              <a:xfrm>
                <a:off x="2947150" y="3100475"/>
                <a:ext cx="71400" cy="15775"/>
              </a:xfrm>
              <a:custGeom>
                <a:avLst/>
                <a:gdLst/>
                <a:ahLst/>
                <a:cxnLst/>
                <a:rect l="l" t="t" r="r" b="b"/>
                <a:pathLst>
                  <a:path w="2856" h="631" extrusionOk="0">
                    <a:moveTo>
                      <a:pt x="0" y="0"/>
                    </a:moveTo>
                    <a:lnTo>
                      <a:pt x="0" y="630"/>
                    </a:lnTo>
                    <a:cubicBezTo>
                      <a:pt x="0" y="630"/>
                      <a:pt x="1048" y="624"/>
                      <a:pt x="1760" y="624"/>
                    </a:cubicBezTo>
                    <a:cubicBezTo>
                      <a:pt x="2116" y="624"/>
                      <a:pt x="2388" y="626"/>
                      <a:pt x="2403" y="630"/>
                    </a:cubicBezTo>
                    <a:lnTo>
                      <a:pt x="2855" y="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5;p21">
                <a:extLst>
                  <a:ext uri="{FF2B5EF4-FFF2-40B4-BE49-F238E27FC236}">
                    <a16:creationId xmlns:a16="http://schemas.microsoft.com/office/drawing/2014/main" id="{015A03F5-EE12-84BB-39A9-0BA75D0D155D}"/>
                  </a:ext>
                </a:extLst>
              </p:cNvPr>
              <p:cNvSpPr/>
              <p:nvPr/>
            </p:nvSpPr>
            <p:spPr>
              <a:xfrm>
                <a:off x="2953275" y="3116225"/>
                <a:ext cx="53950" cy="71975"/>
              </a:xfrm>
              <a:custGeom>
                <a:avLst/>
                <a:gdLst/>
                <a:ahLst/>
                <a:cxnLst/>
                <a:rect l="l" t="t" r="r" b="b"/>
                <a:pathLst>
                  <a:path w="2158" h="2879" extrusionOk="0">
                    <a:moveTo>
                      <a:pt x="1" y="0"/>
                    </a:moveTo>
                    <a:lnTo>
                      <a:pt x="1" y="2879"/>
                    </a:lnTo>
                    <a:lnTo>
                      <a:pt x="2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6;p21">
                <a:extLst>
                  <a:ext uri="{FF2B5EF4-FFF2-40B4-BE49-F238E27FC236}">
                    <a16:creationId xmlns:a16="http://schemas.microsoft.com/office/drawing/2014/main" id="{8FB6534C-61B4-50DA-F4FE-CBCA6B0E1E47}"/>
                  </a:ext>
                </a:extLst>
              </p:cNvPr>
              <p:cNvSpPr/>
              <p:nvPr/>
            </p:nvSpPr>
            <p:spPr>
              <a:xfrm>
                <a:off x="2847950" y="3307975"/>
                <a:ext cx="33050" cy="16125"/>
              </a:xfrm>
              <a:custGeom>
                <a:avLst/>
                <a:gdLst/>
                <a:ahLst/>
                <a:cxnLst/>
                <a:rect l="l" t="t" r="r" b="b"/>
                <a:pathLst>
                  <a:path w="1322" h="645" extrusionOk="0">
                    <a:moveTo>
                      <a:pt x="1" y="0"/>
                    </a:moveTo>
                    <a:lnTo>
                      <a:pt x="1" y="644"/>
                    </a:lnTo>
                    <a:lnTo>
                      <a:pt x="1321" y="644"/>
                    </a:lnTo>
                    <a:lnTo>
                      <a:pt x="13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7;p21">
                <a:extLst>
                  <a:ext uri="{FF2B5EF4-FFF2-40B4-BE49-F238E27FC236}">
                    <a16:creationId xmlns:a16="http://schemas.microsoft.com/office/drawing/2014/main" id="{187050ED-9D72-ED5C-B2FE-F8C1FE745E60}"/>
                  </a:ext>
                </a:extLst>
              </p:cNvPr>
              <p:cNvSpPr/>
              <p:nvPr/>
            </p:nvSpPr>
            <p:spPr>
              <a:xfrm>
                <a:off x="2852750" y="3323550"/>
                <a:ext cx="23975" cy="98625"/>
              </a:xfrm>
              <a:custGeom>
                <a:avLst/>
                <a:gdLst/>
                <a:ahLst/>
                <a:cxnLst/>
                <a:rect l="l" t="t" r="r" b="b"/>
                <a:pathLst>
                  <a:path w="959" h="3945" extrusionOk="0">
                    <a:moveTo>
                      <a:pt x="1" y="0"/>
                    </a:moveTo>
                    <a:lnTo>
                      <a:pt x="1" y="3944"/>
                    </a:lnTo>
                    <a:lnTo>
                      <a:pt x="958" y="3944"/>
                    </a:lnTo>
                    <a:lnTo>
                      <a:pt x="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8;p21">
                <a:extLst>
                  <a:ext uri="{FF2B5EF4-FFF2-40B4-BE49-F238E27FC236}">
                    <a16:creationId xmlns:a16="http://schemas.microsoft.com/office/drawing/2014/main" id="{F597BA84-E9A5-A79D-308B-EE727727B119}"/>
                  </a:ext>
                </a:extLst>
              </p:cNvPr>
              <p:cNvSpPr/>
              <p:nvPr/>
            </p:nvSpPr>
            <p:spPr>
              <a:xfrm>
                <a:off x="3602200" y="3478350"/>
                <a:ext cx="237925" cy="20575"/>
              </a:xfrm>
              <a:custGeom>
                <a:avLst/>
                <a:gdLst/>
                <a:ahLst/>
                <a:cxnLst/>
                <a:rect l="l" t="t" r="r" b="b"/>
                <a:pathLst>
                  <a:path w="9517" h="823" extrusionOk="0">
                    <a:moveTo>
                      <a:pt x="1" y="0"/>
                    </a:moveTo>
                    <a:lnTo>
                      <a:pt x="1" y="823"/>
                    </a:lnTo>
                    <a:lnTo>
                      <a:pt x="9516" y="823"/>
                    </a:lnTo>
                    <a:lnTo>
                      <a:pt x="95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9;p21">
                <a:extLst>
                  <a:ext uri="{FF2B5EF4-FFF2-40B4-BE49-F238E27FC236}">
                    <a16:creationId xmlns:a16="http://schemas.microsoft.com/office/drawing/2014/main" id="{F9F36CC6-A7E3-955C-9685-941806211372}"/>
                  </a:ext>
                </a:extLst>
              </p:cNvPr>
              <p:cNvSpPr/>
              <p:nvPr/>
            </p:nvSpPr>
            <p:spPr>
              <a:xfrm>
                <a:off x="3280875" y="3236375"/>
                <a:ext cx="350450" cy="33025"/>
              </a:xfrm>
              <a:custGeom>
                <a:avLst/>
                <a:gdLst/>
                <a:ahLst/>
                <a:cxnLst/>
                <a:rect l="l" t="t" r="r" b="b"/>
                <a:pathLst>
                  <a:path w="14018" h="1321" extrusionOk="0">
                    <a:moveTo>
                      <a:pt x="328" y="0"/>
                    </a:moveTo>
                    <a:lnTo>
                      <a:pt x="1" y="23"/>
                    </a:lnTo>
                    <a:lnTo>
                      <a:pt x="996" y="1321"/>
                    </a:lnTo>
                    <a:lnTo>
                      <a:pt x="14018" y="1276"/>
                    </a:lnTo>
                    <a:cubicBezTo>
                      <a:pt x="13929" y="1239"/>
                      <a:pt x="9345" y="23"/>
                      <a:pt x="9345" y="23"/>
                    </a:cubicBezTo>
                    <a:lnTo>
                      <a:pt x="328" y="0"/>
                    </a:ln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0;p21">
                <a:extLst>
                  <a:ext uri="{FF2B5EF4-FFF2-40B4-BE49-F238E27FC236}">
                    <a16:creationId xmlns:a16="http://schemas.microsoft.com/office/drawing/2014/main" id="{A98F39B6-5E3C-7899-02BC-0917E6E8D7D2}"/>
                  </a:ext>
                </a:extLst>
              </p:cNvPr>
              <p:cNvSpPr/>
              <p:nvPr/>
            </p:nvSpPr>
            <p:spPr>
              <a:xfrm>
                <a:off x="3199125" y="2910825"/>
                <a:ext cx="376750" cy="258650"/>
              </a:xfrm>
              <a:custGeom>
                <a:avLst/>
                <a:gdLst/>
                <a:ahLst/>
                <a:cxnLst/>
                <a:rect l="l" t="t" r="r" b="b"/>
                <a:pathLst>
                  <a:path w="15070" h="10346" extrusionOk="0">
                    <a:moveTo>
                      <a:pt x="7699" y="0"/>
                    </a:moveTo>
                    <a:lnTo>
                      <a:pt x="1" y="10078"/>
                    </a:lnTo>
                    <a:lnTo>
                      <a:pt x="1097" y="10153"/>
                    </a:lnTo>
                    <a:lnTo>
                      <a:pt x="7617" y="1438"/>
                    </a:lnTo>
                    <a:lnTo>
                      <a:pt x="14046" y="10345"/>
                    </a:lnTo>
                    <a:cubicBezTo>
                      <a:pt x="14255" y="10338"/>
                      <a:pt x="14826" y="10345"/>
                      <a:pt x="15070" y="10331"/>
                    </a:cubicBezTo>
                    <a:lnTo>
                      <a:pt x="7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1;p21">
                <a:extLst>
                  <a:ext uri="{FF2B5EF4-FFF2-40B4-BE49-F238E27FC236}">
                    <a16:creationId xmlns:a16="http://schemas.microsoft.com/office/drawing/2014/main" id="{5104DACA-2C76-234F-5177-7283FF87C9E6}"/>
                  </a:ext>
                </a:extLst>
              </p:cNvPr>
              <p:cNvSpPr/>
              <p:nvPr/>
            </p:nvSpPr>
            <p:spPr>
              <a:xfrm>
                <a:off x="3515075" y="3120900"/>
                <a:ext cx="35225" cy="48575"/>
              </a:xfrm>
              <a:custGeom>
                <a:avLst/>
                <a:gdLst/>
                <a:ahLst/>
                <a:cxnLst/>
                <a:rect l="l" t="t" r="r" b="b"/>
                <a:pathLst>
                  <a:path w="1409" h="1943" extrusionOk="0">
                    <a:moveTo>
                      <a:pt x="8" y="0"/>
                    </a:moveTo>
                    <a:lnTo>
                      <a:pt x="0" y="1476"/>
                    </a:lnTo>
                    <a:lnTo>
                      <a:pt x="1408" y="1942"/>
                    </a:lnTo>
                    <a:lnTo>
                      <a:pt x="8"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2;p21">
                <a:extLst>
                  <a:ext uri="{FF2B5EF4-FFF2-40B4-BE49-F238E27FC236}">
                    <a16:creationId xmlns:a16="http://schemas.microsoft.com/office/drawing/2014/main" id="{4E21AB2E-E7A7-5FC1-A427-AC2B2826E35E}"/>
                  </a:ext>
                </a:extLst>
              </p:cNvPr>
              <p:cNvSpPr/>
              <p:nvPr/>
            </p:nvSpPr>
            <p:spPr>
              <a:xfrm>
                <a:off x="3226550" y="2947350"/>
                <a:ext cx="288725" cy="241775"/>
              </a:xfrm>
              <a:custGeom>
                <a:avLst/>
                <a:gdLst/>
                <a:ahLst/>
                <a:cxnLst/>
                <a:rect l="l" t="t" r="r" b="b"/>
                <a:pathLst>
                  <a:path w="11549" h="9671" extrusionOk="0">
                    <a:moveTo>
                      <a:pt x="6520" y="1"/>
                    </a:moveTo>
                    <a:lnTo>
                      <a:pt x="0" y="8692"/>
                    </a:lnTo>
                    <a:lnTo>
                      <a:pt x="82" y="9671"/>
                    </a:lnTo>
                    <a:lnTo>
                      <a:pt x="6364" y="1060"/>
                    </a:lnTo>
                    <a:lnTo>
                      <a:pt x="11541" y="7877"/>
                    </a:lnTo>
                    <a:lnTo>
                      <a:pt x="11549" y="6942"/>
                    </a:lnTo>
                    <a:lnTo>
                      <a:pt x="6520"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3;p21">
                <a:extLst>
                  <a:ext uri="{FF2B5EF4-FFF2-40B4-BE49-F238E27FC236}">
                    <a16:creationId xmlns:a16="http://schemas.microsoft.com/office/drawing/2014/main" id="{8447F810-BB44-5541-3AAC-3A1ED2EFCAE2}"/>
                  </a:ext>
                </a:extLst>
              </p:cNvPr>
              <p:cNvSpPr/>
              <p:nvPr/>
            </p:nvSpPr>
            <p:spPr>
              <a:xfrm>
                <a:off x="2957325" y="3422150"/>
                <a:ext cx="294300" cy="9675"/>
              </a:xfrm>
              <a:custGeom>
                <a:avLst/>
                <a:gdLst/>
                <a:ahLst/>
                <a:cxnLst/>
                <a:rect l="l" t="t" r="r" b="b"/>
                <a:pathLst>
                  <a:path w="11772" h="387" extrusionOk="0">
                    <a:moveTo>
                      <a:pt x="1" y="0"/>
                    </a:moveTo>
                    <a:lnTo>
                      <a:pt x="1" y="387"/>
                    </a:lnTo>
                    <a:lnTo>
                      <a:pt x="11771" y="387"/>
                    </a:lnTo>
                    <a:lnTo>
                      <a:pt x="117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4;p21">
                <a:extLst>
                  <a:ext uri="{FF2B5EF4-FFF2-40B4-BE49-F238E27FC236}">
                    <a16:creationId xmlns:a16="http://schemas.microsoft.com/office/drawing/2014/main" id="{ABE4530E-2207-5D3C-66B8-C702C9519351}"/>
                  </a:ext>
                </a:extLst>
              </p:cNvPr>
              <p:cNvSpPr/>
              <p:nvPr/>
            </p:nvSpPr>
            <p:spPr>
              <a:xfrm>
                <a:off x="2920450" y="3080850"/>
                <a:ext cx="113675" cy="11500"/>
              </a:xfrm>
              <a:custGeom>
                <a:avLst/>
                <a:gdLst/>
                <a:ahLst/>
                <a:cxnLst/>
                <a:rect l="l" t="t" r="r" b="b"/>
                <a:pathLst>
                  <a:path w="4547" h="460" extrusionOk="0">
                    <a:moveTo>
                      <a:pt x="0" y="0"/>
                    </a:moveTo>
                    <a:lnTo>
                      <a:pt x="0" y="460"/>
                    </a:lnTo>
                    <a:lnTo>
                      <a:pt x="4190" y="460"/>
                    </a:lnTo>
                    <a:lnTo>
                      <a:pt x="4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5;p21">
                <a:extLst>
                  <a:ext uri="{FF2B5EF4-FFF2-40B4-BE49-F238E27FC236}">
                    <a16:creationId xmlns:a16="http://schemas.microsoft.com/office/drawing/2014/main" id="{5D69E089-CF9B-DA98-35A6-3BBF919B86A7}"/>
                  </a:ext>
                </a:extLst>
              </p:cNvPr>
              <p:cNvSpPr/>
              <p:nvPr/>
            </p:nvSpPr>
            <p:spPr>
              <a:xfrm>
                <a:off x="3283850" y="3236600"/>
                <a:ext cx="230675" cy="29650"/>
              </a:xfrm>
              <a:custGeom>
                <a:avLst/>
                <a:gdLst/>
                <a:ahLst/>
                <a:cxnLst/>
                <a:rect l="l" t="t" r="r" b="b"/>
                <a:pathLst>
                  <a:path w="9227" h="1186" extrusionOk="0">
                    <a:moveTo>
                      <a:pt x="1" y="0"/>
                    </a:moveTo>
                    <a:lnTo>
                      <a:pt x="877" y="1186"/>
                    </a:lnTo>
                    <a:lnTo>
                      <a:pt x="9226" y="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6;p21">
                <a:extLst>
                  <a:ext uri="{FF2B5EF4-FFF2-40B4-BE49-F238E27FC236}">
                    <a16:creationId xmlns:a16="http://schemas.microsoft.com/office/drawing/2014/main" id="{30C6CC00-7DFC-C61A-050B-80F31D0BF68B}"/>
                  </a:ext>
                </a:extLst>
              </p:cNvPr>
              <p:cNvSpPr/>
              <p:nvPr/>
            </p:nvSpPr>
            <p:spPr>
              <a:xfrm>
                <a:off x="3601275" y="3297025"/>
                <a:ext cx="238475" cy="20050"/>
              </a:xfrm>
              <a:custGeom>
                <a:avLst/>
                <a:gdLst/>
                <a:ahLst/>
                <a:cxnLst/>
                <a:rect l="l" t="t" r="r" b="b"/>
                <a:pathLst>
                  <a:path w="9539" h="802" extrusionOk="0">
                    <a:moveTo>
                      <a:pt x="9539" y="0"/>
                    </a:moveTo>
                    <a:lnTo>
                      <a:pt x="0" y="15"/>
                    </a:lnTo>
                    <a:lnTo>
                      <a:pt x="0" y="787"/>
                    </a:lnTo>
                    <a:lnTo>
                      <a:pt x="9539" y="801"/>
                    </a:lnTo>
                    <a:lnTo>
                      <a:pt x="9539"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7;p21">
                <a:extLst>
                  <a:ext uri="{FF2B5EF4-FFF2-40B4-BE49-F238E27FC236}">
                    <a16:creationId xmlns:a16="http://schemas.microsoft.com/office/drawing/2014/main" id="{A52BFB31-2374-46FE-6636-ABF8EB151910}"/>
                  </a:ext>
                </a:extLst>
              </p:cNvPr>
              <p:cNvSpPr/>
              <p:nvPr/>
            </p:nvSpPr>
            <p:spPr>
              <a:xfrm>
                <a:off x="2852750" y="3324075"/>
                <a:ext cx="24150" cy="5975"/>
              </a:xfrm>
              <a:custGeom>
                <a:avLst/>
                <a:gdLst/>
                <a:ahLst/>
                <a:cxnLst/>
                <a:rect l="l" t="t" r="r" b="b"/>
                <a:pathLst>
                  <a:path w="966" h="239" extrusionOk="0">
                    <a:moveTo>
                      <a:pt x="1" y="0"/>
                    </a:moveTo>
                    <a:lnTo>
                      <a:pt x="1" y="239"/>
                    </a:lnTo>
                    <a:lnTo>
                      <a:pt x="966" y="239"/>
                    </a:lnTo>
                    <a:lnTo>
                      <a:pt x="966" y="0"/>
                    </a:lnTo>
                    <a:close/>
                  </a:path>
                </a:pathLst>
              </a:custGeom>
              <a:solidFill>
                <a:srgbClr val="FFD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8;p21">
                <a:extLst>
                  <a:ext uri="{FF2B5EF4-FFF2-40B4-BE49-F238E27FC236}">
                    <a16:creationId xmlns:a16="http://schemas.microsoft.com/office/drawing/2014/main" id="{423C8B03-60EE-9267-F1A5-96833348A1E9}"/>
                  </a:ext>
                </a:extLst>
              </p:cNvPr>
              <p:cNvSpPr/>
              <p:nvPr/>
            </p:nvSpPr>
            <p:spPr>
              <a:xfrm>
                <a:off x="2920075" y="3026325"/>
                <a:ext cx="373075" cy="337650"/>
              </a:xfrm>
              <a:custGeom>
                <a:avLst/>
                <a:gdLst/>
                <a:ahLst/>
                <a:cxnLst/>
                <a:rect l="l" t="t" r="r" b="b"/>
                <a:pathLst>
                  <a:path w="14923" h="13506" extrusionOk="0">
                    <a:moveTo>
                      <a:pt x="7507" y="1"/>
                    </a:moveTo>
                    <a:lnTo>
                      <a:pt x="5994" y="1905"/>
                    </a:lnTo>
                    <a:lnTo>
                      <a:pt x="6008" y="1929"/>
                    </a:lnTo>
                    <a:lnTo>
                      <a:pt x="1" y="9114"/>
                    </a:lnTo>
                    <a:lnTo>
                      <a:pt x="1" y="10636"/>
                    </a:lnTo>
                    <a:lnTo>
                      <a:pt x="6884" y="2210"/>
                    </a:lnTo>
                    <a:lnTo>
                      <a:pt x="14915" y="13505"/>
                    </a:lnTo>
                    <a:lnTo>
                      <a:pt x="14922" y="10198"/>
                    </a:lnTo>
                    <a:lnTo>
                      <a:pt x="11718" y="5503"/>
                    </a:lnTo>
                    <a:lnTo>
                      <a:pt x="7507"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9;p21">
                <a:extLst>
                  <a:ext uri="{FF2B5EF4-FFF2-40B4-BE49-F238E27FC236}">
                    <a16:creationId xmlns:a16="http://schemas.microsoft.com/office/drawing/2014/main" id="{8FB47BF3-D8E9-0A33-4FAB-9DDF625BEC8D}"/>
                  </a:ext>
                </a:extLst>
              </p:cNvPr>
              <p:cNvSpPr/>
              <p:nvPr/>
            </p:nvSpPr>
            <p:spPr>
              <a:xfrm>
                <a:off x="3630600" y="3345025"/>
                <a:ext cx="181125" cy="152625"/>
              </a:xfrm>
              <a:custGeom>
                <a:avLst/>
                <a:gdLst/>
                <a:ahLst/>
                <a:cxnLst/>
                <a:rect l="l" t="t" r="r" b="b"/>
                <a:pathLst>
                  <a:path w="7245" h="6105" extrusionOk="0">
                    <a:moveTo>
                      <a:pt x="7193" y="1"/>
                    </a:moveTo>
                    <a:cubicBezTo>
                      <a:pt x="7193" y="1"/>
                      <a:pt x="3448" y="24"/>
                      <a:pt x="14" y="97"/>
                    </a:cubicBezTo>
                    <a:lnTo>
                      <a:pt x="0" y="5956"/>
                    </a:lnTo>
                    <a:lnTo>
                      <a:pt x="0" y="6104"/>
                    </a:lnTo>
                    <a:lnTo>
                      <a:pt x="7230" y="6053"/>
                    </a:lnTo>
                    <a:lnTo>
                      <a:pt x="7245" y="5734"/>
                    </a:lnTo>
                    <a:lnTo>
                      <a:pt x="7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0;p21">
                <a:extLst>
                  <a:ext uri="{FF2B5EF4-FFF2-40B4-BE49-F238E27FC236}">
                    <a16:creationId xmlns:a16="http://schemas.microsoft.com/office/drawing/2014/main" id="{337799AF-2311-8662-7691-FBE3C6182C77}"/>
                  </a:ext>
                </a:extLst>
              </p:cNvPr>
              <p:cNvSpPr/>
              <p:nvPr/>
            </p:nvSpPr>
            <p:spPr>
              <a:xfrm>
                <a:off x="3720700" y="3348200"/>
                <a:ext cx="550" cy="150950"/>
              </a:xfrm>
              <a:custGeom>
                <a:avLst/>
                <a:gdLst/>
                <a:ahLst/>
                <a:cxnLst/>
                <a:rect l="l" t="t" r="r" b="b"/>
                <a:pathLst>
                  <a:path w="22" h="6038" extrusionOk="0">
                    <a:moveTo>
                      <a:pt x="1" y="0"/>
                    </a:moveTo>
                    <a:lnTo>
                      <a:pt x="1" y="6038"/>
                    </a:lnTo>
                    <a:lnTo>
                      <a:pt x="22" y="6038"/>
                    </a:ln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1;p21">
                <a:extLst>
                  <a:ext uri="{FF2B5EF4-FFF2-40B4-BE49-F238E27FC236}">
                    <a16:creationId xmlns:a16="http://schemas.microsoft.com/office/drawing/2014/main" id="{DDDD1E58-9F8C-C7ED-05AA-39816CE492B9}"/>
                  </a:ext>
                </a:extLst>
              </p:cNvPr>
              <p:cNvSpPr/>
              <p:nvPr/>
            </p:nvSpPr>
            <p:spPr>
              <a:xfrm>
                <a:off x="3725325" y="3433100"/>
                <a:ext cx="6300" cy="6150"/>
              </a:xfrm>
              <a:custGeom>
                <a:avLst/>
                <a:gdLst/>
                <a:ahLst/>
                <a:cxnLst/>
                <a:rect l="l" t="t" r="r" b="b"/>
                <a:pathLst>
                  <a:path w="252" h="246" extrusionOk="0">
                    <a:moveTo>
                      <a:pt x="127" y="0"/>
                    </a:moveTo>
                    <a:cubicBezTo>
                      <a:pt x="59" y="0"/>
                      <a:pt x="1" y="52"/>
                      <a:pt x="1" y="120"/>
                    </a:cubicBezTo>
                    <a:cubicBezTo>
                      <a:pt x="1" y="194"/>
                      <a:pt x="59" y="246"/>
                      <a:pt x="127" y="246"/>
                    </a:cubicBezTo>
                    <a:cubicBezTo>
                      <a:pt x="200" y="246"/>
                      <a:pt x="252" y="194"/>
                      <a:pt x="252" y="120"/>
                    </a:cubicBezTo>
                    <a:cubicBezTo>
                      <a:pt x="252" y="52"/>
                      <a:pt x="200"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2;p21">
                <a:extLst>
                  <a:ext uri="{FF2B5EF4-FFF2-40B4-BE49-F238E27FC236}">
                    <a16:creationId xmlns:a16="http://schemas.microsoft.com/office/drawing/2014/main" id="{650612CE-4DA7-3316-394D-8A8FAAC87B05}"/>
                  </a:ext>
                </a:extLst>
              </p:cNvPr>
              <p:cNvSpPr/>
              <p:nvPr/>
            </p:nvSpPr>
            <p:spPr>
              <a:xfrm>
                <a:off x="3710475" y="3433100"/>
                <a:ext cx="6150" cy="6150"/>
              </a:xfrm>
              <a:custGeom>
                <a:avLst/>
                <a:gdLst/>
                <a:ahLst/>
                <a:cxnLst/>
                <a:rect l="l" t="t" r="r" b="b"/>
                <a:pathLst>
                  <a:path w="246" h="246" extrusionOk="0">
                    <a:moveTo>
                      <a:pt x="119" y="0"/>
                    </a:moveTo>
                    <a:cubicBezTo>
                      <a:pt x="54" y="0"/>
                      <a:pt x="0" y="52"/>
                      <a:pt x="0" y="120"/>
                    </a:cubicBezTo>
                    <a:cubicBezTo>
                      <a:pt x="0" y="194"/>
                      <a:pt x="54" y="246"/>
                      <a:pt x="119" y="246"/>
                    </a:cubicBezTo>
                    <a:cubicBezTo>
                      <a:pt x="194" y="246"/>
                      <a:pt x="246" y="194"/>
                      <a:pt x="246" y="120"/>
                    </a:cubicBezTo>
                    <a:cubicBezTo>
                      <a:pt x="246" y="52"/>
                      <a:pt x="194"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3;p21">
                <a:extLst>
                  <a:ext uri="{FF2B5EF4-FFF2-40B4-BE49-F238E27FC236}">
                    <a16:creationId xmlns:a16="http://schemas.microsoft.com/office/drawing/2014/main" id="{5AA49CF5-7D43-36EB-E08B-2A05F6819516}"/>
                  </a:ext>
                </a:extLst>
              </p:cNvPr>
              <p:cNvSpPr/>
              <p:nvPr/>
            </p:nvSpPr>
            <p:spPr>
              <a:xfrm>
                <a:off x="3290700" y="3268275"/>
                <a:ext cx="344550" cy="10400"/>
              </a:xfrm>
              <a:custGeom>
                <a:avLst/>
                <a:gdLst/>
                <a:ahLst/>
                <a:cxnLst/>
                <a:rect l="l" t="t" r="r" b="b"/>
                <a:pathLst>
                  <a:path w="13782" h="416" extrusionOk="0">
                    <a:moveTo>
                      <a:pt x="1" y="0"/>
                    </a:moveTo>
                    <a:lnTo>
                      <a:pt x="1" y="415"/>
                    </a:lnTo>
                    <a:lnTo>
                      <a:pt x="13781" y="415"/>
                    </a:lnTo>
                    <a:lnTo>
                      <a:pt x="13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4;p21">
                <a:extLst>
                  <a:ext uri="{FF2B5EF4-FFF2-40B4-BE49-F238E27FC236}">
                    <a16:creationId xmlns:a16="http://schemas.microsoft.com/office/drawing/2014/main" id="{783F0454-CF4B-15A2-F598-66ED288D01FF}"/>
                  </a:ext>
                </a:extLst>
              </p:cNvPr>
              <p:cNvSpPr/>
              <p:nvPr/>
            </p:nvSpPr>
            <p:spPr>
              <a:xfrm>
                <a:off x="3301825" y="3278650"/>
                <a:ext cx="317100" cy="11375"/>
              </a:xfrm>
              <a:custGeom>
                <a:avLst/>
                <a:gdLst/>
                <a:ahLst/>
                <a:cxnLst/>
                <a:rect l="l" t="t" r="r" b="b"/>
                <a:pathLst>
                  <a:path w="12684" h="455" extrusionOk="0">
                    <a:moveTo>
                      <a:pt x="1" y="0"/>
                    </a:moveTo>
                    <a:lnTo>
                      <a:pt x="1" y="454"/>
                    </a:lnTo>
                    <a:lnTo>
                      <a:pt x="12683" y="454"/>
                    </a:lnTo>
                    <a:lnTo>
                      <a:pt x="126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65;p21">
                <a:extLst>
                  <a:ext uri="{FF2B5EF4-FFF2-40B4-BE49-F238E27FC236}">
                    <a16:creationId xmlns:a16="http://schemas.microsoft.com/office/drawing/2014/main" id="{E3BAC66C-61C7-BCC1-41FD-666B3B6EBDC5}"/>
                  </a:ext>
                </a:extLst>
              </p:cNvPr>
              <p:cNvSpPr/>
              <p:nvPr/>
            </p:nvSpPr>
            <p:spPr>
              <a:xfrm>
                <a:off x="2829400" y="3297025"/>
                <a:ext cx="100550" cy="10975"/>
              </a:xfrm>
              <a:custGeom>
                <a:avLst/>
                <a:gdLst/>
                <a:ahLst/>
                <a:cxnLst/>
                <a:rect l="l" t="t" r="r" b="b"/>
                <a:pathLst>
                  <a:path w="4022" h="439" extrusionOk="0">
                    <a:moveTo>
                      <a:pt x="0" y="0"/>
                    </a:moveTo>
                    <a:lnTo>
                      <a:pt x="0" y="438"/>
                    </a:lnTo>
                    <a:lnTo>
                      <a:pt x="4021" y="438"/>
                    </a:lnTo>
                    <a:lnTo>
                      <a:pt x="40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66;p21">
                <a:extLst>
                  <a:ext uri="{FF2B5EF4-FFF2-40B4-BE49-F238E27FC236}">
                    <a16:creationId xmlns:a16="http://schemas.microsoft.com/office/drawing/2014/main" id="{73B6772F-B1EE-2164-0A95-2A1D8438ACDE}"/>
                  </a:ext>
                </a:extLst>
              </p:cNvPr>
              <p:cNvSpPr/>
              <p:nvPr/>
            </p:nvSpPr>
            <p:spPr>
              <a:xfrm>
                <a:off x="2920075" y="3471850"/>
                <a:ext cx="372875" cy="23400"/>
              </a:xfrm>
              <a:custGeom>
                <a:avLst/>
                <a:gdLst/>
                <a:ahLst/>
                <a:cxnLst/>
                <a:rect l="l" t="t" r="r" b="b"/>
                <a:pathLst>
                  <a:path w="14915" h="936" extrusionOk="0">
                    <a:moveTo>
                      <a:pt x="1" y="1"/>
                    </a:moveTo>
                    <a:lnTo>
                      <a:pt x="1" y="935"/>
                    </a:lnTo>
                    <a:lnTo>
                      <a:pt x="14915" y="935"/>
                    </a:lnTo>
                    <a:lnTo>
                      <a:pt x="149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67;p21">
                <a:extLst>
                  <a:ext uri="{FF2B5EF4-FFF2-40B4-BE49-F238E27FC236}">
                    <a16:creationId xmlns:a16="http://schemas.microsoft.com/office/drawing/2014/main" id="{AFA7F35F-5A76-1837-B9F5-C964E37D4B27}"/>
                  </a:ext>
                </a:extLst>
              </p:cNvPr>
              <p:cNvSpPr/>
              <p:nvPr/>
            </p:nvSpPr>
            <p:spPr>
              <a:xfrm>
                <a:off x="2887650" y="2988300"/>
                <a:ext cx="431475" cy="301725"/>
              </a:xfrm>
              <a:custGeom>
                <a:avLst/>
                <a:gdLst/>
                <a:ahLst/>
                <a:cxnLst/>
                <a:rect l="l" t="t" r="r" b="b"/>
                <a:pathLst>
                  <a:path w="17259" h="12069" extrusionOk="0">
                    <a:moveTo>
                      <a:pt x="8670" y="0"/>
                    </a:moveTo>
                    <a:lnTo>
                      <a:pt x="0" y="11422"/>
                    </a:lnTo>
                    <a:lnTo>
                      <a:pt x="801" y="12045"/>
                    </a:lnTo>
                    <a:lnTo>
                      <a:pt x="8736" y="1728"/>
                    </a:lnTo>
                    <a:lnTo>
                      <a:pt x="16071" y="12068"/>
                    </a:lnTo>
                    <a:lnTo>
                      <a:pt x="17259" y="12045"/>
                    </a:lnTo>
                    <a:lnTo>
                      <a:pt x="86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68;p21">
                <a:extLst>
                  <a:ext uri="{FF2B5EF4-FFF2-40B4-BE49-F238E27FC236}">
                    <a16:creationId xmlns:a16="http://schemas.microsoft.com/office/drawing/2014/main" id="{7643D8B8-77FE-ABF0-CB1A-57BE01C6CCB4}"/>
                  </a:ext>
                </a:extLst>
              </p:cNvPr>
              <p:cNvSpPr/>
              <p:nvPr/>
            </p:nvSpPr>
            <p:spPr>
              <a:xfrm>
                <a:off x="3559175" y="3290000"/>
                <a:ext cx="42875" cy="208925"/>
              </a:xfrm>
              <a:custGeom>
                <a:avLst/>
                <a:gdLst/>
                <a:ahLst/>
                <a:cxnLst/>
                <a:rect l="l" t="t" r="r" b="b"/>
                <a:pathLst>
                  <a:path w="1715" h="8357" extrusionOk="0">
                    <a:moveTo>
                      <a:pt x="1700" y="0"/>
                    </a:moveTo>
                    <a:lnTo>
                      <a:pt x="0" y="36"/>
                    </a:lnTo>
                    <a:lnTo>
                      <a:pt x="0" y="7312"/>
                    </a:lnTo>
                    <a:lnTo>
                      <a:pt x="1714" y="8357"/>
                    </a:lnTo>
                    <a:lnTo>
                      <a:pt x="1700"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69;p21">
                <a:extLst>
                  <a:ext uri="{FF2B5EF4-FFF2-40B4-BE49-F238E27FC236}">
                    <a16:creationId xmlns:a16="http://schemas.microsoft.com/office/drawing/2014/main" id="{51E191AF-EDF8-898F-40FE-6F62A52CA76C}"/>
                  </a:ext>
                </a:extLst>
              </p:cNvPr>
              <p:cNvSpPr/>
              <p:nvPr/>
            </p:nvSpPr>
            <p:spPr>
              <a:xfrm>
                <a:off x="3584050" y="3210075"/>
                <a:ext cx="79550" cy="66950"/>
              </a:xfrm>
              <a:custGeom>
                <a:avLst/>
                <a:gdLst/>
                <a:ahLst/>
                <a:cxnLst/>
                <a:rect l="l" t="t" r="r" b="b"/>
                <a:pathLst>
                  <a:path w="3182" h="2678" extrusionOk="0">
                    <a:moveTo>
                      <a:pt x="0" y="0"/>
                    </a:moveTo>
                    <a:lnTo>
                      <a:pt x="2047" y="2328"/>
                    </a:lnTo>
                    <a:lnTo>
                      <a:pt x="2047" y="2677"/>
                    </a:lnTo>
                    <a:lnTo>
                      <a:pt x="3181" y="2677"/>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70;p21">
                <a:extLst>
                  <a:ext uri="{FF2B5EF4-FFF2-40B4-BE49-F238E27FC236}">
                    <a16:creationId xmlns:a16="http://schemas.microsoft.com/office/drawing/2014/main" id="{87CC440A-B138-61A8-B924-F62564059B2F}"/>
                  </a:ext>
                </a:extLst>
              </p:cNvPr>
              <p:cNvSpPr/>
              <p:nvPr/>
            </p:nvSpPr>
            <p:spPr>
              <a:xfrm>
                <a:off x="3189825" y="2910825"/>
                <a:ext cx="201800" cy="231950"/>
              </a:xfrm>
              <a:custGeom>
                <a:avLst/>
                <a:gdLst/>
                <a:ahLst/>
                <a:cxnLst/>
                <a:rect l="l" t="t" r="r" b="b"/>
                <a:pathLst>
                  <a:path w="8072" h="9278" extrusionOk="0">
                    <a:moveTo>
                      <a:pt x="8071" y="0"/>
                    </a:moveTo>
                    <a:lnTo>
                      <a:pt x="3717" y="1462"/>
                    </a:lnTo>
                    <a:lnTo>
                      <a:pt x="1" y="7898"/>
                    </a:lnTo>
                    <a:lnTo>
                      <a:pt x="989" y="9277"/>
                    </a:lnTo>
                    <a:lnTo>
                      <a:pt x="8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71;p21">
                <a:extLst>
                  <a:ext uri="{FF2B5EF4-FFF2-40B4-BE49-F238E27FC236}">
                    <a16:creationId xmlns:a16="http://schemas.microsoft.com/office/drawing/2014/main" id="{FFD495ED-A03E-9861-E76C-68AD2FF7D385}"/>
                  </a:ext>
                </a:extLst>
              </p:cNvPr>
              <p:cNvSpPr/>
              <p:nvPr/>
            </p:nvSpPr>
            <p:spPr>
              <a:xfrm>
                <a:off x="2887650" y="2988300"/>
                <a:ext cx="216775" cy="285550"/>
              </a:xfrm>
              <a:custGeom>
                <a:avLst/>
                <a:gdLst/>
                <a:ahLst/>
                <a:cxnLst/>
                <a:rect l="l" t="t" r="r" b="b"/>
                <a:pathLst>
                  <a:path w="8671" h="11422" extrusionOk="0">
                    <a:moveTo>
                      <a:pt x="8670" y="0"/>
                    </a:moveTo>
                    <a:lnTo>
                      <a:pt x="4968" y="3702"/>
                    </a:lnTo>
                    <a:lnTo>
                      <a:pt x="2595" y="7246"/>
                    </a:lnTo>
                    <a:lnTo>
                      <a:pt x="0" y="11422"/>
                    </a:lnTo>
                    <a:lnTo>
                      <a:pt x="8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72;p21">
                <a:extLst>
                  <a:ext uri="{FF2B5EF4-FFF2-40B4-BE49-F238E27FC236}">
                    <a16:creationId xmlns:a16="http://schemas.microsoft.com/office/drawing/2014/main" id="{8C15E0C2-50CB-3237-BF33-786278A1ED51}"/>
                  </a:ext>
                </a:extLst>
              </p:cNvPr>
              <p:cNvSpPr/>
              <p:nvPr/>
            </p:nvSpPr>
            <p:spPr>
              <a:xfrm>
                <a:off x="3002225" y="3246775"/>
                <a:ext cx="181725" cy="171350"/>
              </a:xfrm>
              <a:custGeom>
                <a:avLst/>
                <a:gdLst/>
                <a:ahLst/>
                <a:cxnLst/>
                <a:rect l="l" t="t" r="r" b="b"/>
                <a:pathLst>
                  <a:path w="7269" h="6854" extrusionOk="0">
                    <a:moveTo>
                      <a:pt x="1" y="1"/>
                    </a:moveTo>
                    <a:lnTo>
                      <a:pt x="1" y="6853"/>
                    </a:lnTo>
                    <a:lnTo>
                      <a:pt x="7268" y="6853"/>
                    </a:lnTo>
                    <a:lnTo>
                      <a:pt x="7268"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73;p21">
                <a:extLst>
                  <a:ext uri="{FF2B5EF4-FFF2-40B4-BE49-F238E27FC236}">
                    <a16:creationId xmlns:a16="http://schemas.microsoft.com/office/drawing/2014/main" id="{237E72C7-A1B3-8C69-F3D0-F9C8AEE70969}"/>
                  </a:ext>
                </a:extLst>
              </p:cNvPr>
              <p:cNvSpPr/>
              <p:nvPr/>
            </p:nvSpPr>
            <p:spPr>
              <a:xfrm>
                <a:off x="3002225" y="3246775"/>
                <a:ext cx="168000" cy="171350"/>
              </a:xfrm>
              <a:custGeom>
                <a:avLst/>
                <a:gdLst/>
                <a:ahLst/>
                <a:cxnLst/>
                <a:rect l="l" t="t" r="r" b="b"/>
                <a:pathLst>
                  <a:path w="6720" h="6854" extrusionOk="0">
                    <a:moveTo>
                      <a:pt x="1" y="1"/>
                    </a:moveTo>
                    <a:lnTo>
                      <a:pt x="1" y="6853"/>
                    </a:lnTo>
                    <a:lnTo>
                      <a:pt x="6720" y="6853"/>
                    </a:lnTo>
                    <a:lnTo>
                      <a:pt x="6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74;p21">
                <a:extLst>
                  <a:ext uri="{FF2B5EF4-FFF2-40B4-BE49-F238E27FC236}">
                    <a16:creationId xmlns:a16="http://schemas.microsoft.com/office/drawing/2014/main" id="{0A81E9F5-5261-8F49-D450-CFA18DECD588}"/>
                  </a:ext>
                </a:extLst>
              </p:cNvPr>
              <p:cNvSpPr/>
              <p:nvPr/>
            </p:nvSpPr>
            <p:spPr>
              <a:xfrm>
                <a:off x="3402725" y="3321325"/>
                <a:ext cx="142000" cy="156125"/>
              </a:xfrm>
              <a:custGeom>
                <a:avLst/>
                <a:gdLst/>
                <a:ahLst/>
                <a:cxnLst/>
                <a:rect l="l" t="t" r="r" b="b"/>
                <a:pathLst>
                  <a:path w="5680" h="6245" extrusionOk="0">
                    <a:moveTo>
                      <a:pt x="2707" y="0"/>
                    </a:moveTo>
                    <a:cubicBezTo>
                      <a:pt x="2003" y="0"/>
                      <a:pt x="1408" y="148"/>
                      <a:pt x="1246" y="356"/>
                    </a:cubicBezTo>
                    <a:lnTo>
                      <a:pt x="874" y="356"/>
                    </a:lnTo>
                    <a:lnTo>
                      <a:pt x="874" y="5806"/>
                    </a:lnTo>
                    <a:lnTo>
                      <a:pt x="0" y="5806"/>
                    </a:lnTo>
                    <a:lnTo>
                      <a:pt x="0" y="6244"/>
                    </a:lnTo>
                    <a:lnTo>
                      <a:pt x="5680" y="6244"/>
                    </a:lnTo>
                    <a:lnTo>
                      <a:pt x="5680" y="5806"/>
                    </a:lnTo>
                    <a:lnTo>
                      <a:pt x="4583" y="5806"/>
                    </a:lnTo>
                    <a:lnTo>
                      <a:pt x="4583" y="356"/>
                    </a:lnTo>
                    <a:lnTo>
                      <a:pt x="4167" y="356"/>
                    </a:lnTo>
                    <a:cubicBezTo>
                      <a:pt x="4005" y="148"/>
                      <a:pt x="3410" y="0"/>
                      <a:pt x="2707" y="0"/>
                    </a:cubicBez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75;p21">
                <a:extLst>
                  <a:ext uri="{FF2B5EF4-FFF2-40B4-BE49-F238E27FC236}">
                    <a16:creationId xmlns:a16="http://schemas.microsoft.com/office/drawing/2014/main" id="{00630544-CE35-00FC-D687-5E94647264AF}"/>
                  </a:ext>
                </a:extLst>
              </p:cNvPr>
              <p:cNvSpPr/>
              <p:nvPr/>
            </p:nvSpPr>
            <p:spPr>
              <a:xfrm>
                <a:off x="3402725" y="3466475"/>
                <a:ext cx="138500" cy="10975"/>
              </a:xfrm>
              <a:custGeom>
                <a:avLst/>
                <a:gdLst/>
                <a:ahLst/>
                <a:cxnLst/>
                <a:rect l="l" t="t" r="r" b="b"/>
                <a:pathLst>
                  <a:path w="5540" h="439" extrusionOk="0">
                    <a:moveTo>
                      <a:pt x="0" y="0"/>
                    </a:moveTo>
                    <a:lnTo>
                      <a:pt x="0" y="438"/>
                    </a:lnTo>
                    <a:lnTo>
                      <a:pt x="5539" y="438"/>
                    </a:lnTo>
                    <a:lnTo>
                      <a:pt x="55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76;p21">
                <a:extLst>
                  <a:ext uri="{FF2B5EF4-FFF2-40B4-BE49-F238E27FC236}">
                    <a16:creationId xmlns:a16="http://schemas.microsoft.com/office/drawing/2014/main" id="{9C40C46C-93CA-F942-0818-4FC5C1B2C327}"/>
                  </a:ext>
                </a:extLst>
              </p:cNvPr>
              <p:cNvSpPr/>
              <p:nvPr/>
            </p:nvSpPr>
            <p:spPr>
              <a:xfrm>
                <a:off x="3424025" y="3321325"/>
                <a:ext cx="90500" cy="145175"/>
              </a:xfrm>
              <a:custGeom>
                <a:avLst/>
                <a:gdLst/>
                <a:ahLst/>
                <a:cxnLst/>
                <a:rect l="l" t="t" r="r" b="b"/>
                <a:pathLst>
                  <a:path w="3620" h="5807" extrusionOk="0">
                    <a:moveTo>
                      <a:pt x="1788" y="0"/>
                    </a:moveTo>
                    <a:cubicBezTo>
                      <a:pt x="1099" y="0"/>
                      <a:pt x="528" y="148"/>
                      <a:pt x="364" y="356"/>
                    </a:cubicBezTo>
                    <a:lnTo>
                      <a:pt x="1" y="356"/>
                    </a:lnTo>
                    <a:lnTo>
                      <a:pt x="1" y="5806"/>
                    </a:lnTo>
                    <a:lnTo>
                      <a:pt x="3619" y="5806"/>
                    </a:lnTo>
                    <a:lnTo>
                      <a:pt x="3619" y="356"/>
                    </a:lnTo>
                    <a:lnTo>
                      <a:pt x="3212" y="356"/>
                    </a:lnTo>
                    <a:cubicBezTo>
                      <a:pt x="3057" y="148"/>
                      <a:pt x="2478" y="0"/>
                      <a:pt x="1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77;p21">
                <a:extLst>
                  <a:ext uri="{FF2B5EF4-FFF2-40B4-BE49-F238E27FC236}">
                    <a16:creationId xmlns:a16="http://schemas.microsoft.com/office/drawing/2014/main" id="{DF3DCC7B-AAFE-8839-DA30-DBF20438B7D5}"/>
                  </a:ext>
                </a:extLst>
              </p:cNvPr>
              <p:cNvSpPr/>
              <p:nvPr/>
            </p:nvSpPr>
            <p:spPr>
              <a:xfrm>
                <a:off x="3472625" y="3332450"/>
                <a:ext cx="30050" cy="44325"/>
              </a:xfrm>
              <a:custGeom>
                <a:avLst/>
                <a:gdLst/>
                <a:ahLst/>
                <a:cxnLst/>
                <a:rect l="l" t="t" r="r" b="b"/>
                <a:pathLst>
                  <a:path w="1202" h="1773" extrusionOk="0">
                    <a:moveTo>
                      <a:pt x="0" y="0"/>
                    </a:moveTo>
                    <a:lnTo>
                      <a:pt x="0" y="1773"/>
                    </a:lnTo>
                    <a:lnTo>
                      <a:pt x="1202" y="1773"/>
                    </a:lnTo>
                    <a:lnTo>
                      <a:pt x="1202" y="340"/>
                    </a:lnTo>
                    <a:cubicBezTo>
                      <a:pt x="1202" y="340"/>
                      <a:pt x="942" y="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78;p21">
                <a:extLst>
                  <a:ext uri="{FF2B5EF4-FFF2-40B4-BE49-F238E27FC236}">
                    <a16:creationId xmlns:a16="http://schemas.microsoft.com/office/drawing/2014/main" id="{2B36C6CF-27EF-5DAF-BF33-EAD50F46332B}"/>
                  </a:ext>
                </a:extLst>
              </p:cNvPr>
              <p:cNvSpPr/>
              <p:nvPr/>
            </p:nvSpPr>
            <p:spPr>
              <a:xfrm>
                <a:off x="3474100" y="3334850"/>
                <a:ext cx="26900" cy="39475"/>
              </a:xfrm>
              <a:custGeom>
                <a:avLst/>
                <a:gdLst/>
                <a:ahLst/>
                <a:cxnLst/>
                <a:rect l="l" t="t" r="r" b="b"/>
                <a:pathLst>
                  <a:path w="1076" h="1579" extrusionOk="0">
                    <a:moveTo>
                      <a:pt x="0" y="0"/>
                    </a:moveTo>
                    <a:lnTo>
                      <a:pt x="0" y="1579"/>
                    </a:lnTo>
                    <a:lnTo>
                      <a:pt x="1075" y="1579"/>
                    </a:lnTo>
                    <a:lnTo>
                      <a:pt x="1075" y="305"/>
                    </a:lnTo>
                    <a:cubicBezTo>
                      <a:pt x="1075" y="305"/>
                      <a:pt x="846" y="3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79;p21">
                <a:extLst>
                  <a:ext uri="{FF2B5EF4-FFF2-40B4-BE49-F238E27FC236}">
                    <a16:creationId xmlns:a16="http://schemas.microsoft.com/office/drawing/2014/main" id="{669F8677-991C-1078-70F6-D8146DE38EFF}"/>
                  </a:ext>
                </a:extLst>
              </p:cNvPr>
              <p:cNvSpPr/>
              <p:nvPr/>
            </p:nvSpPr>
            <p:spPr>
              <a:xfrm>
                <a:off x="3472625" y="3425700"/>
                <a:ext cx="30050" cy="40800"/>
              </a:xfrm>
              <a:custGeom>
                <a:avLst/>
                <a:gdLst/>
                <a:ahLst/>
                <a:cxnLst/>
                <a:rect l="l" t="t" r="r" b="b"/>
                <a:pathLst>
                  <a:path w="1202" h="1632" extrusionOk="0">
                    <a:moveTo>
                      <a:pt x="0" y="1"/>
                    </a:moveTo>
                    <a:lnTo>
                      <a:pt x="0" y="1631"/>
                    </a:lnTo>
                    <a:lnTo>
                      <a:pt x="1202" y="1631"/>
                    </a:lnTo>
                    <a:lnTo>
                      <a:pt x="1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80;p21">
                <a:extLst>
                  <a:ext uri="{FF2B5EF4-FFF2-40B4-BE49-F238E27FC236}">
                    <a16:creationId xmlns:a16="http://schemas.microsoft.com/office/drawing/2014/main" id="{B2582F5D-03AB-8D45-725C-A4BDE0DA5FFE}"/>
                  </a:ext>
                </a:extLst>
              </p:cNvPr>
              <p:cNvSpPr/>
              <p:nvPr/>
            </p:nvSpPr>
            <p:spPr>
              <a:xfrm>
                <a:off x="3474625" y="3428475"/>
                <a:ext cx="26000" cy="35250"/>
              </a:xfrm>
              <a:custGeom>
                <a:avLst/>
                <a:gdLst/>
                <a:ahLst/>
                <a:cxnLst/>
                <a:rect l="l" t="t" r="r" b="b"/>
                <a:pathLst>
                  <a:path w="1040" h="1410" extrusionOk="0">
                    <a:moveTo>
                      <a:pt x="0" y="0"/>
                    </a:moveTo>
                    <a:lnTo>
                      <a:pt x="0" y="1410"/>
                    </a:lnTo>
                    <a:lnTo>
                      <a:pt x="1040" y="1410"/>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81;p21">
                <a:extLst>
                  <a:ext uri="{FF2B5EF4-FFF2-40B4-BE49-F238E27FC236}">
                    <a16:creationId xmlns:a16="http://schemas.microsoft.com/office/drawing/2014/main" id="{1FDCC9E6-05BF-507F-609B-1BFF26D30245}"/>
                  </a:ext>
                </a:extLst>
              </p:cNvPr>
              <p:cNvSpPr/>
              <p:nvPr/>
            </p:nvSpPr>
            <p:spPr>
              <a:xfrm>
                <a:off x="3472625" y="3379700"/>
                <a:ext cx="30050" cy="43050"/>
              </a:xfrm>
              <a:custGeom>
                <a:avLst/>
                <a:gdLst/>
                <a:ahLst/>
                <a:cxnLst/>
                <a:rect l="l" t="t" r="r" b="b"/>
                <a:pathLst>
                  <a:path w="1202" h="1722" extrusionOk="0">
                    <a:moveTo>
                      <a:pt x="0" y="0"/>
                    </a:moveTo>
                    <a:lnTo>
                      <a:pt x="0" y="1722"/>
                    </a:lnTo>
                    <a:lnTo>
                      <a:pt x="1202" y="172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82;p21">
                <a:extLst>
                  <a:ext uri="{FF2B5EF4-FFF2-40B4-BE49-F238E27FC236}">
                    <a16:creationId xmlns:a16="http://schemas.microsoft.com/office/drawing/2014/main" id="{DAC092EE-C458-C9DE-851E-FBCD1DA7711D}"/>
                  </a:ext>
                </a:extLst>
              </p:cNvPr>
              <p:cNvSpPr/>
              <p:nvPr/>
            </p:nvSpPr>
            <p:spPr>
              <a:xfrm>
                <a:off x="3474625" y="3381925"/>
                <a:ext cx="26000" cy="38600"/>
              </a:xfrm>
              <a:custGeom>
                <a:avLst/>
                <a:gdLst/>
                <a:ahLst/>
                <a:cxnLst/>
                <a:rect l="l" t="t" r="r" b="b"/>
                <a:pathLst>
                  <a:path w="1040" h="1544" extrusionOk="0">
                    <a:moveTo>
                      <a:pt x="0" y="0"/>
                    </a:moveTo>
                    <a:lnTo>
                      <a:pt x="0" y="1544"/>
                    </a:lnTo>
                    <a:lnTo>
                      <a:pt x="1040" y="1544"/>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483;p21">
                <a:extLst>
                  <a:ext uri="{FF2B5EF4-FFF2-40B4-BE49-F238E27FC236}">
                    <a16:creationId xmlns:a16="http://schemas.microsoft.com/office/drawing/2014/main" id="{580FB1F7-8422-7AD1-A819-61F9FDBD3E2E}"/>
                  </a:ext>
                </a:extLst>
              </p:cNvPr>
              <p:cNvSpPr/>
              <p:nvPr/>
            </p:nvSpPr>
            <p:spPr>
              <a:xfrm>
                <a:off x="3436275" y="3332450"/>
                <a:ext cx="30225" cy="44325"/>
              </a:xfrm>
              <a:custGeom>
                <a:avLst/>
                <a:gdLst/>
                <a:ahLst/>
                <a:cxnLst/>
                <a:rect l="l" t="t" r="r" b="b"/>
                <a:pathLst>
                  <a:path w="1209" h="1773" extrusionOk="0">
                    <a:moveTo>
                      <a:pt x="1209" y="0"/>
                    </a:moveTo>
                    <a:cubicBezTo>
                      <a:pt x="260" y="29"/>
                      <a:pt x="0" y="340"/>
                      <a:pt x="0" y="340"/>
                    </a:cubicBezTo>
                    <a:lnTo>
                      <a:pt x="0" y="1773"/>
                    </a:lnTo>
                    <a:lnTo>
                      <a:pt x="1209" y="1773"/>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484;p21">
                <a:extLst>
                  <a:ext uri="{FF2B5EF4-FFF2-40B4-BE49-F238E27FC236}">
                    <a16:creationId xmlns:a16="http://schemas.microsoft.com/office/drawing/2014/main" id="{849815AD-27B9-F30A-8D15-5080DF445791}"/>
                  </a:ext>
                </a:extLst>
              </p:cNvPr>
              <p:cNvSpPr/>
              <p:nvPr/>
            </p:nvSpPr>
            <p:spPr>
              <a:xfrm>
                <a:off x="3437925" y="3334850"/>
                <a:ext cx="26925" cy="39475"/>
              </a:xfrm>
              <a:custGeom>
                <a:avLst/>
                <a:gdLst/>
                <a:ahLst/>
                <a:cxnLst/>
                <a:rect l="l" t="t" r="r" b="b"/>
                <a:pathLst>
                  <a:path w="1077" h="1579" extrusionOk="0">
                    <a:moveTo>
                      <a:pt x="1077" y="0"/>
                    </a:moveTo>
                    <a:cubicBezTo>
                      <a:pt x="239" y="30"/>
                      <a:pt x="0" y="305"/>
                      <a:pt x="0" y="305"/>
                    </a:cubicBezTo>
                    <a:lnTo>
                      <a:pt x="0" y="1579"/>
                    </a:lnTo>
                    <a:lnTo>
                      <a:pt x="1077" y="1579"/>
                    </a:lnTo>
                    <a:lnTo>
                      <a:pt x="10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485;p21">
                <a:extLst>
                  <a:ext uri="{FF2B5EF4-FFF2-40B4-BE49-F238E27FC236}">
                    <a16:creationId xmlns:a16="http://schemas.microsoft.com/office/drawing/2014/main" id="{BB67919E-91E7-EAC3-3016-FC200BF89D51}"/>
                  </a:ext>
                </a:extLst>
              </p:cNvPr>
              <p:cNvSpPr/>
              <p:nvPr/>
            </p:nvSpPr>
            <p:spPr>
              <a:xfrm>
                <a:off x="3436275" y="3425700"/>
                <a:ext cx="30225" cy="40800"/>
              </a:xfrm>
              <a:custGeom>
                <a:avLst/>
                <a:gdLst/>
                <a:ahLst/>
                <a:cxnLst/>
                <a:rect l="l" t="t" r="r" b="b"/>
                <a:pathLst>
                  <a:path w="1209" h="1632" extrusionOk="0">
                    <a:moveTo>
                      <a:pt x="0" y="1"/>
                    </a:moveTo>
                    <a:lnTo>
                      <a:pt x="0" y="1631"/>
                    </a:lnTo>
                    <a:lnTo>
                      <a:pt x="1209" y="1631"/>
                    </a:lnTo>
                    <a:lnTo>
                      <a:pt x="1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486;p21">
                <a:extLst>
                  <a:ext uri="{FF2B5EF4-FFF2-40B4-BE49-F238E27FC236}">
                    <a16:creationId xmlns:a16="http://schemas.microsoft.com/office/drawing/2014/main" id="{7EB12AAF-F0F7-4B46-EF9E-E78CF3E199DB}"/>
                  </a:ext>
                </a:extLst>
              </p:cNvPr>
              <p:cNvSpPr/>
              <p:nvPr/>
            </p:nvSpPr>
            <p:spPr>
              <a:xfrm>
                <a:off x="3438325" y="3428475"/>
                <a:ext cx="26125" cy="35250"/>
              </a:xfrm>
              <a:custGeom>
                <a:avLst/>
                <a:gdLst/>
                <a:ahLst/>
                <a:cxnLst/>
                <a:rect l="l" t="t" r="r" b="b"/>
                <a:pathLst>
                  <a:path w="1045" h="1410" extrusionOk="0">
                    <a:moveTo>
                      <a:pt x="0" y="0"/>
                    </a:moveTo>
                    <a:lnTo>
                      <a:pt x="0" y="1410"/>
                    </a:lnTo>
                    <a:lnTo>
                      <a:pt x="1045" y="1410"/>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487;p21">
                <a:extLst>
                  <a:ext uri="{FF2B5EF4-FFF2-40B4-BE49-F238E27FC236}">
                    <a16:creationId xmlns:a16="http://schemas.microsoft.com/office/drawing/2014/main" id="{0C94AB69-3C30-3CE9-E4F1-6864244254AE}"/>
                  </a:ext>
                </a:extLst>
              </p:cNvPr>
              <p:cNvSpPr/>
              <p:nvPr/>
            </p:nvSpPr>
            <p:spPr>
              <a:xfrm>
                <a:off x="3436275" y="3379700"/>
                <a:ext cx="30225" cy="43050"/>
              </a:xfrm>
              <a:custGeom>
                <a:avLst/>
                <a:gdLst/>
                <a:ahLst/>
                <a:cxnLst/>
                <a:rect l="l" t="t" r="r" b="b"/>
                <a:pathLst>
                  <a:path w="1209" h="1722" extrusionOk="0">
                    <a:moveTo>
                      <a:pt x="0" y="0"/>
                    </a:moveTo>
                    <a:lnTo>
                      <a:pt x="0" y="1722"/>
                    </a:lnTo>
                    <a:lnTo>
                      <a:pt x="1209" y="1722"/>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488;p21">
                <a:extLst>
                  <a:ext uri="{FF2B5EF4-FFF2-40B4-BE49-F238E27FC236}">
                    <a16:creationId xmlns:a16="http://schemas.microsoft.com/office/drawing/2014/main" id="{F5C39BBD-DD9B-0499-57AD-0FCE4E9F54EE}"/>
                  </a:ext>
                </a:extLst>
              </p:cNvPr>
              <p:cNvSpPr/>
              <p:nvPr/>
            </p:nvSpPr>
            <p:spPr>
              <a:xfrm>
                <a:off x="3438325" y="3381925"/>
                <a:ext cx="26125" cy="38600"/>
              </a:xfrm>
              <a:custGeom>
                <a:avLst/>
                <a:gdLst/>
                <a:ahLst/>
                <a:cxnLst/>
                <a:rect l="l" t="t" r="r" b="b"/>
                <a:pathLst>
                  <a:path w="1045" h="1544" extrusionOk="0">
                    <a:moveTo>
                      <a:pt x="0" y="0"/>
                    </a:moveTo>
                    <a:lnTo>
                      <a:pt x="0" y="1544"/>
                    </a:lnTo>
                    <a:lnTo>
                      <a:pt x="1045" y="1544"/>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489;p21">
                <a:extLst>
                  <a:ext uri="{FF2B5EF4-FFF2-40B4-BE49-F238E27FC236}">
                    <a16:creationId xmlns:a16="http://schemas.microsoft.com/office/drawing/2014/main" id="{5D0ECCC8-482A-2D7C-24A6-AA12DE7D2066}"/>
                  </a:ext>
                </a:extLst>
              </p:cNvPr>
              <p:cNvSpPr/>
              <p:nvPr/>
            </p:nvSpPr>
            <p:spPr>
              <a:xfrm>
                <a:off x="2987175" y="3234150"/>
                <a:ext cx="202900" cy="52525"/>
              </a:xfrm>
              <a:custGeom>
                <a:avLst/>
                <a:gdLst/>
                <a:ahLst/>
                <a:cxnLst/>
                <a:rect l="l" t="t" r="r" b="b"/>
                <a:pathLst>
                  <a:path w="8116" h="2101" extrusionOk="0">
                    <a:moveTo>
                      <a:pt x="8011" y="0"/>
                    </a:moveTo>
                    <a:lnTo>
                      <a:pt x="1" y="1595"/>
                    </a:lnTo>
                    <a:lnTo>
                      <a:pt x="106" y="2101"/>
                    </a:lnTo>
                    <a:lnTo>
                      <a:pt x="8116" y="513"/>
                    </a:lnTo>
                    <a:lnTo>
                      <a:pt x="8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490;p21">
                <a:extLst>
                  <a:ext uri="{FF2B5EF4-FFF2-40B4-BE49-F238E27FC236}">
                    <a16:creationId xmlns:a16="http://schemas.microsoft.com/office/drawing/2014/main" id="{47C31629-FF2E-A935-ACF6-547F66FCF976}"/>
                  </a:ext>
                </a:extLst>
              </p:cNvPr>
              <p:cNvSpPr/>
              <p:nvPr/>
            </p:nvSpPr>
            <p:spPr>
              <a:xfrm>
                <a:off x="2978300" y="3221550"/>
                <a:ext cx="215825" cy="53775"/>
              </a:xfrm>
              <a:custGeom>
                <a:avLst/>
                <a:gdLst/>
                <a:ahLst/>
                <a:cxnLst/>
                <a:rect l="l" t="t" r="r" b="b"/>
                <a:pathLst>
                  <a:path w="8633" h="2151" extrusionOk="0">
                    <a:moveTo>
                      <a:pt x="8544" y="0"/>
                    </a:moveTo>
                    <a:lnTo>
                      <a:pt x="0" y="1699"/>
                    </a:lnTo>
                    <a:lnTo>
                      <a:pt x="89" y="2151"/>
                    </a:lnTo>
                    <a:lnTo>
                      <a:pt x="8633" y="453"/>
                    </a:lnTo>
                    <a:lnTo>
                      <a:pt x="8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491;p21">
                <a:extLst>
                  <a:ext uri="{FF2B5EF4-FFF2-40B4-BE49-F238E27FC236}">
                    <a16:creationId xmlns:a16="http://schemas.microsoft.com/office/drawing/2014/main" id="{C3E389A1-054C-3864-1C36-9BDC63D0397F}"/>
                  </a:ext>
                </a:extLst>
              </p:cNvPr>
              <p:cNvSpPr/>
              <p:nvPr/>
            </p:nvSpPr>
            <p:spPr>
              <a:xfrm>
                <a:off x="3311675" y="3206150"/>
                <a:ext cx="146275" cy="7825"/>
              </a:xfrm>
              <a:custGeom>
                <a:avLst/>
                <a:gdLst/>
                <a:ahLst/>
                <a:cxnLst/>
                <a:rect l="l" t="t" r="r" b="b"/>
                <a:pathLst>
                  <a:path w="5851" h="313" extrusionOk="0">
                    <a:moveTo>
                      <a:pt x="0" y="1"/>
                    </a:moveTo>
                    <a:lnTo>
                      <a:pt x="0" y="312"/>
                    </a:lnTo>
                    <a:lnTo>
                      <a:pt x="5851" y="312"/>
                    </a:lnTo>
                    <a:lnTo>
                      <a:pt x="5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492;p21">
                <a:extLst>
                  <a:ext uri="{FF2B5EF4-FFF2-40B4-BE49-F238E27FC236}">
                    <a16:creationId xmlns:a16="http://schemas.microsoft.com/office/drawing/2014/main" id="{8322D5C1-D82A-A46A-9B17-F0837F7568FB}"/>
                  </a:ext>
                </a:extLst>
              </p:cNvPr>
              <p:cNvSpPr/>
              <p:nvPr/>
            </p:nvSpPr>
            <p:spPr>
              <a:xfrm>
                <a:off x="3325950" y="3084175"/>
                <a:ext cx="118675" cy="121825"/>
              </a:xfrm>
              <a:custGeom>
                <a:avLst/>
                <a:gdLst/>
                <a:ahLst/>
                <a:cxnLst/>
                <a:rect l="l" t="t" r="r" b="b"/>
                <a:pathLst>
                  <a:path w="4747" h="4873" extrusionOk="0">
                    <a:moveTo>
                      <a:pt x="1" y="1"/>
                    </a:moveTo>
                    <a:lnTo>
                      <a:pt x="1" y="4873"/>
                    </a:lnTo>
                    <a:lnTo>
                      <a:pt x="4746" y="4873"/>
                    </a:lnTo>
                    <a:lnTo>
                      <a:pt x="47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493;p21">
                <a:extLst>
                  <a:ext uri="{FF2B5EF4-FFF2-40B4-BE49-F238E27FC236}">
                    <a16:creationId xmlns:a16="http://schemas.microsoft.com/office/drawing/2014/main" id="{20A01CFE-732B-107B-1290-E5957BEAAE21}"/>
                  </a:ext>
                </a:extLst>
              </p:cNvPr>
              <p:cNvSpPr/>
              <p:nvPr/>
            </p:nvSpPr>
            <p:spPr>
              <a:xfrm>
                <a:off x="3321100" y="3078800"/>
                <a:ext cx="128375" cy="5950"/>
              </a:xfrm>
              <a:custGeom>
                <a:avLst/>
                <a:gdLst/>
                <a:ahLst/>
                <a:cxnLst/>
                <a:rect l="l" t="t" r="r" b="b"/>
                <a:pathLst>
                  <a:path w="5135" h="238" extrusionOk="0">
                    <a:moveTo>
                      <a:pt x="1" y="0"/>
                    </a:moveTo>
                    <a:lnTo>
                      <a:pt x="1" y="237"/>
                    </a:lnTo>
                    <a:lnTo>
                      <a:pt x="5134" y="237"/>
                    </a:lnTo>
                    <a:lnTo>
                      <a:pt x="5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94;p21">
                <a:extLst>
                  <a:ext uri="{FF2B5EF4-FFF2-40B4-BE49-F238E27FC236}">
                    <a16:creationId xmlns:a16="http://schemas.microsoft.com/office/drawing/2014/main" id="{A4056C9C-FD42-FB52-6611-64ECD1F74708}"/>
                  </a:ext>
                </a:extLst>
              </p:cNvPr>
              <p:cNvSpPr/>
              <p:nvPr/>
            </p:nvSpPr>
            <p:spPr>
              <a:xfrm>
                <a:off x="3316875" y="3071550"/>
                <a:ext cx="136850" cy="7275"/>
              </a:xfrm>
              <a:custGeom>
                <a:avLst/>
                <a:gdLst/>
                <a:ahLst/>
                <a:cxnLst/>
                <a:rect l="l" t="t" r="r" b="b"/>
                <a:pathLst>
                  <a:path w="5474" h="291" extrusionOk="0">
                    <a:moveTo>
                      <a:pt x="1" y="0"/>
                    </a:moveTo>
                    <a:lnTo>
                      <a:pt x="1" y="290"/>
                    </a:lnTo>
                    <a:lnTo>
                      <a:pt x="5474" y="290"/>
                    </a:lnTo>
                    <a:lnTo>
                      <a:pt x="5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95;p21">
                <a:extLst>
                  <a:ext uri="{FF2B5EF4-FFF2-40B4-BE49-F238E27FC236}">
                    <a16:creationId xmlns:a16="http://schemas.microsoft.com/office/drawing/2014/main" id="{96A36F3E-DF67-A12C-9F9B-A8B7E834AD93}"/>
                  </a:ext>
                </a:extLst>
              </p:cNvPr>
              <p:cNvSpPr/>
              <p:nvPr/>
            </p:nvSpPr>
            <p:spPr>
              <a:xfrm>
                <a:off x="3384725" y="3084725"/>
                <a:ext cx="59900" cy="121275"/>
              </a:xfrm>
              <a:custGeom>
                <a:avLst/>
                <a:gdLst/>
                <a:ahLst/>
                <a:cxnLst/>
                <a:rect l="l" t="t" r="r" b="b"/>
                <a:pathLst>
                  <a:path w="2396" h="4851" extrusionOk="0">
                    <a:moveTo>
                      <a:pt x="1" y="0"/>
                    </a:moveTo>
                    <a:lnTo>
                      <a:pt x="1" y="4851"/>
                    </a:lnTo>
                    <a:lnTo>
                      <a:pt x="2395" y="4851"/>
                    </a:lnTo>
                    <a:lnTo>
                      <a:pt x="2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496;p21">
                <a:extLst>
                  <a:ext uri="{FF2B5EF4-FFF2-40B4-BE49-F238E27FC236}">
                    <a16:creationId xmlns:a16="http://schemas.microsoft.com/office/drawing/2014/main" id="{C6F721A1-80CE-69D5-84E7-F5B6D4FF3B70}"/>
                  </a:ext>
                </a:extLst>
              </p:cNvPr>
              <p:cNvSpPr/>
              <p:nvPr/>
            </p:nvSpPr>
            <p:spPr>
              <a:xfrm>
                <a:off x="3389900" y="3089350"/>
                <a:ext cx="44700" cy="49550"/>
              </a:xfrm>
              <a:custGeom>
                <a:avLst/>
                <a:gdLst/>
                <a:ahLst/>
                <a:cxnLst/>
                <a:rect l="l" t="t" r="r" b="b"/>
                <a:pathLst>
                  <a:path w="1788" h="1982" extrusionOk="0">
                    <a:moveTo>
                      <a:pt x="0" y="0"/>
                    </a:moveTo>
                    <a:lnTo>
                      <a:pt x="0" y="1981"/>
                    </a:lnTo>
                    <a:lnTo>
                      <a:pt x="1788" y="1981"/>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497;p21">
                <a:extLst>
                  <a:ext uri="{FF2B5EF4-FFF2-40B4-BE49-F238E27FC236}">
                    <a16:creationId xmlns:a16="http://schemas.microsoft.com/office/drawing/2014/main" id="{FD0DF387-5739-0E79-C1DB-0415701B0B23}"/>
                  </a:ext>
                </a:extLst>
              </p:cNvPr>
              <p:cNvSpPr/>
              <p:nvPr/>
            </p:nvSpPr>
            <p:spPr>
              <a:xfrm>
                <a:off x="3389900" y="3147775"/>
                <a:ext cx="44700" cy="49500"/>
              </a:xfrm>
              <a:custGeom>
                <a:avLst/>
                <a:gdLst/>
                <a:ahLst/>
                <a:cxnLst/>
                <a:rect l="l" t="t" r="r" b="b"/>
                <a:pathLst>
                  <a:path w="1788" h="1980" extrusionOk="0">
                    <a:moveTo>
                      <a:pt x="0" y="0"/>
                    </a:moveTo>
                    <a:lnTo>
                      <a:pt x="0" y="1980"/>
                    </a:lnTo>
                    <a:lnTo>
                      <a:pt x="1788" y="1980"/>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498;p21">
                <a:extLst>
                  <a:ext uri="{FF2B5EF4-FFF2-40B4-BE49-F238E27FC236}">
                    <a16:creationId xmlns:a16="http://schemas.microsoft.com/office/drawing/2014/main" id="{8F1D213F-C8F7-11CF-F1D2-761ABDC92288}"/>
                  </a:ext>
                </a:extLst>
              </p:cNvPr>
              <p:cNvSpPr/>
              <p:nvPr/>
            </p:nvSpPr>
            <p:spPr>
              <a:xfrm>
                <a:off x="3320575" y="3083250"/>
                <a:ext cx="65075" cy="123675"/>
              </a:xfrm>
              <a:custGeom>
                <a:avLst/>
                <a:gdLst/>
                <a:ahLst/>
                <a:cxnLst/>
                <a:rect l="l" t="t" r="r" b="b"/>
                <a:pathLst>
                  <a:path w="2603" h="4947" extrusionOk="0">
                    <a:moveTo>
                      <a:pt x="216" y="0"/>
                    </a:moveTo>
                    <a:lnTo>
                      <a:pt x="0" y="4844"/>
                    </a:lnTo>
                    <a:lnTo>
                      <a:pt x="2396" y="4947"/>
                    </a:lnTo>
                    <a:lnTo>
                      <a:pt x="2603" y="104"/>
                    </a:lnTo>
                    <a:lnTo>
                      <a:pt x="2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499;p21">
                <a:extLst>
                  <a:ext uri="{FF2B5EF4-FFF2-40B4-BE49-F238E27FC236}">
                    <a16:creationId xmlns:a16="http://schemas.microsoft.com/office/drawing/2014/main" id="{B989BF6D-F435-C032-5B60-EB917396524B}"/>
                  </a:ext>
                </a:extLst>
              </p:cNvPr>
              <p:cNvSpPr/>
              <p:nvPr/>
            </p:nvSpPr>
            <p:spPr>
              <a:xfrm>
                <a:off x="3333575" y="3088225"/>
                <a:ext cx="46925" cy="51600"/>
              </a:xfrm>
              <a:custGeom>
                <a:avLst/>
                <a:gdLst/>
                <a:ahLst/>
                <a:cxnLst/>
                <a:rect l="l" t="t" r="r" b="b"/>
                <a:pathLst>
                  <a:path w="1877" h="2064" extrusionOk="0">
                    <a:moveTo>
                      <a:pt x="89" y="1"/>
                    </a:moveTo>
                    <a:lnTo>
                      <a:pt x="0" y="1982"/>
                    </a:lnTo>
                    <a:lnTo>
                      <a:pt x="1787" y="2064"/>
                    </a:lnTo>
                    <a:lnTo>
                      <a:pt x="1876" y="76"/>
                    </a:lnTo>
                    <a:lnTo>
                      <a:pt x="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0;p21">
                <a:extLst>
                  <a:ext uri="{FF2B5EF4-FFF2-40B4-BE49-F238E27FC236}">
                    <a16:creationId xmlns:a16="http://schemas.microsoft.com/office/drawing/2014/main" id="{9706284B-F039-FD0D-9979-3AEBB126D4BF}"/>
                  </a:ext>
                </a:extLst>
              </p:cNvPr>
              <p:cNvSpPr/>
              <p:nvPr/>
            </p:nvSpPr>
            <p:spPr>
              <a:xfrm>
                <a:off x="3331125" y="3146475"/>
                <a:ext cx="46750" cy="51550"/>
              </a:xfrm>
              <a:custGeom>
                <a:avLst/>
                <a:gdLst/>
                <a:ahLst/>
                <a:cxnLst/>
                <a:rect l="l" t="t" r="r" b="b"/>
                <a:pathLst>
                  <a:path w="1870" h="2062" extrusionOk="0">
                    <a:moveTo>
                      <a:pt x="82" y="1"/>
                    </a:moveTo>
                    <a:lnTo>
                      <a:pt x="0" y="1980"/>
                    </a:lnTo>
                    <a:lnTo>
                      <a:pt x="1789" y="2062"/>
                    </a:lnTo>
                    <a:lnTo>
                      <a:pt x="1869" y="81"/>
                    </a:lnTo>
                    <a:lnTo>
                      <a:pt x="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1;p21">
                <a:extLst>
                  <a:ext uri="{FF2B5EF4-FFF2-40B4-BE49-F238E27FC236}">
                    <a16:creationId xmlns:a16="http://schemas.microsoft.com/office/drawing/2014/main" id="{C3AE8DE4-4785-4630-4CF3-B0FCD00BAAB7}"/>
                  </a:ext>
                </a:extLst>
              </p:cNvPr>
              <p:cNvSpPr/>
              <p:nvPr/>
            </p:nvSpPr>
            <p:spPr>
              <a:xfrm>
                <a:off x="3393050" y="3402525"/>
                <a:ext cx="27100" cy="15775"/>
              </a:xfrm>
              <a:custGeom>
                <a:avLst/>
                <a:gdLst/>
                <a:ahLst/>
                <a:cxnLst/>
                <a:rect l="l" t="t" r="r" b="b"/>
                <a:pathLst>
                  <a:path w="1084" h="631" extrusionOk="0">
                    <a:moveTo>
                      <a:pt x="1" y="0"/>
                    </a:moveTo>
                    <a:lnTo>
                      <a:pt x="179" y="631"/>
                    </a:lnTo>
                    <a:lnTo>
                      <a:pt x="1083" y="518"/>
                    </a:lnTo>
                    <a:lnTo>
                      <a:pt x="1062" y="483"/>
                    </a:lnTo>
                    <a:lnTo>
                      <a:pt x="942" y="483"/>
                    </a:lnTo>
                    <a:cubicBezTo>
                      <a:pt x="935" y="483"/>
                      <a:pt x="853" y="422"/>
                      <a:pt x="853" y="408"/>
                    </a:cubicBezTo>
                    <a:cubicBezTo>
                      <a:pt x="853" y="394"/>
                      <a:pt x="809" y="289"/>
                      <a:pt x="809" y="289"/>
                    </a:cubicBezTo>
                    <a:cubicBezTo>
                      <a:pt x="809" y="289"/>
                      <a:pt x="691" y="275"/>
                      <a:pt x="647" y="267"/>
                    </a:cubicBezTo>
                    <a:cubicBezTo>
                      <a:pt x="602" y="251"/>
                      <a:pt x="371" y="207"/>
                      <a:pt x="371" y="207"/>
                    </a:cubicBezTo>
                    <a:lnTo>
                      <a:pt x="350" y="89"/>
                    </a:lnTo>
                    <a:lnTo>
                      <a:pt x="179" y="6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2;p21">
                <a:extLst>
                  <a:ext uri="{FF2B5EF4-FFF2-40B4-BE49-F238E27FC236}">
                    <a16:creationId xmlns:a16="http://schemas.microsoft.com/office/drawing/2014/main" id="{7141467F-AAA1-C3BE-DC79-0A7081497582}"/>
                  </a:ext>
                </a:extLst>
              </p:cNvPr>
              <p:cNvSpPr/>
              <p:nvPr/>
            </p:nvSpPr>
            <p:spPr>
              <a:xfrm>
                <a:off x="3388250" y="3420150"/>
                <a:ext cx="26725" cy="24850"/>
              </a:xfrm>
              <a:custGeom>
                <a:avLst/>
                <a:gdLst/>
                <a:ahLst/>
                <a:cxnLst/>
                <a:rect l="l" t="t" r="r" b="b"/>
                <a:pathLst>
                  <a:path w="1069" h="994" extrusionOk="0">
                    <a:moveTo>
                      <a:pt x="1069" y="0"/>
                    </a:moveTo>
                    <a:lnTo>
                      <a:pt x="349" y="96"/>
                    </a:lnTo>
                    <a:lnTo>
                      <a:pt x="1" y="994"/>
                    </a:lnTo>
                    <a:lnTo>
                      <a:pt x="1" y="994"/>
                    </a:lnTo>
                    <a:lnTo>
                      <a:pt x="252" y="757"/>
                    </a:lnTo>
                    <a:cubicBezTo>
                      <a:pt x="252" y="757"/>
                      <a:pt x="349" y="630"/>
                      <a:pt x="341" y="586"/>
                    </a:cubicBezTo>
                    <a:cubicBezTo>
                      <a:pt x="326" y="541"/>
                      <a:pt x="563" y="319"/>
                      <a:pt x="563" y="319"/>
                    </a:cubicBezTo>
                    <a:lnTo>
                      <a:pt x="668" y="178"/>
                    </a:lnTo>
                    <a:lnTo>
                      <a:pt x="956" y="111"/>
                    </a:lnTo>
                    <a:lnTo>
                      <a:pt x="1069" y="7"/>
                    </a:lnTo>
                    <a:lnTo>
                      <a:pt x="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3;p21">
                <a:extLst>
                  <a:ext uri="{FF2B5EF4-FFF2-40B4-BE49-F238E27FC236}">
                    <a16:creationId xmlns:a16="http://schemas.microsoft.com/office/drawing/2014/main" id="{4ACD3512-251B-C9AB-05D0-1501752073F2}"/>
                  </a:ext>
                </a:extLst>
              </p:cNvPr>
              <p:cNvSpPr/>
              <p:nvPr/>
            </p:nvSpPr>
            <p:spPr>
              <a:xfrm>
                <a:off x="3369350" y="3410300"/>
                <a:ext cx="18925" cy="29675"/>
              </a:xfrm>
              <a:custGeom>
                <a:avLst/>
                <a:gdLst/>
                <a:ahLst/>
                <a:cxnLst/>
                <a:rect l="l" t="t" r="r" b="b"/>
                <a:pathLst>
                  <a:path w="757" h="1187" extrusionOk="0">
                    <a:moveTo>
                      <a:pt x="0" y="1"/>
                    </a:moveTo>
                    <a:cubicBezTo>
                      <a:pt x="0" y="1"/>
                      <a:pt x="110" y="216"/>
                      <a:pt x="148" y="238"/>
                    </a:cubicBezTo>
                    <a:cubicBezTo>
                      <a:pt x="178" y="268"/>
                      <a:pt x="230" y="416"/>
                      <a:pt x="230" y="423"/>
                    </a:cubicBezTo>
                    <a:cubicBezTo>
                      <a:pt x="230" y="430"/>
                      <a:pt x="216" y="542"/>
                      <a:pt x="216" y="542"/>
                    </a:cubicBezTo>
                    <a:lnTo>
                      <a:pt x="312" y="542"/>
                    </a:lnTo>
                    <a:lnTo>
                      <a:pt x="349" y="683"/>
                    </a:lnTo>
                    <a:lnTo>
                      <a:pt x="230" y="823"/>
                    </a:lnTo>
                    <a:lnTo>
                      <a:pt x="312" y="987"/>
                    </a:lnTo>
                    <a:lnTo>
                      <a:pt x="370" y="1186"/>
                    </a:lnTo>
                    <a:lnTo>
                      <a:pt x="757" y="34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504;p21">
                <a:extLst>
                  <a:ext uri="{FF2B5EF4-FFF2-40B4-BE49-F238E27FC236}">
                    <a16:creationId xmlns:a16="http://schemas.microsoft.com/office/drawing/2014/main" id="{961B5EF4-0964-1E33-7D7B-C5C4F4199FB6}"/>
                  </a:ext>
                </a:extLst>
              </p:cNvPr>
              <p:cNvSpPr/>
              <p:nvPr/>
            </p:nvSpPr>
            <p:spPr>
              <a:xfrm>
                <a:off x="3164825" y="3441650"/>
                <a:ext cx="89950" cy="53600"/>
              </a:xfrm>
              <a:custGeom>
                <a:avLst/>
                <a:gdLst/>
                <a:ahLst/>
                <a:cxnLst/>
                <a:rect l="l" t="t" r="r" b="b"/>
                <a:pathLst>
                  <a:path w="3598" h="2144" extrusionOk="0">
                    <a:moveTo>
                      <a:pt x="921" y="0"/>
                    </a:moveTo>
                    <a:lnTo>
                      <a:pt x="1" y="644"/>
                    </a:lnTo>
                    <a:lnTo>
                      <a:pt x="1617" y="2143"/>
                    </a:lnTo>
                    <a:lnTo>
                      <a:pt x="3598" y="2143"/>
                    </a:lnTo>
                    <a:lnTo>
                      <a:pt x="3293" y="1951"/>
                    </a:lnTo>
                    <a:lnTo>
                      <a:pt x="2663" y="1356"/>
                    </a:lnTo>
                    <a:cubicBezTo>
                      <a:pt x="2663" y="1356"/>
                      <a:pt x="1654" y="1216"/>
                      <a:pt x="1633" y="1178"/>
                    </a:cubicBezTo>
                    <a:cubicBezTo>
                      <a:pt x="1610" y="1143"/>
                      <a:pt x="898" y="660"/>
                      <a:pt x="898" y="660"/>
                    </a:cubicBezTo>
                    <a:lnTo>
                      <a:pt x="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505;p21">
                <a:extLst>
                  <a:ext uri="{FF2B5EF4-FFF2-40B4-BE49-F238E27FC236}">
                    <a16:creationId xmlns:a16="http://schemas.microsoft.com/office/drawing/2014/main" id="{7482663F-EFE6-4D30-73A8-DE625E3BB1E5}"/>
                  </a:ext>
                </a:extLst>
              </p:cNvPr>
              <p:cNvSpPr/>
              <p:nvPr/>
            </p:nvSpPr>
            <p:spPr>
              <a:xfrm>
                <a:off x="3093275" y="3450350"/>
                <a:ext cx="78600" cy="35225"/>
              </a:xfrm>
              <a:custGeom>
                <a:avLst/>
                <a:gdLst/>
                <a:ahLst/>
                <a:cxnLst/>
                <a:rect l="l" t="t" r="r" b="b"/>
                <a:pathLst>
                  <a:path w="3144" h="1409" extrusionOk="0">
                    <a:moveTo>
                      <a:pt x="0" y="1"/>
                    </a:moveTo>
                    <a:lnTo>
                      <a:pt x="0" y="1"/>
                    </a:lnTo>
                    <a:cubicBezTo>
                      <a:pt x="0" y="1"/>
                      <a:pt x="467" y="305"/>
                      <a:pt x="490" y="327"/>
                    </a:cubicBezTo>
                    <a:cubicBezTo>
                      <a:pt x="511" y="341"/>
                      <a:pt x="970" y="378"/>
                      <a:pt x="970" y="378"/>
                    </a:cubicBezTo>
                    <a:lnTo>
                      <a:pt x="1001" y="608"/>
                    </a:lnTo>
                    <a:cubicBezTo>
                      <a:pt x="1001" y="608"/>
                      <a:pt x="1193" y="875"/>
                      <a:pt x="1230" y="891"/>
                    </a:cubicBezTo>
                    <a:cubicBezTo>
                      <a:pt x="1261" y="905"/>
                      <a:pt x="1558" y="935"/>
                      <a:pt x="1558" y="935"/>
                    </a:cubicBezTo>
                    <a:lnTo>
                      <a:pt x="1802" y="935"/>
                    </a:lnTo>
                    <a:lnTo>
                      <a:pt x="2209" y="1195"/>
                    </a:lnTo>
                    <a:lnTo>
                      <a:pt x="2706" y="1336"/>
                    </a:lnTo>
                    <a:lnTo>
                      <a:pt x="3144" y="1409"/>
                    </a:lnTo>
                    <a:lnTo>
                      <a:pt x="2216" y="38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506;p21">
                <a:extLst>
                  <a:ext uri="{FF2B5EF4-FFF2-40B4-BE49-F238E27FC236}">
                    <a16:creationId xmlns:a16="http://schemas.microsoft.com/office/drawing/2014/main" id="{7D2CBD47-AF4E-34D9-EF5F-CEDC6968E7A6}"/>
                  </a:ext>
                </a:extLst>
              </p:cNvPr>
              <p:cNvSpPr/>
              <p:nvPr/>
            </p:nvSpPr>
            <p:spPr>
              <a:xfrm>
                <a:off x="3699925" y="3297950"/>
                <a:ext cx="37675" cy="44700"/>
              </a:xfrm>
              <a:custGeom>
                <a:avLst/>
                <a:gdLst/>
                <a:ahLst/>
                <a:cxnLst/>
                <a:rect l="l" t="t" r="r" b="b"/>
                <a:pathLst>
                  <a:path w="1507" h="1788" extrusionOk="0">
                    <a:moveTo>
                      <a:pt x="82" y="1"/>
                    </a:moveTo>
                    <a:lnTo>
                      <a:pt x="0" y="474"/>
                    </a:lnTo>
                    <a:lnTo>
                      <a:pt x="600" y="579"/>
                    </a:lnTo>
                    <a:lnTo>
                      <a:pt x="794" y="987"/>
                    </a:lnTo>
                    <a:cubicBezTo>
                      <a:pt x="794" y="987"/>
                      <a:pt x="1075" y="1113"/>
                      <a:pt x="1068" y="1127"/>
                    </a:cubicBezTo>
                    <a:cubicBezTo>
                      <a:pt x="1061" y="1142"/>
                      <a:pt x="1506" y="1788"/>
                      <a:pt x="1506" y="1788"/>
                    </a:cubicBezTo>
                    <a:lnTo>
                      <a:pt x="1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507;p21">
                <a:extLst>
                  <a:ext uri="{FF2B5EF4-FFF2-40B4-BE49-F238E27FC236}">
                    <a16:creationId xmlns:a16="http://schemas.microsoft.com/office/drawing/2014/main" id="{DD912779-3E7A-EA46-61B8-73D00C3F4C5B}"/>
                  </a:ext>
                </a:extLst>
              </p:cNvPr>
              <p:cNvSpPr/>
              <p:nvPr/>
            </p:nvSpPr>
            <p:spPr>
              <a:xfrm>
                <a:off x="3360975" y="3342975"/>
                <a:ext cx="17825" cy="23975"/>
              </a:xfrm>
              <a:custGeom>
                <a:avLst/>
                <a:gdLst/>
                <a:ahLst/>
                <a:cxnLst/>
                <a:rect l="l" t="t" r="r" b="b"/>
                <a:pathLst>
                  <a:path w="713" h="959" extrusionOk="0">
                    <a:moveTo>
                      <a:pt x="1" y="1"/>
                    </a:moveTo>
                    <a:lnTo>
                      <a:pt x="1" y="134"/>
                    </a:lnTo>
                    <a:lnTo>
                      <a:pt x="106" y="254"/>
                    </a:lnTo>
                    <a:lnTo>
                      <a:pt x="239" y="425"/>
                    </a:lnTo>
                    <a:lnTo>
                      <a:pt x="394" y="483"/>
                    </a:lnTo>
                    <a:cubicBezTo>
                      <a:pt x="394" y="483"/>
                      <a:pt x="380" y="603"/>
                      <a:pt x="380" y="610"/>
                    </a:cubicBezTo>
                    <a:cubicBezTo>
                      <a:pt x="373" y="624"/>
                      <a:pt x="380" y="699"/>
                      <a:pt x="380" y="699"/>
                    </a:cubicBezTo>
                    <a:lnTo>
                      <a:pt x="506" y="736"/>
                    </a:lnTo>
                    <a:cubicBezTo>
                      <a:pt x="506" y="736"/>
                      <a:pt x="572" y="788"/>
                      <a:pt x="579" y="795"/>
                    </a:cubicBezTo>
                    <a:cubicBezTo>
                      <a:pt x="586" y="802"/>
                      <a:pt x="668" y="884"/>
                      <a:pt x="668" y="884"/>
                    </a:cubicBezTo>
                    <a:lnTo>
                      <a:pt x="712" y="959"/>
                    </a:lnTo>
                    <a:lnTo>
                      <a:pt x="595" y="43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508;p21">
                <a:extLst>
                  <a:ext uri="{FF2B5EF4-FFF2-40B4-BE49-F238E27FC236}">
                    <a16:creationId xmlns:a16="http://schemas.microsoft.com/office/drawing/2014/main" id="{46FDF913-43DC-CBE3-13AE-89DCD2C60201}"/>
                  </a:ext>
                </a:extLst>
              </p:cNvPr>
              <p:cNvSpPr/>
              <p:nvPr/>
            </p:nvSpPr>
            <p:spPr>
              <a:xfrm>
                <a:off x="2982550" y="3406800"/>
                <a:ext cx="106300" cy="96400"/>
              </a:xfrm>
              <a:custGeom>
                <a:avLst/>
                <a:gdLst/>
                <a:ahLst/>
                <a:cxnLst/>
                <a:rect l="l" t="t" r="r" b="b"/>
                <a:pathLst>
                  <a:path w="4252" h="3856" extrusionOk="0">
                    <a:moveTo>
                      <a:pt x="565" y="0"/>
                    </a:moveTo>
                    <a:lnTo>
                      <a:pt x="1" y="3856"/>
                    </a:lnTo>
                    <a:lnTo>
                      <a:pt x="3427" y="3856"/>
                    </a:lnTo>
                    <a:lnTo>
                      <a:pt x="4251" y="3605"/>
                    </a:lnTo>
                    <a:lnTo>
                      <a:pt x="4251" y="682"/>
                    </a:lnTo>
                    <a:lnTo>
                      <a:pt x="565"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509;p21">
                <a:extLst>
                  <a:ext uri="{FF2B5EF4-FFF2-40B4-BE49-F238E27FC236}">
                    <a16:creationId xmlns:a16="http://schemas.microsoft.com/office/drawing/2014/main" id="{DB16D860-C394-23BA-FAF9-C1D6FED12283}"/>
                  </a:ext>
                </a:extLst>
              </p:cNvPr>
              <p:cNvSpPr/>
              <p:nvPr/>
            </p:nvSpPr>
            <p:spPr>
              <a:xfrm>
                <a:off x="2980525" y="3315175"/>
                <a:ext cx="128700" cy="188025"/>
              </a:xfrm>
              <a:custGeom>
                <a:avLst/>
                <a:gdLst/>
                <a:ahLst/>
                <a:cxnLst/>
                <a:rect l="l" t="t" r="r" b="b"/>
                <a:pathLst>
                  <a:path w="5148" h="7521" extrusionOk="0">
                    <a:moveTo>
                      <a:pt x="1639" y="0"/>
                    </a:moveTo>
                    <a:lnTo>
                      <a:pt x="0" y="6654"/>
                    </a:lnTo>
                    <a:lnTo>
                      <a:pt x="3508" y="7521"/>
                    </a:lnTo>
                    <a:lnTo>
                      <a:pt x="5148" y="862"/>
                    </a:lnTo>
                    <a:lnTo>
                      <a:pt x="1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510;p21">
                <a:extLst>
                  <a:ext uri="{FF2B5EF4-FFF2-40B4-BE49-F238E27FC236}">
                    <a16:creationId xmlns:a16="http://schemas.microsoft.com/office/drawing/2014/main" id="{8FB2BC96-E11F-9F1F-ED8B-AC2D3F2DF545}"/>
                  </a:ext>
                </a:extLst>
              </p:cNvPr>
              <p:cNvSpPr/>
              <p:nvPr/>
            </p:nvSpPr>
            <p:spPr>
              <a:xfrm>
                <a:off x="3012775" y="3333375"/>
                <a:ext cx="85325" cy="79000"/>
              </a:xfrm>
              <a:custGeom>
                <a:avLst/>
                <a:gdLst/>
                <a:ahLst/>
                <a:cxnLst/>
                <a:rect l="l" t="t" r="r" b="b"/>
                <a:pathLst>
                  <a:path w="3413" h="3160" extrusionOk="0">
                    <a:moveTo>
                      <a:pt x="609" y="0"/>
                    </a:moveTo>
                    <a:lnTo>
                      <a:pt x="0" y="2462"/>
                    </a:lnTo>
                    <a:lnTo>
                      <a:pt x="2804" y="3160"/>
                    </a:lnTo>
                    <a:lnTo>
                      <a:pt x="3413" y="689"/>
                    </a:lnTo>
                    <a:lnTo>
                      <a:pt x="6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511;p21">
                <a:extLst>
                  <a:ext uri="{FF2B5EF4-FFF2-40B4-BE49-F238E27FC236}">
                    <a16:creationId xmlns:a16="http://schemas.microsoft.com/office/drawing/2014/main" id="{07AF2B53-21D9-D29B-5FC5-4150A9D80FFB}"/>
                  </a:ext>
                </a:extLst>
              </p:cNvPr>
              <p:cNvSpPr/>
              <p:nvPr/>
            </p:nvSpPr>
            <p:spPr>
              <a:xfrm>
                <a:off x="2995375" y="3406800"/>
                <a:ext cx="85100" cy="78775"/>
              </a:xfrm>
              <a:custGeom>
                <a:avLst/>
                <a:gdLst/>
                <a:ahLst/>
                <a:cxnLst/>
                <a:rect l="l" t="t" r="r" b="b"/>
                <a:pathLst>
                  <a:path w="3404" h="3151" extrusionOk="0">
                    <a:moveTo>
                      <a:pt x="600" y="0"/>
                    </a:moveTo>
                    <a:lnTo>
                      <a:pt x="1" y="2462"/>
                    </a:lnTo>
                    <a:lnTo>
                      <a:pt x="2804" y="3151"/>
                    </a:lnTo>
                    <a:lnTo>
                      <a:pt x="3404" y="68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512;p21">
                <a:extLst>
                  <a:ext uri="{FF2B5EF4-FFF2-40B4-BE49-F238E27FC236}">
                    <a16:creationId xmlns:a16="http://schemas.microsoft.com/office/drawing/2014/main" id="{0BF8EADE-9A41-2D36-DDCD-57740CF21A1A}"/>
                  </a:ext>
                </a:extLst>
              </p:cNvPr>
              <p:cNvSpPr/>
              <p:nvPr/>
            </p:nvSpPr>
            <p:spPr>
              <a:xfrm>
                <a:off x="2979225" y="3315175"/>
                <a:ext cx="42300" cy="166350"/>
              </a:xfrm>
              <a:custGeom>
                <a:avLst/>
                <a:gdLst/>
                <a:ahLst/>
                <a:cxnLst/>
                <a:rect l="l" t="t" r="r" b="b"/>
                <a:pathLst>
                  <a:path w="1692" h="6654" extrusionOk="0">
                    <a:moveTo>
                      <a:pt x="1691" y="0"/>
                    </a:moveTo>
                    <a:lnTo>
                      <a:pt x="1588" y="97"/>
                    </a:lnTo>
                    <a:lnTo>
                      <a:pt x="0" y="6453"/>
                    </a:lnTo>
                    <a:lnTo>
                      <a:pt x="52" y="6654"/>
                    </a:lnTo>
                    <a:lnTo>
                      <a:pt x="16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513;p21">
                <a:extLst>
                  <a:ext uri="{FF2B5EF4-FFF2-40B4-BE49-F238E27FC236}">
                    <a16:creationId xmlns:a16="http://schemas.microsoft.com/office/drawing/2014/main" id="{102A0DA1-49A7-63C7-4E7E-1C1AA79C8F35}"/>
                  </a:ext>
                </a:extLst>
              </p:cNvPr>
              <p:cNvSpPr/>
              <p:nvPr/>
            </p:nvSpPr>
            <p:spPr>
              <a:xfrm>
                <a:off x="3091050" y="3241225"/>
                <a:ext cx="114775" cy="182650"/>
              </a:xfrm>
              <a:custGeom>
                <a:avLst/>
                <a:gdLst/>
                <a:ahLst/>
                <a:cxnLst/>
                <a:rect l="l" t="t" r="r" b="b"/>
                <a:pathLst>
                  <a:path w="4591" h="7306" extrusionOk="0">
                    <a:moveTo>
                      <a:pt x="3612" y="0"/>
                    </a:moveTo>
                    <a:lnTo>
                      <a:pt x="0" y="518"/>
                    </a:lnTo>
                    <a:lnTo>
                      <a:pt x="979" y="7305"/>
                    </a:lnTo>
                    <a:lnTo>
                      <a:pt x="4591" y="6785"/>
                    </a:lnTo>
                    <a:lnTo>
                      <a:pt x="36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514;p21">
                <a:extLst>
                  <a:ext uri="{FF2B5EF4-FFF2-40B4-BE49-F238E27FC236}">
                    <a16:creationId xmlns:a16="http://schemas.microsoft.com/office/drawing/2014/main" id="{DCDEB5BA-8822-4B3E-D29C-F817CCCFB240}"/>
                  </a:ext>
                </a:extLst>
              </p:cNvPr>
              <p:cNvSpPr/>
              <p:nvPr/>
            </p:nvSpPr>
            <p:spPr>
              <a:xfrm>
                <a:off x="3101050" y="3259025"/>
                <a:ext cx="80475" cy="73050"/>
              </a:xfrm>
              <a:custGeom>
                <a:avLst/>
                <a:gdLst/>
                <a:ahLst/>
                <a:cxnLst/>
                <a:rect l="l" t="t" r="r" b="b"/>
                <a:pathLst>
                  <a:path w="3219" h="2922" extrusionOk="0">
                    <a:moveTo>
                      <a:pt x="2856" y="0"/>
                    </a:moveTo>
                    <a:lnTo>
                      <a:pt x="1" y="415"/>
                    </a:lnTo>
                    <a:lnTo>
                      <a:pt x="364" y="2921"/>
                    </a:lnTo>
                    <a:lnTo>
                      <a:pt x="3219" y="2513"/>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515;p21">
                <a:extLst>
                  <a:ext uri="{FF2B5EF4-FFF2-40B4-BE49-F238E27FC236}">
                    <a16:creationId xmlns:a16="http://schemas.microsoft.com/office/drawing/2014/main" id="{72F7BDA3-F0A6-4B17-0FED-409CE70FB462}"/>
                  </a:ext>
                </a:extLst>
              </p:cNvPr>
              <p:cNvSpPr/>
              <p:nvPr/>
            </p:nvSpPr>
            <p:spPr>
              <a:xfrm>
                <a:off x="3111600" y="3332975"/>
                <a:ext cx="80475" cy="73100"/>
              </a:xfrm>
              <a:custGeom>
                <a:avLst/>
                <a:gdLst/>
                <a:ahLst/>
                <a:cxnLst/>
                <a:rect l="l" t="t" r="r" b="b"/>
                <a:pathLst>
                  <a:path w="3219" h="2924" extrusionOk="0">
                    <a:moveTo>
                      <a:pt x="2856" y="0"/>
                    </a:moveTo>
                    <a:lnTo>
                      <a:pt x="1" y="408"/>
                    </a:lnTo>
                    <a:lnTo>
                      <a:pt x="364" y="2923"/>
                    </a:lnTo>
                    <a:lnTo>
                      <a:pt x="3219" y="2515"/>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516;p21">
                <a:extLst>
                  <a:ext uri="{FF2B5EF4-FFF2-40B4-BE49-F238E27FC236}">
                    <a16:creationId xmlns:a16="http://schemas.microsoft.com/office/drawing/2014/main" id="{0A6A4D5D-6994-638A-7A4E-2AED08E3C2AA}"/>
                  </a:ext>
                </a:extLst>
              </p:cNvPr>
              <p:cNvSpPr/>
              <p:nvPr/>
            </p:nvSpPr>
            <p:spPr>
              <a:xfrm>
                <a:off x="3088825" y="3254175"/>
                <a:ext cx="26725" cy="169700"/>
              </a:xfrm>
              <a:custGeom>
                <a:avLst/>
                <a:gdLst/>
                <a:ahLst/>
                <a:cxnLst/>
                <a:rect l="l" t="t" r="r" b="b"/>
                <a:pathLst>
                  <a:path w="1069" h="6788" extrusionOk="0">
                    <a:moveTo>
                      <a:pt x="89" y="0"/>
                    </a:moveTo>
                    <a:lnTo>
                      <a:pt x="0" y="283"/>
                    </a:lnTo>
                    <a:lnTo>
                      <a:pt x="912" y="6616"/>
                    </a:lnTo>
                    <a:lnTo>
                      <a:pt x="1068" y="6787"/>
                    </a:lnTo>
                    <a:lnTo>
                      <a:pt x="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517;p21">
                <a:extLst>
                  <a:ext uri="{FF2B5EF4-FFF2-40B4-BE49-F238E27FC236}">
                    <a16:creationId xmlns:a16="http://schemas.microsoft.com/office/drawing/2014/main" id="{E799D31B-F195-4FEA-2CD3-9A061B8ED7FA}"/>
                  </a:ext>
                </a:extLst>
              </p:cNvPr>
              <p:cNvSpPr/>
              <p:nvPr/>
            </p:nvSpPr>
            <p:spPr>
              <a:xfrm>
                <a:off x="3093050" y="3332450"/>
                <a:ext cx="6350" cy="1850"/>
              </a:xfrm>
              <a:custGeom>
                <a:avLst/>
                <a:gdLst/>
                <a:ahLst/>
                <a:cxnLst/>
                <a:rect l="l" t="t" r="r" b="b"/>
                <a:pathLst>
                  <a:path w="254" h="74" extrusionOk="0">
                    <a:moveTo>
                      <a:pt x="0" y="0"/>
                    </a:moveTo>
                    <a:lnTo>
                      <a:pt x="0" y="14"/>
                    </a:lnTo>
                    <a:lnTo>
                      <a:pt x="253" y="73"/>
                    </a:lnTo>
                    <a:lnTo>
                      <a:pt x="0" y="0"/>
                    </a:lnTo>
                    <a:close/>
                  </a:path>
                </a:pathLst>
              </a:custGeom>
              <a:solidFill>
                <a:srgbClr val="220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518;p21">
                <a:extLst>
                  <a:ext uri="{FF2B5EF4-FFF2-40B4-BE49-F238E27FC236}">
                    <a16:creationId xmlns:a16="http://schemas.microsoft.com/office/drawing/2014/main" id="{2097F7EA-B140-FB4B-45D9-5A1242882CFB}"/>
                  </a:ext>
                </a:extLst>
              </p:cNvPr>
              <p:cNvSpPr/>
              <p:nvPr/>
            </p:nvSpPr>
            <p:spPr>
              <a:xfrm>
                <a:off x="3093050" y="3332800"/>
                <a:ext cx="10250" cy="35075"/>
              </a:xfrm>
              <a:custGeom>
                <a:avLst/>
                <a:gdLst/>
                <a:ahLst/>
                <a:cxnLst/>
                <a:rect l="l" t="t" r="r" b="b"/>
                <a:pathLst>
                  <a:path w="410" h="1403" extrusionOk="0">
                    <a:moveTo>
                      <a:pt x="0" y="0"/>
                    </a:moveTo>
                    <a:lnTo>
                      <a:pt x="171" y="705"/>
                    </a:lnTo>
                    <a:lnTo>
                      <a:pt x="202" y="712"/>
                    </a:lnTo>
                    <a:lnTo>
                      <a:pt x="187" y="764"/>
                    </a:lnTo>
                    <a:lnTo>
                      <a:pt x="335" y="1403"/>
                    </a:lnTo>
                    <a:lnTo>
                      <a:pt x="410" y="1143"/>
                    </a:lnTo>
                    <a:lnTo>
                      <a:pt x="276" y="216"/>
                    </a:lnTo>
                    <a:lnTo>
                      <a:pt x="253" y="59"/>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519;p21">
                <a:extLst>
                  <a:ext uri="{FF2B5EF4-FFF2-40B4-BE49-F238E27FC236}">
                    <a16:creationId xmlns:a16="http://schemas.microsoft.com/office/drawing/2014/main" id="{499CAE19-3EBB-41E7-3C11-C8DB9B80DEC0}"/>
                  </a:ext>
                </a:extLst>
              </p:cNvPr>
              <p:cNvSpPr/>
              <p:nvPr/>
            </p:nvSpPr>
            <p:spPr>
              <a:xfrm>
                <a:off x="3097325" y="3350425"/>
                <a:ext cx="775" cy="1475"/>
              </a:xfrm>
              <a:custGeom>
                <a:avLst/>
                <a:gdLst/>
                <a:ahLst/>
                <a:cxnLst/>
                <a:rect l="l" t="t" r="r" b="b"/>
                <a:pathLst>
                  <a:path w="31" h="59" extrusionOk="0">
                    <a:moveTo>
                      <a:pt x="0" y="0"/>
                    </a:moveTo>
                    <a:lnTo>
                      <a:pt x="16" y="59"/>
                    </a:lnTo>
                    <a:lnTo>
                      <a:pt x="31" y="7"/>
                    </a:lnTo>
                    <a:lnTo>
                      <a:pt x="0" y="0"/>
                    </a:lnTo>
                    <a:close/>
                  </a:path>
                </a:pathLst>
              </a:custGeom>
              <a:solidFill>
                <a:srgbClr val="351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520;p21">
                <a:extLst>
                  <a:ext uri="{FF2B5EF4-FFF2-40B4-BE49-F238E27FC236}">
                    <a16:creationId xmlns:a16="http://schemas.microsoft.com/office/drawing/2014/main" id="{F77CD577-FD58-851B-B259-FAD5DF5CA2A0}"/>
                  </a:ext>
                </a:extLst>
              </p:cNvPr>
              <p:cNvSpPr/>
              <p:nvPr/>
            </p:nvSpPr>
            <p:spPr>
              <a:xfrm>
                <a:off x="3099950" y="3338175"/>
                <a:ext cx="3350" cy="23225"/>
              </a:xfrm>
              <a:custGeom>
                <a:avLst/>
                <a:gdLst/>
                <a:ahLst/>
                <a:cxnLst/>
                <a:rect l="l" t="t" r="r" b="b"/>
                <a:pathLst>
                  <a:path w="134" h="929" extrusionOk="0">
                    <a:moveTo>
                      <a:pt x="0" y="1"/>
                    </a:moveTo>
                    <a:lnTo>
                      <a:pt x="134" y="928"/>
                    </a:lnTo>
                    <a:lnTo>
                      <a:pt x="134" y="928"/>
                    </a:lnTo>
                    <a:lnTo>
                      <a:pt x="134" y="928"/>
                    </a:lnTo>
                    <a:close/>
                  </a:path>
                </a:pathLst>
              </a:custGeom>
              <a:solidFill>
                <a:srgbClr val="6D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521;p21">
              <a:extLst>
                <a:ext uri="{FF2B5EF4-FFF2-40B4-BE49-F238E27FC236}">
                  <a16:creationId xmlns:a16="http://schemas.microsoft.com/office/drawing/2014/main" id="{4F97869C-02D3-EFA4-781D-09CD1C8DA95D}"/>
                </a:ext>
              </a:extLst>
            </p:cNvPr>
            <p:cNvGrpSpPr/>
            <p:nvPr/>
          </p:nvGrpSpPr>
          <p:grpSpPr>
            <a:xfrm rot="-2093839">
              <a:off x="3234552" y="2360493"/>
              <a:ext cx="57811" cy="590459"/>
              <a:chOff x="2808825" y="2290075"/>
              <a:chExt cx="22475" cy="229550"/>
            </a:xfrm>
          </p:grpSpPr>
          <p:sp>
            <p:nvSpPr>
              <p:cNvPr id="14" name="Google Shape;522;p21">
                <a:extLst>
                  <a:ext uri="{FF2B5EF4-FFF2-40B4-BE49-F238E27FC236}">
                    <a16:creationId xmlns:a16="http://schemas.microsoft.com/office/drawing/2014/main" id="{8B08DEFC-3261-9B9D-FEF8-4E2F439B096A}"/>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3;p21">
                <a:extLst>
                  <a:ext uri="{FF2B5EF4-FFF2-40B4-BE49-F238E27FC236}">
                    <a16:creationId xmlns:a16="http://schemas.microsoft.com/office/drawing/2014/main" id="{DEDE0898-8157-4446-CDD4-BC248EE5AA22}"/>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24;p21">
              <a:extLst>
                <a:ext uri="{FF2B5EF4-FFF2-40B4-BE49-F238E27FC236}">
                  <a16:creationId xmlns:a16="http://schemas.microsoft.com/office/drawing/2014/main" id="{65C655FD-B5E0-D7BF-D91B-A573F6013F31}"/>
                </a:ext>
              </a:extLst>
            </p:cNvPr>
            <p:cNvGrpSpPr/>
            <p:nvPr/>
          </p:nvGrpSpPr>
          <p:grpSpPr>
            <a:xfrm rot="2535972">
              <a:off x="276973" y="2209597"/>
              <a:ext cx="57810" cy="590448"/>
              <a:chOff x="2808825" y="2290075"/>
              <a:chExt cx="22475" cy="229550"/>
            </a:xfrm>
          </p:grpSpPr>
          <p:sp>
            <p:nvSpPr>
              <p:cNvPr id="12" name="Google Shape;525;p21">
                <a:extLst>
                  <a:ext uri="{FF2B5EF4-FFF2-40B4-BE49-F238E27FC236}">
                    <a16:creationId xmlns:a16="http://schemas.microsoft.com/office/drawing/2014/main" id="{1482A778-34D7-CE9C-1840-0BE0525C0967}"/>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6;p21">
                <a:extLst>
                  <a:ext uri="{FF2B5EF4-FFF2-40B4-BE49-F238E27FC236}">
                    <a16:creationId xmlns:a16="http://schemas.microsoft.com/office/drawing/2014/main" id="{CC839E27-3171-9C7B-58C3-DC346A16AE82}"/>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27;p21">
              <a:extLst>
                <a:ext uri="{FF2B5EF4-FFF2-40B4-BE49-F238E27FC236}">
                  <a16:creationId xmlns:a16="http://schemas.microsoft.com/office/drawing/2014/main" id="{E6C1A184-CB68-6F43-5E11-993F0BE365FD}"/>
                </a:ext>
              </a:extLst>
            </p:cNvPr>
            <p:cNvGrpSpPr/>
            <p:nvPr/>
          </p:nvGrpSpPr>
          <p:grpSpPr>
            <a:xfrm rot="5185487">
              <a:off x="1594844" y="1845340"/>
              <a:ext cx="57810" cy="590450"/>
              <a:chOff x="2808825" y="2290075"/>
              <a:chExt cx="22475" cy="229550"/>
            </a:xfrm>
          </p:grpSpPr>
          <p:sp>
            <p:nvSpPr>
              <p:cNvPr id="10" name="Google Shape;528;p21">
                <a:extLst>
                  <a:ext uri="{FF2B5EF4-FFF2-40B4-BE49-F238E27FC236}">
                    <a16:creationId xmlns:a16="http://schemas.microsoft.com/office/drawing/2014/main" id="{17B62856-35D3-7D2F-0085-78DCD461AEE5}"/>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9;p21">
                <a:extLst>
                  <a:ext uri="{FF2B5EF4-FFF2-40B4-BE49-F238E27FC236}">
                    <a16:creationId xmlns:a16="http://schemas.microsoft.com/office/drawing/2014/main" id="{0D816A27-7B3E-DA6D-3233-A3ED16D9E664}"/>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4" name="TextBox 3">
            <a:extLst>
              <a:ext uri="{FF2B5EF4-FFF2-40B4-BE49-F238E27FC236}">
                <a16:creationId xmlns:a16="http://schemas.microsoft.com/office/drawing/2014/main" id="{39E5A3EF-47C2-22DB-4A7A-8C01EBEFB29F}"/>
              </a:ext>
            </a:extLst>
          </p:cNvPr>
          <p:cNvSpPr txBox="1"/>
          <p:nvPr/>
        </p:nvSpPr>
        <p:spPr>
          <a:xfrm>
            <a:off x="144759" y="1427916"/>
            <a:ext cx="7844589" cy="3108543"/>
          </a:xfrm>
          <a:prstGeom prst="rect">
            <a:avLst/>
          </a:prstGeom>
          <a:noFill/>
        </p:spPr>
        <p:txBody>
          <a:bodyPr wrap="square" rtlCol="0">
            <a:spAutoFit/>
          </a:bodyPr>
          <a:lstStyle/>
          <a:p>
            <a:r>
              <a:rPr lang="en-US" dirty="0"/>
              <a:t>Th resources used:</a:t>
            </a:r>
          </a:p>
          <a:p>
            <a:endParaRPr lang="en-US" dirty="0"/>
          </a:p>
          <a:p>
            <a:r>
              <a:rPr lang="en-US" dirty="0">
                <a:hlinkClick r:id="rId3"/>
              </a:rPr>
              <a:t>http://academic.brooklyn.cuny.edu</a:t>
            </a:r>
            <a:endParaRPr lang="en-US" dirty="0"/>
          </a:p>
          <a:p>
            <a:endParaRPr lang="en-US" dirty="0"/>
          </a:p>
          <a:p>
            <a:r>
              <a:rPr lang="en-US" dirty="0">
                <a:hlinkClick r:id="rId4"/>
              </a:rPr>
              <a:t>https://www.usgs.gov</a:t>
            </a:r>
            <a:endParaRPr lang="en-US" dirty="0"/>
          </a:p>
          <a:p>
            <a:endParaRPr lang="en-US" dirty="0"/>
          </a:p>
          <a:p>
            <a:r>
              <a:rPr lang="en-US" dirty="0"/>
              <a:t> </a:t>
            </a:r>
            <a:r>
              <a:rPr lang="en-US" dirty="0">
                <a:hlinkClick r:id="rId5"/>
              </a:rPr>
              <a:t>https://www.dosomething.org/us/facts/11-facts-about-earthquakes</a:t>
            </a:r>
            <a:endParaRPr lang="en-US" dirty="0"/>
          </a:p>
          <a:p>
            <a:endParaRPr lang="en-US" dirty="0"/>
          </a:p>
          <a:p>
            <a:r>
              <a:rPr lang="en-US" dirty="0">
                <a:hlinkClick r:id="rId6"/>
              </a:rPr>
              <a:t>https://www.weather.gov/jetstream/plates</a:t>
            </a:r>
            <a:endParaRPr lang="en-US" dirty="0"/>
          </a:p>
          <a:p>
            <a:endParaRPr lang="en-US" dirty="0"/>
          </a:p>
          <a:p>
            <a:r>
              <a:rPr lang="en-US" dirty="0">
                <a:hlinkClick r:id="rId7"/>
              </a:rPr>
              <a:t>https://education.nationalgeographic.org/resource/resource-library-earthquake/</a:t>
            </a:r>
            <a:endParaRPr lang="en-US" dirty="0"/>
          </a:p>
          <a:p>
            <a:endParaRPr lang="en-US" dirty="0"/>
          </a:p>
          <a:p>
            <a:endParaRPr lang="en-US" dirty="0"/>
          </a:p>
          <a:p>
            <a:endParaRPr lang="en-US" dirty="0"/>
          </a:p>
        </p:txBody>
      </p:sp>
      <p:grpSp>
        <p:nvGrpSpPr>
          <p:cNvPr id="5" name="Google Shape;415;p21">
            <a:extLst>
              <a:ext uri="{FF2B5EF4-FFF2-40B4-BE49-F238E27FC236}">
                <a16:creationId xmlns:a16="http://schemas.microsoft.com/office/drawing/2014/main" id="{F4323E70-24EA-94E1-DB38-EA02FD5C2928}"/>
              </a:ext>
            </a:extLst>
          </p:cNvPr>
          <p:cNvGrpSpPr/>
          <p:nvPr/>
        </p:nvGrpSpPr>
        <p:grpSpPr>
          <a:xfrm>
            <a:off x="6790266" y="3141133"/>
            <a:ext cx="1490133" cy="1539259"/>
            <a:chOff x="-117746" y="2049362"/>
            <a:chExt cx="3622548" cy="2199865"/>
          </a:xfrm>
        </p:grpSpPr>
        <p:grpSp>
          <p:nvGrpSpPr>
            <p:cNvPr id="6" name="Google Shape;416;p21">
              <a:extLst>
                <a:ext uri="{FF2B5EF4-FFF2-40B4-BE49-F238E27FC236}">
                  <a16:creationId xmlns:a16="http://schemas.microsoft.com/office/drawing/2014/main" id="{A73F75D2-EAB5-C9E3-42A6-E3E83CAC4645}"/>
                </a:ext>
              </a:extLst>
            </p:cNvPr>
            <p:cNvGrpSpPr/>
            <p:nvPr/>
          </p:nvGrpSpPr>
          <p:grpSpPr>
            <a:xfrm>
              <a:off x="-117746" y="2049362"/>
              <a:ext cx="3622548" cy="2199865"/>
              <a:chOff x="2829400" y="2870200"/>
              <a:chExt cx="1042400" cy="633000"/>
            </a:xfrm>
          </p:grpSpPr>
          <p:sp>
            <p:nvSpPr>
              <p:cNvPr id="16" name="Google Shape;417;p21">
                <a:extLst>
                  <a:ext uri="{FF2B5EF4-FFF2-40B4-BE49-F238E27FC236}">
                    <a16:creationId xmlns:a16="http://schemas.microsoft.com/office/drawing/2014/main" id="{92707AB8-0C70-6D7E-1034-75A976920996}"/>
                  </a:ext>
                </a:extLst>
              </p:cNvPr>
              <p:cNvSpPr/>
              <p:nvPr/>
            </p:nvSpPr>
            <p:spPr>
              <a:xfrm>
                <a:off x="3734050" y="3145900"/>
                <a:ext cx="51200" cy="51200"/>
              </a:xfrm>
              <a:custGeom>
                <a:avLst/>
                <a:gdLst/>
                <a:ahLst/>
                <a:cxnLst/>
                <a:rect l="l" t="t" r="r" b="b"/>
                <a:pathLst>
                  <a:path w="2048" h="2048" extrusionOk="0">
                    <a:moveTo>
                      <a:pt x="1" y="1"/>
                    </a:moveTo>
                    <a:lnTo>
                      <a:pt x="2047" y="2048"/>
                    </a:lnTo>
                    <a:lnTo>
                      <a:pt x="20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8;p21">
                <a:extLst>
                  <a:ext uri="{FF2B5EF4-FFF2-40B4-BE49-F238E27FC236}">
                    <a16:creationId xmlns:a16="http://schemas.microsoft.com/office/drawing/2014/main" id="{6D6C0B4D-ECE4-F237-4D91-42A14C3E1BA7}"/>
                  </a:ext>
                </a:extLst>
              </p:cNvPr>
              <p:cNvSpPr/>
              <p:nvPr/>
            </p:nvSpPr>
            <p:spPr>
              <a:xfrm>
                <a:off x="3063425" y="2882600"/>
                <a:ext cx="54125" cy="196225"/>
              </a:xfrm>
              <a:custGeom>
                <a:avLst/>
                <a:gdLst/>
                <a:ahLst/>
                <a:cxnLst/>
                <a:rect l="l" t="t" r="r" b="b"/>
                <a:pathLst>
                  <a:path w="2165" h="7849" extrusionOk="0">
                    <a:moveTo>
                      <a:pt x="21" y="1"/>
                    </a:moveTo>
                    <a:lnTo>
                      <a:pt x="0" y="4807"/>
                    </a:lnTo>
                    <a:lnTo>
                      <a:pt x="2164" y="7848"/>
                    </a:lnTo>
                    <a:lnTo>
                      <a:pt x="21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9;p21">
                <a:extLst>
                  <a:ext uri="{FF2B5EF4-FFF2-40B4-BE49-F238E27FC236}">
                    <a16:creationId xmlns:a16="http://schemas.microsoft.com/office/drawing/2014/main" id="{6E3BA310-39C5-D8E4-2609-6F516039E9D0}"/>
                  </a:ext>
                </a:extLst>
              </p:cNvPr>
              <p:cNvSpPr/>
              <p:nvPr/>
            </p:nvSpPr>
            <p:spPr>
              <a:xfrm>
                <a:off x="3060600" y="2877800"/>
                <a:ext cx="61800" cy="8925"/>
              </a:xfrm>
              <a:custGeom>
                <a:avLst/>
                <a:gdLst/>
                <a:ahLst/>
                <a:cxnLst/>
                <a:rect l="l" t="t" r="r" b="b"/>
                <a:pathLst>
                  <a:path w="2472" h="357" extrusionOk="0">
                    <a:moveTo>
                      <a:pt x="1" y="1"/>
                    </a:moveTo>
                    <a:lnTo>
                      <a:pt x="1" y="357"/>
                    </a:lnTo>
                    <a:lnTo>
                      <a:pt x="2471" y="357"/>
                    </a:lnTo>
                    <a:lnTo>
                      <a:pt x="2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0;p21">
                <a:extLst>
                  <a:ext uri="{FF2B5EF4-FFF2-40B4-BE49-F238E27FC236}">
                    <a16:creationId xmlns:a16="http://schemas.microsoft.com/office/drawing/2014/main" id="{04DAD02B-18DD-AE12-0B25-CB54D8E5BF39}"/>
                  </a:ext>
                </a:extLst>
              </p:cNvPr>
              <p:cNvSpPr/>
              <p:nvPr/>
            </p:nvSpPr>
            <p:spPr>
              <a:xfrm>
                <a:off x="3057275" y="2870200"/>
                <a:ext cx="69400" cy="7800"/>
              </a:xfrm>
              <a:custGeom>
                <a:avLst/>
                <a:gdLst/>
                <a:ahLst/>
                <a:cxnLst/>
                <a:rect l="l" t="t" r="r" b="b"/>
                <a:pathLst>
                  <a:path w="2776" h="312" extrusionOk="0">
                    <a:moveTo>
                      <a:pt x="0" y="0"/>
                    </a:moveTo>
                    <a:lnTo>
                      <a:pt x="0" y="312"/>
                    </a:lnTo>
                    <a:lnTo>
                      <a:pt x="2775" y="312"/>
                    </a:lnTo>
                    <a:lnTo>
                      <a:pt x="2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1;p21">
                <a:extLst>
                  <a:ext uri="{FF2B5EF4-FFF2-40B4-BE49-F238E27FC236}">
                    <a16:creationId xmlns:a16="http://schemas.microsoft.com/office/drawing/2014/main" id="{6AEFDFE3-C490-16B4-815B-949F1EC01DEC}"/>
                  </a:ext>
                </a:extLst>
              </p:cNvPr>
              <p:cNvSpPr/>
              <p:nvPr/>
            </p:nvSpPr>
            <p:spPr>
              <a:xfrm>
                <a:off x="3270325" y="3274200"/>
                <a:ext cx="331900" cy="220850"/>
              </a:xfrm>
              <a:custGeom>
                <a:avLst/>
                <a:gdLst/>
                <a:ahLst/>
                <a:cxnLst/>
                <a:rect l="l" t="t" r="r" b="b"/>
                <a:pathLst>
                  <a:path w="13276" h="8834" extrusionOk="0">
                    <a:moveTo>
                      <a:pt x="1" y="0"/>
                    </a:moveTo>
                    <a:lnTo>
                      <a:pt x="905" y="8834"/>
                    </a:lnTo>
                    <a:lnTo>
                      <a:pt x="3383" y="7930"/>
                    </a:lnTo>
                    <a:lnTo>
                      <a:pt x="13276" y="7907"/>
                    </a:lnTo>
                    <a:lnTo>
                      <a:pt x="132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2;p21">
                <a:extLst>
                  <a:ext uri="{FF2B5EF4-FFF2-40B4-BE49-F238E27FC236}">
                    <a16:creationId xmlns:a16="http://schemas.microsoft.com/office/drawing/2014/main" id="{19A139DA-D3EA-10B6-A5E3-347D2B821E9B}"/>
                  </a:ext>
                </a:extLst>
              </p:cNvPr>
              <p:cNvSpPr/>
              <p:nvPr/>
            </p:nvSpPr>
            <p:spPr>
              <a:xfrm>
                <a:off x="2834250" y="3151275"/>
                <a:ext cx="119050" cy="137225"/>
              </a:xfrm>
              <a:custGeom>
                <a:avLst/>
                <a:gdLst/>
                <a:ahLst/>
                <a:cxnLst/>
                <a:rect l="l" t="t" r="r" b="b"/>
                <a:pathLst>
                  <a:path w="4762" h="5489" extrusionOk="0">
                    <a:moveTo>
                      <a:pt x="4762" y="1"/>
                    </a:moveTo>
                    <a:lnTo>
                      <a:pt x="0" y="5489"/>
                    </a:lnTo>
                    <a:lnTo>
                      <a:pt x="3886" y="5362"/>
                    </a:lnTo>
                    <a:lnTo>
                      <a:pt x="4762" y="1462"/>
                    </a:lnTo>
                    <a:lnTo>
                      <a:pt x="47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3;p21">
                <a:extLst>
                  <a:ext uri="{FF2B5EF4-FFF2-40B4-BE49-F238E27FC236}">
                    <a16:creationId xmlns:a16="http://schemas.microsoft.com/office/drawing/2014/main" id="{3CFCA2E8-6B48-1D40-2B19-58D46BB4DB55}"/>
                  </a:ext>
                </a:extLst>
              </p:cNvPr>
              <p:cNvSpPr/>
              <p:nvPr/>
            </p:nvSpPr>
            <p:spPr>
              <a:xfrm>
                <a:off x="2850000" y="3419400"/>
                <a:ext cx="75325" cy="40600"/>
              </a:xfrm>
              <a:custGeom>
                <a:avLst/>
                <a:gdLst/>
                <a:ahLst/>
                <a:cxnLst/>
                <a:rect l="l" t="t" r="r" b="b"/>
                <a:pathLst>
                  <a:path w="3013" h="1624" extrusionOk="0">
                    <a:moveTo>
                      <a:pt x="0" y="0"/>
                    </a:moveTo>
                    <a:lnTo>
                      <a:pt x="0" y="1623"/>
                    </a:lnTo>
                    <a:lnTo>
                      <a:pt x="3012" y="1623"/>
                    </a:lnTo>
                    <a:lnTo>
                      <a:pt x="3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4;p21">
                <a:extLst>
                  <a:ext uri="{FF2B5EF4-FFF2-40B4-BE49-F238E27FC236}">
                    <a16:creationId xmlns:a16="http://schemas.microsoft.com/office/drawing/2014/main" id="{35549D8B-F4FC-B675-F25B-EFD1964097AB}"/>
                  </a:ext>
                </a:extLst>
              </p:cNvPr>
              <p:cNvSpPr/>
              <p:nvPr/>
            </p:nvSpPr>
            <p:spPr>
              <a:xfrm>
                <a:off x="2847421" y="3459973"/>
                <a:ext cx="80483" cy="20625"/>
              </a:xfrm>
              <a:custGeom>
                <a:avLst/>
                <a:gdLst/>
                <a:ahLst/>
                <a:cxnLst/>
                <a:rect l="l" t="t" r="r" b="b"/>
                <a:pathLst>
                  <a:path w="3020" h="825" extrusionOk="0">
                    <a:moveTo>
                      <a:pt x="1" y="0"/>
                    </a:moveTo>
                    <a:lnTo>
                      <a:pt x="1" y="824"/>
                    </a:lnTo>
                    <a:lnTo>
                      <a:pt x="3019" y="824"/>
                    </a:lnTo>
                    <a:lnTo>
                      <a:pt x="3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5;p21">
                <a:extLst>
                  <a:ext uri="{FF2B5EF4-FFF2-40B4-BE49-F238E27FC236}">
                    <a16:creationId xmlns:a16="http://schemas.microsoft.com/office/drawing/2014/main" id="{E2F05053-D81A-9716-7E77-2941BA6886F9}"/>
                  </a:ext>
                </a:extLst>
              </p:cNvPr>
              <p:cNvSpPr/>
              <p:nvPr/>
            </p:nvSpPr>
            <p:spPr>
              <a:xfrm>
                <a:off x="2831850" y="3285550"/>
                <a:ext cx="98275" cy="11500"/>
              </a:xfrm>
              <a:custGeom>
                <a:avLst/>
                <a:gdLst/>
                <a:ahLst/>
                <a:cxnLst/>
                <a:rect l="l" t="t" r="r" b="b"/>
                <a:pathLst>
                  <a:path w="3931" h="460" extrusionOk="0">
                    <a:moveTo>
                      <a:pt x="0" y="0"/>
                    </a:moveTo>
                    <a:lnTo>
                      <a:pt x="0" y="459"/>
                    </a:lnTo>
                    <a:lnTo>
                      <a:pt x="3930" y="459"/>
                    </a:lnTo>
                    <a:lnTo>
                      <a:pt x="39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6;p21">
                <a:extLst>
                  <a:ext uri="{FF2B5EF4-FFF2-40B4-BE49-F238E27FC236}">
                    <a16:creationId xmlns:a16="http://schemas.microsoft.com/office/drawing/2014/main" id="{BB90BAC5-1173-D2D1-F610-74D37B1E1357}"/>
                  </a:ext>
                </a:extLst>
              </p:cNvPr>
              <p:cNvSpPr/>
              <p:nvPr/>
            </p:nvSpPr>
            <p:spPr>
              <a:xfrm>
                <a:off x="3714200" y="3128850"/>
                <a:ext cx="76400" cy="18775"/>
              </a:xfrm>
              <a:custGeom>
                <a:avLst/>
                <a:gdLst/>
                <a:ahLst/>
                <a:cxnLst/>
                <a:rect l="l" t="t" r="r" b="b"/>
                <a:pathLst>
                  <a:path w="3056" h="751" extrusionOk="0">
                    <a:moveTo>
                      <a:pt x="1" y="1"/>
                    </a:moveTo>
                    <a:lnTo>
                      <a:pt x="608" y="750"/>
                    </a:lnTo>
                    <a:lnTo>
                      <a:pt x="3055" y="750"/>
                    </a:lnTo>
                    <a:lnTo>
                      <a:pt x="3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p21">
                <a:extLst>
                  <a:ext uri="{FF2B5EF4-FFF2-40B4-BE49-F238E27FC236}">
                    <a16:creationId xmlns:a16="http://schemas.microsoft.com/office/drawing/2014/main" id="{DB5E8D47-0F5A-C13A-BDE3-B1034D5CC1C6}"/>
                  </a:ext>
                </a:extLst>
              </p:cNvPr>
              <p:cNvSpPr/>
              <p:nvPr/>
            </p:nvSpPr>
            <p:spPr>
              <a:xfrm>
                <a:off x="3282750" y="3275125"/>
                <a:ext cx="72150" cy="219925"/>
              </a:xfrm>
              <a:custGeom>
                <a:avLst/>
                <a:gdLst/>
                <a:ahLst/>
                <a:cxnLst/>
                <a:rect l="l" t="t" r="r" b="b"/>
                <a:pathLst>
                  <a:path w="2886" h="8797" extrusionOk="0">
                    <a:moveTo>
                      <a:pt x="0" y="1"/>
                    </a:moveTo>
                    <a:lnTo>
                      <a:pt x="408" y="8797"/>
                    </a:lnTo>
                    <a:lnTo>
                      <a:pt x="2886" y="7893"/>
                    </a:lnTo>
                    <a:lnTo>
                      <a:pt x="2886"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p21">
                <a:extLst>
                  <a:ext uri="{FF2B5EF4-FFF2-40B4-BE49-F238E27FC236}">
                    <a16:creationId xmlns:a16="http://schemas.microsoft.com/office/drawing/2014/main" id="{EF4ABA8E-A72D-9FA0-0E52-3067AA909541}"/>
                  </a:ext>
                </a:extLst>
              </p:cNvPr>
              <p:cNvSpPr/>
              <p:nvPr/>
            </p:nvSpPr>
            <p:spPr>
              <a:xfrm>
                <a:off x="3136250" y="2946250"/>
                <a:ext cx="732800" cy="333000"/>
              </a:xfrm>
              <a:custGeom>
                <a:avLst/>
                <a:gdLst/>
                <a:ahLst/>
                <a:cxnLst/>
                <a:rect l="l" t="t" r="r" b="b"/>
                <a:pathLst>
                  <a:path w="29312" h="13320" extrusionOk="0">
                    <a:moveTo>
                      <a:pt x="15828" y="0"/>
                    </a:moveTo>
                    <a:lnTo>
                      <a:pt x="401" y="21"/>
                    </a:lnTo>
                    <a:lnTo>
                      <a:pt x="1" y="12006"/>
                    </a:lnTo>
                    <a:lnTo>
                      <a:pt x="14915" y="11628"/>
                    </a:lnTo>
                    <a:lnTo>
                      <a:pt x="18929" y="13319"/>
                    </a:lnTo>
                    <a:lnTo>
                      <a:pt x="29311" y="13230"/>
                    </a:lnTo>
                    <a:lnTo>
                      <a:pt x="158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429;p21">
                <a:extLst>
                  <a:ext uri="{FF2B5EF4-FFF2-40B4-BE49-F238E27FC236}">
                    <a16:creationId xmlns:a16="http://schemas.microsoft.com/office/drawing/2014/main" id="{62E5CE38-74A1-CBD8-AEB0-193E7B609792}"/>
                  </a:ext>
                </a:extLst>
              </p:cNvPr>
              <p:cNvSpPr/>
              <p:nvPr/>
            </p:nvSpPr>
            <p:spPr>
              <a:xfrm>
                <a:off x="3609050" y="3022075"/>
                <a:ext cx="203300" cy="89725"/>
              </a:xfrm>
              <a:custGeom>
                <a:avLst/>
                <a:gdLst/>
                <a:ahLst/>
                <a:cxnLst/>
                <a:rect l="l" t="t" r="r" b="b"/>
                <a:pathLst>
                  <a:path w="8132" h="3589" extrusionOk="0">
                    <a:moveTo>
                      <a:pt x="4118" y="0"/>
                    </a:moveTo>
                    <a:lnTo>
                      <a:pt x="1" y="37"/>
                    </a:lnTo>
                    <a:lnTo>
                      <a:pt x="3434" y="3508"/>
                    </a:lnTo>
                    <a:cubicBezTo>
                      <a:pt x="3434" y="3508"/>
                      <a:pt x="7907" y="3553"/>
                      <a:pt x="8048" y="3588"/>
                    </a:cubicBezTo>
                    <a:cubicBezTo>
                      <a:pt x="8049" y="3589"/>
                      <a:pt x="8049" y="3589"/>
                      <a:pt x="8050" y="3589"/>
                    </a:cubicBezTo>
                    <a:cubicBezTo>
                      <a:pt x="8131" y="3589"/>
                      <a:pt x="4250" y="170"/>
                      <a:pt x="4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0;p21">
                <a:extLst>
                  <a:ext uri="{FF2B5EF4-FFF2-40B4-BE49-F238E27FC236}">
                    <a16:creationId xmlns:a16="http://schemas.microsoft.com/office/drawing/2014/main" id="{550F2EAB-1636-3D6E-10CA-E1169DDFC1D5}"/>
                  </a:ext>
                </a:extLst>
              </p:cNvPr>
              <p:cNvSpPr/>
              <p:nvPr/>
            </p:nvSpPr>
            <p:spPr>
              <a:xfrm>
                <a:off x="3700675" y="3109775"/>
                <a:ext cx="109750" cy="11325"/>
              </a:xfrm>
              <a:custGeom>
                <a:avLst/>
                <a:gdLst/>
                <a:ahLst/>
                <a:cxnLst/>
                <a:rect l="l" t="t" r="r" b="b"/>
                <a:pathLst>
                  <a:path w="4390" h="453" extrusionOk="0">
                    <a:moveTo>
                      <a:pt x="1" y="0"/>
                    </a:moveTo>
                    <a:lnTo>
                      <a:pt x="453" y="452"/>
                    </a:lnTo>
                    <a:lnTo>
                      <a:pt x="4390" y="445"/>
                    </a:lnTo>
                    <a:lnTo>
                      <a:pt x="4390" y="3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1;p21">
                <a:extLst>
                  <a:ext uri="{FF2B5EF4-FFF2-40B4-BE49-F238E27FC236}">
                    <a16:creationId xmlns:a16="http://schemas.microsoft.com/office/drawing/2014/main" id="{BFE3E4AC-FB5E-F20F-CB02-192778FD029D}"/>
                  </a:ext>
                </a:extLst>
              </p:cNvPr>
              <p:cNvSpPr/>
              <p:nvPr/>
            </p:nvSpPr>
            <p:spPr>
              <a:xfrm>
                <a:off x="3712525" y="3121600"/>
                <a:ext cx="92750" cy="9325"/>
              </a:xfrm>
              <a:custGeom>
                <a:avLst/>
                <a:gdLst/>
                <a:ahLst/>
                <a:cxnLst/>
                <a:rect l="l" t="t" r="r" b="b"/>
                <a:pathLst>
                  <a:path w="3710" h="373" extrusionOk="0">
                    <a:moveTo>
                      <a:pt x="0" y="1"/>
                    </a:moveTo>
                    <a:lnTo>
                      <a:pt x="356" y="357"/>
                    </a:lnTo>
                    <a:lnTo>
                      <a:pt x="3070" y="357"/>
                    </a:lnTo>
                    <a:lnTo>
                      <a:pt x="3070" y="373"/>
                    </a:lnTo>
                    <a:lnTo>
                      <a:pt x="3709" y="373"/>
                    </a:lnTo>
                    <a:lnTo>
                      <a:pt x="37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2;p21">
                <a:extLst>
                  <a:ext uri="{FF2B5EF4-FFF2-40B4-BE49-F238E27FC236}">
                    <a16:creationId xmlns:a16="http://schemas.microsoft.com/office/drawing/2014/main" id="{7D07C023-1A4A-1279-7E4C-F1DCE6FDD386}"/>
                  </a:ext>
                </a:extLst>
              </p:cNvPr>
              <p:cNvSpPr/>
              <p:nvPr/>
            </p:nvSpPr>
            <p:spPr>
              <a:xfrm>
                <a:off x="2920075" y="3020375"/>
                <a:ext cx="372875" cy="474875"/>
              </a:xfrm>
              <a:custGeom>
                <a:avLst/>
                <a:gdLst/>
                <a:ahLst/>
                <a:cxnLst/>
                <a:rect l="l" t="t" r="r" b="b"/>
                <a:pathLst>
                  <a:path w="14915" h="18995" extrusionOk="0">
                    <a:moveTo>
                      <a:pt x="7528" y="0"/>
                    </a:moveTo>
                    <a:lnTo>
                      <a:pt x="15" y="9539"/>
                    </a:lnTo>
                    <a:lnTo>
                      <a:pt x="1" y="18994"/>
                    </a:lnTo>
                    <a:lnTo>
                      <a:pt x="14915" y="18987"/>
                    </a:lnTo>
                    <a:lnTo>
                      <a:pt x="14915" y="9909"/>
                    </a:lnTo>
                    <a:lnTo>
                      <a:pt x="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3;p21">
                <a:extLst>
                  <a:ext uri="{FF2B5EF4-FFF2-40B4-BE49-F238E27FC236}">
                    <a16:creationId xmlns:a16="http://schemas.microsoft.com/office/drawing/2014/main" id="{BDEF6189-A518-3F0B-4D28-75D9ABFDCC79}"/>
                  </a:ext>
                </a:extLst>
              </p:cNvPr>
              <p:cNvSpPr/>
              <p:nvPr/>
            </p:nvSpPr>
            <p:spPr>
              <a:xfrm>
                <a:off x="3255300" y="2946775"/>
                <a:ext cx="259800" cy="296700"/>
              </a:xfrm>
              <a:custGeom>
                <a:avLst/>
                <a:gdLst/>
                <a:ahLst/>
                <a:cxnLst/>
                <a:rect l="l" t="t" r="r" b="b"/>
                <a:pathLst>
                  <a:path w="10392" h="11868" extrusionOk="0">
                    <a:moveTo>
                      <a:pt x="5370" y="0"/>
                    </a:moveTo>
                    <a:lnTo>
                      <a:pt x="0" y="7179"/>
                    </a:lnTo>
                    <a:lnTo>
                      <a:pt x="0" y="11867"/>
                    </a:lnTo>
                    <a:lnTo>
                      <a:pt x="10347" y="11673"/>
                    </a:lnTo>
                    <a:lnTo>
                      <a:pt x="10391" y="6846"/>
                    </a:lnTo>
                    <a:lnTo>
                      <a:pt x="5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4;p21">
                <a:extLst>
                  <a:ext uri="{FF2B5EF4-FFF2-40B4-BE49-F238E27FC236}">
                    <a16:creationId xmlns:a16="http://schemas.microsoft.com/office/drawing/2014/main" id="{A741474D-A6B4-9180-A0C7-4F4766054032}"/>
                  </a:ext>
                </a:extLst>
              </p:cNvPr>
              <p:cNvSpPr/>
              <p:nvPr/>
            </p:nvSpPr>
            <p:spPr>
              <a:xfrm>
                <a:off x="3605550" y="3277000"/>
                <a:ext cx="266250" cy="9850"/>
              </a:xfrm>
              <a:custGeom>
                <a:avLst/>
                <a:gdLst/>
                <a:ahLst/>
                <a:cxnLst/>
                <a:rect l="l" t="t" r="r" b="b"/>
                <a:pathLst>
                  <a:path w="10650" h="394" extrusionOk="0">
                    <a:moveTo>
                      <a:pt x="0" y="0"/>
                    </a:moveTo>
                    <a:lnTo>
                      <a:pt x="0" y="394"/>
                    </a:lnTo>
                    <a:lnTo>
                      <a:pt x="10649" y="394"/>
                    </a:lnTo>
                    <a:lnTo>
                      <a:pt x="106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5;p21">
                <a:extLst>
                  <a:ext uri="{FF2B5EF4-FFF2-40B4-BE49-F238E27FC236}">
                    <a16:creationId xmlns:a16="http://schemas.microsoft.com/office/drawing/2014/main" id="{BA3EF322-EC63-1BB2-04E7-C8E0A03ED119}"/>
                  </a:ext>
                </a:extLst>
              </p:cNvPr>
              <p:cNvSpPr/>
              <p:nvPr/>
            </p:nvSpPr>
            <p:spPr>
              <a:xfrm>
                <a:off x="3602200" y="3286250"/>
                <a:ext cx="263675" cy="10800"/>
              </a:xfrm>
              <a:custGeom>
                <a:avLst/>
                <a:gdLst/>
                <a:ahLst/>
                <a:cxnLst/>
                <a:rect l="l" t="t" r="r" b="b"/>
                <a:pathLst>
                  <a:path w="10547" h="432" extrusionOk="0">
                    <a:moveTo>
                      <a:pt x="1" y="1"/>
                    </a:moveTo>
                    <a:lnTo>
                      <a:pt x="1" y="431"/>
                    </a:lnTo>
                    <a:lnTo>
                      <a:pt x="10547" y="431"/>
                    </a:lnTo>
                    <a:lnTo>
                      <a:pt x="105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6;p21">
                <a:extLst>
                  <a:ext uri="{FF2B5EF4-FFF2-40B4-BE49-F238E27FC236}">
                    <a16:creationId xmlns:a16="http://schemas.microsoft.com/office/drawing/2014/main" id="{D57FD7A2-4410-8E69-5ACE-D9F8E60E45D2}"/>
                  </a:ext>
                </a:extLst>
              </p:cNvPr>
              <p:cNvSpPr/>
              <p:nvPr/>
            </p:nvSpPr>
            <p:spPr>
              <a:xfrm>
                <a:off x="3602200" y="3278650"/>
                <a:ext cx="28200" cy="20050"/>
              </a:xfrm>
              <a:custGeom>
                <a:avLst/>
                <a:gdLst/>
                <a:ahLst/>
                <a:cxnLst/>
                <a:rect l="l" t="t" r="r" b="b"/>
                <a:pathLst>
                  <a:path w="1128" h="802" extrusionOk="0">
                    <a:moveTo>
                      <a:pt x="1" y="0"/>
                    </a:moveTo>
                    <a:lnTo>
                      <a:pt x="1" y="801"/>
                    </a:lnTo>
                    <a:lnTo>
                      <a:pt x="1127" y="801"/>
                    </a:lnTo>
                    <a:lnTo>
                      <a:pt x="1127" y="0"/>
                    </a:lnTo>
                    <a:close/>
                  </a:path>
                </a:pathLst>
              </a:custGeom>
              <a:solidFill>
                <a:srgbClr val="EB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7;p21">
                <a:extLst>
                  <a:ext uri="{FF2B5EF4-FFF2-40B4-BE49-F238E27FC236}">
                    <a16:creationId xmlns:a16="http://schemas.microsoft.com/office/drawing/2014/main" id="{7E69CFEB-13FB-ED9C-DEA2-24B14DA7F1F6}"/>
                  </a:ext>
                </a:extLst>
              </p:cNvPr>
              <p:cNvSpPr/>
              <p:nvPr/>
            </p:nvSpPr>
            <p:spPr>
              <a:xfrm>
                <a:off x="3601675" y="3278650"/>
                <a:ext cx="550" cy="20050"/>
              </a:xfrm>
              <a:custGeom>
                <a:avLst/>
                <a:gdLst/>
                <a:ahLst/>
                <a:cxnLst/>
                <a:rect l="l" t="t" r="r" b="b"/>
                <a:pathLst>
                  <a:path w="22" h="802" extrusionOk="0">
                    <a:moveTo>
                      <a:pt x="0" y="0"/>
                    </a:moveTo>
                    <a:lnTo>
                      <a:pt x="0" y="801"/>
                    </a:lnTo>
                    <a:lnTo>
                      <a:pt x="22" y="801"/>
                    </a:lnTo>
                    <a:lnTo>
                      <a:pt x="22" y="0"/>
                    </a:lnTo>
                    <a:close/>
                  </a:path>
                </a:pathLst>
              </a:custGeom>
              <a:solidFill>
                <a:srgbClr val="A05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8;p21">
                <a:extLst>
                  <a:ext uri="{FF2B5EF4-FFF2-40B4-BE49-F238E27FC236}">
                    <a16:creationId xmlns:a16="http://schemas.microsoft.com/office/drawing/2014/main" id="{E726A689-0F2B-DB77-009E-20911CD4B342}"/>
                  </a:ext>
                </a:extLst>
              </p:cNvPr>
              <p:cNvSpPr/>
              <p:nvPr/>
            </p:nvSpPr>
            <p:spPr>
              <a:xfrm>
                <a:off x="3635225" y="3277000"/>
                <a:ext cx="725" cy="25"/>
              </a:xfrm>
              <a:custGeom>
                <a:avLst/>
                <a:gdLst/>
                <a:ahLst/>
                <a:cxnLst/>
                <a:rect l="l" t="t" r="r" b="b"/>
                <a:pathLst>
                  <a:path w="29" h="1" extrusionOk="0">
                    <a:moveTo>
                      <a:pt x="29" y="0"/>
                    </a:moveTo>
                    <a:lnTo>
                      <a:pt x="0" y="0"/>
                    </a:lnTo>
                    <a:lnTo>
                      <a:pt x="0" y="0"/>
                    </a:lnTo>
                    <a:lnTo>
                      <a:pt x="29" y="0"/>
                    </a:lnTo>
                    <a:close/>
                  </a:path>
                </a:pathLst>
              </a:custGeom>
              <a:solidFill>
                <a:srgbClr val="BD6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9;p21">
                <a:extLst>
                  <a:ext uri="{FF2B5EF4-FFF2-40B4-BE49-F238E27FC236}">
                    <a16:creationId xmlns:a16="http://schemas.microsoft.com/office/drawing/2014/main" id="{0B73FD10-8BE0-39D3-7892-23911E9B8149}"/>
                  </a:ext>
                </a:extLst>
              </p:cNvPr>
              <p:cNvSpPr/>
              <p:nvPr/>
            </p:nvSpPr>
            <p:spPr>
              <a:xfrm>
                <a:off x="3605550" y="3277000"/>
                <a:ext cx="30400" cy="9275"/>
              </a:xfrm>
              <a:custGeom>
                <a:avLst/>
                <a:gdLst/>
                <a:ahLst/>
                <a:cxnLst/>
                <a:rect l="l" t="t" r="r" b="b"/>
                <a:pathLst>
                  <a:path w="1216" h="371" extrusionOk="0">
                    <a:moveTo>
                      <a:pt x="1187" y="0"/>
                    </a:moveTo>
                    <a:lnTo>
                      <a:pt x="1187" y="66"/>
                    </a:lnTo>
                    <a:lnTo>
                      <a:pt x="0" y="66"/>
                    </a:lnTo>
                    <a:lnTo>
                      <a:pt x="0" y="371"/>
                    </a:lnTo>
                    <a:lnTo>
                      <a:pt x="1120" y="371"/>
                    </a:lnTo>
                    <a:cubicBezTo>
                      <a:pt x="1171" y="185"/>
                      <a:pt x="1216" y="15"/>
                      <a:pt x="1216" y="0"/>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0;p21">
                <a:extLst>
                  <a:ext uri="{FF2B5EF4-FFF2-40B4-BE49-F238E27FC236}">
                    <a16:creationId xmlns:a16="http://schemas.microsoft.com/office/drawing/2014/main" id="{0063C5ED-E709-444A-56A0-2D4D1A3BEC1B}"/>
                  </a:ext>
                </a:extLst>
              </p:cNvPr>
              <p:cNvSpPr/>
              <p:nvPr/>
            </p:nvSpPr>
            <p:spPr>
              <a:xfrm>
                <a:off x="3602200" y="3286250"/>
                <a:ext cx="31350" cy="10800"/>
              </a:xfrm>
              <a:custGeom>
                <a:avLst/>
                <a:gdLst/>
                <a:ahLst/>
                <a:cxnLst/>
                <a:rect l="l" t="t" r="r" b="b"/>
                <a:pathLst>
                  <a:path w="1254" h="432" extrusionOk="0">
                    <a:moveTo>
                      <a:pt x="1" y="1"/>
                    </a:moveTo>
                    <a:lnTo>
                      <a:pt x="1" y="431"/>
                    </a:lnTo>
                    <a:lnTo>
                      <a:pt x="1127" y="431"/>
                    </a:lnTo>
                    <a:cubicBezTo>
                      <a:pt x="1158" y="364"/>
                      <a:pt x="1209" y="179"/>
                      <a:pt x="1254" y="1"/>
                    </a:cubicBezTo>
                    <a:close/>
                  </a:path>
                </a:pathLst>
              </a:custGeom>
              <a:solidFill>
                <a:srgbClr val="EBC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1;p21">
                <a:extLst>
                  <a:ext uri="{FF2B5EF4-FFF2-40B4-BE49-F238E27FC236}">
                    <a16:creationId xmlns:a16="http://schemas.microsoft.com/office/drawing/2014/main" id="{CA66D044-EF43-F238-02A9-A3988DB319CC}"/>
                  </a:ext>
                </a:extLst>
              </p:cNvPr>
              <p:cNvSpPr/>
              <p:nvPr/>
            </p:nvSpPr>
            <p:spPr>
              <a:xfrm>
                <a:off x="2923425" y="2946250"/>
                <a:ext cx="238275" cy="135325"/>
              </a:xfrm>
              <a:custGeom>
                <a:avLst/>
                <a:gdLst/>
                <a:ahLst/>
                <a:cxnLst/>
                <a:rect l="l" t="t" r="r" b="b"/>
                <a:pathLst>
                  <a:path w="9531" h="5413" extrusionOk="0">
                    <a:moveTo>
                      <a:pt x="4762" y="0"/>
                    </a:moveTo>
                    <a:lnTo>
                      <a:pt x="0" y="5413"/>
                    </a:lnTo>
                    <a:lnTo>
                      <a:pt x="4865" y="5413"/>
                    </a:lnTo>
                    <a:lnTo>
                      <a:pt x="7186" y="2216"/>
                    </a:lnTo>
                    <a:lnTo>
                      <a:pt x="7239" y="1565"/>
                    </a:lnTo>
                    <a:lnTo>
                      <a:pt x="8975" y="4115"/>
                    </a:lnTo>
                    <a:lnTo>
                      <a:pt x="95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2;p21">
                <a:extLst>
                  <a:ext uri="{FF2B5EF4-FFF2-40B4-BE49-F238E27FC236}">
                    <a16:creationId xmlns:a16="http://schemas.microsoft.com/office/drawing/2014/main" id="{98DC5C6E-C9FF-6994-60AB-8C38B4602E5C}"/>
                  </a:ext>
                </a:extLst>
              </p:cNvPr>
              <p:cNvSpPr/>
              <p:nvPr/>
            </p:nvSpPr>
            <p:spPr>
              <a:xfrm>
                <a:off x="3601675" y="3297025"/>
                <a:ext cx="238075" cy="198225"/>
              </a:xfrm>
              <a:custGeom>
                <a:avLst/>
                <a:gdLst/>
                <a:ahLst/>
                <a:cxnLst/>
                <a:rect l="l" t="t" r="r" b="b"/>
                <a:pathLst>
                  <a:path w="9523" h="7929" extrusionOk="0">
                    <a:moveTo>
                      <a:pt x="9523" y="0"/>
                    </a:moveTo>
                    <a:lnTo>
                      <a:pt x="0" y="15"/>
                    </a:lnTo>
                    <a:lnTo>
                      <a:pt x="0" y="7862"/>
                    </a:lnTo>
                    <a:lnTo>
                      <a:pt x="9523" y="7928"/>
                    </a:lnTo>
                    <a:lnTo>
                      <a:pt x="9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3;p21">
                <a:extLst>
                  <a:ext uri="{FF2B5EF4-FFF2-40B4-BE49-F238E27FC236}">
                    <a16:creationId xmlns:a16="http://schemas.microsoft.com/office/drawing/2014/main" id="{42F10B75-6A79-8213-B638-224BA20D8120}"/>
                  </a:ext>
                </a:extLst>
              </p:cNvPr>
              <p:cNvSpPr/>
              <p:nvPr/>
            </p:nvSpPr>
            <p:spPr>
              <a:xfrm>
                <a:off x="2930850" y="3091400"/>
                <a:ext cx="95125" cy="9675"/>
              </a:xfrm>
              <a:custGeom>
                <a:avLst/>
                <a:gdLst/>
                <a:ahLst/>
                <a:cxnLst/>
                <a:rect l="l" t="t" r="r" b="b"/>
                <a:pathLst>
                  <a:path w="3805" h="387" extrusionOk="0">
                    <a:moveTo>
                      <a:pt x="1" y="0"/>
                    </a:moveTo>
                    <a:lnTo>
                      <a:pt x="8" y="363"/>
                    </a:lnTo>
                    <a:lnTo>
                      <a:pt x="3507" y="386"/>
                    </a:lnTo>
                    <a:lnTo>
                      <a:pt x="38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4;p21">
                <a:extLst>
                  <a:ext uri="{FF2B5EF4-FFF2-40B4-BE49-F238E27FC236}">
                    <a16:creationId xmlns:a16="http://schemas.microsoft.com/office/drawing/2014/main" id="{530898B6-924E-9052-57BC-316E0286C313}"/>
                  </a:ext>
                </a:extLst>
              </p:cNvPr>
              <p:cNvSpPr/>
              <p:nvPr/>
            </p:nvSpPr>
            <p:spPr>
              <a:xfrm>
                <a:off x="2947150" y="3100475"/>
                <a:ext cx="71400" cy="15775"/>
              </a:xfrm>
              <a:custGeom>
                <a:avLst/>
                <a:gdLst/>
                <a:ahLst/>
                <a:cxnLst/>
                <a:rect l="l" t="t" r="r" b="b"/>
                <a:pathLst>
                  <a:path w="2856" h="631" extrusionOk="0">
                    <a:moveTo>
                      <a:pt x="0" y="0"/>
                    </a:moveTo>
                    <a:lnTo>
                      <a:pt x="0" y="630"/>
                    </a:lnTo>
                    <a:cubicBezTo>
                      <a:pt x="0" y="630"/>
                      <a:pt x="1048" y="624"/>
                      <a:pt x="1760" y="624"/>
                    </a:cubicBezTo>
                    <a:cubicBezTo>
                      <a:pt x="2116" y="624"/>
                      <a:pt x="2388" y="626"/>
                      <a:pt x="2403" y="630"/>
                    </a:cubicBezTo>
                    <a:lnTo>
                      <a:pt x="2855" y="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5;p21">
                <a:extLst>
                  <a:ext uri="{FF2B5EF4-FFF2-40B4-BE49-F238E27FC236}">
                    <a16:creationId xmlns:a16="http://schemas.microsoft.com/office/drawing/2014/main" id="{9EA49471-0FE9-79F2-BD31-31E9586B69CC}"/>
                  </a:ext>
                </a:extLst>
              </p:cNvPr>
              <p:cNvSpPr/>
              <p:nvPr/>
            </p:nvSpPr>
            <p:spPr>
              <a:xfrm>
                <a:off x="2953275" y="3116225"/>
                <a:ext cx="53950" cy="71975"/>
              </a:xfrm>
              <a:custGeom>
                <a:avLst/>
                <a:gdLst/>
                <a:ahLst/>
                <a:cxnLst/>
                <a:rect l="l" t="t" r="r" b="b"/>
                <a:pathLst>
                  <a:path w="2158" h="2879" extrusionOk="0">
                    <a:moveTo>
                      <a:pt x="1" y="0"/>
                    </a:moveTo>
                    <a:lnTo>
                      <a:pt x="1" y="2879"/>
                    </a:lnTo>
                    <a:lnTo>
                      <a:pt x="2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6;p21">
                <a:extLst>
                  <a:ext uri="{FF2B5EF4-FFF2-40B4-BE49-F238E27FC236}">
                    <a16:creationId xmlns:a16="http://schemas.microsoft.com/office/drawing/2014/main" id="{0F3CCF85-962A-16D5-E6EE-AD0B3F1DCAA4}"/>
                  </a:ext>
                </a:extLst>
              </p:cNvPr>
              <p:cNvSpPr/>
              <p:nvPr/>
            </p:nvSpPr>
            <p:spPr>
              <a:xfrm>
                <a:off x="2847950" y="3307975"/>
                <a:ext cx="33050" cy="16125"/>
              </a:xfrm>
              <a:custGeom>
                <a:avLst/>
                <a:gdLst/>
                <a:ahLst/>
                <a:cxnLst/>
                <a:rect l="l" t="t" r="r" b="b"/>
                <a:pathLst>
                  <a:path w="1322" h="645" extrusionOk="0">
                    <a:moveTo>
                      <a:pt x="1" y="0"/>
                    </a:moveTo>
                    <a:lnTo>
                      <a:pt x="1" y="644"/>
                    </a:lnTo>
                    <a:lnTo>
                      <a:pt x="1321" y="644"/>
                    </a:lnTo>
                    <a:lnTo>
                      <a:pt x="13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7;p21">
                <a:extLst>
                  <a:ext uri="{FF2B5EF4-FFF2-40B4-BE49-F238E27FC236}">
                    <a16:creationId xmlns:a16="http://schemas.microsoft.com/office/drawing/2014/main" id="{9A997D41-1BC1-4177-66D4-92E4E3089310}"/>
                  </a:ext>
                </a:extLst>
              </p:cNvPr>
              <p:cNvSpPr/>
              <p:nvPr/>
            </p:nvSpPr>
            <p:spPr>
              <a:xfrm>
                <a:off x="2852750" y="3323550"/>
                <a:ext cx="23975" cy="98625"/>
              </a:xfrm>
              <a:custGeom>
                <a:avLst/>
                <a:gdLst/>
                <a:ahLst/>
                <a:cxnLst/>
                <a:rect l="l" t="t" r="r" b="b"/>
                <a:pathLst>
                  <a:path w="959" h="3945" extrusionOk="0">
                    <a:moveTo>
                      <a:pt x="1" y="0"/>
                    </a:moveTo>
                    <a:lnTo>
                      <a:pt x="1" y="3944"/>
                    </a:lnTo>
                    <a:lnTo>
                      <a:pt x="958" y="3944"/>
                    </a:lnTo>
                    <a:lnTo>
                      <a:pt x="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8;p21">
                <a:extLst>
                  <a:ext uri="{FF2B5EF4-FFF2-40B4-BE49-F238E27FC236}">
                    <a16:creationId xmlns:a16="http://schemas.microsoft.com/office/drawing/2014/main" id="{D349A388-BC98-7CDA-8EEE-DF11A71B4FD9}"/>
                  </a:ext>
                </a:extLst>
              </p:cNvPr>
              <p:cNvSpPr/>
              <p:nvPr/>
            </p:nvSpPr>
            <p:spPr>
              <a:xfrm>
                <a:off x="3602200" y="3478350"/>
                <a:ext cx="237925" cy="20575"/>
              </a:xfrm>
              <a:custGeom>
                <a:avLst/>
                <a:gdLst/>
                <a:ahLst/>
                <a:cxnLst/>
                <a:rect l="l" t="t" r="r" b="b"/>
                <a:pathLst>
                  <a:path w="9517" h="823" extrusionOk="0">
                    <a:moveTo>
                      <a:pt x="1" y="0"/>
                    </a:moveTo>
                    <a:lnTo>
                      <a:pt x="1" y="823"/>
                    </a:lnTo>
                    <a:lnTo>
                      <a:pt x="9516" y="823"/>
                    </a:lnTo>
                    <a:lnTo>
                      <a:pt x="95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9;p21">
                <a:extLst>
                  <a:ext uri="{FF2B5EF4-FFF2-40B4-BE49-F238E27FC236}">
                    <a16:creationId xmlns:a16="http://schemas.microsoft.com/office/drawing/2014/main" id="{305F489A-772F-EE6E-9F6A-6266FBD64CD3}"/>
                  </a:ext>
                </a:extLst>
              </p:cNvPr>
              <p:cNvSpPr/>
              <p:nvPr/>
            </p:nvSpPr>
            <p:spPr>
              <a:xfrm>
                <a:off x="3280875" y="3236375"/>
                <a:ext cx="350450" cy="33025"/>
              </a:xfrm>
              <a:custGeom>
                <a:avLst/>
                <a:gdLst/>
                <a:ahLst/>
                <a:cxnLst/>
                <a:rect l="l" t="t" r="r" b="b"/>
                <a:pathLst>
                  <a:path w="14018" h="1321" extrusionOk="0">
                    <a:moveTo>
                      <a:pt x="328" y="0"/>
                    </a:moveTo>
                    <a:lnTo>
                      <a:pt x="1" y="23"/>
                    </a:lnTo>
                    <a:lnTo>
                      <a:pt x="996" y="1321"/>
                    </a:lnTo>
                    <a:lnTo>
                      <a:pt x="14018" y="1276"/>
                    </a:lnTo>
                    <a:cubicBezTo>
                      <a:pt x="13929" y="1239"/>
                      <a:pt x="9345" y="23"/>
                      <a:pt x="9345" y="23"/>
                    </a:cubicBezTo>
                    <a:lnTo>
                      <a:pt x="328" y="0"/>
                    </a:lnTo>
                    <a:close/>
                  </a:path>
                </a:pathLst>
              </a:custGeom>
              <a:solidFill>
                <a:srgbClr val="BD3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0;p21">
                <a:extLst>
                  <a:ext uri="{FF2B5EF4-FFF2-40B4-BE49-F238E27FC236}">
                    <a16:creationId xmlns:a16="http://schemas.microsoft.com/office/drawing/2014/main" id="{DD5B092C-9E05-CEBF-3329-7743AEBE35C7}"/>
                  </a:ext>
                </a:extLst>
              </p:cNvPr>
              <p:cNvSpPr/>
              <p:nvPr/>
            </p:nvSpPr>
            <p:spPr>
              <a:xfrm>
                <a:off x="3199125" y="2910825"/>
                <a:ext cx="376750" cy="258650"/>
              </a:xfrm>
              <a:custGeom>
                <a:avLst/>
                <a:gdLst/>
                <a:ahLst/>
                <a:cxnLst/>
                <a:rect l="l" t="t" r="r" b="b"/>
                <a:pathLst>
                  <a:path w="15070" h="10346" extrusionOk="0">
                    <a:moveTo>
                      <a:pt x="7699" y="0"/>
                    </a:moveTo>
                    <a:lnTo>
                      <a:pt x="1" y="10078"/>
                    </a:lnTo>
                    <a:lnTo>
                      <a:pt x="1097" y="10153"/>
                    </a:lnTo>
                    <a:lnTo>
                      <a:pt x="7617" y="1438"/>
                    </a:lnTo>
                    <a:lnTo>
                      <a:pt x="14046" y="10345"/>
                    </a:lnTo>
                    <a:cubicBezTo>
                      <a:pt x="14255" y="10338"/>
                      <a:pt x="14826" y="10345"/>
                      <a:pt x="15070" y="10331"/>
                    </a:cubicBezTo>
                    <a:lnTo>
                      <a:pt x="7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1;p21">
                <a:extLst>
                  <a:ext uri="{FF2B5EF4-FFF2-40B4-BE49-F238E27FC236}">
                    <a16:creationId xmlns:a16="http://schemas.microsoft.com/office/drawing/2014/main" id="{554D2BF0-7FCB-EBD2-4CBC-C2122EEBEE32}"/>
                  </a:ext>
                </a:extLst>
              </p:cNvPr>
              <p:cNvSpPr/>
              <p:nvPr/>
            </p:nvSpPr>
            <p:spPr>
              <a:xfrm>
                <a:off x="3515075" y="3120900"/>
                <a:ext cx="35225" cy="48575"/>
              </a:xfrm>
              <a:custGeom>
                <a:avLst/>
                <a:gdLst/>
                <a:ahLst/>
                <a:cxnLst/>
                <a:rect l="l" t="t" r="r" b="b"/>
                <a:pathLst>
                  <a:path w="1409" h="1943" extrusionOk="0">
                    <a:moveTo>
                      <a:pt x="8" y="0"/>
                    </a:moveTo>
                    <a:lnTo>
                      <a:pt x="0" y="1476"/>
                    </a:lnTo>
                    <a:lnTo>
                      <a:pt x="1408" y="1942"/>
                    </a:lnTo>
                    <a:lnTo>
                      <a:pt x="8"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2;p21">
                <a:extLst>
                  <a:ext uri="{FF2B5EF4-FFF2-40B4-BE49-F238E27FC236}">
                    <a16:creationId xmlns:a16="http://schemas.microsoft.com/office/drawing/2014/main" id="{BB791D07-795E-0E8A-3C83-83466505AFB7}"/>
                  </a:ext>
                </a:extLst>
              </p:cNvPr>
              <p:cNvSpPr/>
              <p:nvPr/>
            </p:nvSpPr>
            <p:spPr>
              <a:xfrm>
                <a:off x="3226550" y="2947350"/>
                <a:ext cx="288725" cy="241775"/>
              </a:xfrm>
              <a:custGeom>
                <a:avLst/>
                <a:gdLst/>
                <a:ahLst/>
                <a:cxnLst/>
                <a:rect l="l" t="t" r="r" b="b"/>
                <a:pathLst>
                  <a:path w="11549" h="9671" extrusionOk="0">
                    <a:moveTo>
                      <a:pt x="6520" y="1"/>
                    </a:moveTo>
                    <a:lnTo>
                      <a:pt x="0" y="8692"/>
                    </a:lnTo>
                    <a:lnTo>
                      <a:pt x="82" y="9671"/>
                    </a:lnTo>
                    <a:lnTo>
                      <a:pt x="6364" y="1060"/>
                    </a:lnTo>
                    <a:lnTo>
                      <a:pt x="11541" y="7877"/>
                    </a:lnTo>
                    <a:lnTo>
                      <a:pt x="11549" y="6942"/>
                    </a:lnTo>
                    <a:lnTo>
                      <a:pt x="6520"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3;p21">
                <a:extLst>
                  <a:ext uri="{FF2B5EF4-FFF2-40B4-BE49-F238E27FC236}">
                    <a16:creationId xmlns:a16="http://schemas.microsoft.com/office/drawing/2014/main" id="{A94E6509-5E12-461A-E891-4FDE32CFFA8A}"/>
                  </a:ext>
                </a:extLst>
              </p:cNvPr>
              <p:cNvSpPr/>
              <p:nvPr/>
            </p:nvSpPr>
            <p:spPr>
              <a:xfrm>
                <a:off x="2957325" y="3422150"/>
                <a:ext cx="294300" cy="9675"/>
              </a:xfrm>
              <a:custGeom>
                <a:avLst/>
                <a:gdLst/>
                <a:ahLst/>
                <a:cxnLst/>
                <a:rect l="l" t="t" r="r" b="b"/>
                <a:pathLst>
                  <a:path w="11772" h="387" extrusionOk="0">
                    <a:moveTo>
                      <a:pt x="1" y="0"/>
                    </a:moveTo>
                    <a:lnTo>
                      <a:pt x="1" y="387"/>
                    </a:lnTo>
                    <a:lnTo>
                      <a:pt x="11771" y="387"/>
                    </a:lnTo>
                    <a:lnTo>
                      <a:pt x="117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4;p21">
                <a:extLst>
                  <a:ext uri="{FF2B5EF4-FFF2-40B4-BE49-F238E27FC236}">
                    <a16:creationId xmlns:a16="http://schemas.microsoft.com/office/drawing/2014/main" id="{59CBBB9B-F64C-035D-004E-9E5C01EB5075}"/>
                  </a:ext>
                </a:extLst>
              </p:cNvPr>
              <p:cNvSpPr/>
              <p:nvPr/>
            </p:nvSpPr>
            <p:spPr>
              <a:xfrm>
                <a:off x="2920450" y="3080850"/>
                <a:ext cx="113675" cy="11500"/>
              </a:xfrm>
              <a:custGeom>
                <a:avLst/>
                <a:gdLst/>
                <a:ahLst/>
                <a:cxnLst/>
                <a:rect l="l" t="t" r="r" b="b"/>
                <a:pathLst>
                  <a:path w="4547" h="460" extrusionOk="0">
                    <a:moveTo>
                      <a:pt x="0" y="0"/>
                    </a:moveTo>
                    <a:lnTo>
                      <a:pt x="0" y="460"/>
                    </a:lnTo>
                    <a:lnTo>
                      <a:pt x="4190" y="460"/>
                    </a:lnTo>
                    <a:lnTo>
                      <a:pt x="4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5;p21">
                <a:extLst>
                  <a:ext uri="{FF2B5EF4-FFF2-40B4-BE49-F238E27FC236}">
                    <a16:creationId xmlns:a16="http://schemas.microsoft.com/office/drawing/2014/main" id="{2A908A1A-6CA7-28C6-EA51-EB3A56A07860}"/>
                  </a:ext>
                </a:extLst>
              </p:cNvPr>
              <p:cNvSpPr/>
              <p:nvPr/>
            </p:nvSpPr>
            <p:spPr>
              <a:xfrm>
                <a:off x="3283850" y="3236600"/>
                <a:ext cx="230675" cy="29650"/>
              </a:xfrm>
              <a:custGeom>
                <a:avLst/>
                <a:gdLst/>
                <a:ahLst/>
                <a:cxnLst/>
                <a:rect l="l" t="t" r="r" b="b"/>
                <a:pathLst>
                  <a:path w="9227" h="1186" extrusionOk="0">
                    <a:moveTo>
                      <a:pt x="1" y="0"/>
                    </a:moveTo>
                    <a:lnTo>
                      <a:pt x="877" y="1186"/>
                    </a:lnTo>
                    <a:lnTo>
                      <a:pt x="9226" y="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6;p21">
                <a:extLst>
                  <a:ext uri="{FF2B5EF4-FFF2-40B4-BE49-F238E27FC236}">
                    <a16:creationId xmlns:a16="http://schemas.microsoft.com/office/drawing/2014/main" id="{3BF583AD-35D0-9D82-4414-E4E61C137AC0}"/>
                  </a:ext>
                </a:extLst>
              </p:cNvPr>
              <p:cNvSpPr/>
              <p:nvPr/>
            </p:nvSpPr>
            <p:spPr>
              <a:xfrm>
                <a:off x="3601275" y="3297025"/>
                <a:ext cx="238475" cy="20050"/>
              </a:xfrm>
              <a:custGeom>
                <a:avLst/>
                <a:gdLst/>
                <a:ahLst/>
                <a:cxnLst/>
                <a:rect l="l" t="t" r="r" b="b"/>
                <a:pathLst>
                  <a:path w="9539" h="802" extrusionOk="0">
                    <a:moveTo>
                      <a:pt x="9539" y="0"/>
                    </a:moveTo>
                    <a:lnTo>
                      <a:pt x="0" y="15"/>
                    </a:lnTo>
                    <a:lnTo>
                      <a:pt x="0" y="787"/>
                    </a:lnTo>
                    <a:lnTo>
                      <a:pt x="9539" y="801"/>
                    </a:lnTo>
                    <a:lnTo>
                      <a:pt x="9539"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7;p21">
                <a:extLst>
                  <a:ext uri="{FF2B5EF4-FFF2-40B4-BE49-F238E27FC236}">
                    <a16:creationId xmlns:a16="http://schemas.microsoft.com/office/drawing/2014/main" id="{2DB19708-6D25-596C-8F66-ED56534223FE}"/>
                  </a:ext>
                </a:extLst>
              </p:cNvPr>
              <p:cNvSpPr/>
              <p:nvPr/>
            </p:nvSpPr>
            <p:spPr>
              <a:xfrm>
                <a:off x="2852750" y="3324075"/>
                <a:ext cx="24150" cy="5975"/>
              </a:xfrm>
              <a:custGeom>
                <a:avLst/>
                <a:gdLst/>
                <a:ahLst/>
                <a:cxnLst/>
                <a:rect l="l" t="t" r="r" b="b"/>
                <a:pathLst>
                  <a:path w="966" h="239" extrusionOk="0">
                    <a:moveTo>
                      <a:pt x="1" y="0"/>
                    </a:moveTo>
                    <a:lnTo>
                      <a:pt x="1" y="239"/>
                    </a:lnTo>
                    <a:lnTo>
                      <a:pt x="966" y="239"/>
                    </a:lnTo>
                    <a:lnTo>
                      <a:pt x="966" y="0"/>
                    </a:lnTo>
                    <a:close/>
                  </a:path>
                </a:pathLst>
              </a:custGeom>
              <a:solidFill>
                <a:srgbClr val="FFD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8;p21">
                <a:extLst>
                  <a:ext uri="{FF2B5EF4-FFF2-40B4-BE49-F238E27FC236}">
                    <a16:creationId xmlns:a16="http://schemas.microsoft.com/office/drawing/2014/main" id="{58D2A4CF-7DD1-9F0F-3A0C-580067E6FF69}"/>
                  </a:ext>
                </a:extLst>
              </p:cNvPr>
              <p:cNvSpPr/>
              <p:nvPr/>
            </p:nvSpPr>
            <p:spPr>
              <a:xfrm>
                <a:off x="2920075" y="3026325"/>
                <a:ext cx="373075" cy="337650"/>
              </a:xfrm>
              <a:custGeom>
                <a:avLst/>
                <a:gdLst/>
                <a:ahLst/>
                <a:cxnLst/>
                <a:rect l="l" t="t" r="r" b="b"/>
                <a:pathLst>
                  <a:path w="14923" h="13506" extrusionOk="0">
                    <a:moveTo>
                      <a:pt x="7507" y="1"/>
                    </a:moveTo>
                    <a:lnTo>
                      <a:pt x="5994" y="1905"/>
                    </a:lnTo>
                    <a:lnTo>
                      <a:pt x="6008" y="1929"/>
                    </a:lnTo>
                    <a:lnTo>
                      <a:pt x="1" y="9114"/>
                    </a:lnTo>
                    <a:lnTo>
                      <a:pt x="1" y="10636"/>
                    </a:lnTo>
                    <a:lnTo>
                      <a:pt x="6884" y="2210"/>
                    </a:lnTo>
                    <a:lnTo>
                      <a:pt x="14915" y="13505"/>
                    </a:lnTo>
                    <a:lnTo>
                      <a:pt x="14922" y="10198"/>
                    </a:lnTo>
                    <a:lnTo>
                      <a:pt x="11718" y="5503"/>
                    </a:lnTo>
                    <a:lnTo>
                      <a:pt x="7507" y="1"/>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9;p21">
                <a:extLst>
                  <a:ext uri="{FF2B5EF4-FFF2-40B4-BE49-F238E27FC236}">
                    <a16:creationId xmlns:a16="http://schemas.microsoft.com/office/drawing/2014/main" id="{BC48E7A7-3358-F3F6-1A00-9E5994F39EC7}"/>
                  </a:ext>
                </a:extLst>
              </p:cNvPr>
              <p:cNvSpPr/>
              <p:nvPr/>
            </p:nvSpPr>
            <p:spPr>
              <a:xfrm>
                <a:off x="3630600" y="3345025"/>
                <a:ext cx="181125" cy="152625"/>
              </a:xfrm>
              <a:custGeom>
                <a:avLst/>
                <a:gdLst/>
                <a:ahLst/>
                <a:cxnLst/>
                <a:rect l="l" t="t" r="r" b="b"/>
                <a:pathLst>
                  <a:path w="7245" h="6105" extrusionOk="0">
                    <a:moveTo>
                      <a:pt x="7193" y="1"/>
                    </a:moveTo>
                    <a:cubicBezTo>
                      <a:pt x="7193" y="1"/>
                      <a:pt x="3448" y="24"/>
                      <a:pt x="14" y="97"/>
                    </a:cubicBezTo>
                    <a:lnTo>
                      <a:pt x="0" y="5956"/>
                    </a:lnTo>
                    <a:lnTo>
                      <a:pt x="0" y="6104"/>
                    </a:lnTo>
                    <a:lnTo>
                      <a:pt x="7230" y="6053"/>
                    </a:lnTo>
                    <a:lnTo>
                      <a:pt x="7245" y="5734"/>
                    </a:lnTo>
                    <a:lnTo>
                      <a:pt x="71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0;p21">
                <a:extLst>
                  <a:ext uri="{FF2B5EF4-FFF2-40B4-BE49-F238E27FC236}">
                    <a16:creationId xmlns:a16="http://schemas.microsoft.com/office/drawing/2014/main" id="{C505D42C-09D7-B9B0-33A7-9FEE13A32A9D}"/>
                  </a:ext>
                </a:extLst>
              </p:cNvPr>
              <p:cNvSpPr/>
              <p:nvPr/>
            </p:nvSpPr>
            <p:spPr>
              <a:xfrm>
                <a:off x="3720700" y="3348200"/>
                <a:ext cx="550" cy="150950"/>
              </a:xfrm>
              <a:custGeom>
                <a:avLst/>
                <a:gdLst/>
                <a:ahLst/>
                <a:cxnLst/>
                <a:rect l="l" t="t" r="r" b="b"/>
                <a:pathLst>
                  <a:path w="22" h="6038" extrusionOk="0">
                    <a:moveTo>
                      <a:pt x="1" y="0"/>
                    </a:moveTo>
                    <a:lnTo>
                      <a:pt x="1" y="6038"/>
                    </a:lnTo>
                    <a:lnTo>
                      <a:pt x="22" y="6038"/>
                    </a:ln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1;p21">
                <a:extLst>
                  <a:ext uri="{FF2B5EF4-FFF2-40B4-BE49-F238E27FC236}">
                    <a16:creationId xmlns:a16="http://schemas.microsoft.com/office/drawing/2014/main" id="{76BC16DC-49C4-3902-4531-93BE19EE33AB}"/>
                  </a:ext>
                </a:extLst>
              </p:cNvPr>
              <p:cNvSpPr/>
              <p:nvPr/>
            </p:nvSpPr>
            <p:spPr>
              <a:xfrm>
                <a:off x="3725325" y="3433100"/>
                <a:ext cx="6300" cy="6150"/>
              </a:xfrm>
              <a:custGeom>
                <a:avLst/>
                <a:gdLst/>
                <a:ahLst/>
                <a:cxnLst/>
                <a:rect l="l" t="t" r="r" b="b"/>
                <a:pathLst>
                  <a:path w="252" h="246" extrusionOk="0">
                    <a:moveTo>
                      <a:pt x="127" y="0"/>
                    </a:moveTo>
                    <a:cubicBezTo>
                      <a:pt x="59" y="0"/>
                      <a:pt x="1" y="52"/>
                      <a:pt x="1" y="120"/>
                    </a:cubicBezTo>
                    <a:cubicBezTo>
                      <a:pt x="1" y="194"/>
                      <a:pt x="59" y="246"/>
                      <a:pt x="127" y="246"/>
                    </a:cubicBezTo>
                    <a:cubicBezTo>
                      <a:pt x="200" y="246"/>
                      <a:pt x="252" y="194"/>
                      <a:pt x="252" y="120"/>
                    </a:cubicBezTo>
                    <a:cubicBezTo>
                      <a:pt x="252" y="52"/>
                      <a:pt x="200"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2;p21">
                <a:extLst>
                  <a:ext uri="{FF2B5EF4-FFF2-40B4-BE49-F238E27FC236}">
                    <a16:creationId xmlns:a16="http://schemas.microsoft.com/office/drawing/2014/main" id="{97FE6111-A351-952F-FAC4-6CDD26DE4166}"/>
                  </a:ext>
                </a:extLst>
              </p:cNvPr>
              <p:cNvSpPr/>
              <p:nvPr/>
            </p:nvSpPr>
            <p:spPr>
              <a:xfrm>
                <a:off x="3710475" y="3433100"/>
                <a:ext cx="6150" cy="6150"/>
              </a:xfrm>
              <a:custGeom>
                <a:avLst/>
                <a:gdLst/>
                <a:ahLst/>
                <a:cxnLst/>
                <a:rect l="l" t="t" r="r" b="b"/>
                <a:pathLst>
                  <a:path w="246" h="246" extrusionOk="0">
                    <a:moveTo>
                      <a:pt x="119" y="0"/>
                    </a:moveTo>
                    <a:cubicBezTo>
                      <a:pt x="54" y="0"/>
                      <a:pt x="0" y="52"/>
                      <a:pt x="0" y="120"/>
                    </a:cubicBezTo>
                    <a:cubicBezTo>
                      <a:pt x="0" y="194"/>
                      <a:pt x="54" y="246"/>
                      <a:pt x="119" y="246"/>
                    </a:cubicBezTo>
                    <a:cubicBezTo>
                      <a:pt x="194" y="246"/>
                      <a:pt x="246" y="194"/>
                      <a:pt x="246" y="120"/>
                    </a:cubicBezTo>
                    <a:cubicBezTo>
                      <a:pt x="246" y="52"/>
                      <a:pt x="194"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3;p21">
                <a:extLst>
                  <a:ext uri="{FF2B5EF4-FFF2-40B4-BE49-F238E27FC236}">
                    <a16:creationId xmlns:a16="http://schemas.microsoft.com/office/drawing/2014/main" id="{E52CF445-6377-6F4A-E3FF-262D2885FA6C}"/>
                  </a:ext>
                </a:extLst>
              </p:cNvPr>
              <p:cNvSpPr/>
              <p:nvPr/>
            </p:nvSpPr>
            <p:spPr>
              <a:xfrm>
                <a:off x="3290700" y="3268275"/>
                <a:ext cx="344550" cy="10400"/>
              </a:xfrm>
              <a:custGeom>
                <a:avLst/>
                <a:gdLst/>
                <a:ahLst/>
                <a:cxnLst/>
                <a:rect l="l" t="t" r="r" b="b"/>
                <a:pathLst>
                  <a:path w="13782" h="416" extrusionOk="0">
                    <a:moveTo>
                      <a:pt x="1" y="0"/>
                    </a:moveTo>
                    <a:lnTo>
                      <a:pt x="1" y="415"/>
                    </a:lnTo>
                    <a:lnTo>
                      <a:pt x="13781" y="415"/>
                    </a:lnTo>
                    <a:lnTo>
                      <a:pt x="13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4;p21">
                <a:extLst>
                  <a:ext uri="{FF2B5EF4-FFF2-40B4-BE49-F238E27FC236}">
                    <a16:creationId xmlns:a16="http://schemas.microsoft.com/office/drawing/2014/main" id="{1E4B5D49-FC75-3D1C-0620-2E5B1461C201}"/>
                  </a:ext>
                </a:extLst>
              </p:cNvPr>
              <p:cNvSpPr/>
              <p:nvPr/>
            </p:nvSpPr>
            <p:spPr>
              <a:xfrm>
                <a:off x="3301825" y="3278650"/>
                <a:ext cx="317100" cy="11375"/>
              </a:xfrm>
              <a:custGeom>
                <a:avLst/>
                <a:gdLst/>
                <a:ahLst/>
                <a:cxnLst/>
                <a:rect l="l" t="t" r="r" b="b"/>
                <a:pathLst>
                  <a:path w="12684" h="455" extrusionOk="0">
                    <a:moveTo>
                      <a:pt x="1" y="0"/>
                    </a:moveTo>
                    <a:lnTo>
                      <a:pt x="1" y="454"/>
                    </a:lnTo>
                    <a:lnTo>
                      <a:pt x="12683" y="454"/>
                    </a:lnTo>
                    <a:lnTo>
                      <a:pt x="126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65;p21">
                <a:extLst>
                  <a:ext uri="{FF2B5EF4-FFF2-40B4-BE49-F238E27FC236}">
                    <a16:creationId xmlns:a16="http://schemas.microsoft.com/office/drawing/2014/main" id="{2C4EAEE2-A683-2207-62FF-5C514D351A51}"/>
                  </a:ext>
                </a:extLst>
              </p:cNvPr>
              <p:cNvSpPr/>
              <p:nvPr/>
            </p:nvSpPr>
            <p:spPr>
              <a:xfrm>
                <a:off x="2829400" y="3297025"/>
                <a:ext cx="100550" cy="10975"/>
              </a:xfrm>
              <a:custGeom>
                <a:avLst/>
                <a:gdLst/>
                <a:ahLst/>
                <a:cxnLst/>
                <a:rect l="l" t="t" r="r" b="b"/>
                <a:pathLst>
                  <a:path w="4022" h="439" extrusionOk="0">
                    <a:moveTo>
                      <a:pt x="0" y="0"/>
                    </a:moveTo>
                    <a:lnTo>
                      <a:pt x="0" y="438"/>
                    </a:lnTo>
                    <a:lnTo>
                      <a:pt x="4021" y="438"/>
                    </a:lnTo>
                    <a:lnTo>
                      <a:pt x="40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66;p21">
                <a:extLst>
                  <a:ext uri="{FF2B5EF4-FFF2-40B4-BE49-F238E27FC236}">
                    <a16:creationId xmlns:a16="http://schemas.microsoft.com/office/drawing/2014/main" id="{FD097A7A-66B3-3494-29A4-F72F33AE55BA}"/>
                  </a:ext>
                </a:extLst>
              </p:cNvPr>
              <p:cNvSpPr/>
              <p:nvPr/>
            </p:nvSpPr>
            <p:spPr>
              <a:xfrm>
                <a:off x="2920075" y="3471850"/>
                <a:ext cx="372875" cy="23400"/>
              </a:xfrm>
              <a:custGeom>
                <a:avLst/>
                <a:gdLst/>
                <a:ahLst/>
                <a:cxnLst/>
                <a:rect l="l" t="t" r="r" b="b"/>
                <a:pathLst>
                  <a:path w="14915" h="936" extrusionOk="0">
                    <a:moveTo>
                      <a:pt x="1" y="1"/>
                    </a:moveTo>
                    <a:lnTo>
                      <a:pt x="1" y="935"/>
                    </a:lnTo>
                    <a:lnTo>
                      <a:pt x="14915" y="935"/>
                    </a:lnTo>
                    <a:lnTo>
                      <a:pt x="149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67;p21">
                <a:extLst>
                  <a:ext uri="{FF2B5EF4-FFF2-40B4-BE49-F238E27FC236}">
                    <a16:creationId xmlns:a16="http://schemas.microsoft.com/office/drawing/2014/main" id="{904EEFB8-AF7A-48B1-0DE1-14E764467385}"/>
                  </a:ext>
                </a:extLst>
              </p:cNvPr>
              <p:cNvSpPr/>
              <p:nvPr/>
            </p:nvSpPr>
            <p:spPr>
              <a:xfrm>
                <a:off x="2887650" y="2988300"/>
                <a:ext cx="431475" cy="301725"/>
              </a:xfrm>
              <a:custGeom>
                <a:avLst/>
                <a:gdLst/>
                <a:ahLst/>
                <a:cxnLst/>
                <a:rect l="l" t="t" r="r" b="b"/>
                <a:pathLst>
                  <a:path w="17259" h="12069" extrusionOk="0">
                    <a:moveTo>
                      <a:pt x="8670" y="0"/>
                    </a:moveTo>
                    <a:lnTo>
                      <a:pt x="0" y="11422"/>
                    </a:lnTo>
                    <a:lnTo>
                      <a:pt x="801" y="12045"/>
                    </a:lnTo>
                    <a:lnTo>
                      <a:pt x="8736" y="1728"/>
                    </a:lnTo>
                    <a:lnTo>
                      <a:pt x="16071" y="12068"/>
                    </a:lnTo>
                    <a:lnTo>
                      <a:pt x="17259" y="12045"/>
                    </a:lnTo>
                    <a:lnTo>
                      <a:pt x="86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68;p21">
                <a:extLst>
                  <a:ext uri="{FF2B5EF4-FFF2-40B4-BE49-F238E27FC236}">
                    <a16:creationId xmlns:a16="http://schemas.microsoft.com/office/drawing/2014/main" id="{6C384621-7F3E-C05A-C45B-D7887F874157}"/>
                  </a:ext>
                </a:extLst>
              </p:cNvPr>
              <p:cNvSpPr/>
              <p:nvPr/>
            </p:nvSpPr>
            <p:spPr>
              <a:xfrm>
                <a:off x="3559175" y="3290000"/>
                <a:ext cx="42875" cy="208925"/>
              </a:xfrm>
              <a:custGeom>
                <a:avLst/>
                <a:gdLst/>
                <a:ahLst/>
                <a:cxnLst/>
                <a:rect l="l" t="t" r="r" b="b"/>
                <a:pathLst>
                  <a:path w="1715" h="8357" extrusionOk="0">
                    <a:moveTo>
                      <a:pt x="1700" y="0"/>
                    </a:moveTo>
                    <a:lnTo>
                      <a:pt x="0" y="36"/>
                    </a:lnTo>
                    <a:lnTo>
                      <a:pt x="0" y="7312"/>
                    </a:lnTo>
                    <a:lnTo>
                      <a:pt x="1714" y="8357"/>
                    </a:lnTo>
                    <a:lnTo>
                      <a:pt x="1700" y="0"/>
                    </a:lnTo>
                    <a:close/>
                  </a:path>
                </a:pathLst>
              </a:custGeom>
              <a:solidFill>
                <a:srgbClr val="4C1B3E">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69;p21">
                <a:extLst>
                  <a:ext uri="{FF2B5EF4-FFF2-40B4-BE49-F238E27FC236}">
                    <a16:creationId xmlns:a16="http://schemas.microsoft.com/office/drawing/2014/main" id="{44BE2172-C3BD-5F1C-17A6-3F65A1C7ED5F}"/>
                  </a:ext>
                </a:extLst>
              </p:cNvPr>
              <p:cNvSpPr/>
              <p:nvPr/>
            </p:nvSpPr>
            <p:spPr>
              <a:xfrm>
                <a:off x="3584050" y="3210075"/>
                <a:ext cx="79550" cy="66950"/>
              </a:xfrm>
              <a:custGeom>
                <a:avLst/>
                <a:gdLst/>
                <a:ahLst/>
                <a:cxnLst/>
                <a:rect l="l" t="t" r="r" b="b"/>
                <a:pathLst>
                  <a:path w="3182" h="2678" extrusionOk="0">
                    <a:moveTo>
                      <a:pt x="0" y="0"/>
                    </a:moveTo>
                    <a:lnTo>
                      <a:pt x="2047" y="2328"/>
                    </a:lnTo>
                    <a:lnTo>
                      <a:pt x="2047" y="2677"/>
                    </a:lnTo>
                    <a:lnTo>
                      <a:pt x="3181" y="2677"/>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70;p21">
                <a:extLst>
                  <a:ext uri="{FF2B5EF4-FFF2-40B4-BE49-F238E27FC236}">
                    <a16:creationId xmlns:a16="http://schemas.microsoft.com/office/drawing/2014/main" id="{1059691C-98DB-E246-A002-5852892C6108}"/>
                  </a:ext>
                </a:extLst>
              </p:cNvPr>
              <p:cNvSpPr/>
              <p:nvPr/>
            </p:nvSpPr>
            <p:spPr>
              <a:xfrm>
                <a:off x="3189825" y="2910825"/>
                <a:ext cx="201800" cy="231950"/>
              </a:xfrm>
              <a:custGeom>
                <a:avLst/>
                <a:gdLst/>
                <a:ahLst/>
                <a:cxnLst/>
                <a:rect l="l" t="t" r="r" b="b"/>
                <a:pathLst>
                  <a:path w="8072" h="9278" extrusionOk="0">
                    <a:moveTo>
                      <a:pt x="8071" y="0"/>
                    </a:moveTo>
                    <a:lnTo>
                      <a:pt x="3717" y="1462"/>
                    </a:lnTo>
                    <a:lnTo>
                      <a:pt x="1" y="7898"/>
                    </a:lnTo>
                    <a:lnTo>
                      <a:pt x="989" y="9277"/>
                    </a:lnTo>
                    <a:lnTo>
                      <a:pt x="8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471;p21">
                <a:extLst>
                  <a:ext uri="{FF2B5EF4-FFF2-40B4-BE49-F238E27FC236}">
                    <a16:creationId xmlns:a16="http://schemas.microsoft.com/office/drawing/2014/main" id="{1AC77418-3BCF-D00B-A5F9-D8582BCA1B43}"/>
                  </a:ext>
                </a:extLst>
              </p:cNvPr>
              <p:cNvSpPr/>
              <p:nvPr/>
            </p:nvSpPr>
            <p:spPr>
              <a:xfrm>
                <a:off x="2887650" y="2988300"/>
                <a:ext cx="216775" cy="285550"/>
              </a:xfrm>
              <a:custGeom>
                <a:avLst/>
                <a:gdLst/>
                <a:ahLst/>
                <a:cxnLst/>
                <a:rect l="l" t="t" r="r" b="b"/>
                <a:pathLst>
                  <a:path w="8671" h="11422" extrusionOk="0">
                    <a:moveTo>
                      <a:pt x="8670" y="0"/>
                    </a:moveTo>
                    <a:lnTo>
                      <a:pt x="4968" y="3702"/>
                    </a:lnTo>
                    <a:lnTo>
                      <a:pt x="2595" y="7246"/>
                    </a:lnTo>
                    <a:lnTo>
                      <a:pt x="0" y="11422"/>
                    </a:lnTo>
                    <a:lnTo>
                      <a:pt x="8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472;p21">
                <a:extLst>
                  <a:ext uri="{FF2B5EF4-FFF2-40B4-BE49-F238E27FC236}">
                    <a16:creationId xmlns:a16="http://schemas.microsoft.com/office/drawing/2014/main" id="{FCB11835-E383-58F5-9E06-07614441DD91}"/>
                  </a:ext>
                </a:extLst>
              </p:cNvPr>
              <p:cNvSpPr/>
              <p:nvPr/>
            </p:nvSpPr>
            <p:spPr>
              <a:xfrm>
                <a:off x="3002225" y="3246775"/>
                <a:ext cx="181725" cy="171350"/>
              </a:xfrm>
              <a:custGeom>
                <a:avLst/>
                <a:gdLst/>
                <a:ahLst/>
                <a:cxnLst/>
                <a:rect l="l" t="t" r="r" b="b"/>
                <a:pathLst>
                  <a:path w="7269" h="6854" extrusionOk="0">
                    <a:moveTo>
                      <a:pt x="1" y="1"/>
                    </a:moveTo>
                    <a:lnTo>
                      <a:pt x="1" y="6853"/>
                    </a:lnTo>
                    <a:lnTo>
                      <a:pt x="7268" y="6853"/>
                    </a:lnTo>
                    <a:lnTo>
                      <a:pt x="7268" y="1"/>
                    </a:lnTo>
                    <a:close/>
                  </a:path>
                </a:pathLst>
              </a:custGeom>
              <a:solidFill>
                <a:srgbClr val="4C1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73;p21">
                <a:extLst>
                  <a:ext uri="{FF2B5EF4-FFF2-40B4-BE49-F238E27FC236}">
                    <a16:creationId xmlns:a16="http://schemas.microsoft.com/office/drawing/2014/main" id="{9E7D6F99-2E53-94E0-0B35-BF15CB154FD9}"/>
                  </a:ext>
                </a:extLst>
              </p:cNvPr>
              <p:cNvSpPr/>
              <p:nvPr/>
            </p:nvSpPr>
            <p:spPr>
              <a:xfrm>
                <a:off x="3002225" y="3246775"/>
                <a:ext cx="168000" cy="171350"/>
              </a:xfrm>
              <a:custGeom>
                <a:avLst/>
                <a:gdLst/>
                <a:ahLst/>
                <a:cxnLst/>
                <a:rect l="l" t="t" r="r" b="b"/>
                <a:pathLst>
                  <a:path w="6720" h="6854" extrusionOk="0">
                    <a:moveTo>
                      <a:pt x="1" y="1"/>
                    </a:moveTo>
                    <a:lnTo>
                      <a:pt x="1" y="6853"/>
                    </a:lnTo>
                    <a:lnTo>
                      <a:pt x="6720" y="6853"/>
                    </a:lnTo>
                    <a:lnTo>
                      <a:pt x="6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74;p21">
                <a:extLst>
                  <a:ext uri="{FF2B5EF4-FFF2-40B4-BE49-F238E27FC236}">
                    <a16:creationId xmlns:a16="http://schemas.microsoft.com/office/drawing/2014/main" id="{D565EE61-0EC9-437D-BE2B-5913938B4B35}"/>
                  </a:ext>
                </a:extLst>
              </p:cNvPr>
              <p:cNvSpPr/>
              <p:nvPr/>
            </p:nvSpPr>
            <p:spPr>
              <a:xfrm>
                <a:off x="3402725" y="3321325"/>
                <a:ext cx="142000" cy="156125"/>
              </a:xfrm>
              <a:custGeom>
                <a:avLst/>
                <a:gdLst/>
                <a:ahLst/>
                <a:cxnLst/>
                <a:rect l="l" t="t" r="r" b="b"/>
                <a:pathLst>
                  <a:path w="5680" h="6245" extrusionOk="0">
                    <a:moveTo>
                      <a:pt x="2707" y="0"/>
                    </a:moveTo>
                    <a:cubicBezTo>
                      <a:pt x="2003" y="0"/>
                      <a:pt x="1408" y="148"/>
                      <a:pt x="1246" y="356"/>
                    </a:cubicBezTo>
                    <a:lnTo>
                      <a:pt x="874" y="356"/>
                    </a:lnTo>
                    <a:lnTo>
                      <a:pt x="874" y="5806"/>
                    </a:lnTo>
                    <a:lnTo>
                      <a:pt x="0" y="5806"/>
                    </a:lnTo>
                    <a:lnTo>
                      <a:pt x="0" y="6244"/>
                    </a:lnTo>
                    <a:lnTo>
                      <a:pt x="5680" y="6244"/>
                    </a:lnTo>
                    <a:lnTo>
                      <a:pt x="5680" y="5806"/>
                    </a:lnTo>
                    <a:lnTo>
                      <a:pt x="4583" y="5806"/>
                    </a:lnTo>
                    <a:lnTo>
                      <a:pt x="4583" y="356"/>
                    </a:lnTo>
                    <a:lnTo>
                      <a:pt x="4167" y="356"/>
                    </a:lnTo>
                    <a:cubicBezTo>
                      <a:pt x="4005" y="148"/>
                      <a:pt x="3410" y="0"/>
                      <a:pt x="2707" y="0"/>
                    </a:cubicBez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75;p21">
                <a:extLst>
                  <a:ext uri="{FF2B5EF4-FFF2-40B4-BE49-F238E27FC236}">
                    <a16:creationId xmlns:a16="http://schemas.microsoft.com/office/drawing/2014/main" id="{9440FA81-D920-1834-85D9-FD481DACD332}"/>
                  </a:ext>
                </a:extLst>
              </p:cNvPr>
              <p:cNvSpPr/>
              <p:nvPr/>
            </p:nvSpPr>
            <p:spPr>
              <a:xfrm>
                <a:off x="3402725" y="3466475"/>
                <a:ext cx="138500" cy="10975"/>
              </a:xfrm>
              <a:custGeom>
                <a:avLst/>
                <a:gdLst/>
                <a:ahLst/>
                <a:cxnLst/>
                <a:rect l="l" t="t" r="r" b="b"/>
                <a:pathLst>
                  <a:path w="5540" h="439" extrusionOk="0">
                    <a:moveTo>
                      <a:pt x="0" y="0"/>
                    </a:moveTo>
                    <a:lnTo>
                      <a:pt x="0" y="438"/>
                    </a:lnTo>
                    <a:lnTo>
                      <a:pt x="5539" y="438"/>
                    </a:lnTo>
                    <a:lnTo>
                      <a:pt x="55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476;p21">
                <a:extLst>
                  <a:ext uri="{FF2B5EF4-FFF2-40B4-BE49-F238E27FC236}">
                    <a16:creationId xmlns:a16="http://schemas.microsoft.com/office/drawing/2014/main" id="{2C6D8018-7BA9-B16C-2C8D-FF8D6EA21ACD}"/>
                  </a:ext>
                </a:extLst>
              </p:cNvPr>
              <p:cNvSpPr/>
              <p:nvPr/>
            </p:nvSpPr>
            <p:spPr>
              <a:xfrm>
                <a:off x="3424025" y="3321325"/>
                <a:ext cx="90500" cy="145175"/>
              </a:xfrm>
              <a:custGeom>
                <a:avLst/>
                <a:gdLst/>
                <a:ahLst/>
                <a:cxnLst/>
                <a:rect l="l" t="t" r="r" b="b"/>
                <a:pathLst>
                  <a:path w="3620" h="5807" extrusionOk="0">
                    <a:moveTo>
                      <a:pt x="1788" y="0"/>
                    </a:moveTo>
                    <a:cubicBezTo>
                      <a:pt x="1099" y="0"/>
                      <a:pt x="528" y="148"/>
                      <a:pt x="364" y="356"/>
                    </a:cubicBezTo>
                    <a:lnTo>
                      <a:pt x="1" y="356"/>
                    </a:lnTo>
                    <a:lnTo>
                      <a:pt x="1" y="5806"/>
                    </a:lnTo>
                    <a:lnTo>
                      <a:pt x="3619" y="5806"/>
                    </a:lnTo>
                    <a:lnTo>
                      <a:pt x="3619" y="356"/>
                    </a:lnTo>
                    <a:lnTo>
                      <a:pt x="3212" y="356"/>
                    </a:lnTo>
                    <a:cubicBezTo>
                      <a:pt x="3057" y="148"/>
                      <a:pt x="2478" y="0"/>
                      <a:pt x="1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477;p21">
                <a:extLst>
                  <a:ext uri="{FF2B5EF4-FFF2-40B4-BE49-F238E27FC236}">
                    <a16:creationId xmlns:a16="http://schemas.microsoft.com/office/drawing/2014/main" id="{2BF69EFA-9626-386D-BCAE-CC0C1B92E10D}"/>
                  </a:ext>
                </a:extLst>
              </p:cNvPr>
              <p:cNvSpPr/>
              <p:nvPr/>
            </p:nvSpPr>
            <p:spPr>
              <a:xfrm>
                <a:off x="3472625" y="3332450"/>
                <a:ext cx="30050" cy="44325"/>
              </a:xfrm>
              <a:custGeom>
                <a:avLst/>
                <a:gdLst/>
                <a:ahLst/>
                <a:cxnLst/>
                <a:rect l="l" t="t" r="r" b="b"/>
                <a:pathLst>
                  <a:path w="1202" h="1773" extrusionOk="0">
                    <a:moveTo>
                      <a:pt x="0" y="0"/>
                    </a:moveTo>
                    <a:lnTo>
                      <a:pt x="0" y="1773"/>
                    </a:lnTo>
                    <a:lnTo>
                      <a:pt x="1202" y="1773"/>
                    </a:lnTo>
                    <a:lnTo>
                      <a:pt x="1202" y="340"/>
                    </a:lnTo>
                    <a:cubicBezTo>
                      <a:pt x="1202" y="340"/>
                      <a:pt x="942" y="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78;p21">
                <a:extLst>
                  <a:ext uri="{FF2B5EF4-FFF2-40B4-BE49-F238E27FC236}">
                    <a16:creationId xmlns:a16="http://schemas.microsoft.com/office/drawing/2014/main" id="{F17D957A-178E-7787-1074-83EAAE43ABBD}"/>
                  </a:ext>
                </a:extLst>
              </p:cNvPr>
              <p:cNvSpPr/>
              <p:nvPr/>
            </p:nvSpPr>
            <p:spPr>
              <a:xfrm>
                <a:off x="3474100" y="3334850"/>
                <a:ext cx="26900" cy="39475"/>
              </a:xfrm>
              <a:custGeom>
                <a:avLst/>
                <a:gdLst/>
                <a:ahLst/>
                <a:cxnLst/>
                <a:rect l="l" t="t" r="r" b="b"/>
                <a:pathLst>
                  <a:path w="1076" h="1579" extrusionOk="0">
                    <a:moveTo>
                      <a:pt x="0" y="0"/>
                    </a:moveTo>
                    <a:lnTo>
                      <a:pt x="0" y="1579"/>
                    </a:lnTo>
                    <a:lnTo>
                      <a:pt x="1075" y="1579"/>
                    </a:lnTo>
                    <a:lnTo>
                      <a:pt x="1075" y="305"/>
                    </a:lnTo>
                    <a:cubicBezTo>
                      <a:pt x="1075" y="305"/>
                      <a:pt x="846" y="3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479;p21">
                <a:extLst>
                  <a:ext uri="{FF2B5EF4-FFF2-40B4-BE49-F238E27FC236}">
                    <a16:creationId xmlns:a16="http://schemas.microsoft.com/office/drawing/2014/main" id="{4A2F6581-7AEB-F86A-109E-AA1EE0D1F56A}"/>
                  </a:ext>
                </a:extLst>
              </p:cNvPr>
              <p:cNvSpPr/>
              <p:nvPr/>
            </p:nvSpPr>
            <p:spPr>
              <a:xfrm>
                <a:off x="3472625" y="3425700"/>
                <a:ext cx="30050" cy="40800"/>
              </a:xfrm>
              <a:custGeom>
                <a:avLst/>
                <a:gdLst/>
                <a:ahLst/>
                <a:cxnLst/>
                <a:rect l="l" t="t" r="r" b="b"/>
                <a:pathLst>
                  <a:path w="1202" h="1632" extrusionOk="0">
                    <a:moveTo>
                      <a:pt x="0" y="1"/>
                    </a:moveTo>
                    <a:lnTo>
                      <a:pt x="0" y="1631"/>
                    </a:lnTo>
                    <a:lnTo>
                      <a:pt x="1202" y="1631"/>
                    </a:lnTo>
                    <a:lnTo>
                      <a:pt x="1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80;p21">
                <a:extLst>
                  <a:ext uri="{FF2B5EF4-FFF2-40B4-BE49-F238E27FC236}">
                    <a16:creationId xmlns:a16="http://schemas.microsoft.com/office/drawing/2014/main" id="{B18296CA-BE75-783A-6200-1F8076FF33E0}"/>
                  </a:ext>
                </a:extLst>
              </p:cNvPr>
              <p:cNvSpPr/>
              <p:nvPr/>
            </p:nvSpPr>
            <p:spPr>
              <a:xfrm>
                <a:off x="3474625" y="3428475"/>
                <a:ext cx="26000" cy="35250"/>
              </a:xfrm>
              <a:custGeom>
                <a:avLst/>
                <a:gdLst/>
                <a:ahLst/>
                <a:cxnLst/>
                <a:rect l="l" t="t" r="r" b="b"/>
                <a:pathLst>
                  <a:path w="1040" h="1410" extrusionOk="0">
                    <a:moveTo>
                      <a:pt x="0" y="0"/>
                    </a:moveTo>
                    <a:lnTo>
                      <a:pt x="0" y="1410"/>
                    </a:lnTo>
                    <a:lnTo>
                      <a:pt x="1040" y="1410"/>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81;p21">
                <a:extLst>
                  <a:ext uri="{FF2B5EF4-FFF2-40B4-BE49-F238E27FC236}">
                    <a16:creationId xmlns:a16="http://schemas.microsoft.com/office/drawing/2014/main" id="{D1607246-3AE4-B28F-386E-E37E527A9AC1}"/>
                  </a:ext>
                </a:extLst>
              </p:cNvPr>
              <p:cNvSpPr/>
              <p:nvPr/>
            </p:nvSpPr>
            <p:spPr>
              <a:xfrm>
                <a:off x="3472625" y="3379700"/>
                <a:ext cx="30050" cy="43050"/>
              </a:xfrm>
              <a:custGeom>
                <a:avLst/>
                <a:gdLst/>
                <a:ahLst/>
                <a:cxnLst/>
                <a:rect l="l" t="t" r="r" b="b"/>
                <a:pathLst>
                  <a:path w="1202" h="1722" extrusionOk="0">
                    <a:moveTo>
                      <a:pt x="0" y="0"/>
                    </a:moveTo>
                    <a:lnTo>
                      <a:pt x="0" y="1722"/>
                    </a:lnTo>
                    <a:lnTo>
                      <a:pt x="1202" y="172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82;p21">
                <a:extLst>
                  <a:ext uri="{FF2B5EF4-FFF2-40B4-BE49-F238E27FC236}">
                    <a16:creationId xmlns:a16="http://schemas.microsoft.com/office/drawing/2014/main" id="{1A3EE548-45D2-AA83-CC7D-64DAE85C85E2}"/>
                  </a:ext>
                </a:extLst>
              </p:cNvPr>
              <p:cNvSpPr/>
              <p:nvPr/>
            </p:nvSpPr>
            <p:spPr>
              <a:xfrm>
                <a:off x="3474625" y="3381925"/>
                <a:ext cx="26000" cy="38600"/>
              </a:xfrm>
              <a:custGeom>
                <a:avLst/>
                <a:gdLst/>
                <a:ahLst/>
                <a:cxnLst/>
                <a:rect l="l" t="t" r="r" b="b"/>
                <a:pathLst>
                  <a:path w="1040" h="1544" extrusionOk="0">
                    <a:moveTo>
                      <a:pt x="0" y="0"/>
                    </a:moveTo>
                    <a:lnTo>
                      <a:pt x="0" y="1544"/>
                    </a:lnTo>
                    <a:lnTo>
                      <a:pt x="1040" y="1544"/>
                    </a:lnTo>
                    <a:lnTo>
                      <a:pt x="10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483;p21">
                <a:extLst>
                  <a:ext uri="{FF2B5EF4-FFF2-40B4-BE49-F238E27FC236}">
                    <a16:creationId xmlns:a16="http://schemas.microsoft.com/office/drawing/2014/main" id="{693A51A9-2227-586B-C2B2-160230123314}"/>
                  </a:ext>
                </a:extLst>
              </p:cNvPr>
              <p:cNvSpPr/>
              <p:nvPr/>
            </p:nvSpPr>
            <p:spPr>
              <a:xfrm>
                <a:off x="3436275" y="3332450"/>
                <a:ext cx="30225" cy="44325"/>
              </a:xfrm>
              <a:custGeom>
                <a:avLst/>
                <a:gdLst/>
                <a:ahLst/>
                <a:cxnLst/>
                <a:rect l="l" t="t" r="r" b="b"/>
                <a:pathLst>
                  <a:path w="1209" h="1773" extrusionOk="0">
                    <a:moveTo>
                      <a:pt x="1209" y="0"/>
                    </a:moveTo>
                    <a:cubicBezTo>
                      <a:pt x="260" y="29"/>
                      <a:pt x="0" y="340"/>
                      <a:pt x="0" y="340"/>
                    </a:cubicBezTo>
                    <a:lnTo>
                      <a:pt x="0" y="1773"/>
                    </a:lnTo>
                    <a:lnTo>
                      <a:pt x="1209" y="1773"/>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484;p21">
                <a:extLst>
                  <a:ext uri="{FF2B5EF4-FFF2-40B4-BE49-F238E27FC236}">
                    <a16:creationId xmlns:a16="http://schemas.microsoft.com/office/drawing/2014/main" id="{6E8AF79C-D9E2-9E93-DDEA-B9B6A8148BC6}"/>
                  </a:ext>
                </a:extLst>
              </p:cNvPr>
              <p:cNvSpPr/>
              <p:nvPr/>
            </p:nvSpPr>
            <p:spPr>
              <a:xfrm>
                <a:off x="3437925" y="3334850"/>
                <a:ext cx="26925" cy="39475"/>
              </a:xfrm>
              <a:custGeom>
                <a:avLst/>
                <a:gdLst/>
                <a:ahLst/>
                <a:cxnLst/>
                <a:rect l="l" t="t" r="r" b="b"/>
                <a:pathLst>
                  <a:path w="1077" h="1579" extrusionOk="0">
                    <a:moveTo>
                      <a:pt x="1077" y="0"/>
                    </a:moveTo>
                    <a:cubicBezTo>
                      <a:pt x="239" y="30"/>
                      <a:pt x="0" y="305"/>
                      <a:pt x="0" y="305"/>
                    </a:cubicBezTo>
                    <a:lnTo>
                      <a:pt x="0" y="1579"/>
                    </a:lnTo>
                    <a:lnTo>
                      <a:pt x="1077" y="1579"/>
                    </a:lnTo>
                    <a:lnTo>
                      <a:pt x="10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485;p21">
                <a:extLst>
                  <a:ext uri="{FF2B5EF4-FFF2-40B4-BE49-F238E27FC236}">
                    <a16:creationId xmlns:a16="http://schemas.microsoft.com/office/drawing/2014/main" id="{BEB4BB83-8D11-0F5F-EDF5-FDC962620820}"/>
                  </a:ext>
                </a:extLst>
              </p:cNvPr>
              <p:cNvSpPr/>
              <p:nvPr/>
            </p:nvSpPr>
            <p:spPr>
              <a:xfrm>
                <a:off x="3436275" y="3425700"/>
                <a:ext cx="30225" cy="40800"/>
              </a:xfrm>
              <a:custGeom>
                <a:avLst/>
                <a:gdLst/>
                <a:ahLst/>
                <a:cxnLst/>
                <a:rect l="l" t="t" r="r" b="b"/>
                <a:pathLst>
                  <a:path w="1209" h="1632" extrusionOk="0">
                    <a:moveTo>
                      <a:pt x="0" y="1"/>
                    </a:moveTo>
                    <a:lnTo>
                      <a:pt x="0" y="1631"/>
                    </a:lnTo>
                    <a:lnTo>
                      <a:pt x="1209" y="1631"/>
                    </a:lnTo>
                    <a:lnTo>
                      <a:pt x="1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486;p21">
                <a:extLst>
                  <a:ext uri="{FF2B5EF4-FFF2-40B4-BE49-F238E27FC236}">
                    <a16:creationId xmlns:a16="http://schemas.microsoft.com/office/drawing/2014/main" id="{BDE77138-826D-E1B1-FCF2-2F19B077DC39}"/>
                  </a:ext>
                </a:extLst>
              </p:cNvPr>
              <p:cNvSpPr/>
              <p:nvPr/>
            </p:nvSpPr>
            <p:spPr>
              <a:xfrm>
                <a:off x="3438325" y="3428475"/>
                <a:ext cx="26125" cy="35250"/>
              </a:xfrm>
              <a:custGeom>
                <a:avLst/>
                <a:gdLst/>
                <a:ahLst/>
                <a:cxnLst/>
                <a:rect l="l" t="t" r="r" b="b"/>
                <a:pathLst>
                  <a:path w="1045" h="1410" extrusionOk="0">
                    <a:moveTo>
                      <a:pt x="0" y="0"/>
                    </a:moveTo>
                    <a:lnTo>
                      <a:pt x="0" y="1410"/>
                    </a:lnTo>
                    <a:lnTo>
                      <a:pt x="1045" y="1410"/>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487;p21">
                <a:extLst>
                  <a:ext uri="{FF2B5EF4-FFF2-40B4-BE49-F238E27FC236}">
                    <a16:creationId xmlns:a16="http://schemas.microsoft.com/office/drawing/2014/main" id="{103146FC-8E7A-FA3B-F0FF-F2D3FCC3DA24}"/>
                  </a:ext>
                </a:extLst>
              </p:cNvPr>
              <p:cNvSpPr/>
              <p:nvPr/>
            </p:nvSpPr>
            <p:spPr>
              <a:xfrm>
                <a:off x="3436275" y="3379700"/>
                <a:ext cx="30225" cy="43050"/>
              </a:xfrm>
              <a:custGeom>
                <a:avLst/>
                <a:gdLst/>
                <a:ahLst/>
                <a:cxnLst/>
                <a:rect l="l" t="t" r="r" b="b"/>
                <a:pathLst>
                  <a:path w="1209" h="1722" extrusionOk="0">
                    <a:moveTo>
                      <a:pt x="0" y="0"/>
                    </a:moveTo>
                    <a:lnTo>
                      <a:pt x="0" y="1722"/>
                    </a:lnTo>
                    <a:lnTo>
                      <a:pt x="1209" y="1722"/>
                    </a:lnTo>
                    <a:lnTo>
                      <a:pt x="1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488;p21">
                <a:extLst>
                  <a:ext uri="{FF2B5EF4-FFF2-40B4-BE49-F238E27FC236}">
                    <a16:creationId xmlns:a16="http://schemas.microsoft.com/office/drawing/2014/main" id="{6A7563D1-DCA0-DCE4-B9B7-8BBF89ECE7D0}"/>
                  </a:ext>
                </a:extLst>
              </p:cNvPr>
              <p:cNvSpPr/>
              <p:nvPr/>
            </p:nvSpPr>
            <p:spPr>
              <a:xfrm>
                <a:off x="3438325" y="3381925"/>
                <a:ext cx="26125" cy="38600"/>
              </a:xfrm>
              <a:custGeom>
                <a:avLst/>
                <a:gdLst/>
                <a:ahLst/>
                <a:cxnLst/>
                <a:rect l="l" t="t" r="r" b="b"/>
                <a:pathLst>
                  <a:path w="1045" h="1544" extrusionOk="0">
                    <a:moveTo>
                      <a:pt x="0" y="0"/>
                    </a:moveTo>
                    <a:lnTo>
                      <a:pt x="0" y="1544"/>
                    </a:lnTo>
                    <a:lnTo>
                      <a:pt x="1045" y="1544"/>
                    </a:lnTo>
                    <a:lnTo>
                      <a:pt x="10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489;p21">
                <a:extLst>
                  <a:ext uri="{FF2B5EF4-FFF2-40B4-BE49-F238E27FC236}">
                    <a16:creationId xmlns:a16="http://schemas.microsoft.com/office/drawing/2014/main" id="{B030C4DF-1C15-6F1B-A153-237C4E0B8123}"/>
                  </a:ext>
                </a:extLst>
              </p:cNvPr>
              <p:cNvSpPr/>
              <p:nvPr/>
            </p:nvSpPr>
            <p:spPr>
              <a:xfrm>
                <a:off x="2987175" y="3234150"/>
                <a:ext cx="202900" cy="52525"/>
              </a:xfrm>
              <a:custGeom>
                <a:avLst/>
                <a:gdLst/>
                <a:ahLst/>
                <a:cxnLst/>
                <a:rect l="l" t="t" r="r" b="b"/>
                <a:pathLst>
                  <a:path w="8116" h="2101" extrusionOk="0">
                    <a:moveTo>
                      <a:pt x="8011" y="0"/>
                    </a:moveTo>
                    <a:lnTo>
                      <a:pt x="1" y="1595"/>
                    </a:lnTo>
                    <a:lnTo>
                      <a:pt x="106" y="2101"/>
                    </a:lnTo>
                    <a:lnTo>
                      <a:pt x="8116" y="513"/>
                    </a:lnTo>
                    <a:lnTo>
                      <a:pt x="8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490;p21">
                <a:extLst>
                  <a:ext uri="{FF2B5EF4-FFF2-40B4-BE49-F238E27FC236}">
                    <a16:creationId xmlns:a16="http://schemas.microsoft.com/office/drawing/2014/main" id="{8BC7A8D8-AB5A-7642-0F63-74799CC3AD69}"/>
                  </a:ext>
                </a:extLst>
              </p:cNvPr>
              <p:cNvSpPr/>
              <p:nvPr/>
            </p:nvSpPr>
            <p:spPr>
              <a:xfrm>
                <a:off x="2978300" y="3221550"/>
                <a:ext cx="215825" cy="53775"/>
              </a:xfrm>
              <a:custGeom>
                <a:avLst/>
                <a:gdLst/>
                <a:ahLst/>
                <a:cxnLst/>
                <a:rect l="l" t="t" r="r" b="b"/>
                <a:pathLst>
                  <a:path w="8633" h="2151" extrusionOk="0">
                    <a:moveTo>
                      <a:pt x="8544" y="0"/>
                    </a:moveTo>
                    <a:lnTo>
                      <a:pt x="0" y="1699"/>
                    </a:lnTo>
                    <a:lnTo>
                      <a:pt x="89" y="2151"/>
                    </a:lnTo>
                    <a:lnTo>
                      <a:pt x="8633" y="453"/>
                    </a:lnTo>
                    <a:lnTo>
                      <a:pt x="8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491;p21">
                <a:extLst>
                  <a:ext uri="{FF2B5EF4-FFF2-40B4-BE49-F238E27FC236}">
                    <a16:creationId xmlns:a16="http://schemas.microsoft.com/office/drawing/2014/main" id="{BE9A1EE2-9F11-5A69-DEE1-7B01B1A84E91}"/>
                  </a:ext>
                </a:extLst>
              </p:cNvPr>
              <p:cNvSpPr/>
              <p:nvPr/>
            </p:nvSpPr>
            <p:spPr>
              <a:xfrm>
                <a:off x="3311675" y="3206150"/>
                <a:ext cx="146275" cy="7825"/>
              </a:xfrm>
              <a:custGeom>
                <a:avLst/>
                <a:gdLst/>
                <a:ahLst/>
                <a:cxnLst/>
                <a:rect l="l" t="t" r="r" b="b"/>
                <a:pathLst>
                  <a:path w="5851" h="313" extrusionOk="0">
                    <a:moveTo>
                      <a:pt x="0" y="1"/>
                    </a:moveTo>
                    <a:lnTo>
                      <a:pt x="0" y="312"/>
                    </a:lnTo>
                    <a:lnTo>
                      <a:pt x="5851" y="312"/>
                    </a:lnTo>
                    <a:lnTo>
                      <a:pt x="5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492;p21">
                <a:extLst>
                  <a:ext uri="{FF2B5EF4-FFF2-40B4-BE49-F238E27FC236}">
                    <a16:creationId xmlns:a16="http://schemas.microsoft.com/office/drawing/2014/main" id="{B26335FC-2665-2DAB-D746-FB80C2121876}"/>
                  </a:ext>
                </a:extLst>
              </p:cNvPr>
              <p:cNvSpPr/>
              <p:nvPr/>
            </p:nvSpPr>
            <p:spPr>
              <a:xfrm>
                <a:off x="3325950" y="3084175"/>
                <a:ext cx="118675" cy="121825"/>
              </a:xfrm>
              <a:custGeom>
                <a:avLst/>
                <a:gdLst/>
                <a:ahLst/>
                <a:cxnLst/>
                <a:rect l="l" t="t" r="r" b="b"/>
                <a:pathLst>
                  <a:path w="4747" h="4873" extrusionOk="0">
                    <a:moveTo>
                      <a:pt x="1" y="1"/>
                    </a:moveTo>
                    <a:lnTo>
                      <a:pt x="1" y="4873"/>
                    </a:lnTo>
                    <a:lnTo>
                      <a:pt x="4746" y="4873"/>
                    </a:lnTo>
                    <a:lnTo>
                      <a:pt x="47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493;p21">
                <a:extLst>
                  <a:ext uri="{FF2B5EF4-FFF2-40B4-BE49-F238E27FC236}">
                    <a16:creationId xmlns:a16="http://schemas.microsoft.com/office/drawing/2014/main" id="{604C5A7A-1379-377C-BF56-83A15F911FFE}"/>
                  </a:ext>
                </a:extLst>
              </p:cNvPr>
              <p:cNvSpPr/>
              <p:nvPr/>
            </p:nvSpPr>
            <p:spPr>
              <a:xfrm>
                <a:off x="3321100" y="3078800"/>
                <a:ext cx="128375" cy="5950"/>
              </a:xfrm>
              <a:custGeom>
                <a:avLst/>
                <a:gdLst/>
                <a:ahLst/>
                <a:cxnLst/>
                <a:rect l="l" t="t" r="r" b="b"/>
                <a:pathLst>
                  <a:path w="5135" h="238" extrusionOk="0">
                    <a:moveTo>
                      <a:pt x="1" y="0"/>
                    </a:moveTo>
                    <a:lnTo>
                      <a:pt x="1" y="237"/>
                    </a:lnTo>
                    <a:lnTo>
                      <a:pt x="5134" y="237"/>
                    </a:lnTo>
                    <a:lnTo>
                      <a:pt x="5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494;p21">
                <a:extLst>
                  <a:ext uri="{FF2B5EF4-FFF2-40B4-BE49-F238E27FC236}">
                    <a16:creationId xmlns:a16="http://schemas.microsoft.com/office/drawing/2014/main" id="{2A57CC29-76A4-6C65-68E9-A24CFF88DD10}"/>
                  </a:ext>
                </a:extLst>
              </p:cNvPr>
              <p:cNvSpPr/>
              <p:nvPr/>
            </p:nvSpPr>
            <p:spPr>
              <a:xfrm>
                <a:off x="3316875" y="3071550"/>
                <a:ext cx="136850" cy="7275"/>
              </a:xfrm>
              <a:custGeom>
                <a:avLst/>
                <a:gdLst/>
                <a:ahLst/>
                <a:cxnLst/>
                <a:rect l="l" t="t" r="r" b="b"/>
                <a:pathLst>
                  <a:path w="5474" h="291" extrusionOk="0">
                    <a:moveTo>
                      <a:pt x="1" y="0"/>
                    </a:moveTo>
                    <a:lnTo>
                      <a:pt x="1" y="290"/>
                    </a:lnTo>
                    <a:lnTo>
                      <a:pt x="5474" y="290"/>
                    </a:lnTo>
                    <a:lnTo>
                      <a:pt x="5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495;p21">
                <a:extLst>
                  <a:ext uri="{FF2B5EF4-FFF2-40B4-BE49-F238E27FC236}">
                    <a16:creationId xmlns:a16="http://schemas.microsoft.com/office/drawing/2014/main" id="{0C070642-741D-01CB-34C6-17EF6ABBCE6C}"/>
                  </a:ext>
                </a:extLst>
              </p:cNvPr>
              <p:cNvSpPr/>
              <p:nvPr/>
            </p:nvSpPr>
            <p:spPr>
              <a:xfrm>
                <a:off x="3384725" y="3084725"/>
                <a:ext cx="59900" cy="121275"/>
              </a:xfrm>
              <a:custGeom>
                <a:avLst/>
                <a:gdLst/>
                <a:ahLst/>
                <a:cxnLst/>
                <a:rect l="l" t="t" r="r" b="b"/>
                <a:pathLst>
                  <a:path w="2396" h="4851" extrusionOk="0">
                    <a:moveTo>
                      <a:pt x="1" y="0"/>
                    </a:moveTo>
                    <a:lnTo>
                      <a:pt x="1" y="4851"/>
                    </a:lnTo>
                    <a:lnTo>
                      <a:pt x="2395" y="4851"/>
                    </a:lnTo>
                    <a:lnTo>
                      <a:pt x="2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496;p21">
                <a:extLst>
                  <a:ext uri="{FF2B5EF4-FFF2-40B4-BE49-F238E27FC236}">
                    <a16:creationId xmlns:a16="http://schemas.microsoft.com/office/drawing/2014/main" id="{4A6301C6-AA83-5B45-7D6A-A37E44523D1C}"/>
                  </a:ext>
                </a:extLst>
              </p:cNvPr>
              <p:cNvSpPr/>
              <p:nvPr/>
            </p:nvSpPr>
            <p:spPr>
              <a:xfrm>
                <a:off x="3389900" y="3089350"/>
                <a:ext cx="44700" cy="49550"/>
              </a:xfrm>
              <a:custGeom>
                <a:avLst/>
                <a:gdLst/>
                <a:ahLst/>
                <a:cxnLst/>
                <a:rect l="l" t="t" r="r" b="b"/>
                <a:pathLst>
                  <a:path w="1788" h="1982" extrusionOk="0">
                    <a:moveTo>
                      <a:pt x="0" y="0"/>
                    </a:moveTo>
                    <a:lnTo>
                      <a:pt x="0" y="1981"/>
                    </a:lnTo>
                    <a:lnTo>
                      <a:pt x="1788" y="1981"/>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497;p21">
                <a:extLst>
                  <a:ext uri="{FF2B5EF4-FFF2-40B4-BE49-F238E27FC236}">
                    <a16:creationId xmlns:a16="http://schemas.microsoft.com/office/drawing/2014/main" id="{BECE03AE-CCF3-08A7-2456-419079C0DEEB}"/>
                  </a:ext>
                </a:extLst>
              </p:cNvPr>
              <p:cNvSpPr/>
              <p:nvPr/>
            </p:nvSpPr>
            <p:spPr>
              <a:xfrm>
                <a:off x="3389900" y="3147775"/>
                <a:ext cx="44700" cy="49500"/>
              </a:xfrm>
              <a:custGeom>
                <a:avLst/>
                <a:gdLst/>
                <a:ahLst/>
                <a:cxnLst/>
                <a:rect l="l" t="t" r="r" b="b"/>
                <a:pathLst>
                  <a:path w="1788" h="1980" extrusionOk="0">
                    <a:moveTo>
                      <a:pt x="0" y="0"/>
                    </a:moveTo>
                    <a:lnTo>
                      <a:pt x="0" y="1980"/>
                    </a:lnTo>
                    <a:lnTo>
                      <a:pt x="1788" y="1980"/>
                    </a:lnTo>
                    <a:lnTo>
                      <a:pt x="17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498;p21">
                <a:extLst>
                  <a:ext uri="{FF2B5EF4-FFF2-40B4-BE49-F238E27FC236}">
                    <a16:creationId xmlns:a16="http://schemas.microsoft.com/office/drawing/2014/main" id="{3FF10FCA-2F24-275A-7F98-DDE6194EEE4B}"/>
                  </a:ext>
                </a:extLst>
              </p:cNvPr>
              <p:cNvSpPr/>
              <p:nvPr/>
            </p:nvSpPr>
            <p:spPr>
              <a:xfrm>
                <a:off x="3320575" y="3083250"/>
                <a:ext cx="65075" cy="123675"/>
              </a:xfrm>
              <a:custGeom>
                <a:avLst/>
                <a:gdLst/>
                <a:ahLst/>
                <a:cxnLst/>
                <a:rect l="l" t="t" r="r" b="b"/>
                <a:pathLst>
                  <a:path w="2603" h="4947" extrusionOk="0">
                    <a:moveTo>
                      <a:pt x="216" y="0"/>
                    </a:moveTo>
                    <a:lnTo>
                      <a:pt x="0" y="4844"/>
                    </a:lnTo>
                    <a:lnTo>
                      <a:pt x="2396" y="4947"/>
                    </a:lnTo>
                    <a:lnTo>
                      <a:pt x="2603" y="104"/>
                    </a:lnTo>
                    <a:lnTo>
                      <a:pt x="2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499;p21">
                <a:extLst>
                  <a:ext uri="{FF2B5EF4-FFF2-40B4-BE49-F238E27FC236}">
                    <a16:creationId xmlns:a16="http://schemas.microsoft.com/office/drawing/2014/main" id="{21FE5996-5D25-6470-A9D8-470C69543491}"/>
                  </a:ext>
                </a:extLst>
              </p:cNvPr>
              <p:cNvSpPr/>
              <p:nvPr/>
            </p:nvSpPr>
            <p:spPr>
              <a:xfrm>
                <a:off x="3333575" y="3088225"/>
                <a:ext cx="46925" cy="51600"/>
              </a:xfrm>
              <a:custGeom>
                <a:avLst/>
                <a:gdLst/>
                <a:ahLst/>
                <a:cxnLst/>
                <a:rect l="l" t="t" r="r" b="b"/>
                <a:pathLst>
                  <a:path w="1877" h="2064" extrusionOk="0">
                    <a:moveTo>
                      <a:pt x="89" y="1"/>
                    </a:moveTo>
                    <a:lnTo>
                      <a:pt x="0" y="1982"/>
                    </a:lnTo>
                    <a:lnTo>
                      <a:pt x="1787" y="2064"/>
                    </a:lnTo>
                    <a:lnTo>
                      <a:pt x="1876" y="76"/>
                    </a:lnTo>
                    <a:lnTo>
                      <a:pt x="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500;p21">
                <a:extLst>
                  <a:ext uri="{FF2B5EF4-FFF2-40B4-BE49-F238E27FC236}">
                    <a16:creationId xmlns:a16="http://schemas.microsoft.com/office/drawing/2014/main" id="{41E17013-6B8C-85DE-807B-13D8CA920CA5}"/>
                  </a:ext>
                </a:extLst>
              </p:cNvPr>
              <p:cNvSpPr/>
              <p:nvPr/>
            </p:nvSpPr>
            <p:spPr>
              <a:xfrm>
                <a:off x="3331125" y="3146475"/>
                <a:ext cx="46750" cy="51550"/>
              </a:xfrm>
              <a:custGeom>
                <a:avLst/>
                <a:gdLst/>
                <a:ahLst/>
                <a:cxnLst/>
                <a:rect l="l" t="t" r="r" b="b"/>
                <a:pathLst>
                  <a:path w="1870" h="2062" extrusionOk="0">
                    <a:moveTo>
                      <a:pt x="82" y="1"/>
                    </a:moveTo>
                    <a:lnTo>
                      <a:pt x="0" y="1980"/>
                    </a:lnTo>
                    <a:lnTo>
                      <a:pt x="1789" y="2062"/>
                    </a:lnTo>
                    <a:lnTo>
                      <a:pt x="1869" y="81"/>
                    </a:lnTo>
                    <a:lnTo>
                      <a:pt x="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501;p21">
                <a:extLst>
                  <a:ext uri="{FF2B5EF4-FFF2-40B4-BE49-F238E27FC236}">
                    <a16:creationId xmlns:a16="http://schemas.microsoft.com/office/drawing/2014/main" id="{4F1CD4DF-396B-4529-26F6-59AD4E07BB9F}"/>
                  </a:ext>
                </a:extLst>
              </p:cNvPr>
              <p:cNvSpPr/>
              <p:nvPr/>
            </p:nvSpPr>
            <p:spPr>
              <a:xfrm>
                <a:off x="3393050" y="3402525"/>
                <a:ext cx="27100" cy="15775"/>
              </a:xfrm>
              <a:custGeom>
                <a:avLst/>
                <a:gdLst/>
                <a:ahLst/>
                <a:cxnLst/>
                <a:rect l="l" t="t" r="r" b="b"/>
                <a:pathLst>
                  <a:path w="1084" h="631" extrusionOk="0">
                    <a:moveTo>
                      <a:pt x="1" y="0"/>
                    </a:moveTo>
                    <a:lnTo>
                      <a:pt x="179" y="631"/>
                    </a:lnTo>
                    <a:lnTo>
                      <a:pt x="1083" y="518"/>
                    </a:lnTo>
                    <a:lnTo>
                      <a:pt x="1062" y="483"/>
                    </a:lnTo>
                    <a:lnTo>
                      <a:pt x="942" y="483"/>
                    </a:lnTo>
                    <a:cubicBezTo>
                      <a:pt x="935" y="483"/>
                      <a:pt x="853" y="422"/>
                      <a:pt x="853" y="408"/>
                    </a:cubicBezTo>
                    <a:cubicBezTo>
                      <a:pt x="853" y="394"/>
                      <a:pt x="809" y="289"/>
                      <a:pt x="809" y="289"/>
                    </a:cubicBezTo>
                    <a:cubicBezTo>
                      <a:pt x="809" y="289"/>
                      <a:pt x="691" y="275"/>
                      <a:pt x="647" y="267"/>
                    </a:cubicBezTo>
                    <a:cubicBezTo>
                      <a:pt x="602" y="251"/>
                      <a:pt x="371" y="207"/>
                      <a:pt x="371" y="207"/>
                    </a:cubicBezTo>
                    <a:lnTo>
                      <a:pt x="350" y="89"/>
                    </a:lnTo>
                    <a:lnTo>
                      <a:pt x="179" y="6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502;p21">
                <a:extLst>
                  <a:ext uri="{FF2B5EF4-FFF2-40B4-BE49-F238E27FC236}">
                    <a16:creationId xmlns:a16="http://schemas.microsoft.com/office/drawing/2014/main" id="{CB229436-6577-EEA2-6FB7-9B14809E8E45}"/>
                  </a:ext>
                </a:extLst>
              </p:cNvPr>
              <p:cNvSpPr/>
              <p:nvPr/>
            </p:nvSpPr>
            <p:spPr>
              <a:xfrm>
                <a:off x="3388250" y="3420150"/>
                <a:ext cx="26725" cy="24850"/>
              </a:xfrm>
              <a:custGeom>
                <a:avLst/>
                <a:gdLst/>
                <a:ahLst/>
                <a:cxnLst/>
                <a:rect l="l" t="t" r="r" b="b"/>
                <a:pathLst>
                  <a:path w="1069" h="994" extrusionOk="0">
                    <a:moveTo>
                      <a:pt x="1069" y="0"/>
                    </a:moveTo>
                    <a:lnTo>
                      <a:pt x="349" y="96"/>
                    </a:lnTo>
                    <a:lnTo>
                      <a:pt x="1" y="994"/>
                    </a:lnTo>
                    <a:lnTo>
                      <a:pt x="1" y="994"/>
                    </a:lnTo>
                    <a:lnTo>
                      <a:pt x="252" y="757"/>
                    </a:lnTo>
                    <a:cubicBezTo>
                      <a:pt x="252" y="757"/>
                      <a:pt x="349" y="630"/>
                      <a:pt x="341" y="586"/>
                    </a:cubicBezTo>
                    <a:cubicBezTo>
                      <a:pt x="326" y="541"/>
                      <a:pt x="563" y="319"/>
                      <a:pt x="563" y="319"/>
                    </a:cubicBezTo>
                    <a:lnTo>
                      <a:pt x="668" y="178"/>
                    </a:lnTo>
                    <a:lnTo>
                      <a:pt x="956" y="111"/>
                    </a:lnTo>
                    <a:lnTo>
                      <a:pt x="1069" y="7"/>
                    </a:lnTo>
                    <a:lnTo>
                      <a:pt x="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503;p21">
                <a:extLst>
                  <a:ext uri="{FF2B5EF4-FFF2-40B4-BE49-F238E27FC236}">
                    <a16:creationId xmlns:a16="http://schemas.microsoft.com/office/drawing/2014/main" id="{70BFBED1-1EF8-274B-8022-DB43EEE6D6E3}"/>
                  </a:ext>
                </a:extLst>
              </p:cNvPr>
              <p:cNvSpPr/>
              <p:nvPr/>
            </p:nvSpPr>
            <p:spPr>
              <a:xfrm>
                <a:off x="3369350" y="3410300"/>
                <a:ext cx="18925" cy="29675"/>
              </a:xfrm>
              <a:custGeom>
                <a:avLst/>
                <a:gdLst/>
                <a:ahLst/>
                <a:cxnLst/>
                <a:rect l="l" t="t" r="r" b="b"/>
                <a:pathLst>
                  <a:path w="757" h="1187" extrusionOk="0">
                    <a:moveTo>
                      <a:pt x="0" y="1"/>
                    </a:moveTo>
                    <a:cubicBezTo>
                      <a:pt x="0" y="1"/>
                      <a:pt x="110" y="216"/>
                      <a:pt x="148" y="238"/>
                    </a:cubicBezTo>
                    <a:cubicBezTo>
                      <a:pt x="178" y="268"/>
                      <a:pt x="230" y="416"/>
                      <a:pt x="230" y="423"/>
                    </a:cubicBezTo>
                    <a:cubicBezTo>
                      <a:pt x="230" y="430"/>
                      <a:pt x="216" y="542"/>
                      <a:pt x="216" y="542"/>
                    </a:cubicBezTo>
                    <a:lnTo>
                      <a:pt x="312" y="542"/>
                    </a:lnTo>
                    <a:lnTo>
                      <a:pt x="349" y="683"/>
                    </a:lnTo>
                    <a:lnTo>
                      <a:pt x="230" y="823"/>
                    </a:lnTo>
                    <a:lnTo>
                      <a:pt x="312" y="987"/>
                    </a:lnTo>
                    <a:lnTo>
                      <a:pt x="370" y="1186"/>
                    </a:lnTo>
                    <a:lnTo>
                      <a:pt x="757" y="34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504;p21">
                <a:extLst>
                  <a:ext uri="{FF2B5EF4-FFF2-40B4-BE49-F238E27FC236}">
                    <a16:creationId xmlns:a16="http://schemas.microsoft.com/office/drawing/2014/main" id="{519CCFD3-02F8-91D9-8D30-7D8313B87D05}"/>
                  </a:ext>
                </a:extLst>
              </p:cNvPr>
              <p:cNvSpPr/>
              <p:nvPr/>
            </p:nvSpPr>
            <p:spPr>
              <a:xfrm>
                <a:off x="3164825" y="3441650"/>
                <a:ext cx="89950" cy="53600"/>
              </a:xfrm>
              <a:custGeom>
                <a:avLst/>
                <a:gdLst/>
                <a:ahLst/>
                <a:cxnLst/>
                <a:rect l="l" t="t" r="r" b="b"/>
                <a:pathLst>
                  <a:path w="3598" h="2144" extrusionOk="0">
                    <a:moveTo>
                      <a:pt x="921" y="0"/>
                    </a:moveTo>
                    <a:lnTo>
                      <a:pt x="1" y="644"/>
                    </a:lnTo>
                    <a:lnTo>
                      <a:pt x="1617" y="2143"/>
                    </a:lnTo>
                    <a:lnTo>
                      <a:pt x="3598" y="2143"/>
                    </a:lnTo>
                    <a:lnTo>
                      <a:pt x="3293" y="1951"/>
                    </a:lnTo>
                    <a:lnTo>
                      <a:pt x="2663" y="1356"/>
                    </a:lnTo>
                    <a:cubicBezTo>
                      <a:pt x="2663" y="1356"/>
                      <a:pt x="1654" y="1216"/>
                      <a:pt x="1633" y="1178"/>
                    </a:cubicBezTo>
                    <a:cubicBezTo>
                      <a:pt x="1610" y="1143"/>
                      <a:pt x="898" y="660"/>
                      <a:pt x="898" y="660"/>
                    </a:cubicBezTo>
                    <a:lnTo>
                      <a:pt x="9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505;p21">
                <a:extLst>
                  <a:ext uri="{FF2B5EF4-FFF2-40B4-BE49-F238E27FC236}">
                    <a16:creationId xmlns:a16="http://schemas.microsoft.com/office/drawing/2014/main" id="{77AC813F-0980-FAD1-0285-161DDCD40388}"/>
                  </a:ext>
                </a:extLst>
              </p:cNvPr>
              <p:cNvSpPr/>
              <p:nvPr/>
            </p:nvSpPr>
            <p:spPr>
              <a:xfrm>
                <a:off x="3093275" y="3450350"/>
                <a:ext cx="78600" cy="35225"/>
              </a:xfrm>
              <a:custGeom>
                <a:avLst/>
                <a:gdLst/>
                <a:ahLst/>
                <a:cxnLst/>
                <a:rect l="l" t="t" r="r" b="b"/>
                <a:pathLst>
                  <a:path w="3144" h="1409" extrusionOk="0">
                    <a:moveTo>
                      <a:pt x="0" y="1"/>
                    </a:moveTo>
                    <a:lnTo>
                      <a:pt x="0" y="1"/>
                    </a:lnTo>
                    <a:cubicBezTo>
                      <a:pt x="0" y="1"/>
                      <a:pt x="467" y="305"/>
                      <a:pt x="490" y="327"/>
                    </a:cubicBezTo>
                    <a:cubicBezTo>
                      <a:pt x="511" y="341"/>
                      <a:pt x="970" y="378"/>
                      <a:pt x="970" y="378"/>
                    </a:cubicBezTo>
                    <a:lnTo>
                      <a:pt x="1001" y="608"/>
                    </a:lnTo>
                    <a:cubicBezTo>
                      <a:pt x="1001" y="608"/>
                      <a:pt x="1193" y="875"/>
                      <a:pt x="1230" y="891"/>
                    </a:cubicBezTo>
                    <a:cubicBezTo>
                      <a:pt x="1261" y="905"/>
                      <a:pt x="1558" y="935"/>
                      <a:pt x="1558" y="935"/>
                    </a:cubicBezTo>
                    <a:lnTo>
                      <a:pt x="1802" y="935"/>
                    </a:lnTo>
                    <a:lnTo>
                      <a:pt x="2209" y="1195"/>
                    </a:lnTo>
                    <a:lnTo>
                      <a:pt x="2706" y="1336"/>
                    </a:lnTo>
                    <a:lnTo>
                      <a:pt x="3144" y="1409"/>
                    </a:lnTo>
                    <a:lnTo>
                      <a:pt x="2216" y="38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506;p21">
                <a:extLst>
                  <a:ext uri="{FF2B5EF4-FFF2-40B4-BE49-F238E27FC236}">
                    <a16:creationId xmlns:a16="http://schemas.microsoft.com/office/drawing/2014/main" id="{B4154A54-CC60-3517-BF95-9F6A54130B4A}"/>
                  </a:ext>
                </a:extLst>
              </p:cNvPr>
              <p:cNvSpPr/>
              <p:nvPr/>
            </p:nvSpPr>
            <p:spPr>
              <a:xfrm>
                <a:off x="3699925" y="3297950"/>
                <a:ext cx="37675" cy="44700"/>
              </a:xfrm>
              <a:custGeom>
                <a:avLst/>
                <a:gdLst/>
                <a:ahLst/>
                <a:cxnLst/>
                <a:rect l="l" t="t" r="r" b="b"/>
                <a:pathLst>
                  <a:path w="1507" h="1788" extrusionOk="0">
                    <a:moveTo>
                      <a:pt x="82" y="1"/>
                    </a:moveTo>
                    <a:lnTo>
                      <a:pt x="0" y="474"/>
                    </a:lnTo>
                    <a:lnTo>
                      <a:pt x="600" y="579"/>
                    </a:lnTo>
                    <a:lnTo>
                      <a:pt x="794" y="987"/>
                    </a:lnTo>
                    <a:cubicBezTo>
                      <a:pt x="794" y="987"/>
                      <a:pt x="1075" y="1113"/>
                      <a:pt x="1068" y="1127"/>
                    </a:cubicBezTo>
                    <a:cubicBezTo>
                      <a:pt x="1061" y="1142"/>
                      <a:pt x="1506" y="1788"/>
                      <a:pt x="1506" y="1788"/>
                    </a:cubicBezTo>
                    <a:lnTo>
                      <a:pt x="1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507;p21">
                <a:extLst>
                  <a:ext uri="{FF2B5EF4-FFF2-40B4-BE49-F238E27FC236}">
                    <a16:creationId xmlns:a16="http://schemas.microsoft.com/office/drawing/2014/main" id="{A7887ED2-2C9E-A704-7C41-7F28199D1A60}"/>
                  </a:ext>
                </a:extLst>
              </p:cNvPr>
              <p:cNvSpPr/>
              <p:nvPr/>
            </p:nvSpPr>
            <p:spPr>
              <a:xfrm>
                <a:off x="3360975" y="3342975"/>
                <a:ext cx="17825" cy="23975"/>
              </a:xfrm>
              <a:custGeom>
                <a:avLst/>
                <a:gdLst/>
                <a:ahLst/>
                <a:cxnLst/>
                <a:rect l="l" t="t" r="r" b="b"/>
                <a:pathLst>
                  <a:path w="713" h="959" extrusionOk="0">
                    <a:moveTo>
                      <a:pt x="1" y="1"/>
                    </a:moveTo>
                    <a:lnTo>
                      <a:pt x="1" y="134"/>
                    </a:lnTo>
                    <a:lnTo>
                      <a:pt x="106" y="254"/>
                    </a:lnTo>
                    <a:lnTo>
                      <a:pt x="239" y="425"/>
                    </a:lnTo>
                    <a:lnTo>
                      <a:pt x="394" y="483"/>
                    </a:lnTo>
                    <a:cubicBezTo>
                      <a:pt x="394" y="483"/>
                      <a:pt x="380" y="603"/>
                      <a:pt x="380" y="610"/>
                    </a:cubicBezTo>
                    <a:cubicBezTo>
                      <a:pt x="373" y="624"/>
                      <a:pt x="380" y="699"/>
                      <a:pt x="380" y="699"/>
                    </a:cubicBezTo>
                    <a:lnTo>
                      <a:pt x="506" y="736"/>
                    </a:lnTo>
                    <a:cubicBezTo>
                      <a:pt x="506" y="736"/>
                      <a:pt x="572" y="788"/>
                      <a:pt x="579" y="795"/>
                    </a:cubicBezTo>
                    <a:cubicBezTo>
                      <a:pt x="586" y="802"/>
                      <a:pt x="668" y="884"/>
                      <a:pt x="668" y="884"/>
                    </a:cubicBezTo>
                    <a:lnTo>
                      <a:pt x="712" y="959"/>
                    </a:lnTo>
                    <a:lnTo>
                      <a:pt x="595" y="432"/>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508;p21">
                <a:extLst>
                  <a:ext uri="{FF2B5EF4-FFF2-40B4-BE49-F238E27FC236}">
                    <a16:creationId xmlns:a16="http://schemas.microsoft.com/office/drawing/2014/main" id="{33B04CA6-2CDF-61F9-EAB4-13C82742DE48}"/>
                  </a:ext>
                </a:extLst>
              </p:cNvPr>
              <p:cNvSpPr/>
              <p:nvPr/>
            </p:nvSpPr>
            <p:spPr>
              <a:xfrm>
                <a:off x="2982550" y="3406800"/>
                <a:ext cx="106300" cy="96400"/>
              </a:xfrm>
              <a:custGeom>
                <a:avLst/>
                <a:gdLst/>
                <a:ahLst/>
                <a:cxnLst/>
                <a:rect l="l" t="t" r="r" b="b"/>
                <a:pathLst>
                  <a:path w="4252" h="3856" extrusionOk="0">
                    <a:moveTo>
                      <a:pt x="565" y="0"/>
                    </a:moveTo>
                    <a:lnTo>
                      <a:pt x="1" y="3856"/>
                    </a:lnTo>
                    <a:lnTo>
                      <a:pt x="3427" y="3856"/>
                    </a:lnTo>
                    <a:lnTo>
                      <a:pt x="4251" y="3605"/>
                    </a:lnTo>
                    <a:lnTo>
                      <a:pt x="4251" y="682"/>
                    </a:lnTo>
                    <a:lnTo>
                      <a:pt x="565"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509;p21">
                <a:extLst>
                  <a:ext uri="{FF2B5EF4-FFF2-40B4-BE49-F238E27FC236}">
                    <a16:creationId xmlns:a16="http://schemas.microsoft.com/office/drawing/2014/main" id="{212C2B71-DAC0-30A4-77D0-76F1EAF7C0F2}"/>
                  </a:ext>
                </a:extLst>
              </p:cNvPr>
              <p:cNvSpPr/>
              <p:nvPr/>
            </p:nvSpPr>
            <p:spPr>
              <a:xfrm>
                <a:off x="2980525" y="3315175"/>
                <a:ext cx="128700" cy="188025"/>
              </a:xfrm>
              <a:custGeom>
                <a:avLst/>
                <a:gdLst/>
                <a:ahLst/>
                <a:cxnLst/>
                <a:rect l="l" t="t" r="r" b="b"/>
                <a:pathLst>
                  <a:path w="5148" h="7521" extrusionOk="0">
                    <a:moveTo>
                      <a:pt x="1639" y="0"/>
                    </a:moveTo>
                    <a:lnTo>
                      <a:pt x="0" y="6654"/>
                    </a:lnTo>
                    <a:lnTo>
                      <a:pt x="3508" y="7521"/>
                    </a:lnTo>
                    <a:lnTo>
                      <a:pt x="5148" y="862"/>
                    </a:lnTo>
                    <a:lnTo>
                      <a:pt x="1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510;p21">
                <a:extLst>
                  <a:ext uri="{FF2B5EF4-FFF2-40B4-BE49-F238E27FC236}">
                    <a16:creationId xmlns:a16="http://schemas.microsoft.com/office/drawing/2014/main" id="{B32C5AB6-C39A-F235-779E-E36F30CF287F}"/>
                  </a:ext>
                </a:extLst>
              </p:cNvPr>
              <p:cNvSpPr/>
              <p:nvPr/>
            </p:nvSpPr>
            <p:spPr>
              <a:xfrm>
                <a:off x="3012775" y="3333375"/>
                <a:ext cx="85325" cy="79000"/>
              </a:xfrm>
              <a:custGeom>
                <a:avLst/>
                <a:gdLst/>
                <a:ahLst/>
                <a:cxnLst/>
                <a:rect l="l" t="t" r="r" b="b"/>
                <a:pathLst>
                  <a:path w="3413" h="3160" extrusionOk="0">
                    <a:moveTo>
                      <a:pt x="609" y="0"/>
                    </a:moveTo>
                    <a:lnTo>
                      <a:pt x="0" y="2462"/>
                    </a:lnTo>
                    <a:lnTo>
                      <a:pt x="2804" y="3160"/>
                    </a:lnTo>
                    <a:lnTo>
                      <a:pt x="3413" y="689"/>
                    </a:lnTo>
                    <a:lnTo>
                      <a:pt x="6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511;p21">
                <a:extLst>
                  <a:ext uri="{FF2B5EF4-FFF2-40B4-BE49-F238E27FC236}">
                    <a16:creationId xmlns:a16="http://schemas.microsoft.com/office/drawing/2014/main" id="{C198EF33-B67F-E2B6-D05C-48960698B502}"/>
                  </a:ext>
                </a:extLst>
              </p:cNvPr>
              <p:cNvSpPr/>
              <p:nvPr/>
            </p:nvSpPr>
            <p:spPr>
              <a:xfrm>
                <a:off x="2995375" y="3406800"/>
                <a:ext cx="85100" cy="78775"/>
              </a:xfrm>
              <a:custGeom>
                <a:avLst/>
                <a:gdLst/>
                <a:ahLst/>
                <a:cxnLst/>
                <a:rect l="l" t="t" r="r" b="b"/>
                <a:pathLst>
                  <a:path w="3404" h="3151" extrusionOk="0">
                    <a:moveTo>
                      <a:pt x="600" y="0"/>
                    </a:moveTo>
                    <a:lnTo>
                      <a:pt x="1" y="2462"/>
                    </a:lnTo>
                    <a:lnTo>
                      <a:pt x="2804" y="3151"/>
                    </a:lnTo>
                    <a:lnTo>
                      <a:pt x="3404" y="68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512;p21">
                <a:extLst>
                  <a:ext uri="{FF2B5EF4-FFF2-40B4-BE49-F238E27FC236}">
                    <a16:creationId xmlns:a16="http://schemas.microsoft.com/office/drawing/2014/main" id="{BDBB93E5-65EE-BE34-BA4D-D5C5AC2E1ACF}"/>
                  </a:ext>
                </a:extLst>
              </p:cNvPr>
              <p:cNvSpPr/>
              <p:nvPr/>
            </p:nvSpPr>
            <p:spPr>
              <a:xfrm>
                <a:off x="2979225" y="3315175"/>
                <a:ext cx="42300" cy="166350"/>
              </a:xfrm>
              <a:custGeom>
                <a:avLst/>
                <a:gdLst/>
                <a:ahLst/>
                <a:cxnLst/>
                <a:rect l="l" t="t" r="r" b="b"/>
                <a:pathLst>
                  <a:path w="1692" h="6654" extrusionOk="0">
                    <a:moveTo>
                      <a:pt x="1691" y="0"/>
                    </a:moveTo>
                    <a:lnTo>
                      <a:pt x="1588" y="97"/>
                    </a:lnTo>
                    <a:lnTo>
                      <a:pt x="0" y="6453"/>
                    </a:lnTo>
                    <a:lnTo>
                      <a:pt x="52" y="6654"/>
                    </a:lnTo>
                    <a:lnTo>
                      <a:pt x="16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513;p21">
                <a:extLst>
                  <a:ext uri="{FF2B5EF4-FFF2-40B4-BE49-F238E27FC236}">
                    <a16:creationId xmlns:a16="http://schemas.microsoft.com/office/drawing/2014/main" id="{F1EBD871-45CE-7E97-FB2E-75575BDE303D}"/>
                  </a:ext>
                </a:extLst>
              </p:cNvPr>
              <p:cNvSpPr/>
              <p:nvPr/>
            </p:nvSpPr>
            <p:spPr>
              <a:xfrm>
                <a:off x="3091050" y="3241225"/>
                <a:ext cx="114775" cy="182650"/>
              </a:xfrm>
              <a:custGeom>
                <a:avLst/>
                <a:gdLst/>
                <a:ahLst/>
                <a:cxnLst/>
                <a:rect l="l" t="t" r="r" b="b"/>
                <a:pathLst>
                  <a:path w="4591" h="7306" extrusionOk="0">
                    <a:moveTo>
                      <a:pt x="3612" y="0"/>
                    </a:moveTo>
                    <a:lnTo>
                      <a:pt x="0" y="518"/>
                    </a:lnTo>
                    <a:lnTo>
                      <a:pt x="979" y="7305"/>
                    </a:lnTo>
                    <a:lnTo>
                      <a:pt x="4591" y="6785"/>
                    </a:lnTo>
                    <a:lnTo>
                      <a:pt x="36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514;p21">
                <a:extLst>
                  <a:ext uri="{FF2B5EF4-FFF2-40B4-BE49-F238E27FC236}">
                    <a16:creationId xmlns:a16="http://schemas.microsoft.com/office/drawing/2014/main" id="{0DAA522B-5B23-2E01-A33A-D43694D7C099}"/>
                  </a:ext>
                </a:extLst>
              </p:cNvPr>
              <p:cNvSpPr/>
              <p:nvPr/>
            </p:nvSpPr>
            <p:spPr>
              <a:xfrm>
                <a:off x="3101050" y="3259025"/>
                <a:ext cx="80475" cy="73050"/>
              </a:xfrm>
              <a:custGeom>
                <a:avLst/>
                <a:gdLst/>
                <a:ahLst/>
                <a:cxnLst/>
                <a:rect l="l" t="t" r="r" b="b"/>
                <a:pathLst>
                  <a:path w="3219" h="2922" extrusionOk="0">
                    <a:moveTo>
                      <a:pt x="2856" y="0"/>
                    </a:moveTo>
                    <a:lnTo>
                      <a:pt x="1" y="415"/>
                    </a:lnTo>
                    <a:lnTo>
                      <a:pt x="364" y="2921"/>
                    </a:lnTo>
                    <a:lnTo>
                      <a:pt x="3219" y="2513"/>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515;p21">
                <a:extLst>
                  <a:ext uri="{FF2B5EF4-FFF2-40B4-BE49-F238E27FC236}">
                    <a16:creationId xmlns:a16="http://schemas.microsoft.com/office/drawing/2014/main" id="{3755BB73-1E70-C3C2-3109-6E80B4E58279}"/>
                  </a:ext>
                </a:extLst>
              </p:cNvPr>
              <p:cNvSpPr/>
              <p:nvPr/>
            </p:nvSpPr>
            <p:spPr>
              <a:xfrm>
                <a:off x="3111600" y="3332975"/>
                <a:ext cx="80475" cy="73100"/>
              </a:xfrm>
              <a:custGeom>
                <a:avLst/>
                <a:gdLst/>
                <a:ahLst/>
                <a:cxnLst/>
                <a:rect l="l" t="t" r="r" b="b"/>
                <a:pathLst>
                  <a:path w="3219" h="2924" extrusionOk="0">
                    <a:moveTo>
                      <a:pt x="2856" y="0"/>
                    </a:moveTo>
                    <a:lnTo>
                      <a:pt x="1" y="408"/>
                    </a:lnTo>
                    <a:lnTo>
                      <a:pt x="364" y="2923"/>
                    </a:lnTo>
                    <a:lnTo>
                      <a:pt x="3219" y="2515"/>
                    </a:lnTo>
                    <a:lnTo>
                      <a:pt x="2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516;p21">
                <a:extLst>
                  <a:ext uri="{FF2B5EF4-FFF2-40B4-BE49-F238E27FC236}">
                    <a16:creationId xmlns:a16="http://schemas.microsoft.com/office/drawing/2014/main" id="{46951D85-5C48-FD8C-C432-2565ABF85B43}"/>
                  </a:ext>
                </a:extLst>
              </p:cNvPr>
              <p:cNvSpPr/>
              <p:nvPr/>
            </p:nvSpPr>
            <p:spPr>
              <a:xfrm>
                <a:off x="3088825" y="3254175"/>
                <a:ext cx="26725" cy="169700"/>
              </a:xfrm>
              <a:custGeom>
                <a:avLst/>
                <a:gdLst/>
                <a:ahLst/>
                <a:cxnLst/>
                <a:rect l="l" t="t" r="r" b="b"/>
                <a:pathLst>
                  <a:path w="1069" h="6788" extrusionOk="0">
                    <a:moveTo>
                      <a:pt x="89" y="0"/>
                    </a:moveTo>
                    <a:lnTo>
                      <a:pt x="0" y="283"/>
                    </a:lnTo>
                    <a:lnTo>
                      <a:pt x="912" y="6616"/>
                    </a:lnTo>
                    <a:lnTo>
                      <a:pt x="1068" y="6787"/>
                    </a:lnTo>
                    <a:lnTo>
                      <a:pt x="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517;p21">
                <a:extLst>
                  <a:ext uri="{FF2B5EF4-FFF2-40B4-BE49-F238E27FC236}">
                    <a16:creationId xmlns:a16="http://schemas.microsoft.com/office/drawing/2014/main" id="{92564B2B-4E60-EFF0-A435-4ACA37A89B01}"/>
                  </a:ext>
                </a:extLst>
              </p:cNvPr>
              <p:cNvSpPr/>
              <p:nvPr/>
            </p:nvSpPr>
            <p:spPr>
              <a:xfrm>
                <a:off x="3093050" y="3332450"/>
                <a:ext cx="6350" cy="1850"/>
              </a:xfrm>
              <a:custGeom>
                <a:avLst/>
                <a:gdLst/>
                <a:ahLst/>
                <a:cxnLst/>
                <a:rect l="l" t="t" r="r" b="b"/>
                <a:pathLst>
                  <a:path w="254" h="74" extrusionOk="0">
                    <a:moveTo>
                      <a:pt x="0" y="0"/>
                    </a:moveTo>
                    <a:lnTo>
                      <a:pt x="0" y="14"/>
                    </a:lnTo>
                    <a:lnTo>
                      <a:pt x="253" y="73"/>
                    </a:lnTo>
                    <a:lnTo>
                      <a:pt x="0" y="0"/>
                    </a:lnTo>
                    <a:close/>
                  </a:path>
                </a:pathLst>
              </a:custGeom>
              <a:solidFill>
                <a:srgbClr val="220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518;p21">
                <a:extLst>
                  <a:ext uri="{FF2B5EF4-FFF2-40B4-BE49-F238E27FC236}">
                    <a16:creationId xmlns:a16="http://schemas.microsoft.com/office/drawing/2014/main" id="{C984EB2B-AABC-8C45-1D45-03F7E68C9534}"/>
                  </a:ext>
                </a:extLst>
              </p:cNvPr>
              <p:cNvSpPr/>
              <p:nvPr/>
            </p:nvSpPr>
            <p:spPr>
              <a:xfrm>
                <a:off x="3093050" y="3332800"/>
                <a:ext cx="10250" cy="35075"/>
              </a:xfrm>
              <a:custGeom>
                <a:avLst/>
                <a:gdLst/>
                <a:ahLst/>
                <a:cxnLst/>
                <a:rect l="l" t="t" r="r" b="b"/>
                <a:pathLst>
                  <a:path w="410" h="1403" extrusionOk="0">
                    <a:moveTo>
                      <a:pt x="0" y="0"/>
                    </a:moveTo>
                    <a:lnTo>
                      <a:pt x="171" y="705"/>
                    </a:lnTo>
                    <a:lnTo>
                      <a:pt x="202" y="712"/>
                    </a:lnTo>
                    <a:lnTo>
                      <a:pt x="187" y="764"/>
                    </a:lnTo>
                    <a:lnTo>
                      <a:pt x="335" y="1403"/>
                    </a:lnTo>
                    <a:lnTo>
                      <a:pt x="410" y="1143"/>
                    </a:lnTo>
                    <a:lnTo>
                      <a:pt x="276" y="216"/>
                    </a:lnTo>
                    <a:lnTo>
                      <a:pt x="253" y="59"/>
                    </a:lnTo>
                    <a:lnTo>
                      <a:pt x="0" y="0"/>
                    </a:lnTo>
                    <a:close/>
                  </a:path>
                </a:pathLst>
              </a:custGeom>
              <a:solidFill>
                <a:srgbClr val="943764">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519;p21">
                <a:extLst>
                  <a:ext uri="{FF2B5EF4-FFF2-40B4-BE49-F238E27FC236}">
                    <a16:creationId xmlns:a16="http://schemas.microsoft.com/office/drawing/2014/main" id="{1987AD3D-3075-BD87-98C2-8CBC0E92391A}"/>
                  </a:ext>
                </a:extLst>
              </p:cNvPr>
              <p:cNvSpPr/>
              <p:nvPr/>
            </p:nvSpPr>
            <p:spPr>
              <a:xfrm>
                <a:off x="3097325" y="3350425"/>
                <a:ext cx="775" cy="1475"/>
              </a:xfrm>
              <a:custGeom>
                <a:avLst/>
                <a:gdLst/>
                <a:ahLst/>
                <a:cxnLst/>
                <a:rect l="l" t="t" r="r" b="b"/>
                <a:pathLst>
                  <a:path w="31" h="59" extrusionOk="0">
                    <a:moveTo>
                      <a:pt x="0" y="0"/>
                    </a:moveTo>
                    <a:lnTo>
                      <a:pt x="16" y="59"/>
                    </a:lnTo>
                    <a:lnTo>
                      <a:pt x="31" y="7"/>
                    </a:lnTo>
                    <a:lnTo>
                      <a:pt x="0" y="0"/>
                    </a:lnTo>
                    <a:close/>
                  </a:path>
                </a:pathLst>
              </a:custGeom>
              <a:solidFill>
                <a:srgbClr val="351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520;p21">
                <a:extLst>
                  <a:ext uri="{FF2B5EF4-FFF2-40B4-BE49-F238E27FC236}">
                    <a16:creationId xmlns:a16="http://schemas.microsoft.com/office/drawing/2014/main" id="{294B6917-E6C9-F956-E1AE-7E63A710A644}"/>
                  </a:ext>
                </a:extLst>
              </p:cNvPr>
              <p:cNvSpPr/>
              <p:nvPr/>
            </p:nvSpPr>
            <p:spPr>
              <a:xfrm>
                <a:off x="3099950" y="3338175"/>
                <a:ext cx="3350" cy="23225"/>
              </a:xfrm>
              <a:custGeom>
                <a:avLst/>
                <a:gdLst/>
                <a:ahLst/>
                <a:cxnLst/>
                <a:rect l="l" t="t" r="r" b="b"/>
                <a:pathLst>
                  <a:path w="134" h="929" extrusionOk="0">
                    <a:moveTo>
                      <a:pt x="0" y="1"/>
                    </a:moveTo>
                    <a:lnTo>
                      <a:pt x="134" y="928"/>
                    </a:lnTo>
                    <a:lnTo>
                      <a:pt x="134" y="928"/>
                    </a:lnTo>
                    <a:lnTo>
                      <a:pt x="134" y="928"/>
                    </a:lnTo>
                    <a:close/>
                  </a:path>
                </a:pathLst>
              </a:custGeom>
              <a:solidFill>
                <a:srgbClr val="6D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521;p21">
              <a:extLst>
                <a:ext uri="{FF2B5EF4-FFF2-40B4-BE49-F238E27FC236}">
                  <a16:creationId xmlns:a16="http://schemas.microsoft.com/office/drawing/2014/main" id="{DFA56B93-B5F3-53E5-1E19-E935207E1496}"/>
                </a:ext>
              </a:extLst>
            </p:cNvPr>
            <p:cNvGrpSpPr/>
            <p:nvPr/>
          </p:nvGrpSpPr>
          <p:grpSpPr>
            <a:xfrm rot="-2093839">
              <a:off x="3234552" y="2360493"/>
              <a:ext cx="57811" cy="590459"/>
              <a:chOff x="2808825" y="2290075"/>
              <a:chExt cx="22475" cy="229550"/>
            </a:xfrm>
          </p:grpSpPr>
          <p:sp>
            <p:nvSpPr>
              <p:cNvPr id="14" name="Google Shape;522;p21">
                <a:extLst>
                  <a:ext uri="{FF2B5EF4-FFF2-40B4-BE49-F238E27FC236}">
                    <a16:creationId xmlns:a16="http://schemas.microsoft.com/office/drawing/2014/main" id="{B52CE1B8-3728-06F3-399E-7EBE73758789}"/>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3;p21">
                <a:extLst>
                  <a:ext uri="{FF2B5EF4-FFF2-40B4-BE49-F238E27FC236}">
                    <a16:creationId xmlns:a16="http://schemas.microsoft.com/office/drawing/2014/main" id="{5F0D1485-7330-5834-1E15-60AB7A289C10}"/>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24;p21">
              <a:extLst>
                <a:ext uri="{FF2B5EF4-FFF2-40B4-BE49-F238E27FC236}">
                  <a16:creationId xmlns:a16="http://schemas.microsoft.com/office/drawing/2014/main" id="{5C8C64DF-8B32-FE62-BA47-551F0D3CD526}"/>
                </a:ext>
              </a:extLst>
            </p:cNvPr>
            <p:cNvGrpSpPr/>
            <p:nvPr/>
          </p:nvGrpSpPr>
          <p:grpSpPr>
            <a:xfrm rot="2535972">
              <a:off x="276973" y="2209597"/>
              <a:ext cx="57810" cy="590448"/>
              <a:chOff x="2808825" y="2290075"/>
              <a:chExt cx="22475" cy="229550"/>
            </a:xfrm>
          </p:grpSpPr>
          <p:sp>
            <p:nvSpPr>
              <p:cNvPr id="12" name="Google Shape;525;p21">
                <a:extLst>
                  <a:ext uri="{FF2B5EF4-FFF2-40B4-BE49-F238E27FC236}">
                    <a16:creationId xmlns:a16="http://schemas.microsoft.com/office/drawing/2014/main" id="{F69C9083-3FD8-5429-4839-DC660EFB92AA}"/>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6;p21">
                <a:extLst>
                  <a:ext uri="{FF2B5EF4-FFF2-40B4-BE49-F238E27FC236}">
                    <a16:creationId xmlns:a16="http://schemas.microsoft.com/office/drawing/2014/main" id="{6761F3C4-940E-5907-BF5A-671902F4714B}"/>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27;p21">
              <a:extLst>
                <a:ext uri="{FF2B5EF4-FFF2-40B4-BE49-F238E27FC236}">
                  <a16:creationId xmlns:a16="http://schemas.microsoft.com/office/drawing/2014/main" id="{5AF1BB89-2687-30B7-67DC-1E45D33CB8AD}"/>
                </a:ext>
              </a:extLst>
            </p:cNvPr>
            <p:cNvGrpSpPr/>
            <p:nvPr/>
          </p:nvGrpSpPr>
          <p:grpSpPr>
            <a:xfrm rot="5185487">
              <a:off x="1594844" y="1845340"/>
              <a:ext cx="57810" cy="590450"/>
              <a:chOff x="2808825" y="2290075"/>
              <a:chExt cx="22475" cy="229550"/>
            </a:xfrm>
          </p:grpSpPr>
          <p:sp>
            <p:nvSpPr>
              <p:cNvPr id="10" name="Google Shape;528;p21">
                <a:extLst>
                  <a:ext uri="{FF2B5EF4-FFF2-40B4-BE49-F238E27FC236}">
                    <a16:creationId xmlns:a16="http://schemas.microsoft.com/office/drawing/2014/main" id="{A2DAE78B-AE6E-150A-BBB2-FD25BF999A6D}"/>
                  </a:ext>
                </a:extLst>
              </p:cNvPr>
              <p:cNvSpPr/>
              <p:nvPr/>
            </p:nvSpPr>
            <p:spPr>
              <a:xfrm>
                <a:off x="2820725" y="2290075"/>
                <a:ext cx="10575" cy="177250"/>
              </a:xfrm>
              <a:custGeom>
                <a:avLst/>
                <a:gdLst/>
                <a:ahLst/>
                <a:cxnLst/>
                <a:rect l="l" t="t" r="r" b="b"/>
                <a:pathLst>
                  <a:path w="423" h="7090" extrusionOk="0">
                    <a:moveTo>
                      <a:pt x="7" y="0"/>
                    </a:moveTo>
                    <a:cubicBezTo>
                      <a:pt x="7" y="0"/>
                      <a:pt x="0" y="111"/>
                      <a:pt x="0" y="305"/>
                    </a:cubicBezTo>
                    <a:cubicBezTo>
                      <a:pt x="0" y="497"/>
                      <a:pt x="0" y="771"/>
                      <a:pt x="7" y="1106"/>
                    </a:cubicBezTo>
                    <a:cubicBezTo>
                      <a:pt x="14" y="1438"/>
                      <a:pt x="22" y="1832"/>
                      <a:pt x="36" y="2247"/>
                    </a:cubicBezTo>
                    <a:cubicBezTo>
                      <a:pt x="52" y="2455"/>
                      <a:pt x="59" y="2670"/>
                      <a:pt x="66" y="2885"/>
                    </a:cubicBezTo>
                    <a:cubicBezTo>
                      <a:pt x="80" y="3108"/>
                      <a:pt x="89" y="3330"/>
                      <a:pt x="103" y="3544"/>
                    </a:cubicBezTo>
                    <a:cubicBezTo>
                      <a:pt x="118" y="3767"/>
                      <a:pt x="134" y="3989"/>
                      <a:pt x="148" y="4212"/>
                    </a:cubicBezTo>
                    <a:cubicBezTo>
                      <a:pt x="155" y="4427"/>
                      <a:pt x="178" y="4642"/>
                      <a:pt x="192" y="4851"/>
                    </a:cubicBezTo>
                    <a:cubicBezTo>
                      <a:pt x="223" y="5265"/>
                      <a:pt x="258" y="5652"/>
                      <a:pt x="289" y="5984"/>
                    </a:cubicBezTo>
                    <a:cubicBezTo>
                      <a:pt x="319" y="6319"/>
                      <a:pt x="356" y="6593"/>
                      <a:pt x="378" y="6785"/>
                    </a:cubicBezTo>
                    <a:cubicBezTo>
                      <a:pt x="401" y="6979"/>
                      <a:pt x="415" y="7090"/>
                      <a:pt x="415" y="7090"/>
                    </a:cubicBezTo>
                    <a:lnTo>
                      <a:pt x="415" y="6785"/>
                    </a:lnTo>
                    <a:cubicBezTo>
                      <a:pt x="415" y="6586"/>
                      <a:pt x="422" y="6312"/>
                      <a:pt x="415" y="5977"/>
                    </a:cubicBezTo>
                    <a:cubicBezTo>
                      <a:pt x="408" y="5644"/>
                      <a:pt x="392" y="5258"/>
                      <a:pt x="378" y="4835"/>
                    </a:cubicBezTo>
                    <a:cubicBezTo>
                      <a:pt x="370" y="4628"/>
                      <a:pt x="363" y="4413"/>
                      <a:pt x="347" y="4197"/>
                    </a:cubicBezTo>
                    <a:cubicBezTo>
                      <a:pt x="340" y="3982"/>
                      <a:pt x="326" y="3759"/>
                      <a:pt x="319" y="3537"/>
                    </a:cubicBezTo>
                    <a:cubicBezTo>
                      <a:pt x="303" y="3314"/>
                      <a:pt x="289" y="3092"/>
                      <a:pt x="274" y="2877"/>
                    </a:cubicBezTo>
                    <a:cubicBezTo>
                      <a:pt x="258" y="2654"/>
                      <a:pt x="244" y="2441"/>
                      <a:pt x="230" y="2232"/>
                    </a:cubicBezTo>
                    <a:cubicBezTo>
                      <a:pt x="200" y="1818"/>
                      <a:pt x="162" y="1431"/>
                      <a:pt x="134" y="1097"/>
                    </a:cubicBezTo>
                    <a:cubicBezTo>
                      <a:pt x="96" y="771"/>
                      <a:pt x="66" y="497"/>
                      <a:pt x="45" y="296"/>
                    </a:cubicBezTo>
                    <a:cubicBezTo>
                      <a:pt x="22" y="103"/>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9;p21">
                <a:extLst>
                  <a:ext uri="{FF2B5EF4-FFF2-40B4-BE49-F238E27FC236}">
                    <a16:creationId xmlns:a16="http://schemas.microsoft.com/office/drawing/2014/main" id="{E40FE813-26A9-D142-9F3F-C87408475E46}"/>
                  </a:ext>
                </a:extLst>
              </p:cNvPr>
              <p:cNvSpPr/>
              <p:nvPr/>
            </p:nvSpPr>
            <p:spPr>
              <a:xfrm>
                <a:off x="2808825" y="2395000"/>
                <a:ext cx="10575" cy="124625"/>
              </a:xfrm>
              <a:custGeom>
                <a:avLst/>
                <a:gdLst/>
                <a:ahLst/>
                <a:cxnLst/>
                <a:rect l="l" t="t" r="r" b="b"/>
                <a:pathLst>
                  <a:path w="423" h="4985" extrusionOk="0">
                    <a:moveTo>
                      <a:pt x="8" y="0"/>
                    </a:moveTo>
                    <a:cubicBezTo>
                      <a:pt x="8" y="0"/>
                      <a:pt x="1" y="312"/>
                      <a:pt x="8" y="787"/>
                    </a:cubicBezTo>
                    <a:cubicBezTo>
                      <a:pt x="15" y="1017"/>
                      <a:pt x="22" y="1291"/>
                      <a:pt x="45" y="1588"/>
                    </a:cubicBezTo>
                    <a:cubicBezTo>
                      <a:pt x="53" y="1729"/>
                      <a:pt x="60" y="1883"/>
                      <a:pt x="67" y="2033"/>
                    </a:cubicBezTo>
                    <a:cubicBezTo>
                      <a:pt x="83" y="2188"/>
                      <a:pt x="90" y="2344"/>
                      <a:pt x="104" y="2499"/>
                    </a:cubicBezTo>
                    <a:cubicBezTo>
                      <a:pt x="120" y="2656"/>
                      <a:pt x="134" y="2811"/>
                      <a:pt x="142" y="2967"/>
                    </a:cubicBezTo>
                    <a:cubicBezTo>
                      <a:pt x="156" y="3115"/>
                      <a:pt x="179" y="3263"/>
                      <a:pt x="193" y="3412"/>
                    </a:cubicBezTo>
                    <a:cubicBezTo>
                      <a:pt x="223" y="3701"/>
                      <a:pt x="254" y="3975"/>
                      <a:pt x="289" y="4206"/>
                    </a:cubicBezTo>
                    <a:cubicBezTo>
                      <a:pt x="350" y="4673"/>
                      <a:pt x="416" y="4984"/>
                      <a:pt x="416" y="4984"/>
                    </a:cubicBezTo>
                    <a:cubicBezTo>
                      <a:pt x="416" y="4984"/>
                      <a:pt x="423" y="4666"/>
                      <a:pt x="409" y="4197"/>
                    </a:cubicBezTo>
                    <a:cubicBezTo>
                      <a:pt x="409" y="3961"/>
                      <a:pt x="394" y="3694"/>
                      <a:pt x="378" y="3396"/>
                    </a:cubicBezTo>
                    <a:cubicBezTo>
                      <a:pt x="371" y="3249"/>
                      <a:pt x="364" y="3101"/>
                      <a:pt x="350" y="2944"/>
                    </a:cubicBezTo>
                    <a:cubicBezTo>
                      <a:pt x="343" y="2797"/>
                      <a:pt x="327" y="2640"/>
                      <a:pt x="320" y="2485"/>
                    </a:cubicBezTo>
                    <a:cubicBezTo>
                      <a:pt x="305" y="2328"/>
                      <a:pt x="289" y="2174"/>
                      <a:pt x="275" y="2017"/>
                    </a:cubicBezTo>
                    <a:cubicBezTo>
                      <a:pt x="261" y="1862"/>
                      <a:pt x="245" y="1714"/>
                      <a:pt x="231" y="1572"/>
                    </a:cubicBezTo>
                    <a:cubicBezTo>
                      <a:pt x="200" y="1277"/>
                      <a:pt x="165" y="1010"/>
                      <a:pt x="134" y="771"/>
                    </a:cubicBezTo>
                    <a:cubicBezTo>
                      <a:pt x="67" y="312"/>
                      <a:pt x="8"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a:extLst>
              <a:ext uri="{FF2B5EF4-FFF2-40B4-BE49-F238E27FC236}">
                <a16:creationId xmlns:a16="http://schemas.microsoft.com/office/drawing/2014/main" id="{E86B37FF-3405-053F-5F23-FCC37EF85A18}"/>
              </a:ext>
            </a:extLst>
          </p:cNvPr>
          <p:cNvSpPr>
            <a:spLocks noGrp="1"/>
          </p:cNvSpPr>
          <p:nvPr>
            <p:ph type="title"/>
          </p:nvPr>
        </p:nvSpPr>
        <p:spPr/>
        <p:txBody>
          <a:bodyPr/>
          <a:lstStyle/>
          <a:p>
            <a:r>
              <a:rPr lang="en-US" dirty="0"/>
              <a:t>Resources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Earthquake Recommendations for Elementary Infographics by Slidesgo">
  <a:themeElements>
    <a:clrScheme name="Simple Light">
      <a:dk1>
        <a:srgbClr val="4C1B3E"/>
      </a:dk1>
      <a:lt1>
        <a:srgbClr val="96A1F6"/>
      </a:lt1>
      <a:dk2>
        <a:srgbClr val="FFD5B1"/>
      </a:dk2>
      <a:lt2>
        <a:srgbClr val="FF8B59"/>
      </a:lt2>
      <a:accent1>
        <a:srgbClr val="F37C65"/>
      </a:accent1>
      <a:accent2>
        <a:srgbClr val="943764"/>
      </a:accent2>
      <a:accent3>
        <a:srgbClr val="BD3E51"/>
      </a:accent3>
      <a:accent4>
        <a:srgbClr val="77453E"/>
      </a:accent4>
      <a:accent5>
        <a:srgbClr val="FFFFFF"/>
      </a:accent5>
      <a:accent6>
        <a:srgbClr val="FFFFFF"/>
      </a:accent6>
      <a:hlink>
        <a:srgbClr val="4C1B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994</Words>
  <Application>Microsoft Office PowerPoint</Application>
  <PresentationFormat>On-screen Show (16:9)</PresentationFormat>
  <Paragraphs>67</Paragraphs>
  <Slides>10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Google Sans</vt:lpstr>
      <vt:lpstr>Bebas Neue</vt:lpstr>
      <vt:lpstr>Baguet Script</vt:lpstr>
      <vt:lpstr>Arial</vt:lpstr>
      <vt:lpstr>Arial</vt:lpstr>
      <vt:lpstr>Saira Condensed SemiBold</vt:lpstr>
      <vt:lpstr>Saira Condensed ExtraBold</vt:lpstr>
      <vt:lpstr>Lexend</vt:lpstr>
      <vt:lpstr>Earthquake Recommendations for Elementary Infographics by Slidesgo</vt:lpstr>
      <vt:lpstr> Earthquakes</vt:lpstr>
      <vt:lpstr> Earthquakes</vt:lpstr>
      <vt:lpstr>Earthquakes</vt:lpstr>
      <vt:lpstr> What causes an Earthquake</vt:lpstr>
      <vt:lpstr> Effects after an Earthquake</vt:lpstr>
      <vt:lpstr>What are the instructions you should follow during and after an Earthquake</vt:lpstr>
      <vt:lpstr>Methods used to detect, measure and  predict Earthquakes</vt:lpstr>
      <vt:lpstr>Videos :What are earthquakes  What happens when the plates collide  </vt:lpstr>
      <vt:lpstr>Resources</vt:lpstr>
      <vt:lpstr>Thank you for reading this PowerPoint about Earthquakes I hope it helps you a lot Have a great day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dc:title>
  <dc:creator>hp</dc:creator>
  <cp:lastModifiedBy>FADI RABADI</cp:lastModifiedBy>
  <cp:revision>4</cp:revision>
  <dcterms:modified xsi:type="dcterms:W3CDTF">2023-05-19T12:05:36Z</dcterms:modified>
</cp:coreProperties>
</file>