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Amount of energy in KJ per 100g of each type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Potatoes</c:v>
                </c:pt>
                <c:pt idx="1">
                  <c:v>Pasta</c:v>
                </c:pt>
                <c:pt idx="2">
                  <c:v>Rice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370</c:v>
                </c:pt>
                <c:pt idx="1">
                  <c:v>1400</c:v>
                </c:pt>
                <c:pt idx="2">
                  <c:v>1477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34-46F8-B607-B1D0BB223AD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Potatoes</c:v>
                </c:pt>
                <c:pt idx="1">
                  <c:v>Pasta</c:v>
                </c:pt>
                <c:pt idx="2">
                  <c:v>Rice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D434-46F8-B607-B1D0BB223AD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Potatoes</c:v>
                </c:pt>
                <c:pt idx="1">
                  <c:v>Pasta</c:v>
                </c:pt>
                <c:pt idx="2">
                  <c:v>Rice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D434-46F8-B607-B1D0BB223AD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085405263"/>
        <c:axId val="2079967807"/>
      </c:barChart>
      <c:catAx>
        <c:axId val="2085405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9967807"/>
        <c:crosses val="autoZero"/>
        <c:auto val="1"/>
        <c:lblAlgn val="ctr"/>
        <c:lblOffset val="100"/>
        <c:noMultiLvlLbl val="0"/>
      </c:catAx>
      <c:valAx>
        <c:axId val="2079967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405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Amount of energy in KJ per 100g of each type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Shrimp</c:v>
                </c:pt>
                <c:pt idx="1">
                  <c:v>lamb</c:v>
                </c:pt>
                <c:pt idx="2">
                  <c:v>Bacon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444</c:v>
                </c:pt>
                <c:pt idx="1">
                  <c:v>1222</c:v>
                </c:pt>
                <c:pt idx="2">
                  <c:v>2264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C5-48A0-A232-8195777D88F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Shrimp</c:v>
                </c:pt>
                <c:pt idx="1">
                  <c:v>lamb</c:v>
                </c:pt>
                <c:pt idx="2">
                  <c:v>Bacon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7AC5-48A0-A232-8195777D88F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Shrimp</c:v>
                </c:pt>
                <c:pt idx="1">
                  <c:v>lamb</c:v>
                </c:pt>
                <c:pt idx="2">
                  <c:v>Bacon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7AC5-48A0-A232-8195777D88F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085405263"/>
        <c:axId val="2079967807"/>
      </c:barChart>
      <c:catAx>
        <c:axId val="2085405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9967807"/>
        <c:crosses val="autoZero"/>
        <c:auto val="1"/>
        <c:lblAlgn val="ctr"/>
        <c:lblOffset val="100"/>
        <c:noMultiLvlLbl val="0"/>
      </c:catAx>
      <c:valAx>
        <c:axId val="2079967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405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Amount of energy in KJ per 100g of each type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Olive oil</c:v>
                </c:pt>
                <c:pt idx="1">
                  <c:v>Avocado</c:v>
                </c:pt>
                <c:pt idx="2">
                  <c:v>Peanut butter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3404</c:v>
                </c:pt>
                <c:pt idx="1">
                  <c:v>684</c:v>
                </c:pt>
                <c:pt idx="2">
                  <c:v>1115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4D-4E0B-B22F-413010098F3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Olive oil</c:v>
                </c:pt>
                <c:pt idx="1">
                  <c:v>Avocado</c:v>
                </c:pt>
                <c:pt idx="2">
                  <c:v>Peanut butter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B94D-4E0B-B22F-413010098F3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Olive oil</c:v>
                </c:pt>
                <c:pt idx="1">
                  <c:v>Avocado</c:v>
                </c:pt>
                <c:pt idx="2">
                  <c:v>Peanut butter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B94D-4E0B-B22F-413010098F3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085405263"/>
        <c:axId val="2079967807"/>
      </c:barChart>
      <c:catAx>
        <c:axId val="2085405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9967807"/>
        <c:crosses val="autoZero"/>
        <c:auto val="1"/>
        <c:lblAlgn val="ctr"/>
        <c:lblOffset val="100"/>
        <c:noMultiLvlLbl val="0"/>
      </c:catAx>
      <c:valAx>
        <c:axId val="2079967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405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Amount of energy in KJ per 100g of each type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25E-2"/>
          <c:y val="0.12153524104729078"/>
          <c:w val="0.96562499999999996"/>
          <c:h val="0.822902200854933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Broccoli</c:v>
                </c:pt>
                <c:pt idx="1">
                  <c:v>Red peppers</c:v>
                </c:pt>
                <c:pt idx="2">
                  <c:v>Carrot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131</c:v>
                </c:pt>
                <c:pt idx="1">
                  <c:v>111</c:v>
                </c:pt>
                <c:pt idx="2">
                  <c:v>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51-4F4F-91E1-1B52F02C9F6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Broccoli</c:v>
                </c:pt>
                <c:pt idx="1">
                  <c:v>Red peppers</c:v>
                </c:pt>
                <c:pt idx="2">
                  <c:v>Carrot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2851-4F4F-91E1-1B52F02C9F6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Broccoli</c:v>
                </c:pt>
                <c:pt idx="1">
                  <c:v>Red peppers</c:v>
                </c:pt>
                <c:pt idx="2">
                  <c:v>Carrot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2851-4F4F-91E1-1B52F02C9F6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085405263"/>
        <c:axId val="2079967807"/>
      </c:barChart>
      <c:catAx>
        <c:axId val="2085405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9967807"/>
        <c:crosses val="autoZero"/>
        <c:auto val="1"/>
        <c:lblAlgn val="ctr"/>
        <c:lblOffset val="100"/>
        <c:noMultiLvlLbl val="0"/>
      </c:catAx>
      <c:valAx>
        <c:axId val="2079967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405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DC609-FDCD-B37A-7936-765C0F07E7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3CEA53-7406-C1BC-77D3-6F69AE319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33A9B-AD68-15EA-95F5-4750FD667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788A4-98F1-4D63-074D-07118D13B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509C3-2B6E-A2CB-D7C1-FAF807D6B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0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A45EC-8A63-6771-22B0-4F55B0F04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89CAE9-1550-044B-FAA4-6DB74A233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10A59-7E3E-9404-EA1E-307EFFA04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017BA-B27A-5564-F555-498E7F1CB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7DFC1-073A-FED9-6B05-295386F2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70A095-1448-BD09-243A-BBBFEDF061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81387E-7A1A-42C8-4CBC-DAACFBEC56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BB02A-D449-E7D9-90F2-876D62CD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E72D4-EFD4-CCBE-B708-C2D62BF31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2D516-DFD5-CE5A-943E-2223435E5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7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ADBD6-E679-778F-9EB8-C4D13D889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1AA27-9DA7-8CF8-31E7-6DB29495F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C09EE-EE49-DC8C-4E1A-1BAFBDCBD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A836A-9972-DEBC-76EA-0C4FF7B39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7A79F-90FF-D33D-7285-348EE1A05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5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A988D-E05E-A58E-F581-26CA51355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E43C54-87A9-3E44-72B8-9FD48BA8E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14D8C-871A-0754-05B7-17922DF2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00856-4979-8639-41F5-2FEEEEC4F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0C70A-659C-3BD5-A239-E0555C331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0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937CD-939C-6B49-25CA-56717F3B2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33929-FEC1-6FF7-5E13-9A3EBAA75D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2A741-901E-87B7-8173-D196EEBB6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5F7AD9-6952-1FC8-F966-D8A0916A9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09EE11-EA30-A228-F95D-3C4313EF5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28940D-295C-5B69-8699-A24F8482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0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216E3-14BF-024B-578A-C0E44371E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0B53E-C412-ED5A-15B5-081B48C57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D606F3-D1C1-C7AE-A461-A8D32B2381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6DBC0C-0445-864A-DEEA-EDFE927248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D1F650-3B54-2CF3-F139-2B73B2E793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14E41A-1011-EFB7-9E5E-6C1FF404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63F37A-BE64-1EAE-3892-A5D6AA361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B1D167-01F9-F79D-8E96-18072E724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9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F40EE-E3C2-10C9-295B-CE4952113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3CDAEF-C5BD-3E7F-2711-952C25A13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9B6341-32E3-8250-FAEE-54B4084DC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39F2EC-22B4-47FF-0DC6-D4507D1B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7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9BFE31-0F9D-987F-6EFE-0916C4005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D5624-983F-2A4F-BB32-65505ADAA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841CA-F057-520F-7DF9-86FCD1BDF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3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8B170-2424-1AEE-7D9E-F9F87A038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30200-3F35-984A-8738-B610D8640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203B68-CA7B-6141-3D78-E4405A0B0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7DBFE-63DB-6B93-10C8-AFAB8932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16095-BCBA-7AB7-A8A6-96E5FA367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6837A0-049B-32D3-CD77-5E91E22DA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23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4CB2C-D5E0-97AC-29BB-4B54D5483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C2C1CD-FFBF-552D-3E6D-CA536E1F48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D6B0AA-B7EF-67D7-3FD0-16C4921D3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F94AC-04AC-B360-C98C-08AF13B14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2B787-C87F-3EBD-D62B-5A3C910A9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B61853-FC06-5226-1016-0F39B9E5B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0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5FAE1A-9669-8A03-A172-1D9C08B23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93755-F32F-4BCF-C827-8D676263F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816D3-4937-67BE-D999-AD37FCA388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E68D1-43AC-4E3F-B42C-37F47D24455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2E024-4D89-C2CE-6191-0C64681F1E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2F0F7-0A4D-BCDA-0AC4-A446B56B4F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BB15B-43E9-45D2-B6FC-00C75F7BD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8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A133E0A-9E8F-7A63-6B0F-5225A39AE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Carbohydrates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B3C723A-33C2-8B23-3015-98B33963CF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5795930"/>
              </p:ext>
            </p:extLst>
          </p:nvPr>
        </p:nvGraphicFramePr>
        <p:xfrm>
          <a:off x="2032000" y="438312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5151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65DF9-2675-254E-174E-2E50CF57A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"/>
            <a:ext cx="12192000" cy="6857999"/>
          </a:xfrm>
        </p:spPr>
        <p:txBody>
          <a:bodyPr/>
          <a:lstStyle/>
          <a:p>
            <a:pPr algn="ctr"/>
            <a:r>
              <a:rPr lang="en-US" dirty="0"/>
              <a:t>Proteins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EDDE0E4-E532-9D29-177C-C26DDE660A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1398970"/>
              </p:ext>
            </p:extLst>
          </p:nvPr>
        </p:nvGraphicFramePr>
        <p:xfrm>
          <a:off x="2257083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2908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B24C4-89C0-3C3B-D4E8-865044549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algn="ctr"/>
            <a:r>
              <a:rPr lang="en-US" dirty="0"/>
              <a:t>Fats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48246EF-96FB-483C-1268-AFAD1C227D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5154452"/>
              </p:ext>
            </p:extLst>
          </p:nvPr>
        </p:nvGraphicFramePr>
        <p:xfrm>
          <a:off x="2162628" y="525398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2766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A2954-AED4-34A3-6E1F-99B2199E6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ctr"/>
            <a:r>
              <a:rPr lang="en-US" dirty="0"/>
              <a:t>Vegetables 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58A39F5-82A5-E160-36B4-86874B7525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0530880"/>
              </p:ext>
            </p:extLst>
          </p:nvPr>
        </p:nvGraphicFramePr>
        <p:xfrm>
          <a:off x="2032000" y="438312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8106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DEEC5-A4B4-8056-C935-435AB9A4B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Done by:</a:t>
            </a:r>
          </a:p>
          <a:p>
            <a:endParaRPr lang="en-US" dirty="0"/>
          </a:p>
          <a:p>
            <a:r>
              <a:rPr lang="en-US" dirty="0"/>
              <a:t>Rita </a:t>
            </a:r>
            <a:r>
              <a:rPr lang="en-US" dirty="0" err="1"/>
              <a:t>Halteh</a:t>
            </a:r>
            <a:r>
              <a:rPr lang="en-US" dirty="0"/>
              <a:t>, Fares </a:t>
            </a:r>
            <a:r>
              <a:rPr lang="en-US" dirty="0" err="1"/>
              <a:t>Ghawi</a:t>
            </a:r>
            <a:r>
              <a:rPr lang="en-US" dirty="0"/>
              <a:t>, and Rami Abu Eita</a:t>
            </a:r>
          </a:p>
        </p:txBody>
      </p:sp>
    </p:spTree>
    <p:extLst>
      <p:ext uri="{BB962C8B-B14F-4D97-AF65-F5344CB8AC3E}">
        <p14:creationId xmlns:p14="http://schemas.microsoft.com/office/powerpoint/2010/main" val="269545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57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3</cp:revision>
  <dcterms:created xsi:type="dcterms:W3CDTF">2023-05-19T10:50:23Z</dcterms:created>
  <dcterms:modified xsi:type="dcterms:W3CDTF">2023-05-19T12:11:02Z</dcterms:modified>
</cp:coreProperties>
</file>