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58" r:id="rId5"/>
    <p:sldId id="260" r:id="rId6"/>
    <p:sldId id="261" r:id="rId7"/>
    <p:sldId id="265"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94660"/>
  </p:normalViewPr>
  <p:slideViewPr>
    <p:cSldViewPr snapToGrid="0">
      <p:cViewPr varScale="1">
        <p:scale>
          <a:sx n="83" d="100"/>
          <a:sy n="83" d="100"/>
        </p:scale>
        <p:origin x="61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2EF78D-98EC-49B0-BCAF-6600C8B01C1D}" type="datetimeFigureOut">
              <a:rPr lang="en-US" smtClean="0"/>
              <a:t>5/19/2023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ADFF61-5192-488A-9A16-51F187A14AD6}" type="slidenum">
              <a:rPr lang="en-US" smtClean="0"/>
              <a:t>‹#›</a:t>
            </a:fld>
            <a:endParaRPr lang="en-US"/>
          </a:p>
        </p:txBody>
      </p:sp>
    </p:spTree>
    <p:extLst>
      <p:ext uri="{BB962C8B-B14F-4D97-AF65-F5344CB8AC3E}">
        <p14:creationId xmlns:p14="http://schemas.microsoft.com/office/powerpoint/2010/main" val="3045531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earthquake is a weak to violent shaking of the ground produced by the sudden movement of rock materials below the earth’s surface.</a:t>
            </a:r>
          </a:p>
          <a:p>
            <a:r>
              <a:rPr lang="en-US" dirty="0" smtClean="0"/>
              <a:t>The earthquakes originate in tectonic plate boundary</a:t>
            </a:r>
            <a:r>
              <a:rPr lang="en-US" dirty="0" smtClean="0"/>
              <a:t>.</a:t>
            </a:r>
            <a:endParaRPr lang="en-US" dirty="0" smtClean="0"/>
          </a:p>
        </p:txBody>
      </p:sp>
      <p:sp>
        <p:nvSpPr>
          <p:cNvPr id="4" name="Slide Number Placeholder 3"/>
          <p:cNvSpPr>
            <a:spLocks noGrp="1"/>
          </p:cNvSpPr>
          <p:nvPr>
            <p:ph type="sldNum" sz="quarter" idx="10"/>
          </p:nvPr>
        </p:nvSpPr>
        <p:spPr/>
        <p:txBody>
          <a:bodyPr/>
          <a:lstStyle/>
          <a:p>
            <a:fld id="{1BADFF61-5192-488A-9A16-51F187A14AD6}" type="slidenum">
              <a:rPr lang="en-US" smtClean="0"/>
              <a:t>2</a:t>
            </a:fld>
            <a:endParaRPr lang="en-US"/>
          </a:p>
        </p:txBody>
      </p:sp>
    </p:spTree>
    <p:extLst>
      <p:ext uri="{BB962C8B-B14F-4D97-AF65-F5344CB8AC3E}">
        <p14:creationId xmlns:p14="http://schemas.microsoft.com/office/powerpoint/2010/main" val="2136747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a:t>
            </a:r>
            <a:r>
              <a:rPr lang="en-US" baseline="0" dirty="0" smtClean="0"/>
              <a:t> common causes of earthquakes are: </a:t>
            </a:r>
            <a:r>
              <a:rPr lang="en-US" sz="1200" b="0" i="0" kern="1200" baseline="0" dirty="0" smtClean="0">
                <a:solidFill>
                  <a:schemeClr val="tx1"/>
                </a:solidFill>
                <a:effectLst/>
                <a:latin typeface="+mn-lt"/>
                <a:ea typeface="+mn-ea"/>
                <a:cs typeface="+mn-cs"/>
              </a:rPr>
              <a:t>D</a:t>
            </a:r>
            <a:r>
              <a:rPr lang="en-US" sz="1200" b="0" i="0" kern="1200" dirty="0" smtClean="0">
                <a:solidFill>
                  <a:schemeClr val="tx1"/>
                </a:solidFill>
                <a:effectLst/>
                <a:latin typeface="+mn-lt"/>
                <a:ea typeface="+mn-ea"/>
                <a:cs typeface="+mn-cs"/>
              </a:rPr>
              <a:t>ivergent: plates moving apart. Convergent: plates coming together. Transform: plates moving past each other.</a:t>
            </a:r>
          </a:p>
          <a:p>
            <a:r>
              <a:rPr lang="en-US" dirty="0" smtClean="0"/>
              <a:t>Common effects of earthquakes are: Ground shaking, landslides, avalanches, fires</a:t>
            </a:r>
            <a:r>
              <a:rPr lang="en-US" dirty="0" smtClean="0"/>
              <a:t>, and less </a:t>
            </a:r>
            <a:r>
              <a:rPr lang="en-US" dirty="0" smtClean="0"/>
              <a:t>commonly,</a:t>
            </a:r>
            <a:r>
              <a:rPr lang="en-US" baseline="0" dirty="0" smtClean="0"/>
              <a:t> tsunamis</a:t>
            </a:r>
            <a:endParaRPr lang="en-US" dirty="0" smtClean="0"/>
          </a:p>
        </p:txBody>
      </p:sp>
      <p:sp>
        <p:nvSpPr>
          <p:cNvPr id="4" name="Slide Number Placeholder 3"/>
          <p:cNvSpPr>
            <a:spLocks noGrp="1"/>
          </p:cNvSpPr>
          <p:nvPr>
            <p:ph type="sldNum" sz="quarter" idx="10"/>
          </p:nvPr>
        </p:nvSpPr>
        <p:spPr/>
        <p:txBody>
          <a:bodyPr/>
          <a:lstStyle/>
          <a:p>
            <a:fld id="{1BADFF61-5192-488A-9A16-51F187A14AD6}" type="slidenum">
              <a:rPr lang="en-US" smtClean="0"/>
              <a:t>3</a:t>
            </a:fld>
            <a:endParaRPr lang="en-US"/>
          </a:p>
        </p:txBody>
      </p:sp>
    </p:spTree>
    <p:extLst>
      <p:ext uri="{BB962C8B-B14F-4D97-AF65-F5344CB8AC3E}">
        <p14:creationId xmlns:p14="http://schemas.microsoft.com/office/powerpoint/2010/main" val="2468529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Factors that affect the intensity and frequency of an earthquake are: T</a:t>
            </a:r>
            <a:r>
              <a:rPr lang="en-US" sz="1200" b="0" i="0" kern="1200" dirty="0" smtClean="0">
                <a:solidFill>
                  <a:schemeClr val="tx1"/>
                </a:solidFill>
                <a:effectLst/>
                <a:latin typeface="+mn-lt"/>
                <a:ea typeface="+mn-ea"/>
                <a:cs typeface="+mn-cs"/>
              </a:rPr>
              <a:t>he distance away from the epicenter</a:t>
            </a:r>
            <a:r>
              <a:rPr lang="en-US" sz="1200" b="0" i="0" kern="1200" baseline="0" dirty="0" smtClean="0">
                <a:solidFill>
                  <a:schemeClr val="tx1"/>
                </a:solidFill>
                <a:effectLst/>
                <a:latin typeface="+mn-lt"/>
                <a:ea typeface="+mn-ea"/>
                <a:cs typeface="+mn-cs"/>
              </a:rPr>
              <a:t>, t</a:t>
            </a:r>
            <a:r>
              <a:rPr lang="en-US" sz="1200" b="0" i="0" kern="1200" dirty="0" smtClean="0">
                <a:solidFill>
                  <a:schemeClr val="tx1"/>
                </a:solidFill>
                <a:effectLst/>
                <a:latin typeface="+mn-lt"/>
                <a:ea typeface="+mn-ea"/>
                <a:cs typeface="+mn-cs"/>
              </a:rPr>
              <a:t>he depth of the earthquake</a:t>
            </a:r>
            <a:r>
              <a:rPr lang="en-US" sz="1200" b="0" i="0" kern="1200" baseline="0" dirty="0" smtClean="0">
                <a:solidFill>
                  <a:schemeClr val="tx1"/>
                </a:solidFill>
                <a:effectLst/>
                <a:latin typeface="+mn-lt"/>
                <a:ea typeface="+mn-ea"/>
                <a:cs typeface="+mn-cs"/>
              </a:rPr>
              <a:t> and sitting on the meeting point of two land plates.</a:t>
            </a:r>
            <a:endParaRPr lang="en-US" dirty="0"/>
          </a:p>
        </p:txBody>
      </p:sp>
      <p:sp>
        <p:nvSpPr>
          <p:cNvPr id="4" name="Slide Number Placeholder 3"/>
          <p:cNvSpPr>
            <a:spLocks noGrp="1"/>
          </p:cNvSpPr>
          <p:nvPr>
            <p:ph type="sldNum" sz="quarter" idx="10"/>
          </p:nvPr>
        </p:nvSpPr>
        <p:spPr/>
        <p:txBody>
          <a:bodyPr/>
          <a:lstStyle/>
          <a:p>
            <a:fld id="{1BADFF61-5192-488A-9A16-51F187A14AD6}" type="slidenum">
              <a:rPr lang="en-US" smtClean="0"/>
              <a:t>4</a:t>
            </a:fld>
            <a:endParaRPr lang="en-US"/>
          </a:p>
        </p:txBody>
      </p:sp>
    </p:spTree>
    <p:extLst>
      <p:ext uri="{BB962C8B-B14F-4D97-AF65-F5344CB8AC3E}">
        <p14:creationId xmlns:p14="http://schemas.microsoft.com/office/powerpoint/2010/main" val="3966240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Seismometers are</a:t>
            </a:r>
            <a:r>
              <a:rPr lang="en-US" sz="1200" b="0" i="0" kern="1200" baseline="0" dirty="0" smtClean="0">
                <a:solidFill>
                  <a:schemeClr val="tx1"/>
                </a:solidFill>
                <a:effectLst/>
                <a:latin typeface="+mn-lt"/>
                <a:ea typeface="+mn-ea"/>
                <a:cs typeface="+mn-cs"/>
              </a:rPr>
              <a:t> used </a:t>
            </a:r>
            <a:r>
              <a:rPr lang="en-US" sz="1200" b="0" i="0" kern="1200" dirty="0" smtClean="0">
                <a:solidFill>
                  <a:schemeClr val="tx1"/>
                </a:solidFill>
                <a:effectLst/>
                <a:latin typeface="+mn-lt"/>
                <a:ea typeface="+mn-ea"/>
                <a:cs typeface="+mn-cs"/>
              </a:rPr>
              <a:t>to detect and measure earthquakes by converting vibrations</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into electrical signals.</a:t>
            </a:r>
            <a:endParaRPr lang="en-US" dirty="0"/>
          </a:p>
        </p:txBody>
      </p:sp>
      <p:sp>
        <p:nvSpPr>
          <p:cNvPr id="4" name="Slide Number Placeholder 3"/>
          <p:cNvSpPr>
            <a:spLocks noGrp="1"/>
          </p:cNvSpPr>
          <p:nvPr>
            <p:ph type="sldNum" sz="quarter" idx="10"/>
          </p:nvPr>
        </p:nvSpPr>
        <p:spPr/>
        <p:txBody>
          <a:bodyPr/>
          <a:lstStyle/>
          <a:p>
            <a:fld id="{1BADFF61-5192-488A-9A16-51F187A14AD6}" type="slidenum">
              <a:rPr lang="en-US" smtClean="0"/>
              <a:t>5</a:t>
            </a:fld>
            <a:endParaRPr lang="en-US"/>
          </a:p>
        </p:txBody>
      </p:sp>
    </p:spTree>
    <p:extLst>
      <p:ext uri="{BB962C8B-B14F-4D97-AF65-F5344CB8AC3E}">
        <p14:creationId xmlns:p14="http://schemas.microsoft.com/office/powerpoint/2010/main" val="2195817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kern="1200" dirty="0" smtClean="0">
                <a:solidFill>
                  <a:schemeClr val="tx1"/>
                </a:solidFill>
                <a:effectLst/>
                <a:latin typeface="+mn-lt"/>
                <a:ea typeface="+mn-ea"/>
                <a:cs typeface="+mn-cs"/>
              </a:rPr>
              <a:t>Earthquakes can affect the environment</a:t>
            </a:r>
            <a:r>
              <a:rPr lang="en-US" sz="1200" b="0" i="0" kern="1200" baseline="0" dirty="0" smtClean="0">
                <a:solidFill>
                  <a:schemeClr val="tx1"/>
                </a:solidFill>
                <a:effectLst/>
                <a:latin typeface="+mn-lt"/>
                <a:ea typeface="+mn-ea"/>
                <a:cs typeface="+mn-cs"/>
              </a:rPr>
              <a:t> and the </a:t>
            </a:r>
            <a:r>
              <a:rPr lang="en-US" sz="1200" b="0" i="0" kern="1200" dirty="0" smtClean="0">
                <a:solidFill>
                  <a:schemeClr val="tx1"/>
                </a:solidFill>
                <a:effectLst/>
                <a:latin typeface="+mn-lt"/>
                <a:ea typeface="+mn-ea"/>
                <a:cs typeface="+mn-cs"/>
              </a:rPr>
              <a:t>ecosystem in different ways. They mostly damage a lot of things on ground, but can cause massive tsunamis in sea. Earthquakes can also move land around and change the ecosystem, and carry diseases to other places. It can also affect the quality of</a:t>
            </a:r>
            <a:r>
              <a:rPr lang="en-US" sz="1200" b="0" i="0" kern="1200" baseline="0" dirty="0" smtClean="0">
                <a:solidFill>
                  <a:schemeClr val="tx1"/>
                </a:solidFill>
                <a:effectLst/>
                <a:latin typeface="+mn-lt"/>
                <a:ea typeface="+mn-ea"/>
                <a:cs typeface="+mn-cs"/>
              </a:rPr>
              <a:t> water causing a water crisis. </a:t>
            </a:r>
            <a:endParaRPr lang="en-US" dirty="0"/>
          </a:p>
        </p:txBody>
      </p:sp>
      <p:sp>
        <p:nvSpPr>
          <p:cNvPr id="4" name="Slide Number Placeholder 3"/>
          <p:cNvSpPr>
            <a:spLocks noGrp="1"/>
          </p:cNvSpPr>
          <p:nvPr>
            <p:ph type="sldNum" sz="quarter" idx="10"/>
          </p:nvPr>
        </p:nvSpPr>
        <p:spPr/>
        <p:txBody>
          <a:bodyPr/>
          <a:lstStyle/>
          <a:p>
            <a:fld id="{1BADFF61-5192-488A-9A16-51F187A14AD6}" type="slidenum">
              <a:rPr lang="en-US" smtClean="0"/>
              <a:t>6</a:t>
            </a:fld>
            <a:endParaRPr lang="en-US"/>
          </a:p>
        </p:txBody>
      </p:sp>
    </p:spTree>
    <p:extLst>
      <p:ext uri="{BB962C8B-B14F-4D97-AF65-F5344CB8AC3E}">
        <p14:creationId xmlns:p14="http://schemas.microsoft.com/office/powerpoint/2010/main" val="2459705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kern="1200" dirty="0" smtClean="0">
                <a:solidFill>
                  <a:schemeClr val="tx1"/>
                </a:solidFill>
                <a:effectLst/>
                <a:latin typeface="+mn-lt"/>
                <a:ea typeface="+mn-ea"/>
                <a:cs typeface="+mn-cs"/>
              </a:rPr>
              <a:t>We cannot prevent natural earthquakes from occurring but we can reduce their effects by identifying hazards, building safer structures, and providing education on earthquake safety.</a:t>
            </a:r>
            <a:endParaRPr lang="en-US" dirty="0"/>
          </a:p>
        </p:txBody>
      </p:sp>
      <p:sp>
        <p:nvSpPr>
          <p:cNvPr id="4" name="Slide Number Placeholder 3"/>
          <p:cNvSpPr>
            <a:spLocks noGrp="1"/>
          </p:cNvSpPr>
          <p:nvPr>
            <p:ph type="sldNum" sz="quarter" idx="10"/>
          </p:nvPr>
        </p:nvSpPr>
        <p:spPr/>
        <p:txBody>
          <a:bodyPr/>
          <a:lstStyle/>
          <a:p>
            <a:fld id="{1BADFF61-5192-488A-9A16-51F187A14AD6}" type="slidenum">
              <a:rPr lang="en-US" smtClean="0"/>
              <a:t>7</a:t>
            </a:fld>
            <a:endParaRPr lang="en-US"/>
          </a:p>
        </p:txBody>
      </p:sp>
    </p:spTree>
    <p:extLst>
      <p:ext uri="{BB962C8B-B14F-4D97-AF65-F5344CB8AC3E}">
        <p14:creationId xmlns:p14="http://schemas.microsoft.com/office/powerpoint/2010/main" val="840797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F72AAC-37D3-4A6D-836E-8F5B25CF4FD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433267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72AAC-37D3-4A6D-836E-8F5B25CF4FD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3235807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72AAC-37D3-4A6D-836E-8F5B25CF4FD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232919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F72AAC-37D3-4A6D-836E-8F5B25CF4FD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2034475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F72AAC-37D3-4A6D-836E-8F5B25CF4FD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2694765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F72AAC-37D3-4A6D-836E-8F5B25CF4FD1}"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72732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F72AAC-37D3-4A6D-836E-8F5B25CF4FD1}"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731337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F72AAC-37D3-4A6D-836E-8F5B25CF4FD1}"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4286656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F72AAC-37D3-4A6D-836E-8F5B25CF4FD1}"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949399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F72AAC-37D3-4A6D-836E-8F5B25CF4FD1}"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2006911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F72AAC-37D3-4A6D-836E-8F5B25CF4FD1}"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C097C-2C01-491F-B431-48110650AE59}" type="slidenum">
              <a:rPr lang="en-US" smtClean="0"/>
              <a:t>‹#›</a:t>
            </a:fld>
            <a:endParaRPr lang="en-US"/>
          </a:p>
        </p:txBody>
      </p:sp>
    </p:spTree>
    <p:extLst>
      <p:ext uri="{BB962C8B-B14F-4D97-AF65-F5344CB8AC3E}">
        <p14:creationId xmlns:p14="http://schemas.microsoft.com/office/powerpoint/2010/main" val="3917852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F72AAC-37D3-4A6D-836E-8F5B25CF4FD1}" type="datetimeFigureOut">
              <a:rPr lang="en-US" smtClean="0"/>
              <a:t>5/19/2023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C097C-2C01-491F-B431-48110650AE59}" type="slidenum">
              <a:rPr lang="en-US" smtClean="0"/>
              <a:t>‹#›</a:t>
            </a:fld>
            <a:endParaRPr lang="en-US"/>
          </a:p>
        </p:txBody>
      </p:sp>
    </p:spTree>
    <p:extLst>
      <p:ext uri="{BB962C8B-B14F-4D97-AF65-F5344CB8AC3E}">
        <p14:creationId xmlns:p14="http://schemas.microsoft.com/office/powerpoint/2010/main" val="2650624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usgs.gov/programs/earthquake-hazards/what-are-effects-earthquakes#:~:text=The%20effects%20from%20earthquakes%20include,%2C%20and%20less%20commonly%2C%20tsunamis" TargetMode="External"/><Relationship Id="rId2" Type="http://schemas.openxmlformats.org/officeDocument/2006/relationships/hyperlink" Target="https://en.wikipedia.org/wiki/Earthquake_environmental_effects#:~:text=Earthquake%20environmental%20effects%20are%20the,provoked%20by%20the%20ground%20shaking" TargetMode="External"/><Relationship Id="rId1" Type="http://schemas.openxmlformats.org/officeDocument/2006/relationships/slideLayout" Target="../slideLayouts/slideLayout2.xml"/><Relationship Id="rId4" Type="http://schemas.openxmlformats.org/officeDocument/2006/relationships/hyperlink" Target="https://issuu.com/5nv_student/docs/conner_nf#:~:text=Earthquakes%20can%20affect%20the%20ecosystem,carry%20diseases%20to%20other%20pla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44434"/>
            <a:ext cx="9144000" cy="1028020"/>
          </a:xfrm>
        </p:spPr>
        <p:txBody>
          <a:bodyPr/>
          <a:lstStyle/>
          <a:p>
            <a:r>
              <a:rPr lang="en-US" dirty="0" smtClean="0"/>
              <a:t>Earthquakes</a:t>
            </a:r>
            <a:endParaRPr lang="en-US" dirty="0"/>
          </a:p>
        </p:txBody>
      </p:sp>
      <p:sp>
        <p:nvSpPr>
          <p:cNvPr id="3" name="Subtitle 2"/>
          <p:cNvSpPr>
            <a:spLocks noGrp="1"/>
          </p:cNvSpPr>
          <p:nvPr>
            <p:ph type="subTitle" idx="1"/>
          </p:nvPr>
        </p:nvSpPr>
        <p:spPr>
          <a:xfrm>
            <a:off x="1524000" y="5178289"/>
            <a:ext cx="9144000" cy="534533"/>
          </a:xfrm>
        </p:spPr>
        <p:txBody>
          <a:bodyPr/>
          <a:lstStyle/>
          <a:p>
            <a:r>
              <a:rPr lang="en-US" dirty="0" smtClean="0"/>
              <a:t>By : Hashem, Adam, Zaid and </a:t>
            </a:r>
            <a:r>
              <a:rPr lang="en-US" dirty="0" err="1" smtClean="0"/>
              <a:t>Qais</a:t>
            </a: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2056530"/>
            <a:ext cx="4346121" cy="243382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72855" y="2184627"/>
            <a:ext cx="5444082" cy="2177633"/>
          </a:xfrm>
          <a:prstGeom prst="rect">
            <a:avLst/>
          </a:prstGeom>
        </p:spPr>
      </p:pic>
    </p:spTree>
    <p:extLst>
      <p:ext uri="{BB962C8B-B14F-4D97-AF65-F5344CB8AC3E}">
        <p14:creationId xmlns:p14="http://schemas.microsoft.com/office/powerpoint/2010/main" val="1614143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earthquake?</a:t>
            </a:r>
            <a:endParaRPr lang="en-US" dirty="0"/>
          </a:p>
        </p:txBody>
      </p:sp>
      <p:pic>
        <p:nvPicPr>
          <p:cNvPr id="6" name="Content Placeholder 5"/>
          <p:cNvPicPr>
            <a:picLocks noGrp="1" noChangeAspect="1"/>
          </p:cNvPicPr>
          <p:nvPr>
            <p:ph idx="1"/>
          </p:nvPr>
        </p:nvPicPr>
        <p:blipFill>
          <a:blip r:embed="rId3"/>
          <a:stretch>
            <a:fillRect/>
          </a:stretch>
        </p:blipFill>
        <p:spPr>
          <a:xfrm>
            <a:off x="942182" y="1765817"/>
            <a:ext cx="4248655" cy="4267622"/>
          </a:xfrm>
          <a:prstGeom prst="rect">
            <a:avLst/>
          </a:prstGeom>
        </p:spPr>
      </p:pic>
      <p:pic>
        <p:nvPicPr>
          <p:cNvPr id="7" name="Picture 6"/>
          <p:cNvPicPr>
            <a:picLocks noChangeAspect="1"/>
          </p:cNvPicPr>
          <p:nvPr/>
        </p:nvPicPr>
        <p:blipFill>
          <a:blip r:embed="rId4"/>
          <a:stretch>
            <a:fillRect/>
          </a:stretch>
        </p:blipFill>
        <p:spPr>
          <a:xfrm>
            <a:off x="5914366" y="2738258"/>
            <a:ext cx="5244093" cy="2757378"/>
          </a:xfrm>
          <a:prstGeom prst="rect">
            <a:avLst/>
          </a:prstGeom>
        </p:spPr>
      </p:pic>
    </p:spTree>
    <p:extLst>
      <p:ext uri="{BB962C8B-B14F-4D97-AF65-F5344CB8AC3E}">
        <p14:creationId xmlns:p14="http://schemas.microsoft.com/office/powerpoint/2010/main" val="74865985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a:t>
            </a:r>
            <a:r>
              <a:rPr lang="en-US" dirty="0" smtClean="0"/>
              <a:t>the causes and </a:t>
            </a:r>
            <a:r>
              <a:rPr lang="en-US" dirty="0" smtClean="0"/>
              <a:t>effects of </a:t>
            </a:r>
            <a:r>
              <a:rPr lang="en-US" dirty="0" smtClean="0"/>
              <a:t>earthquakes?</a:t>
            </a:r>
            <a:endParaRPr lang="en-US" dirty="0"/>
          </a:p>
        </p:txBody>
      </p:sp>
      <p:pic>
        <p:nvPicPr>
          <p:cNvPr id="6" name="Content Placeholder 5"/>
          <p:cNvPicPr>
            <a:picLocks noGrp="1" noChangeAspect="1"/>
          </p:cNvPicPr>
          <p:nvPr>
            <p:ph idx="1"/>
          </p:nvPr>
        </p:nvPicPr>
        <p:blipFill>
          <a:blip r:embed="rId3"/>
          <a:stretch>
            <a:fillRect/>
          </a:stretch>
        </p:blipFill>
        <p:spPr>
          <a:xfrm>
            <a:off x="0" y="2041236"/>
            <a:ext cx="6025191" cy="1902692"/>
          </a:xfrm>
          <a:prstGeom prst="rect">
            <a:avLst/>
          </a:prstGeom>
        </p:spPr>
      </p:pic>
      <p:pic>
        <p:nvPicPr>
          <p:cNvPr id="7" name="Picture 6"/>
          <p:cNvPicPr>
            <a:picLocks noChangeAspect="1"/>
          </p:cNvPicPr>
          <p:nvPr/>
        </p:nvPicPr>
        <p:blipFill>
          <a:blip r:embed="rId4"/>
          <a:stretch>
            <a:fillRect/>
          </a:stretch>
        </p:blipFill>
        <p:spPr>
          <a:xfrm>
            <a:off x="6696116" y="2438536"/>
            <a:ext cx="5015594" cy="3398846"/>
          </a:xfrm>
          <a:prstGeom prst="rect">
            <a:avLst/>
          </a:prstGeom>
        </p:spPr>
      </p:pic>
      <p:pic>
        <p:nvPicPr>
          <p:cNvPr id="8" name="Picture 7"/>
          <p:cNvPicPr>
            <a:picLocks noChangeAspect="1"/>
          </p:cNvPicPr>
          <p:nvPr/>
        </p:nvPicPr>
        <p:blipFill>
          <a:blip r:embed="rId5"/>
          <a:stretch>
            <a:fillRect/>
          </a:stretch>
        </p:blipFill>
        <p:spPr>
          <a:xfrm>
            <a:off x="838200" y="4198834"/>
            <a:ext cx="4365915" cy="2444912"/>
          </a:xfrm>
          <a:prstGeom prst="rect">
            <a:avLst/>
          </a:prstGeom>
        </p:spPr>
      </p:pic>
    </p:spTree>
    <p:extLst>
      <p:ext uri="{BB962C8B-B14F-4D97-AF65-F5344CB8AC3E}">
        <p14:creationId xmlns:p14="http://schemas.microsoft.com/office/powerpoint/2010/main" val="3348840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affecting the intensity and frequency of earthquakes</a:t>
            </a:r>
            <a:endParaRPr lang="en-US" dirty="0"/>
          </a:p>
        </p:txBody>
      </p:sp>
      <p:sp>
        <p:nvSpPr>
          <p:cNvPr id="3" name="Content Placeholder 2"/>
          <p:cNvSpPr>
            <a:spLocks noGrp="1"/>
          </p:cNvSpPr>
          <p:nvPr>
            <p:ph idx="1"/>
          </p:nvPr>
        </p:nvSpPr>
        <p:spPr/>
        <p:txBody>
          <a:bodyPr/>
          <a:lstStyle/>
          <a:p>
            <a:endParaRPr lang="en-US" dirty="0" smtClean="0"/>
          </a:p>
          <a:p>
            <a:pPr marL="0" indent="0">
              <a:buNone/>
            </a:pPr>
            <a:endParaRPr lang="en-US" dirty="0" smtClean="0"/>
          </a:p>
        </p:txBody>
      </p:sp>
      <p:pic>
        <p:nvPicPr>
          <p:cNvPr id="4" name="Picture 3"/>
          <p:cNvPicPr>
            <a:picLocks noChangeAspect="1"/>
          </p:cNvPicPr>
          <p:nvPr/>
        </p:nvPicPr>
        <p:blipFill>
          <a:blip r:embed="rId3"/>
          <a:stretch>
            <a:fillRect/>
          </a:stretch>
        </p:blipFill>
        <p:spPr>
          <a:xfrm>
            <a:off x="406401" y="3227571"/>
            <a:ext cx="4335895" cy="2660663"/>
          </a:xfrm>
          <a:prstGeom prst="rect">
            <a:avLst/>
          </a:prstGeom>
        </p:spPr>
      </p:pic>
      <p:pic>
        <p:nvPicPr>
          <p:cNvPr id="5" name="Picture 4"/>
          <p:cNvPicPr>
            <a:picLocks noChangeAspect="1"/>
          </p:cNvPicPr>
          <p:nvPr/>
        </p:nvPicPr>
        <p:blipFill>
          <a:blip r:embed="rId4"/>
          <a:stretch>
            <a:fillRect/>
          </a:stretch>
        </p:blipFill>
        <p:spPr>
          <a:xfrm>
            <a:off x="7411748" y="3123911"/>
            <a:ext cx="3828906" cy="2867984"/>
          </a:xfrm>
          <a:prstGeom prst="rect">
            <a:avLst/>
          </a:prstGeom>
        </p:spPr>
      </p:pic>
    </p:spTree>
    <p:extLst>
      <p:ext uri="{BB962C8B-B14F-4D97-AF65-F5344CB8AC3E}">
        <p14:creationId xmlns:p14="http://schemas.microsoft.com/office/powerpoint/2010/main" val="995701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used to detect, measure and predict earthquakes </a:t>
            </a:r>
            <a:endParaRPr lang="en-US" dirty="0"/>
          </a:p>
        </p:txBody>
      </p:sp>
      <p:sp>
        <p:nvSpPr>
          <p:cNvPr id="3" name="Content Placeholder 2"/>
          <p:cNvSpPr>
            <a:spLocks noGrp="1"/>
          </p:cNvSpPr>
          <p:nvPr>
            <p:ph idx="1"/>
          </p:nvPr>
        </p:nvSpPr>
        <p:spPr/>
        <p:txBody>
          <a:bodyPr/>
          <a:lstStyle/>
          <a:p>
            <a:endParaRPr lang="en-US" dirty="0" smtClean="0"/>
          </a:p>
          <a:p>
            <a:pPr marL="0" indent="0">
              <a:buNone/>
            </a:pPr>
            <a:endParaRPr lang="en-US" dirty="0" smtClean="0"/>
          </a:p>
        </p:txBody>
      </p:sp>
      <p:pic>
        <p:nvPicPr>
          <p:cNvPr id="7" name="Picture 6"/>
          <p:cNvPicPr>
            <a:picLocks noChangeAspect="1"/>
          </p:cNvPicPr>
          <p:nvPr/>
        </p:nvPicPr>
        <p:blipFill>
          <a:blip r:embed="rId3"/>
          <a:stretch>
            <a:fillRect/>
          </a:stretch>
        </p:blipFill>
        <p:spPr>
          <a:xfrm>
            <a:off x="2154606" y="2508467"/>
            <a:ext cx="6898539" cy="3559823"/>
          </a:xfrm>
          <a:prstGeom prst="rect">
            <a:avLst/>
          </a:prstGeom>
        </p:spPr>
      </p:pic>
    </p:spTree>
    <p:extLst>
      <p:ext uri="{BB962C8B-B14F-4D97-AF65-F5344CB8AC3E}">
        <p14:creationId xmlns:p14="http://schemas.microsoft.com/office/powerpoint/2010/main" val="2411406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impacts of earthquakes on the natural environment and ecosystem</a:t>
            </a:r>
            <a:r>
              <a:rPr lang="en-US" dirty="0" smtClean="0"/>
              <a:t> </a:t>
            </a:r>
            <a:endParaRPr lang="en-US" dirty="0"/>
          </a:p>
        </p:txBody>
      </p:sp>
      <p:sp>
        <p:nvSpPr>
          <p:cNvPr id="3" name="Content Placeholder 2"/>
          <p:cNvSpPr>
            <a:spLocks noGrp="1"/>
          </p:cNvSpPr>
          <p:nvPr>
            <p:ph idx="1"/>
          </p:nvPr>
        </p:nvSpPr>
        <p:spPr/>
        <p:txBody>
          <a:bodyPr/>
          <a:lstStyle/>
          <a:p>
            <a:endParaRPr lang="en-US" dirty="0" smtClean="0"/>
          </a:p>
          <a:p>
            <a:pPr marL="0" indent="0">
              <a:buNone/>
            </a:pPr>
            <a:endParaRPr lang="en-US" dirty="0" smtClean="0"/>
          </a:p>
        </p:txBody>
      </p:sp>
      <p:pic>
        <p:nvPicPr>
          <p:cNvPr id="4" name="Picture 3"/>
          <p:cNvPicPr>
            <a:picLocks noChangeAspect="1"/>
          </p:cNvPicPr>
          <p:nvPr/>
        </p:nvPicPr>
        <p:blipFill>
          <a:blip r:embed="rId3"/>
          <a:stretch>
            <a:fillRect/>
          </a:stretch>
        </p:blipFill>
        <p:spPr>
          <a:xfrm>
            <a:off x="546387" y="3285547"/>
            <a:ext cx="4918489" cy="2570307"/>
          </a:xfrm>
          <a:prstGeom prst="rect">
            <a:avLst/>
          </a:prstGeom>
        </p:spPr>
      </p:pic>
      <p:pic>
        <p:nvPicPr>
          <p:cNvPr id="5" name="Picture 4"/>
          <p:cNvPicPr>
            <a:picLocks noChangeAspect="1"/>
          </p:cNvPicPr>
          <p:nvPr/>
        </p:nvPicPr>
        <p:blipFill>
          <a:blip r:embed="rId4"/>
          <a:stretch>
            <a:fillRect/>
          </a:stretch>
        </p:blipFill>
        <p:spPr>
          <a:xfrm>
            <a:off x="6573404" y="2483571"/>
            <a:ext cx="4925868" cy="3266065"/>
          </a:xfrm>
          <a:prstGeom prst="rect">
            <a:avLst/>
          </a:prstGeom>
        </p:spPr>
      </p:pic>
    </p:spTree>
    <p:extLst>
      <p:ext uri="{BB962C8B-B14F-4D97-AF65-F5344CB8AC3E}">
        <p14:creationId xmlns:p14="http://schemas.microsoft.com/office/powerpoint/2010/main" val="3564334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reduce earthquakes effects on environment</a:t>
            </a:r>
            <a:endParaRPr lang="en-US" dirty="0"/>
          </a:p>
        </p:txBody>
      </p:sp>
      <p:sp>
        <p:nvSpPr>
          <p:cNvPr id="3" name="Content Placeholder 2"/>
          <p:cNvSpPr>
            <a:spLocks noGrp="1"/>
          </p:cNvSpPr>
          <p:nvPr>
            <p:ph idx="1"/>
          </p:nvPr>
        </p:nvSpPr>
        <p:spPr/>
        <p:txBody>
          <a:bodyPr/>
          <a:lstStyle/>
          <a:p>
            <a:endParaRPr lang="en-US" dirty="0" smtClean="0"/>
          </a:p>
          <a:p>
            <a:pPr marL="0" indent="0">
              <a:buNone/>
            </a:pPr>
            <a:endParaRPr lang="en-US" dirty="0" smtClean="0"/>
          </a:p>
        </p:txBody>
      </p:sp>
      <p:pic>
        <p:nvPicPr>
          <p:cNvPr id="2050" name="Picture 2" descr="CEA Seven Steps to Earthquake Safety Vide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0848" y="2252662"/>
            <a:ext cx="6115050" cy="3924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021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a:hlinkClick r:id="rId2"/>
              </a:rPr>
              <a:t>https://en.wikipedia.org/wiki/Earthquake_environmental_effects#:~:text=Earthquake%20environmental%20effects%20are%20the,provoked%20by%20the%20ground%20shaking</a:t>
            </a:r>
            <a:r>
              <a:rPr lang="en-US" dirty="0" smtClean="0"/>
              <a:t>.</a:t>
            </a:r>
          </a:p>
          <a:p>
            <a:r>
              <a:rPr lang="en-US" dirty="0" smtClean="0">
                <a:hlinkClick r:id="rId3"/>
              </a:rPr>
              <a:t>https</a:t>
            </a:r>
            <a:r>
              <a:rPr lang="en-US" dirty="0">
                <a:hlinkClick r:id="rId3"/>
              </a:rPr>
              <a:t>://www.usgs.gov/programs/earthquake-hazards/what-are-effects-earthquakes#:~:text=The%20effects%20from%20earthquakes%20include,%</a:t>
            </a:r>
            <a:r>
              <a:rPr lang="en-US" dirty="0" smtClean="0">
                <a:hlinkClick r:id="rId3"/>
              </a:rPr>
              <a:t>2C%20and%20less%20commonly%2C%20tsunamis</a:t>
            </a:r>
            <a:endParaRPr lang="en-US" dirty="0"/>
          </a:p>
          <a:p>
            <a:r>
              <a:rPr lang="en-US" dirty="0">
                <a:hlinkClick r:id="rId4"/>
              </a:rPr>
              <a:t>https://issuu.com/5nv_student/docs/conner_nf#:~:text=Earthquakes%20can%20affect%20the%20ecosystem,carry%20diseases%20to%20other%20places</a:t>
            </a:r>
            <a:r>
              <a:rPr lang="en-US" dirty="0" smtClean="0"/>
              <a:t>. </a:t>
            </a:r>
          </a:p>
          <a:p>
            <a:endParaRPr lang="en-US" dirty="0"/>
          </a:p>
        </p:txBody>
      </p:sp>
    </p:spTree>
    <p:extLst>
      <p:ext uri="{BB962C8B-B14F-4D97-AF65-F5344CB8AC3E}">
        <p14:creationId xmlns:p14="http://schemas.microsoft.com/office/powerpoint/2010/main" val="2313887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799</TotalTime>
  <Words>205</Words>
  <Application>Microsoft Office PowerPoint</Application>
  <PresentationFormat>Widescreen</PresentationFormat>
  <Paragraphs>26</Paragraphs>
  <Slides>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Earthquakes</vt:lpstr>
      <vt:lpstr>What is an earthquake?</vt:lpstr>
      <vt:lpstr>What are the causes and effects of earthquakes?</vt:lpstr>
      <vt:lpstr>Factors affecting the intensity and frequency of earthquakes</vt:lpstr>
      <vt:lpstr>Methods used to detect, measure and predict earthquakes </vt:lpstr>
      <vt:lpstr>The impacts of earthquakes on the natural environment and ecosystem </vt:lpstr>
      <vt:lpstr>Help reduce earthquakes effects on environment</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Earthquakes</dc:title>
  <dc:creator>User</dc:creator>
  <cp:lastModifiedBy>User</cp:lastModifiedBy>
  <cp:revision>22</cp:revision>
  <dcterms:created xsi:type="dcterms:W3CDTF">2023-05-04T06:25:31Z</dcterms:created>
  <dcterms:modified xsi:type="dcterms:W3CDTF">2023-05-19T11:41:34Z</dcterms:modified>
</cp:coreProperties>
</file>