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110B2-A55D-43B0-BB74-B8ED64560837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61E09D36-6928-4BEA-82CA-010B8872F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49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110B2-A55D-43B0-BB74-B8ED64560837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9D36-6928-4BEA-82CA-010B8872F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638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110B2-A55D-43B0-BB74-B8ED64560837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9D36-6928-4BEA-82CA-010B8872F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96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110B2-A55D-43B0-BB74-B8ED64560837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9D36-6928-4BEA-82CA-010B8872F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89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38110B2-A55D-43B0-BB74-B8ED64560837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1E09D36-6928-4BEA-82CA-010B8872F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47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110B2-A55D-43B0-BB74-B8ED64560837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9D36-6928-4BEA-82CA-010B8872F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29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110B2-A55D-43B0-BB74-B8ED64560837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9D36-6928-4BEA-82CA-010B8872F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42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110B2-A55D-43B0-BB74-B8ED64560837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9D36-6928-4BEA-82CA-010B8872F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417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110B2-A55D-43B0-BB74-B8ED64560837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9D36-6928-4BEA-82CA-010B8872F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79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110B2-A55D-43B0-BB74-B8ED64560837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9D36-6928-4BEA-82CA-010B8872F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715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110B2-A55D-43B0-BB74-B8ED64560837}" type="datetimeFigureOut">
              <a:rPr lang="en-US" smtClean="0"/>
              <a:t>5/19/2023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9D36-6928-4BEA-82CA-010B8872F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48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438110B2-A55D-43B0-BB74-B8ED64560837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61E09D36-6928-4BEA-82CA-010B8872F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5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E965C0F-2C10-E3CF-A97F-F2BE4F410F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Zaid Haddad 8D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4F6CF20-282F-EEB7-2790-AD179FD271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Ein Tag im Leben von Zaid Haddad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995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7CF4E-26D9-015C-F68A-C6D11DD72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093976"/>
            <a:ext cx="10058400" cy="4050792"/>
          </a:xfrm>
        </p:spPr>
        <p:txBody>
          <a:bodyPr/>
          <a:lstStyle/>
          <a:p>
            <a:r>
              <a:rPr lang="de-DE" dirty="0"/>
              <a:t>Es war Montag, der 5. November, mein Geburtstag.</a:t>
            </a:r>
          </a:p>
          <a:p>
            <a:endParaRPr lang="de-DE" dirty="0"/>
          </a:p>
          <a:p>
            <a:r>
              <a:rPr lang="de-DE" dirty="0"/>
              <a:t>Ich bin um 7 Uhr morgens aufgewacht, habe dann essen Frühstück und dann breche ich mir die Zähne geputzt ich gehe in die schule.</a:t>
            </a:r>
          </a:p>
          <a:p>
            <a:r>
              <a:rPr lang="de-DE" dirty="0"/>
              <a:t>Ich und meine Familie haben meinen Geburtstag gefeiert.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B399190-C82F-4A66-B517-80E08BBB6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 Morgen: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548A17-7D2E-0AB4-35F7-FD41C7851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855" y="4336892"/>
            <a:ext cx="3159816" cy="23577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9D2642-5035-0710-5BD2-EF4DB2F07B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400"/>
          <a:stretch/>
        </p:blipFill>
        <p:spPr>
          <a:xfrm>
            <a:off x="5808051" y="4456225"/>
            <a:ext cx="3159816" cy="211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561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52286-2158-AEA5-FB93-5FB1C8AA9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am Vormittag (in die Schule)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75B95-CD85-D40A-E400-8AD2AC614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Ich nahm an Arabisch, Englisch, Deutsch, Mathematik, Sport, Physik und Biologie klassen </a:t>
            </a:r>
          </a:p>
          <a:p>
            <a:r>
              <a:rPr lang="en-US" dirty="0"/>
              <a:t>Ich und meine Freunde spielt basketball in sport klasse.</a:t>
            </a:r>
          </a:p>
          <a:p>
            <a:endParaRPr lang="en-US" dirty="0"/>
          </a:p>
          <a:p>
            <a:endParaRPr lang="de-DE" dirty="0"/>
          </a:p>
        </p:txBody>
      </p:sp>
      <p:pic>
        <p:nvPicPr>
          <p:cNvPr id="3078" name="Picture 6" descr="Smaller classes benefit students most in need - CalMatters">
            <a:extLst>
              <a:ext uri="{FF2B5EF4-FFF2-40B4-BE49-F238E27FC236}">
                <a16:creationId xmlns:a16="http://schemas.microsoft.com/office/drawing/2014/main" id="{E0D19596-995C-DA32-5973-BA1A4CA2C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56" y="3808247"/>
            <a:ext cx="3043444" cy="177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ow to Play Basketball: The Basics, Rules, &amp; Fundamentals">
            <a:extLst>
              <a:ext uri="{FF2B5EF4-FFF2-40B4-BE49-F238E27FC236}">
                <a16:creationId xmlns:a16="http://schemas.microsoft.com/office/drawing/2014/main" id="{624E93CA-40D2-8D4C-9661-9B56F4AB4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905" y="3616820"/>
            <a:ext cx="3043444" cy="227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426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A11E7-491F-7D75-DEBF-3A4C7A10D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 vormittag(Zu Hause)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D0EC3-D6AA-3EB2-DFE1-6B353A47B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Meine Schwester schenkte mir einen Basketballschuh.</a:t>
            </a:r>
          </a:p>
          <a:p>
            <a:endParaRPr lang="de-DE" dirty="0"/>
          </a:p>
          <a:p>
            <a:r>
              <a:rPr lang="de-DE" dirty="0"/>
              <a:t>Dann zog ich mich an, um zu meiner Geburtstagsfeier zu gehen</a:t>
            </a:r>
            <a:endParaRPr lang="en-US" dirty="0"/>
          </a:p>
        </p:txBody>
      </p:sp>
      <p:pic>
        <p:nvPicPr>
          <p:cNvPr id="4100" name="Picture 4" descr="Nike KD 15 Refuge | AfterMarket">
            <a:extLst>
              <a:ext uri="{FF2B5EF4-FFF2-40B4-BE49-F238E27FC236}">
                <a16:creationId xmlns:a16="http://schemas.microsoft.com/office/drawing/2014/main" id="{4E1066B0-7EEC-7ECB-E134-86D0211BE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52" y="4341148"/>
            <a:ext cx="2713118" cy="203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Getting Dressed Vector Art, Icons, and Graphics for Free Download">
            <a:extLst>
              <a:ext uri="{FF2B5EF4-FFF2-40B4-BE49-F238E27FC236}">
                <a16:creationId xmlns:a16="http://schemas.microsoft.com/office/drawing/2014/main" id="{7EB68453-FD72-CC91-291D-4996155B1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534" y="3669610"/>
            <a:ext cx="1533525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203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4FEEE-DB3A-D445-1392-BC9F799D1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meine Geburtstagsfeier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CB908-05A3-C9F0-5309-B591B1E9F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Es war eine lustige Party mit meinen Freunden</a:t>
            </a:r>
            <a:endParaRPr lang="en-US" dirty="0"/>
          </a:p>
        </p:txBody>
      </p:sp>
      <p:pic>
        <p:nvPicPr>
          <p:cNvPr id="5125" name="Picture 5" descr="Birthday Party Cartoon Images - Free Download on Freepik">
            <a:extLst>
              <a:ext uri="{FF2B5EF4-FFF2-40B4-BE49-F238E27FC236}">
                <a16:creationId xmlns:a16="http://schemas.microsoft.com/office/drawing/2014/main" id="{D1BAFB5B-1059-ABDA-8258-4CE5875E2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620" y="3429000"/>
            <a:ext cx="3995736" cy="291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hristmas Gifts Cartoon Colored Clipart 11418444 Vector Art at Vecteezy">
            <a:extLst>
              <a:ext uri="{FF2B5EF4-FFF2-40B4-BE49-F238E27FC236}">
                <a16:creationId xmlns:a16="http://schemas.microsoft.com/office/drawing/2014/main" id="{EF440034-9C7B-0F00-EA88-DA04C91D4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472" y="3567730"/>
            <a:ext cx="3016659" cy="263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881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DB074-3659-2ABD-60A4-29D1C37AA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Basketball klasse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8FCB3-82B2-0EA1-B5F0-6263E9D89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93976"/>
            <a:ext cx="10058400" cy="4050792"/>
          </a:xfrm>
        </p:spPr>
        <p:txBody>
          <a:bodyPr/>
          <a:lstStyle/>
          <a:p>
            <a:r>
              <a:rPr lang="de-DE" dirty="0"/>
              <a:t>Mit acht hatte ich einen Basketball klasse.</a:t>
            </a:r>
          </a:p>
          <a:p>
            <a:r>
              <a:rPr lang="en-US" dirty="0"/>
              <a:t>ich brach mein Bein</a:t>
            </a:r>
            <a:r>
              <a:rPr lang="de-DE" dirty="0"/>
              <a:t>.</a:t>
            </a:r>
          </a:p>
          <a:p>
            <a:r>
              <a:rPr lang="en-US" dirty="0"/>
              <a:t>es tut sehr weh.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147" name="Picture 3" descr="Basketball Training Stock Illustrations – 15,571 Basketball Training Stock  Illustrations, Vectors &amp; Clipart - Dreamstime">
            <a:extLst>
              <a:ext uri="{FF2B5EF4-FFF2-40B4-BE49-F238E27FC236}">
                <a16:creationId xmlns:a16="http://schemas.microsoft.com/office/drawing/2014/main" id="{85091946-D890-BDA6-82B6-2A014E904B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79"/>
          <a:stretch/>
        </p:blipFill>
        <p:spPr bwMode="auto">
          <a:xfrm>
            <a:off x="957735" y="3527372"/>
            <a:ext cx="3813048" cy="301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Man with a broken leg Royalty Free Vector Image">
            <a:extLst>
              <a:ext uri="{FF2B5EF4-FFF2-40B4-BE49-F238E27FC236}">
                <a16:creationId xmlns:a16="http://schemas.microsoft.com/office/drawing/2014/main" id="{0BAC07E1-E7AD-83A2-645C-F9FFAF04B8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7"/>
          <a:stretch/>
        </p:blipFill>
        <p:spPr bwMode="auto">
          <a:xfrm>
            <a:off x="7102544" y="2267712"/>
            <a:ext cx="2849838" cy="410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377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E1A5B-47A5-A747-176D-7B53CDF63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 nachmitag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492D1-1263-F4B0-B7C4-80682580F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Ich duschte</a:t>
            </a:r>
          </a:p>
          <a:p>
            <a:r>
              <a:rPr lang="de-DE" dirty="0"/>
              <a:t>hab meine Hausaufgaben gemacht</a:t>
            </a:r>
          </a:p>
          <a:p>
            <a:r>
              <a:rPr lang="de-DE" dirty="0"/>
              <a:t>und ging zu Bett</a:t>
            </a:r>
            <a:endParaRPr lang="en-US" dirty="0"/>
          </a:p>
        </p:txBody>
      </p:sp>
      <p:pic>
        <p:nvPicPr>
          <p:cNvPr id="7170" name="Picture 2" descr="Taking Shower Cartoon Stock Illustrations – 1,221 Taking Shower Cartoon  Stock Illustrations, Vectors &amp; Clipart - Dreamstime">
            <a:extLst>
              <a:ext uri="{FF2B5EF4-FFF2-40B4-BE49-F238E27FC236}">
                <a16:creationId xmlns:a16="http://schemas.microsoft.com/office/drawing/2014/main" id="{BB238107-91F7-36F3-DB56-CEA4C93903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3"/>
          <a:stretch/>
        </p:blipFill>
        <p:spPr bwMode="auto">
          <a:xfrm>
            <a:off x="1365181" y="3600058"/>
            <a:ext cx="2968280" cy="301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omework Images - Free Download on Freepik">
            <a:extLst>
              <a:ext uri="{FF2B5EF4-FFF2-40B4-BE49-F238E27FC236}">
                <a16:creationId xmlns:a16="http://schemas.microsoft.com/office/drawing/2014/main" id="{B74374CB-7166-A007-0033-31F98F93E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272" y="3898924"/>
            <a:ext cx="2490582" cy="241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Little Boy Going To Bed Cartoon Vector Clipart - FriendlyStock">
            <a:extLst>
              <a:ext uri="{FF2B5EF4-FFF2-40B4-BE49-F238E27FC236}">
                <a16:creationId xmlns:a16="http://schemas.microsoft.com/office/drawing/2014/main" id="{F26B4A64-0D67-FBA4-B2FF-25DBBC6EB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782" y="2389636"/>
            <a:ext cx="3335360" cy="207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Moon And Stars Baby Vector Art, Icons, and Graphics for Free Download">
            <a:extLst>
              <a:ext uri="{FF2B5EF4-FFF2-40B4-BE49-F238E27FC236}">
                <a16:creationId xmlns:a16="http://schemas.microsoft.com/office/drawing/2014/main" id="{CB1E2953-5E58-3487-2C35-AF630A239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025" y="458380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2245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41</TotalTime>
  <Words>161</Words>
  <Application>Microsoft Office PowerPoint</Application>
  <PresentationFormat>Widescreen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Rockwell</vt:lpstr>
      <vt:lpstr>Rockwell Condensed</vt:lpstr>
      <vt:lpstr>Wingdings</vt:lpstr>
      <vt:lpstr>Wood Type</vt:lpstr>
      <vt:lpstr>Ein Tag im Leben von Zaid Haddad</vt:lpstr>
      <vt:lpstr>am Morgen:</vt:lpstr>
      <vt:lpstr>am Vormittag (in die Schule)</vt:lpstr>
      <vt:lpstr>Am vormittag(Zu Hause)</vt:lpstr>
      <vt:lpstr>meine Geburtstagsfeier</vt:lpstr>
      <vt:lpstr>Basketball klasse</vt:lpstr>
      <vt:lpstr>Am nachmitag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 Tag im Leben von Zaid Haddad</dc:title>
  <dc:creator>Munir Haddad</dc:creator>
  <cp:lastModifiedBy>Munir Haddad</cp:lastModifiedBy>
  <cp:revision>1</cp:revision>
  <dcterms:created xsi:type="dcterms:W3CDTF">2023-05-19T10:21:53Z</dcterms:created>
  <dcterms:modified xsi:type="dcterms:W3CDTF">2023-05-19T11:03:47Z</dcterms:modified>
</cp:coreProperties>
</file>