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7478E-AFC2-46F4-84C4-CAC8E4DDD8F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1CACAE-3E67-4103-8515-FD2005138D60}">
      <dgm:prSet/>
      <dgm:spPr/>
      <dgm:t>
        <a:bodyPr/>
        <a:lstStyle/>
        <a:p>
          <a:r>
            <a:rPr lang="en-GB" b="1" i="0" dirty="0"/>
            <a:t>If you are being bullied: get away from the situation, tell a trusted adult.</a:t>
          </a:r>
          <a:endParaRPr lang="en-US" dirty="0"/>
        </a:p>
      </dgm:t>
    </dgm:pt>
    <dgm:pt modelId="{E2D2E70E-5933-4F4F-89F2-40CA954C03DE}" type="parTrans" cxnId="{62152FF3-EF54-4B64-A251-C12B6414D29E}">
      <dgm:prSet/>
      <dgm:spPr/>
      <dgm:t>
        <a:bodyPr/>
        <a:lstStyle/>
        <a:p>
          <a:endParaRPr lang="en-US"/>
        </a:p>
      </dgm:t>
    </dgm:pt>
    <dgm:pt modelId="{E3FF3F44-11C7-4FFC-B985-F3A9A20886F0}" type="sibTrans" cxnId="{62152FF3-EF54-4B64-A251-C12B6414D29E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848F0AC-EE7F-4AD4-AEC2-0DF4BEEA8639}">
      <dgm:prSet/>
      <dgm:spPr/>
      <dgm:t>
        <a:bodyPr/>
        <a:lstStyle/>
        <a:p>
          <a:r>
            <a:rPr lang="en-GB" b="1" i="0" dirty="0"/>
            <a:t>If you see someone being bullied: Tell the person to stop, get a trusted adult, reach out and be friends.</a:t>
          </a:r>
          <a:endParaRPr lang="en-US" dirty="0"/>
        </a:p>
      </dgm:t>
    </dgm:pt>
    <dgm:pt modelId="{0CED696B-F463-4A4B-AF8A-A165B4C07E89}" type="parTrans" cxnId="{65A1951A-797D-4A5D-B74D-5D69DD562F4F}">
      <dgm:prSet/>
      <dgm:spPr/>
      <dgm:t>
        <a:bodyPr/>
        <a:lstStyle/>
        <a:p>
          <a:endParaRPr lang="en-US"/>
        </a:p>
      </dgm:t>
    </dgm:pt>
    <dgm:pt modelId="{A9B94388-E126-4BA9-A785-B11CE434935B}" type="sibTrans" cxnId="{65A1951A-797D-4A5D-B74D-5D69DD562F4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D19D2D7-D5ED-41EC-BFF4-7E1928797B43}">
      <dgm:prSet/>
      <dgm:spPr/>
      <dgm:t>
        <a:bodyPr/>
        <a:lstStyle/>
        <a:p>
          <a:r>
            <a:rPr lang="en-GB" b="1" i="0" dirty="0"/>
            <a:t>With your children: Listen and support your children. Work with the school to be sure your child is safe.</a:t>
          </a:r>
          <a:endParaRPr lang="en-US" dirty="0"/>
        </a:p>
      </dgm:t>
    </dgm:pt>
    <dgm:pt modelId="{CF214378-907C-40B2-9D2F-7BD1F60D39B3}" type="parTrans" cxnId="{32867358-769B-4321-BAD1-183D5E59DBA7}">
      <dgm:prSet/>
      <dgm:spPr/>
      <dgm:t>
        <a:bodyPr/>
        <a:lstStyle/>
        <a:p>
          <a:endParaRPr lang="en-US"/>
        </a:p>
      </dgm:t>
    </dgm:pt>
    <dgm:pt modelId="{9537D297-DF8C-44E7-8B69-0C603D4FB9E7}" type="sibTrans" cxnId="{32867358-769B-4321-BAD1-183D5E59DBA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540E0F4D-1344-4C12-9F5E-811115E43C3E}">
      <dgm:prSet/>
      <dgm:spPr/>
      <dgm:t>
        <a:bodyPr/>
        <a:lstStyle/>
        <a:p>
          <a:r>
            <a:rPr lang="en-GB" b="1" i="0" dirty="0"/>
            <a:t>In Your School: Learn and help train all adults and youth on how to recognize and respond to bullying.</a:t>
          </a:r>
          <a:endParaRPr lang="en-US" dirty="0"/>
        </a:p>
      </dgm:t>
    </dgm:pt>
    <dgm:pt modelId="{ABFF315C-5B1A-49B1-98EF-5F1FEEAA9914}" type="parTrans" cxnId="{2D4C8F52-18A0-419A-9F28-910ED6BBB50B}">
      <dgm:prSet/>
      <dgm:spPr/>
      <dgm:t>
        <a:bodyPr/>
        <a:lstStyle/>
        <a:p>
          <a:endParaRPr lang="en-US"/>
        </a:p>
      </dgm:t>
    </dgm:pt>
    <dgm:pt modelId="{7C5AF0CB-E82A-4E3D-92F6-9E6D6849CB23}" type="sibTrans" cxnId="{2D4C8F52-18A0-419A-9F28-910ED6BBB50B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E19CA5D8-A401-4BD5-8502-5630AA8F7A44}">
      <dgm:prSet/>
      <dgm:spPr/>
      <dgm:t>
        <a:bodyPr/>
        <a:lstStyle/>
        <a:p>
          <a:r>
            <a:rPr lang="en-GB" b="1" i="0"/>
            <a:t>With Others Who Care: Start a ”not in our school” Anti-bullying Club where youth lead in finding solutions.</a:t>
          </a:r>
          <a:endParaRPr lang="en-US"/>
        </a:p>
      </dgm:t>
    </dgm:pt>
    <dgm:pt modelId="{6EA408B3-735A-4C28-9C09-58755293B9F8}" type="parTrans" cxnId="{88465B00-EE37-4C48-BA5D-2E1F024D9062}">
      <dgm:prSet/>
      <dgm:spPr/>
      <dgm:t>
        <a:bodyPr/>
        <a:lstStyle/>
        <a:p>
          <a:endParaRPr lang="en-US"/>
        </a:p>
      </dgm:t>
    </dgm:pt>
    <dgm:pt modelId="{8DBD9DF2-7F6D-47AA-A967-1327A812BD10}" type="sibTrans" cxnId="{88465B00-EE37-4C48-BA5D-2E1F024D9062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9AA92315-6372-4310-8BFB-C218F1BAC05D}">
      <dgm:prSet/>
      <dgm:spPr/>
      <dgm:t>
        <a:bodyPr/>
        <a:lstStyle/>
        <a:p>
          <a:r>
            <a:rPr lang="en-GB" b="1" i="0"/>
            <a:t>In Your School and the Entire Community: Create an identity-safe climate where all people are respected.</a:t>
          </a:r>
          <a:endParaRPr lang="en-US"/>
        </a:p>
      </dgm:t>
    </dgm:pt>
    <dgm:pt modelId="{64A13A96-63B3-4BFD-B9FC-81FA24119C1C}" type="parTrans" cxnId="{C068CE4E-70A4-4859-9460-0F9811B84F9C}">
      <dgm:prSet/>
      <dgm:spPr/>
      <dgm:t>
        <a:bodyPr/>
        <a:lstStyle/>
        <a:p>
          <a:endParaRPr lang="en-US"/>
        </a:p>
      </dgm:t>
    </dgm:pt>
    <dgm:pt modelId="{E8E08F3C-AB17-4C42-9835-D00BC2465198}" type="sibTrans" cxnId="{C068CE4E-70A4-4859-9460-0F9811B84F9C}">
      <dgm:prSet phldrT="6" phldr="0"/>
      <dgm:spPr/>
    </dgm:pt>
    <dgm:pt modelId="{DD2CE690-76CD-4AF8-B0D8-5590B5E1B878}" type="pres">
      <dgm:prSet presAssocID="{49C7478E-AFC2-46F4-84C4-CAC8E4DDD8FE}" presName="Name0" presStyleCnt="0">
        <dgm:presLayoutVars>
          <dgm:dir/>
          <dgm:resizeHandles val="exact"/>
        </dgm:presLayoutVars>
      </dgm:prSet>
      <dgm:spPr/>
    </dgm:pt>
    <dgm:pt modelId="{8ADE8B39-36A0-443A-B4B8-5C44412F310F}" type="pres">
      <dgm:prSet presAssocID="{A11CACAE-3E67-4103-8515-FD2005138D60}" presName="node" presStyleLbl="node1" presStyleIdx="0" presStyleCnt="6">
        <dgm:presLayoutVars>
          <dgm:bulletEnabled val="1"/>
        </dgm:presLayoutVars>
      </dgm:prSet>
      <dgm:spPr/>
    </dgm:pt>
    <dgm:pt modelId="{10087AD1-7FDD-4B2D-90BC-F4521E56CF20}" type="pres">
      <dgm:prSet presAssocID="{E3FF3F44-11C7-4FFC-B985-F3A9A20886F0}" presName="sibTrans" presStyleLbl="sibTrans2D1" presStyleIdx="0" presStyleCnt="5"/>
      <dgm:spPr/>
    </dgm:pt>
    <dgm:pt modelId="{A0764FBF-9527-4D3D-8B09-CFEF44045B80}" type="pres">
      <dgm:prSet presAssocID="{E3FF3F44-11C7-4FFC-B985-F3A9A20886F0}" presName="connectorText" presStyleLbl="sibTrans2D1" presStyleIdx="0" presStyleCnt="5"/>
      <dgm:spPr/>
    </dgm:pt>
    <dgm:pt modelId="{4FE9F6D1-EEBE-4B48-8248-B68172B4381D}" type="pres">
      <dgm:prSet presAssocID="{3848F0AC-EE7F-4AD4-AEC2-0DF4BEEA8639}" presName="node" presStyleLbl="node1" presStyleIdx="1" presStyleCnt="6">
        <dgm:presLayoutVars>
          <dgm:bulletEnabled val="1"/>
        </dgm:presLayoutVars>
      </dgm:prSet>
      <dgm:spPr/>
    </dgm:pt>
    <dgm:pt modelId="{76640263-5CE9-4BAA-8320-9395F7115AA6}" type="pres">
      <dgm:prSet presAssocID="{A9B94388-E126-4BA9-A785-B11CE434935B}" presName="sibTrans" presStyleLbl="sibTrans2D1" presStyleIdx="1" presStyleCnt="5"/>
      <dgm:spPr/>
    </dgm:pt>
    <dgm:pt modelId="{5A1D9709-1E39-46BB-8CFB-D788661A8230}" type="pres">
      <dgm:prSet presAssocID="{A9B94388-E126-4BA9-A785-B11CE434935B}" presName="connectorText" presStyleLbl="sibTrans2D1" presStyleIdx="1" presStyleCnt="5"/>
      <dgm:spPr/>
    </dgm:pt>
    <dgm:pt modelId="{BFB365BD-E828-495D-90DD-15A41F3BD75E}" type="pres">
      <dgm:prSet presAssocID="{4D19D2D7-D5ED-41EC-BFF4-7E1928797B43}" presName="node" presStyleLbl="node1" presStyleIdx="2" presStyleCnt="6">
        <dgm:presLayoutVars>
          <dgm:bulletEnabled val="1"/>
        </dgm:presLayoutVars>
      </dgm:prSet>
      <dgm:spPr/>
    </dgm:pt>
    <dgm:pt modelId="{4FA1973A-6D7D-4881-97E5-3D22C98A9B96}" type="pres">
      <dgm:prSet presAssocID="{9537D297-DF8C-44E7-8B69-0C603D4FB9E7}" presName="sibTrans" presStyleLbl="sibTrans2D1" presStyleIdx="2" presStyleCnt="5"/>
      <dgm:spPr/>
    </dgm:pt>
    <dgm:pt modelId="{AEC8D892-D1D1-498D-8CBA-0656C23CE0AC}" type="pres">
      <dgm:prSet presAssocID="{9537D297-DF8C-44E7-8B69-0C603D4FB9E7}" presName="connectorText" presStyleLbl="sibTrans2D1" presStyleIdx="2" presStyleCnt="5"/>
      <dgm:spPr/>
    </dgm:pt>
    <dgm:pt modelId="{C7CF0D7D-9995-4BD4-A28A-CDE70B9434E8}" type="pres">
      <dgm:prSet presAssocID="{540E0F4D-1344-4C12-9F5E-811115E43C3E}" presName="node" presStyleLbl="node1" presStyleIdx="3" presStyleCnt="6">
        <dgm:presLayoutVars>
          <dgm:bulletEnabled val="1"/>
        </dgm:presLayoutVars>
      </dgm:prSet>
      <dgm:spPr/>
    </dgm:pt>
    <dgm:pt modelId="{FCB3054D-DADA-4C32-A6E7-0CA561EF1872}" type="pres">
      <dgm:prSet presAssocID="{7C5AF0CB-E82A-4E3D-92F6-9E6D6849CB23}" presName="sibTrans" presStyleLbl="sibTrans2D1" presStyleIdx="3" presStyleCnt="5"/>
      <dgm:spPr/>
    </dgm:pt>
    <dgm:pt modelId="{F4617796-DB0F-4E10-BFFC-AA3CC4243330}" type="pres">
      <dgm:prSet presAssocID="{7C5AF0CB-E82A-4E3D-92F6-9E6D6849CB23}" presName="connectorText" presStyleLbl="sibTrans2D1" presStyleIdx="3" presStyleCnt="5"/>
      <dgm:spPr/>
    </dgm:pt>
    <dgm:pt modelId="{37856205-413C-479E-A193-FB1B4844DC4F}" type="pres">
      <dgm:prSet presAssocID="{E19CA5D8-A401-4BD5-8502-5630AA8F7A44}" presName="node" presStyleLbl="node1" presStyleIdx="4" presStyleCnt="6">
        <dgm:presLayoutVars>
          <dgm:bulletEnabled val="1"/>
        </dgm:presLayoutVars>
      </dgm:prSet>
      <dgm:spPr/>
    </dgm:pt>
    <dgm:pt modelId="{5ECF9E94-4C2A-46A8-BC56-62F916DD9499}" type="pres">
      <dgm:prSet presAssocID="{8DBD9DF2-7F6D-47AA-A967-1327A812BD10}" presName="sibTrans" presStyleLbl="sibTrans2D1" presStyleIdx="4" presStyleCnt="5"/>
      <dgm:spPr/>
    </dgm:pt>
    <dgm:pt modelId="{CA19477A-8D49-4FB1-9823-F30685528711}" type="pres">
      <dgm:prSet presAssocID="{8DBD9DF2-7F6D-47AA-A967-1327A812BD10}" presName="connectorText" presStyleLbl="sibTrans2D1" presStyleIdx="4" presStyleCnt="5"/>
      <dgm:spPr/>
    </dgm:pt>
    <dgm:pt modelId="{061CF08D-8175-4A33-8FA5-32F6498BFFF9}" type="pres">
      <dgm:prSet presAssocID="{9AA92315-6372-4310-8BFB-C218F1BAC05D}" presName="node" presStyleLbl="node1" presStyleIdx="5" presStyleCnt="6">
        <dgm:presLayoutVars>
          <dgm:bulletEnabled val="1"/>
        </dgm:presLayoutVars>
      </dgm:prSet>
      <dgm:spPr/>
    </dgm:pt>
  </dgm:ptLst>
  <dgm:cxnLst>
    <dgm:cxn modelId="{88465B00-EE37-4C48-BA5D-2E1F024D9062}" srcId="{49C7478E-AFC2-46F4-84C4-CAC8E4DDD8FE}" destId="{E19CA5D8-A401-4BD5-8502-5630AA8F7A44}" srcOrd="4" destOrd="0" parTransId="{6EA408B3-735A-4C28-9C09-58755293B9F8}" sibTransId="{8DBD9DF2-7F6D-47AA-A967-1327A812BD10}"/>
    <dgm:cxn modelId="{BF129219-F6ED-4F84-85ED-995711A0CB05}" type="presOf" srcId="{E3FF3F44-11C7-4FFC-B985-F3A9A20886F0}" destId="{10087AD1-7FDD-4B2D-90BC-F4521E56CF20}" srcOrd="0" destOrd="0" presId="urn:microsoft.com/office/officeart/2005/8/layout/process1"/>
    <dgm:cxn modelId="{65A1951A-797D-4A5D-B74D-5D69DD562F4F}" srcId="{49C7478E-AFC2-46F4-84C4-CAC8E4DDD8FE}" destId="{3848F0AC-EE7F-4AD4-AEC2-0DF4BEEA8639}" srcOrd="1" destOrd="0" parTransId="{0CED696B-F463-4A4B-AF8A-A165B4C07E89}" sibTransId="{A9B94388-E126-4BA9-A785-B11CE434935B}"/>
    <dgm:cxn modelId="{72A56F28-FBB2-4964-81A7-5AE22D30AE4E}" type="presOf" srcId="{E19CA5D8-A401-4BD5-8502-5630AA8F7A44}" destId="{37856205-413C-479E-A193-FB1B4844DC4F}" srcOrd="0" destOrd="0" presId="urn:microsoft.com/office/officeart/2005/8/layout/process1"/>
    <dgm:cxn modelId="{4704DC2A-A9CC-4BDF-AE91-3E139280A499}" type="presOf" srcId="{9AA92315-6372-4310-8BFB-C218F1BAC05D}" destId="{061CF08D-8175-4A33-8FA5-32F6498BFFF9}" srcOrd="0" destOrd="0" presId="urn:microsoft.com/office/officeart/2005/8/layout/process1"/>
    <dgm:cxn modelId="{0AFADF36-7C15-4966-9733-13354874E7E5}" type="presOf" srcId="{A11CACAE-3E67-4103-8515-FD2005138D60}" destId="{8ADE8B39-36A0-443A-B4B8-5C44412F310F}" srcOrd="0" destOrd="0" presId="urn:microsoft.com/office/officeart/2005/8/layout/process1"/>
    <dgm:cxn modelId="{5A63A25B-BA5A-4B57-89E7-946DFD797136}" type="presOf" srcId="{8DBD9DF2-7F6D-47AA-A967-1327A812BD10}" destId="{5ECF9E94-4C2A-46A8-BC56-62F916DD9499}" srcOrd="0" destOrd="0" presId="urn:microsoft.com/office/officeart/2005/8/layout/process1"/>
    <dgm:cxn modelId="{26B96E69-CE15-4447-A114-906CE0677738}" type="presOf" srcId="{A9B94388-E126-4BA9-A785-B11CE434935B}" destId="{76640263-5CE9-4BAA-8320-9395F7115AA6}" srcOrd="0" destOrd="0" presId="urn:microsoft.com/office/officeart/2005/8/layout/process1"/>
    <dgm:cxn modelId="{C068CE4E-70A4-4859-9460-0F9811B84F9C}" srcId="{49C7478E-AFC2-46F4-84C4-CAC8E4DDD8FE}" destId="{9AA92315-6372-4310-8BFB-C218F1BAC05D}" srcOrd="5" destOrd="0" parTransId="{64A13A96-63B3-4BFD-B9FC-81FA24119C1C}" sibTransId="{E8E08F3C-AB17-4C42-9835-D00BC2465198}"/>
    <dgm:cxn modelId="{2D4C8F52-18A0-419A-9F28-910ED6BBB50B}" srcId="{49C7478E-AFC2-46F4-84C4-CAC8E4DDD8FE}" destId="{540E0F4D-1344-4C12-9F5E-811115E43C3E}" srcOrd="3" destOrd="0" parTransId="{ABFF315C-5B1A-49B1-98EF-5F1FEEAA9914}" sibTransId="{7C5AF0CB-E82A-4E3D-92F6-9E6D6849CB23}"/>
    <dgm:cxn modelId="{32867358-769B-4321-BAD1-183D5E59DBA7}" srcId="{49C7478E-AFC2-46F4-84C4-CAC8E4DDD8FE}" destId="{4D19D2D7-D5ED-41EC-BFF4-7E1928797B43}" srcOrd="2" destOrd="0" parTransId="{CF214378-907C-40B2-9D2F-7BD1F60D39B3}" sibTransId="{9537D297-DF8C-44E7-8B69-0C603D4FB9E7}"/>
    <dgm:cxn modelId="{E9169B58-BA4B-48AC-ACA1-BBADBC5FD04F}" type="presOf" srcId="{7C5AF0CB-E82A-4E3D-92F6-9E6D6849CB23}" destId="{FCB3054D-DADA-4C32-A6E7-0CA561EF1872}" srcOrd="0" destOrd="0" presId="urn:microsoft.com/office/officeart/2005/8/layout/process1"/>
    <dgm:cxn modelId="{71E39C98-29E1-4BFF-8251-11BE2336DEC8}" type="presOf" srcId="{8DBD9DF2-7F6D-47AA-A967-1327A812BD10}" destId="{CA19477A-8D49-4FB1-9823-F30685528711}" srcOrd="1" destOrd="0" presId="urn:microsoft.com/office/officeart/2005/8/layout/process1"/>
    <dgm:cxn modelId="{C5B00BA7-B107-4D2E-AD15-61ED56B2C394}" type="presOf" srcId="{9537D297-DF8C-44E7-8B69-0C603D4FB9E7}" destId="{AEC8D892-D1D1-498D-8CBA-0656C23CE0AC}" srcOrd="1" destOrd="0" presId="urn:microsoft.com/office/officeart/2005/8/layout/process1"/>
    <dgm:cxn modelId="{93D3E8A8-7BC8-43B3-98DF-E56008FEA621}" type="presOf" srcId="{3848F0AC-EE7F-4AD4-AEC2-0DF4BEEA8639}" destId="{4FE9F6D1-EEBE-4B48-8248-B68172B4381D}" srcOrd="0" destOrd="0" presId="urn:microsoft.com/office/officeart/2005/8/layout/process1"/>
    <dgm:cxn modelId="{FB3C11B3-990C-4609-8DB7-1EC988D89F8B}" type="presOf" srcId="{4D19D2D7-D5ED-41EC-BFF4-7E1928797B43}" destId="{BFB365BD-E828-495D-90DD-15A41F3BD75E}" srcOrd="0" destOrd="0" presId="urn:microsoft.com/office/officeart/2005/8/layout/process1"/>
    <dgm:cxn modelId="{2222F6C0-82F1-4DF6-81AB-D6CCDA2C08F5}" type="presOf" srcId="{A9B94388-E126-4BA9-A785-B11CE434935B}" destId="{5A1D9709-1E39-46BB-8CFB-D788661A8230}" srcOrd="1" destOrd="0" presId="urn:microsoft.com/office/officeart/2005/8/layout/process1"/>
    <dgm:cxn modelId="{AECD97C9-04AA-4C3F-9A5B-F9CFE9938847}" type="presOf" srcId="{49C7478E-AFC2-46F4-84C4-CAC8E4DDD8FE}" destId="{DD2CE690-76CD-4AF8-B0D8-5590B5E1B878}" srcOrd="0" destOrd="0" presId="urn:microsoft.com/office/officeart/2005/8/layout/process1"/>
    <dgm:cxn modelId="{2E9DCBD4-BCBE-404E-B821-96DD328A1A37}" type="presOf" srcId="{9537D297-DF8C-44E7-8B69-0C603D4FB9E7}" destId="{4FA1973A-6D7D-4881-97E5-3D22C98A9B96}" srcOrd="0" destOrd="0" presId="urn:microsoft.com/office/officeart/2005/8/layout/process1"/>
    <dgm:cxn modelId="{C226F6DE-BA20-4613-9390-256A97C8E658}" type="presOf" srcId="{7C5AF0CB-E82A-4E3D-92F6-9E6D6849CB23}" destId="{F4617796-DB0F-4E10-BFFC-AA3CC4243330}" srcOrd="1" destOrd="0" presId="urn:microsoft.com/office/officeart/2005/8/layout/process1"/>
    <dgm:cxn modelId="{E32F12ED-092D-4F32-88E4-6C65AFB21491}" type="presOf" srcId="{540E0F4D-1344-4C12-9F5E-811115E43C3E}" destId="{C7CF0D7D-9995-4BD4-A28A-CDE70B9434E8}" srcOrd="0" destOrd="0" presId="urn:microsoft.com/office/officeart/2005/8/layout/process1"/>
    <dgm:cxn modelId="{A9473BEE-86C7-4A16-B7C8-BF7AC5EADBF0}" type="presOf" srcId="{E3FF3F44-11C7-4FFC-B985-F3A9A20886F0}" destId="{A0764FBF-9527-4D3D-8B09-CFEF44045B80}" srcOrd="1" destOrd="0" presId="urn:microsoft.com/office/officeart/2005/8/layout/process1"/>
    <dgm:cxn modelId="{62152FF3-EF54-4B64-A251-C12B6414D29E}" srcId="{49C7478E-AFC2-46F4-84C4-CAC8E4DDD8FE}" destId="{A11CACAE-3E67-4103-8515-FD2005138D60}" srcOrd="0" destOrd="0" parTransId="{E2D2E70E-5933-4F4F-89F2-40CA954C03DE}" sibTransId="{E3FF3F44-11C7-4FFC-B985-F3A9A20886F0}"/>
    <dgm:cxn modelId="{9D6DD704-C697-4BC8-9732-6D706AC63EC4}" type="presParOf" srcId="{DD2CE690-76CD-4AF8-B0D8-5590B5E1B878}" destId="{8ADE8B39-36A0-443A-B4B8-5C44412F310F}" srcOrd="0" destOrd="0" presId="urn:microsoft.com/office/officeart/2005/8/layout/process1"/>
    <dgm:cxn modelId="{E37FE286-8548-4B5C-A744-A6B613177C61}" type="presParOf" srcId="{DD2CE690-76CD-4AF8-B0D8-5590B5E1B878}" destId="{10087AD1-7FDD-4B2D-90BC-F4521E56CF20}" srcOrd="1" destOrd="0" presId="urn:microsoft.com/office/officeart/2005/8/layout/process1"/>
    <dgm:cxn modelId="{0C83BE02-77B9-4351-87EC-1EF8DAB930B7}" type="presParOf" srcId="{10087AD1-7FDD-4B2D-90BC-F4521E56CF20}" destId="{A0764FBF-9527-4D3D-8B09-CFEF44045B80}" srcOrd="0" destOrd="0" presId="urn:microsoft.com/office/officeart/2005/8/layout/process1"/>
    <dgm:cxn modelId="{72B95E37-ECFE-4DE9-AF0D-E79D5D63DAC0}" type="presParOf" srcId="{DD2CE690-76CD-4AF8-B0D8-5590B5E1B878}" destId="{4FE9F6D1-EEBE-4B48-8248-B68172B4381D}" srcOrd="2" destOrd="0" presId="urn:microsoft.com/office/officeart/2005/8/layout/process1"/>
    <dgm:cxn modelId="{D1204AA9-2D32-4C27-BC0A-104C04C8BF2E}" type="presParOf" srcId="{DD2CE690-76CD-4AF8-B0D8-5590B5E1B878}" destId="{76640263-5CE9-4BAA-8320-9395F7115AA6}" srcOrd="3" destOrd="0" presId="urn:microsoft.com/office/officeart/2005/8/layout/process1"/>
    <dgm:cxn modelId="{4E37F2C9-9C30-4400-BE5E-759A651D3E96}" type="presParOf" srcId="{76640263-5CE9-4BAA-8320-9395F7115AA6}" destId="{5A1D9709-1E39-46BB-8CFB-D788661A8230}" srcOrd="0" destOrd="0" presId="urn:microsoft.com/office/officeart/2005/8/layout/process1"/>
    <dgm:cxn modelId="{16B70B16-9D0F-48FC-9541-BB67BE2775AB}" type="presParOf" srcId="{DD2CE690-76CD-4AF8-B0D8-5590B5E1B878}" destId="{BFB365BD-E828-495D-90DD-15A41F3BD75E}" srcOrd="4" destOrd="0" presId="urn:microsoft.com/office/officeart/2005/8/layout/process1"/>
    <dgm:cxn modelId="{F6E03D26-E3EE-406F-B1CE-432E9B23179F}" type="presParOf" srcId="{DD2CE690-76CD-4AF8-B0D8-5590B5E1B878}" destId="{4FA1973A-6D7D-4881-97E5-3D22C98A9B96}" srcOrd="5" destOrd="0" presId="urn:microsoft.com/office/officeart/2005/8/layout/process1"/>
    <dgm:cxn modelId="{D3DE7AE7-A2DB-4978-B09A-949DDD395448}" type="presParOf" srcId="{4FA1973A-6D7D-4881-97E5-3D22C98A9B96}" destId="{AEC8D892-D1D1-498D-8CBA-0656C23CE0AC}" srcOrd="0" destOrd="0" presId="urn:microsoft.com/office/officeart/2005/8/layout/process1"/>
    <dgm:cxn modelId="{EACCD1FA-67A6-4181-9D3D-1D01B383E4DF}" type="presParOf" srcId="{DD2CE690-76CD-4AF8-B0D8-5590B5E1B878}" destId="{C7CF0D7D-9995-4BD4-A28A-CDE70B9434E8}" srcOrd="6" destOrd="0" presId="urn:microsoft.com/office/officeart/2005/8/layout/process1"/>
    <dgm:cxn modelId="{AB24FA74-2ADC-4C6E-9930-D8FA00112CB1}" type="presParOf" srcId="{DD2CE690-76CD-4AF8-B0D8-5590B5E1B878}" destId="{FCB3054D-DADA-4C32-A6E7-0CA561EF1872}" srcOrd="7" destOrd="0" presId="urn:microsoft.com/office/officeart/2005/8/layout/process1"/>
    <dgm:cxn modelId="{75DBCE78-9FE5-44B8-AF93-B94B32B6F0C0}" type="presParOf" srcId="{FCB3054D-DADA-4C32-A6E7-0CA561EF1872}" destId="{F4617796-DB0F-4E10-BFFC-AA3CC4243330}" srcOrd="0" destOrd="0" presId="urn:microsoft.com/office/officeart/2005/8/layout/process1"/>
    <dgm:cxn modelId="{5A8E4170-D918-4744-8987-8586C14230B1}" type="presParOf" srcId="{DD2CE690-76CD-4AF8-B0D8-5590B5E1B878}" destId="{37856205-413C-479E-A193-FB1B4844DC4F}" srcOrd="8" destOrd="0" presId="urn:microsoft.com/office/officeart/2005/8/layout/process1"/>
    <dgm:cxn modelId="{93AE03EF-CFFE-4268-A582-AEE2B808B8CA}" type="presParOf" srcId="{DD2CE690-76CD-4AF8-B0D8-5590B5E1B878}" destId="{5ECF9E94-4C2A-46A8-BC56-62F916DD9499}" srcOrd="9" destOrd="0" presId="urn:microsoft.com/office/officeart/2005/8/layout/process1"/>
    <dgm:cxn modelId="{ADD87EC0-C59E-4E52-B07F-3F68EF3E6DA7}" type="presParOf" srcId="{5ECF9E94-4C2A-46A8-BC56-62F916DD9499}" destId="{CA19477A-8D49-4FB1-9823-F30685528711}" srcOrd="0" destOrd="0" presId="urn:microsoft.com/office/officeart/2005/8/layout/process1"/>
    <dgm:cxn modelId="{1C2800D2-022C-4373-BF08-509AC9E9D12E}" type="presParOf" srcId="{DD2CE690-76CD-4AF8-B0D8-5590B5E1B878}" destId="{061CF08D-8175-4A33-8FA5-32F6498BFFF9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E8B39-36A0-443A-B4B8-5C44412F310F}">
      <dsp:nvSpPr>
        <dsp:cNvPr id="0" name=""/>
        <dsp:cNvSpPr/>
      </dsp:nvSpPr>
      <dsp:spPr>
        <a:xfrm>
          <a:off x="0" y="1833913"/>
          <a:ext cx="1272798" cy="1903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i="0" kern="1200" dirty="0"/>
            <a:t>If you are being bullied: get away from the situation, tell a trusted adult.</a:t>
          </a:r>
          <a:endParaRPr lang="en-US" sz="1300" kern="1200" dirty="0"/>
        </a:p>
      </dsp:txBody>
      <dsp:txXfrm>
        <a:off x="37279" y="1871192"/>
        <a:ext cx="1198240" cy="1829255"/>
      </dsp:txXfrm>
    </dsp:sp>
    <dsp:sp modelId="{10087AD1-7FDD-4B2D-90BC-F4521E56CF20}">
      <dsp:nvSpPr>
        <dsp:cNvPr id="0" name=""/>
        <dsp:cNvSpPr/>
      </dsp:nvSpPr>
      <dsp:spPr>
        <a:xfrm>
          <a:off x="1400078" y="2627993"/>
          <a:ext cx="269833" cy="315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1</a:t>
          </a:r>
        </a:p>
      </dsp:txBody>
      <dsp:txXfrm>
        <a:off x="1400078" y="2691124"/>
        <a:ext cx="188883" cy="189391"/>
      </dsp:txXfrm>
    </dsp:sp>
    <dsp:sp modelId="{4FE9F6D1-EEBE-4B48-8248-B68172B4381D}">
      <dsp:nvSpPr>
        <dsp:cNvPr id="0" name=""/>
        <dsp:cNvSpPr/>
      </dsp:nvSpPr>
      <dsp:spPr>
        <a:xfrm>
          <a:off x="1781917" y="1833913"/>
          <a:ext cx="1272798" cy="1903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i="0" kern="1200" dirty="0"/>
            <a:t>If you see someone being bullied: Tell the person to stop, get a trusted adult, reach out and be friends.</a:t>
          </a:r>
          <a:endParaRPr lang="en-US" sz="1300" kern="1200" dirty="0"/>
        </a:p>
      </dsp:txBody>
      <dsp:txXfrm>
        <a:off x="1819196" y="1871192"/>
        <a:ext cx="1198240" cy="1829255"/>
      </dsp:txXfrm>
    </dsp:sp>
    <dsp:sp modelId="{76640263-5CE9-4BAA-8320-9395F7115AA6}">
      <dsp:nvSpPr>
        <dsp:cNvPr id="0" name=""/>
        <dsp:cNvSpPr/>
      </dsp:nvSpPr>
      <dsp:spPr>
        <a:xfrm>
          <a:off x="3181995" y="2627993"/>
          <a:ext cx="269833" cy="315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</a:t>
          </a:r>
        </a:p>
      </dsp:txBody>
      <dsp:txXfrm>
        <a:off x="3181995" y="2691124"/>
        <a:ext cx="188883" cy="189391"/>
      </dsp:txXfrm>
    </dsp:sp>
    <dsp:sp modelId="{BFB365BD-E828-495D-90DD-15A41F3BD75E}">
      <dsp:nvSpPr>
        <dsp:cNvPr id="0" name=""/>
        <dsp:cNvSpPr/>
      </dsp:nvSpPr>
      <dsp:spPr>
        <a:xfrm>
          <a:off x="3563835" y="1833913"/>
          <a:ext cx="1272798" cy="1903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i="0" kern="1200" dirty="0"/>
            <a:t>With your children: Listen and support your children. Work with the school to be sure your child is safe.</a:t>
          </a:r>
          <a:endParaRPr lang="en-US" sz="1300" kern="1200" dirty="0"/>
        </a:p>
      </dsp:txBody>
      <dsp:txXfrm>
        <a:off x="3601114" y="1871192"/>
        <a:ext cx="1198240" cy="1829255"/>
      </dsp:txXfrm>
    </dsp:sp>
    <dsp:sp modelId="{4FA1973A-6D7D-4881-97E5-3D22C98A9B96}">
      <dsp:nvSpPr>
        <dsp:cNvPr id="0" name=""/>
        <dsp:cNvSpPr/>
      </dsp:nvSpPr>
      <dsp:spPr>
        <a:xfrm>
          <a:off x="4963913" y="2627993"/>
          <a:ext cx="269833" cy="315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3</a:t>
          </a:r>
        </a:p>
      </dsp:txBody>
      <dsp:txXfrm>
        <a:off x="4963913" y="2691124"/>
        <a:ext cx="188883" cy="189391"/>
      </dsp:txXfrm>
    </dsp:sp>
    <dsp:sp modelId="{C7CF0D7D-9995-4BD4-A28A-CDE70B9434E8}">
      <dsp:nvSpPr>
        <dsp:cNvPr id="0" name=""/>
        <dsp:cNvSpPr/>
      </dsp:nvSpPr>
      <dsp:spPr>
        <a:xfrm>
          <a:off x="5345752" y="1833913"/>
          <a:ext cx="1272798" cy="1903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i="0" kern="1200" dirty="0"/>
            <a:t>In Your School: Learn and help train all adults and youth on how to recognize and respond to bullying.</a:t>
          </a:r>
          <a:endParaRPr lang="en-US" sz="1300" kern="1200" dirty="0"/>
        </a:p>
      </dsp:txBody>
      <dsp:txXfrm>
        <a:off x="5383031" y="1871192"/>
        <a:ext cx="1198240" cy="1829255"/>
      </dsp:txXfrm>
    </dsp:sp>
    <dsp:sp modelId="{FCB3054D-DADA-4C32-A6E7-0CA561EF1872}">
      <dsp:nvSpPr>
        <dsp:cNvPr id="0" name=""/>
        <dsp:cNvSpPr/>
      </dsp:nvSpPr>
      <dsp:spPr>
        <a:xfrm>
          <a:off x="6745830" y="2627993"/>
          <a:ext cx="269833" cy="315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4</a:t>
          </a:r>
        </a:p>
      </dsp:txBody>
      <dsp:txXfrm>
        <a:off x="6745830" y="2691124"/>
        <a:ext cx="188883" cy="189391"/>
      </dsp:txXfrm>
    </dsp:sp>
    <dsp:sp modelId="{37856205-413C-479E-A193-FB1B4844DC4F}">
      <dsp:nvSpPr>
        <dsp:cNvPr id="0" name=""/>
        <dsp:cNvSpPr/>
      </dsp:nvSpPr>
      <dsp:spPr>
        <a:xfrm>
          <a:off x="7127670" y="1833913"/>
          <a:ext cx="1272798" cy="1903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i="0" kern="1200"/>
            <a:t>With Others Who Care: Start a ”not in our school” Anti-bullying Club where youth lead in finding solutions.</a:t>
          </a:r>
          <a:endParaRPr lang="en-US" sz="1300" kern="1200"/>
        </a:p>
      </dsp:txBody>
      <dsp:txXfrm>
        <a:off x="7164949" y="1871192"/>
        <a:ext cx="1198240" cy="1829255"/>
      </dsp:txXfrm>
    </dsp:sp>
    <dsp:sp modelId="{5ECF9E94-4C2A-46A8-BC56-62F916DD9499}">
      <dsp:nvSpPr>
        <dsp:cNvPr id="0" name=""/>
        <dsp:cNvSpPr/>
      </dsp:nvSpPr>
      <dsp:spPr>
        <a:xfrm>
          <a:off x="8527748" y="2627993"/>
          <a:ext cx="269833" cy="315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5</a:t>
          </a:r>
        </a:p>
      </dsp:txBody>
      <dsp:txXfrm>
        <a:off x="8527748" y="2691124"/>
        <a:ext cx="188883" cy="189391"/>
      </dsp:txXfrm>
    </dsp:sp>
    <dsp:sp modelId="{061CF08D-8175-4A33-8FA5-32F6498BFFF9}">
      <dsp:nvSpPr>
        <dsp:cNvPr id="0" name=""/>
        <dsp:cNvSpPr/>
      </dsp:nvSpPr>
      <dsp:spPr>
        <a:xfrm>
          <a:off x="8909587" y="1833913"/>
          <a:ext cx="1272798" cy="1903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i="0" kern="1200"/>
            <a:t>In Your School and the Entire Community: Create an identity-safe climate where all people are respected.</a:t>
          </a:r>
          <a:endParaRPr lang="en-US" sz="1300" kern="1200"/>
        </a:p>
      </dsp:txBody>
      <dsp:txXfrm>
        <a:off x="8946866" y="1871192"/>
        <a:ext cx="1198240" cy="1829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2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7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0842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6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6146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06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93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5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5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6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5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7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3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8A1C8-82D0-4CE3-855C-382B041619A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pbullying.gov/resources/research-resources/consequences-of-bullying" TargetMode="External"/><Relationship Id="rId2" Type="http://schemas.openxmlformats.org/officeDocument/2006/relationships/hyperlink" Target="https://www.niot.org/blog/six-simple-solutions-bully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ompoutbullying.org/helpchat" TargetMode="External"/><Relationship Id="rId5" Type="http://schemas.openxmlformats.org/officeDocument/2006/relationships/hyperlink" Target="https://extension.umn.edu/bullying-and-violence/bullying-big-problem-big-consequences" TargetMode="External"/><Relationship Id="rId4" Type="http://schemas.openxmlformats.org/officeDocument/2006/relationships/hyperlink" Target="https://gradesfixer.com/free-essay-examples/the-causes-and-effects-of-bullying/#:~:text=In%20conclusion%2C%20there%20are%20several,anxiety%20or%20depression%20or%20bot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yelling at a child&#10;&#10;Description automatically generated with low confidence">
            <a:extLst>
              <a:ext uri="{FF2B5EF4-FFF2-40B4-BE49-F238E27FC236}">
                <a16:creationId xmlns:a16="http://schemas.microsoft.com/office/drawing/2014/main" id="{FA3C5951-134F-E558-3AAB-32003BCF0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2840" b="1933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49" name="Isosceles Triangle 29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Parallelogram 31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33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35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Isosceles Triangle 41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r>
              <a:rPr lang="en-US" b="1">
                <a:latin typeface="Book Antiqua" panose="02040602050305030304" pitchFamily="18" charset="0"/>
              </a:rPr>
              <a:t>Stop Bullying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0964" y="4050832"/>
            <a:ext cx="4573037" cy="1096899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  <a:latin typeface="Book Antiqua" panose="02040602050305030304" pitchFamily="18" charset="0"/>
              </a:rPr>
              <a:t>Made by : Mary Abu Lail ,Joud Al Shalabi, Ali Hassan</a:t>
            </a: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54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What is bullying?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The repetitive, intentional hurting of one person or group by another person or group, where the relationship is a misuse of power</a:t>
            </a:r>
          </a:p>
        </p:txBody>
      </p:sp>
    </p:spTree>
    <p:extLst>
      <p:ext uri="{BB962C8B-B14F-4D97-AF65-F5344CB8AC3E}">
        <p14:creationId xmlns:p14="http://schemas.microsoft.com/office/powerpoint/2010/main" val="214650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The problems and issues of bullying: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Bullying can cause a life long of negative problems like physical injuries, social and emotional difficulties, and academic problems. </a:t>
            </a:r>
          </a:p>
        </p:txBody>
      </p:sp>
    </p:spTree>
    <p:extLst>
      <p:ext uri="{BB962C8B-B14F-4D97-AF65-F5344CB8AC3E}">
        <p14:creationId xmlns:p14="http://schemas.microsoft.com/office/powerpoint/2010/main" val="3172588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b="1">
                <a:latin typeface="Book Antiqua" panose="02040602050305030304" pitchFamily="18" charset="0"/>
              </a:rPr>
              <a:t>What are the Causes of bullying?</a:t>
            </a:r>
            <a:endParaRPr lang="en-US" b="1" dirty="0">
              <a:latin typeface="Book Antiqua" panose="02040602050305030304" pitchFamily="18" charset="0"/>
            </a:endParaRPr>
          </a:p>
        </p:txBody>
      </p:sp>
      <p:sp>
        <p:nvSpPr>
          <p:cNvPr id="3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Book Antiqua" panose="02040602050305030304" pitchFamily="18" charset="0"/>
              </a:rPr>
              <a:t>There are many causes of bullying such as rage , increased anger , revenge , jealousy , and the urge to be in control .</a:t>
            </a:r>
          </a:p>
        </p:txBody>
      </p:sp>
      <p:sp>
        <p:nvSpPr>
          <p:cNvPr id="32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09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What are the consequences and results of bullying ?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GB" b="1" i="0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Exposure to bullying in any manner – by being bullied, bullying others, or witnessing peers being bullied – has long-term, negative effects on children such as psychological effects include depression, anxiety, low self-esteem, self-harming </a:t>
            </a:r>
            <a:r>
              <a:rPr lang="en-GB" b="1" i="0" dirty="0" err="1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behavior</a:t>
            </a:r>
            <a:r>
              <a:rPr lang="en-GB" b="1" i="0" dirty="0">
                <a:solidFill>
                  <a:schemeClr val="tx2"/>
                </a:solidFill>
                <a:effectLst/>
                <a:latin typeface="Book Antiqua" panose="02040602050305030304" pitchFamily="18" charset="0"/>
              </a:rPr>
              <a:t> and more.</a:t>
            </a:r>
            <a:endParaRPr lang="en-US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632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Book Antiqua" panose="02040602050305030304" pitchFamily="18" charset="0"/>
              </a:rPr>
              <a:t>6 simple solutions for bullying:</a:t>
            </a:r>
            <a:endParaRPr lang="en-US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04B88EE-FC44-8106-2A9C-05603DBDF8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62655"/>
              </p:ext>
            </p:extLst>
          </p:nvPr>
        </p:nvGraphicFramePr>
        <p:xfrm>
          <a:off x="387458" y="883403"/>
          <a:ext cx="10182386" cy="5571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811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15FB-7326-574E-1A1E-E10B8D4E1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Resources/References: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8A2A7-C817-DF76-A4D0-C111464A5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https://www.niot.org/blog/six-simple-solutions-bullying</a:t>
            </a:r>
            <a:endParaRPr lang="en-US" dirty="0"/>
          </a:p>
          <a:p>
            <a:r>
              <a:rPr lang="en-US" dirty="0">
                <a:hlinkClick r:id="rId3"/>
              </a:rPr>
              <a:t>https://www.stopbullying.gov/resources/research-resources/consequences-of-bullying</a:t>
            </a:r>
            <a:endParaRPr lang="en-US" dirty="0"/>
          </a:p>
          <a:p>
            <a:r>
              <a:rPr lang="en-US" dirty="0">
                <a:hlinkClick r:id="rId4"/>
              </a:rPr>
              <a:t>https://gradesfixer.com/free-essay-examples/the-causes-and-effects-of-bullying/#:~:text=In%20conclusion%2C%20there%20are%20several,anxiety%20or%20depression%20or%20both</a:t>
            </a:r>
            <a:r>
              <a:rPr lang="en-US" dirty="0"/>
              <a:t>.</a:t>
            </a:r>
          </a:p>
          <a:p>
            <a:r>
              <a:rPr lang="en-US" dirty="0">
                <a:hlinkClick r:id="rId5"/>
              </a:rPr>
              <a:t>https://extension.umn.edu/bullying-and-violence/bullying-big-problem-big-consequences</a:t>
            </a:r>
            <a:endParaRPr lang="en-US" dirty="0"/>
          </a:p>
          <a:p>
            <a:r>
              <a:rPr lang="en-US" dirty="0">
                <a:hlinkClick r:id="rId6"/>
              </a:rPr>
              <a:t>https://www.stompoutbullying.org/helpchat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344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</TotalTime>
  <Words>374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 Antiqua</vt:lpstr>
      <vt:lpstr>Trebuchet MS</vt:lpstr>
      <vt:lpstr>Wingdings 3</vt:lpstr>
      <vt:lpstr>Facet</vt:lpstr>
      <vt:lpstr>Stop Bullying </vt:lpstr>
      <vt:lpstr>What is bullying?</vt:lpstr>
      <vt:lpstr>The problems and issues of bullying: </vt:lpstr>
      <vt:lpstr>What are the Causes of bullying?</vt:lpstr>
      <vt:lpstr>What are the consequences and results of bullying ?</vt:lpstr>
      <vt:lpstr>6 simple solutions for bullying:</vt:lpstr>
      <vt:lpstr>Resources/References: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Bullying</dc:title>
  <dc:creator>user</dc:creator>
  <cp:lastModifiedBy>hindalshalabi hind</cp:lastModifiedBy>
  <cp:revision>12</cp:revision>
  <dcterms:created xsi:type="dcterms:W3CDTF">2023-05-06T11:14:05Z</dcterms:created>
  <dcterms:modified xsi:type="dcterms:W3CDTF">2023-05-15T16:04:54Z</dcterms:modified>
</cp:coreProperties>
</file>