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63" r:id="rId3"/>
    <p:sldId id="257" r:id="rId4"/>
    <p:sldId id="265" r:id="rId5"/>
    <p:sldId id="260" r:id="rId6"/>
    <p:sldId id="259" r:id="rId7"/>
    <p:sldId id="258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066" autoAdjust="0"/>
  </p:normalViewPr>
  <p:slideViewPr>
    <p:cSldViewPr snapToGrid="0">
      <p:cViewPr varScale="1">
        <p:scale>
          <a:sx n="52" d="100"/>
          <a:sy n="52" d="100"/>
        </p:scale>
        <p:origin x="12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3FFA1-5CCF-4BA6-9A4D-D2E2FCD3360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51529-6E80-43E8-8375-8EC8F1BD7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 earthquake is an intense shaking of Earth’s surface. The shaking is caused by movements in Earth’s outermost layer e</a:t>
            </a:r>
            <a:r>
              <a:rPr lang="en-US" b="0" i="0" dirty="0">
                <a:solidFill>
                  <a:srgbClr val="171717"/>
                </a:solidFill>
                <a:effectLst/>
                <a:latin typeface="Merriweather Web"/>
              </a:rPr>
              <a:t>arth suddenly slip past one another.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51529-6E80-43E8-8375-8EC8F1BD77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55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Causes: when 2 two tectonic plates move against each other suddenly in opposite directions </a:t>
            </a:r>
          </a:p>
          <a:p>
            <a:endParaRPr lang="en-US" b="0" i="0" dirty="0">
              <a:solidFill>
                <a:srgbClr val="171717"/>
              </a:solidFill>
              <a:effectLst/>
              <a:latin typeface="Merriweather Web"/>
            </a:endParaRPr>
          </a:p>
          <a:p>
            <a:r>
              <a:rPr lang="en-US" b="0" i="0" u="none" strike="noStrike" dirty="0">
                <a:solidFill>
                  <a:srgbClr val="005EA2"/>
                </a:solidFill>
                <a:effectLst/>
                <a:latin typeface="Merriweather Web"/>
              </a:rPr>
              <a:t>Effects :</a:t>
            </a:r>
            <a:r>
              <a:rPr lang="en-US" b="0" i="0" dirty="0">
                <a:solidFill>
                  <a:srgbClr val="171717"/>
                </a:solidFill>
                <a:effectLst/>
                <a:latin typeface="Merriweather Web"/>
              </a:rPr>
              <a:t>The effects from earthquakes include ground shaking, surface faulting, ground failure, and less commonly, tsunamis.</a:t>
            </a:r>
            <a:endParaRPr lang="en-US" b="0" i="0" dirty="0">
              <a:solidFill>
                <a:srgbClr val="040C28"/>
              </a:solidFill>
              <a:effectLst/>
              <a:latin typeface="Google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51529-6E80-43E8-8375-8EC8F1BD77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Shock waves caused by earthquakes make buildings collapse, collapsing buildings may kill or injure people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51529-6E80-43E8-8375-8EC8F1BD77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60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stronger the rock material or larger area or more movement in an earthquake will all contribute to produce a larger magnitude. the larger the magnitude the stronger the intensity of the earthquake.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51529-6E80-43E8-8375-8EC8F1BD77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08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Seismometers allow us to detect and measure earthquakes by converting vibrations due to seismic waves into electrical signals, which we can then display as seismograms on a computer screen.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51529-6E80-43E8-8375-8EC8F1BD77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30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71717"/>
                </a:solidFill>
                <a:effectLst/>
                <a:latin typeface="Merriweather Web"/>
              </a:rPr>
              <a:t>We cannot prevent natural earthquakes from occurring but we can significantly reduce their effects by identifying hazards, building safer structures, and providing education on earthquake safety.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51529-6E80-43E8-8375-8EC8F1BD77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40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impacts of earthquakes on the natural environment and ecosystem are surface faulting tsunamis sail liquefactions, land slides and ground failure …..etc.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51529-6E80-43E8-8375-8EC8F1BD77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09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951529-6E80-43E8-8375-8EC8F1BD77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F4B-0FB3-411D-A2B1-11B6BA37B1B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3FF-C6C5-434B-9DB5-5F7EA4B6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7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F4B-0FB3-411D-A2B1-11B6BA37B1B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3FF-C6C5-434B-9DB5-5F7EA4B6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F4B-0FB3-411D-A2B1-11B6BA37B1B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3FF-C6C5-434B-9DB5-5F7EA4B693F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9858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F4B-0FB3-411D-A2B1-11B6BA37B1B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3FF-C6C5-434B-9DB5-5F7EA4B6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29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F4B-0FB3-411D-A2B1-11B6BA37B1B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3FF-C6C5-434B-9DB5-5F7EA4B693F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1906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F4B-0FB3-411D-A2B1-11B6BA37B1B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3FF-C6C5-434B-9DB5-5F7EA4B6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F4B-0FB3-411D-A2B1-11B6BA37B1B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3FF-C6C5-434B-9DB5-5F7EA4B6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93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F4B-0FB3-411D-A2B1-11B6BA37B1B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3FF-C6C5-434B-9DB5-5F7EA4B6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3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F4B-0FB3-411D-A2B1-11B6BA37B1B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3FF-C6C5-434B-9DB5-5F7EA4B6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2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F4B-0FB3-411D-A2B1-11B6BA37B1B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3FF-C6C5-434B-9DB5-5F7EA4B6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8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F4B-0FB3-411D-A2B1-11B6BA37B1B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3FF-C6C5-434B-9DB5-5F7EA4B6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2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F4B-0FB3-411D-A2B1-11B6BA37B1B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3FF-C6C5-434B-9DB5-5F7EA4B6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7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F4B-0FB3-411D-A2B1-11B6BA37B1B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3FF-C6C5-434B-9DB5-5F7EA4B6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6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F4B-0FB3-411D-A2B1-11B6BA37B1B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3FF-C6C5-434B-9DB5-5F7EA4B6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5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F4B-0FB3-411D-A2B1-11B6BA37B1B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3FF-C6C5-434B-9DB5-5F7EA4B6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7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F4B-0FB3-411D-A2B1-11B6BA37B1B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3FF-C6C5-434B-9DB5-5F7EA4B6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F4B-0FB3-411D-A2B1-11B6BA37B1B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633FF-C6C5-434B-9DB5-5F7EA4B6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FAF4B-0FB3-411D-A2B1-11B6BA37B1B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C633FF-C6C5-434B-9DB5-5F7EA4B69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7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myedmondsnews.com/2016/10/edmonds-library-prepares-to-drop-cover-and-hold-on-oct-2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gs.gov/faqs/what-earthquake-and-what-causes-them-happen#:~:text=The%20tectonic%20plates%20are%20always,the%20shaking%20that%20we%20fe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spaceplace.nasa.gov/earthquakes/en/" TargetMode="External"/><Relationship Id="rId5" Type="http://schemas.openxmlformats.org/officeDocument/2006/relationships/hyperlink" Target="https://www.bgs.ac.uk/discovering-geology/earth-hazards/earthquakes/" TargetMode="External"/><Relationship Id="rId4" Type="http://schemas.openxmlformats.org/officeDocument/2006/relationships/hyperlink" Target="https://www.bgs.ac.uk/discovering-geology/earth-hazards/earthquakes/how-are-earthquakes-detected/#:~:text=Seismometers%20allow%20us%20to%20detect,big%20a%20particular%20earthquake%20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60831-9190-5941-82AB-DF79CF1BFD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Earthquakes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123EF-C05E-8A19-3A90-BED46E62ED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Celina and </a:t>
            </a:r>
            <a:r>
              <a:rPr lang="en-US" dirty="0" err="1"/>
              <a:t>yasmina</a:t>
            </a:r>
            <a:r>
              <a:rPr lang="en-US" dirty="0"/>
              <a:t> </a:t>
            </a:r>
          </a:p>
          <a:p>
            <a:r>
              <a:rPr lang="en-US" dirty="0"/>
              <a:t>6e</a:t>
            </a:r>
          </a:p>
        </p:txBody>
      </p:sp>
    </p:spTree>
    <p:extLst>
      <p:ext uri="{BB962C8B-B14F-4D97-AF65-F5344CB8AC3E}">
        <p14:creationId xmlns:p14="http://schemas.microsoft.com/office/powerpoint/2010/main" val="203639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94D6-3237-B9FC-2F6F-48CACE31BC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listening </a:t>
            </a:r>
          </a:p>
        </p:txBody>
      </p:sp>
    </p:spTree>
    <p:extLst>
      <p:ext uri="{BB962C8B-B14F-4D97-AF65-F5344CB8AC3E}">
        <p14:creationId xmlns:p14="http://schemas.microsoft.com/office/powerpoint/2010/main" val="273830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CC223-2FB3-9380-1FE2-FBA82DBB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earthquakes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E0664A-FBC0-9D6E-65E0-49A4C8545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540" y="2519938"/>
            <a:ext cx="5031686" cy="335775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8C298-622E-363F-7D65-BFC3326B86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96BBD4-90C1-57FB-5D47-755A1ECC6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2380149"/>
            <a:ext cx="5182539" cy="363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1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AE2B6-C15E-10BC-BAF1-3276605B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causes and effects of earthquakes 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F9B08F0-B27B-D110-736D-EAF55B7244E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1" y="2214694"/>
            <a:ext cx="4835510" cy="3606986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14A2A0-AFBA-C301-3C0A-C6FAD0363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1" y="2276710"/>
            <a:ext cx="5008878" cy="372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3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DC4CD-9460-EBCE-B943-5ADB8FC1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issues of earthquakes </a:t>
            </a:r>
          </a:p>
        </p:txBody>
      </p:sp>
      <p:pic>
        <p:nvPicPr>
          <p:cNvPr id="1026" name="Picture 2" descr="Turkey earthquake: 113 arrest warrants connected to building construction -  BBC News">
            <a:extLst>
              <a:ext uri="{FF2B5EF4-FFF2-40B4-BE49-F238E27FC236}">
                <a16:creationId xmlns:a16="http://schemas.microsoft.com/office/drawing/2014/main" id="{E8BFCC8C-DC66-3800-9F30-350511CF1C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50" y="2181783"/>
            <a:ext cx="5315388" cy="29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GI - Earthquakes and vibrations">
            <a:extLst>
              <a:ext uri="{FF2B5EF4-FFF2-40B4-BE49-F238E27FC236}">
                <a16:creationId xmlns:a16="http://schemas.microsoft.com/office/drawing/2014/main" id="{02A71049-C278-FE7D-FD4E-192D36268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52" y="2181783"/>
            <a:ext cx="5725298" cy="314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74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62382-0045-CB10-5D17-42E03C51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factors that affect the intensity and frequency of earthquakes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A8BD5BFB-3894-A6EF-22ED-07B3232EDF0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46" y="2125362"/>
            <a:ext cx="8596667" cy="422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3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4CCE4-20B2-96FD-0895-F2213382B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used to detect, measure and predict earthquakes.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A4369-4805-A416-7DD5-FD342F89D3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CBB3BF-D700-3C26-EA2B-6DA190697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4" y="1930400"/>
            <a:ext cx="9995585" cy="441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93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F2D16-C628-99D8-30CC-99E3C71D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reduce earthquakes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356E58-64F6-44B4-3245-4CBCCDDE211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52737" y="2063578"/>
            <a:ext cx="6486525" cy="3917092"/>
          </a:xfrm>
        </p:spPr>
      </p:pic>
    </p:spTree>
    <p:extLst>
      <p:ext uri="{BB962C8B-B14F-4D97-AF65-F5344CB8AC3E}">
        <p14:creationId xmlns:p14="http://schemas.microsoft.com/office/powerpoint/2010/main" val="278294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7E8E-99D8-8E58-C40A-1A497B4E9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impacts of earthquakes on the natural environment and ecosystem.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2E826A-E6CC-F2F9-53D6-514989567EC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018047" y="2411537"/>
            <a:ext cx="4814343" cy="382794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B10409-1263-29B1-3F8C-9A6FD91DB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11537"/>
            <a:ext cx="5905804" cy="382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34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85C4-1CD8-AA01-B70D-042E5A9B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A93C6-F163-AFC0-A742-0795199628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https://www.usgs.gov/faqs/what-earthquake-and-what-causes-them-happen#:~:text=The%20tectonic%20plates%20are%20always,the%20shaking%20that%20we%20feel</a:t>
            </a:r>
            <a:endParaRPr lang="en-US" dirty="0"/>
          </a:p>
          <a:p>
            <a:r>
              <a:rPr lang="en-US" dirty="0">
                <a:hlinkClick r:id="rId4"/>
              </a:rPr>
              <a:t>https://www.bgs.ac.uk/discovering-geology/earth-hazards/earthquakes/how-are-earthquakes-detected/#:~:text=Seismometers%20allow%20us%20to%20detect,big%20a%20particular%20earthquake%20is</a:t>
            </a:r>
            <a:endParaRPr lang="en-US" dirty="0"/>
          </a:p>
          <a:p>
            <a:r>
              <a:rPr lang="en-US" dirty="0">
                <a:hlinkClick r:id="rId5"/>
              </a:rPr>
              <a:t>https://www.bgs.ac.uk/discovering-geology/earth-hazards/earthquakes/</a:t>
            </a:r>
            <a:endParaRPr lang="en-US" dirty="0"/>
          </a:p>
          <a:p>
            <a:r>
              <a:rPr lang="en-US" dirty="0">
                <a:hlinkClick r:id="rId6"/>
              </a:rPr>
              <a:t>https://spaceplace.nasa.gov/earthquakes/en/</a:t>
            </a:r>
            <a:endParaRPr lang="en-US" dirty="0"/>
          </a:p>
          <a:p>
            <a:r>
              <a:rPr lang="en-US" dirty="0">
                <a:solidFill>
                  <a:srgbClr val="92D050"/>
                </a:solidFill>
              </a:rPr>
              <a:t>Chemistry Students book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322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370</TotalTime>
  <Words>371</Words>
  <Application>Microsoft Office PowerPoint</Application>
  <PresentationFormat>Widescreen</PresentationFormat>
  <Paragraphs>36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Google Sans</vt:lpstr>
      <vt:lpstr>Merriweather Web</vt:lpstr>
      <vt:lpstr>Open Sans</vt:lpstr>
      <vt:lpstr>Trebuchet MS</vt:lpstr>
      <vt:lpstr>Wingdings 3</vt:lpstr>
      <vt:lpstr>Facet</vt:lpstr>
      <vt:lpstr>Earthquakes </vt:lpstr>
      <vt:lpstr>Introduction to earthquakes </vt:lpstr>
      <vt:lpstr>The causes and effects of earthquakes  </vt:lpstr>
      <vt:lpstr>The issues of earthquakes </vt:lpstr>
      <vt:lpstr>The factors that affect the intensity and frequency of earthquakes</vt:lpstr>
      <vt:lpstr>Methods used to detect, measure and predict earthquakes.</vt:lpstr>
      <vt:lpstr>Solutions reduce earthquakes </vt:lpstr>
      <vt:lpstr>The impacts of earthquakes on the natural environment and ecosystem. </vt:lpstr>
      <vt:lpstr>Sources </vt:lpstr>
      <vt:lpstr>Thank you for listening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Earthquakes</dc:title>
  <dc:creator>Celina</dc:creator>
  <cp:lastModifiedBy>Celina</cp:lastModifiedBy>
  <cp:revision>10</cp:revision>
  <dcterms:created xsi:type="dcterms:W3CDTF">2023-05-02T09:44:48Z</dcterms:created>
  <dcterms:modified xsi:type="dcterms:W3CDTF">2023-05-19T10:30:51Z</dcterms:modified>
</cp:coreProperties>
</file>