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63" r:id="rId6"/>
    <p:sldId id="264" r:id="rId7"/>
    <p:sldId id="265" r:id="rId8"/>
    <p:sldId id="266"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936698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0F6FDCC-B7CD-40E9-A260-34155ED540A3}"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607426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41909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99389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662598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680195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216363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56375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761958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2569879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686559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F6FDCC-B7CD-40E9-A260-34155ED540A3}"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18412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F6FDCC-B7CD-40E9-A260-34155ED540A3}"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39501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199281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184556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30F6FDCC-B7CD-40E9-A260-34155ED540A3}" type="datetimeFigureOut">
              <a:rPr lang="en-US" smtClean="0"/>
              <a:t>5/19/2023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3642053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0F6FDCC-B7CD-40E9-A260-34155ED540A3}"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0A7276-9DF8-4654-B669-3C483A7D7EE6}" type="slidenum">
              <a:rPr lang="en-US" smtClean="0"/>
              <a:t>‹#›</a:t>
            </a:fld>
            <a:endParaRPr lang="en-US"/>
          </a:p>
        </p:txBody>
      </p:sp>
    </p:spTree>
    <p:extLst>
      <p:ext uri="{BB962C8B-B14F-4D97-AF65-F5344CB8AC3E}">
        <p14:creationId xmlns:p14="http://schemas.microsoft.com/office/powerpoint/2010/main" val="283874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0F6FDCC-B7CD-40E9-A260-34155ED540A3}" type="datetimeFigureOut">
              <a:rPr lang="en-US" smtClean="0"/>
              <a:t>5/19/2023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B0A7276-9DF8-4654-B669-3C483A7D7EE6}" type="slidenum">
              <a:rPr lang="en-US" smtClean="0"/>
              <a:t>‹#›</a:t>
            </a:fld>
            <a:endParaRPr lang="en-US"/>
          </a:p>
        </p:txBody>
      </p:sp>
    </p:spTree>
    <p:extLst>
      <p:ext uri="{BB962C8B-B14F-4D97-AF65-F5344CB8AC3E}">
        <p14:creationId xmlns:p14="http://schemas.microsoft.com/office/powerpoint/2010/main" val="11757613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rtl="1"/>
            <a:r>
              <a:rPr lang="ar-JO" dirty="0"/>
              <a:t>الفقر والجوع</a:t>
            </a:r>
            <a:br>
              <a:rPr lang="en-US" dirty="0"/>
            </a:br>
            <a:endParaRPr lang="en-US" dirty="0"/>
          </a:p>
        </p:txBody>
      </p:sp>
      <p:sp>
        <p:nvSpPr>
          <p:cNvPr id="3" name="Subtitle 2"/>
          <p:cNvSpPr>
            <a:spLocks noGrp="1"/>
          </p:cNvSpPr>
          <p:nvPr>
            <p:ph type="subTitle" idx="1"/>
          </p:nvPr>
        </p:nvSpPr>
        <p:spPr/>
        <p:txBody>
          <a:bodyPr>
            <a:normAutofit/>
          </a:bodyPr>
          <a:lstStyle/>
          <a:p>
            <a:r>
              <a:rPr lang="ar-JO" sz="4000" dirty="0"/>
              <a:t>خالد مجد محمد</a:t>
            </a:r>
            <a:endParaRPr lang="en-US" sz="4000" dirty="0"/>
          </a:p>
        </p:txBody>
      </p:sp>
    </p:spTree>
    <p:extLst>
      <p:ext uri="{BB962C8B-B14F-4D97-AF65-F5344CB8AC3E}">
        <p14:creationId xmlns:p14="http://schemas.microsoft.com/office/powerpoint/2010/main" val="150226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AB15B-38CD-7DB9-185E-A1BB66F5E661}"/>
              </a:ext>
            </a:extLst>
          </p:cNvPr>
          <p:cNvSpPr>
            <a:spLocks noGrp="1"/>
          </p:cNvSpPr>
          <p:nvPr>
            <p:ph type="title"/>
          </p:nvPr>
        </p:nvSpPr>
        <p:spPr/>
        <p:txBody>
          <a:bodyPr/>
          <a:lstStyle/>
          <a:p>
            <a:pPr algn="r"/>
            <a:r>
              <a:rPr lang="ar-JO" dirty="0"/>
              <a:t>معنى الفقر</a:t>
            </a:r>
            <a:endParaRPr lang="en-US" dirty="0"/>
          </a:p>
        </p:txBody>
      </p:sp>
      <p:sp>
        <p:nvSpPr>
          <p:cNvPr id="3" name="Content Placeholder 2">
            <a:extLst>
              <a:ext uri="{FF2B5EF4-FFF2-40B4-BE49-F238E27FC236}">
                <a16:creationId xmlns:a16="http://schemas.microsoft.com/office/drawing/2014/main" id="{B9D79B57-2C7D-42F5-592A-4A5B10D7084C}"/>
              </a:ext>
            </a:extLst>
          </p:cNvPr>
          <p:cNvSpPr>
            <a:spLocks noGrp="1"/>
          </p:cNvSpPr>
          <p:nvPr>
            <p:ph idx="1"/>
          </p:nvPr>
        </p:nvSpPr>
        <p:spPr/>
        <p:txBody>
          <a:bodyPr>
            <a:normAutofit/>
          </a:bodyPr>
          <a:lstStyle/>
          <a:p>
            <a:pPr algn="just" rtl="1"/>
            <a:r>
              <a:rPr lang="ar-JO" sz="3600" dirty="0"/>
              <a:t>الفقر يعني عدم قدرة الفرد على تلبية احتياجاته الأساسية من غذاء ولباس مع قلة أو انعدام الموارد.</a:t>
            </a:r>
          </a:p>
          <a:p>
            <a:pPr algn="just" rtl="1"/>
            <a:r>
              <a:rPr lang="ar-JO" sz="3600" dirty="0"/>
              <a:t>ويؤدي الى سوء التغذية وتدهور الحالة الصحية إلى جانب العديد من المشاكل والتحديات التي تشمل المجتمع ككل على اعتبار أن الفرد جزء من هذا المجتمع.</a:t>
            </a:r>
            <a:endParaRPr lang="en-US" sz="3600" dirty="0"/>
          </a:p>
        </p:txBody>
      </p:sp>
    </p:spTree>
    <p:extLst>
      <p:ext uri="{BB962C8B-B14F-4D97-AF65-F5344CB8AC3E}">
        <p14:creationId xmlns:p14="http://schemas.microsoft.com/office/powerpoint/2010/main" val="824584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a:t>تأثير الفقر والجوع على العالم</a:t>
            </a:r>
            <a:endParaRPr lang="en-US" dirty="0"/>
          </a:p>
        </p:txBody>
      </p:sp>
      <p:sp>
        <p:nvSpPr>
          <p:cNvPr id="3" name="Content Placeholder 2"/>
          <p:cNvSpPr>
            <a:spLocks noGrp="1"/>
          </p:cNvSpPr>
          <p:nvPr>
            <p:ph idx="1"/>
          </p:nvPr>
        </p:nvSpPr>
        <p:spPr/>
        <p:txBody>
          <a:bodyPr>
            <a:noAutofit/>
          </a:bodyPr>
          <a:lstStyle/>
          <a:p>
            <a:pPr algn="just" rtl="1"/>
            <a:r>
              <a:rPr lang="ar-JO" sz="3600" dirty="0"/>
              <a:t>يمكن للفقر أن يدمر اقتصاد البلاد ووهو سبب رئيسي بانتشار الأمراض والأوبئة وانتشار العنف والجريمة.</a:t>
            </a:r>
          </a:p>
          <a:p>
            <a:pPr algn="just" rtl="1"/>
            <a:r>
              <a:rPr lang="ar-JO" sz="3600" dirty="0"/>
              <a:t>كما يمكن أن يؤدي إلى ارتفاع عدد الوفيات بسبب عدم القدرة على تحمل تكاليف المعيشة.‎</a:t>
            </a:r>
          </a:p>
          <a:p>
            <a:pPr algn="just" rtl="1"/>
            <a:r>
              <a:rPr lang="ar-JO" sz="3600" dirty="0"/>
              <a:t>ويؤدي للهجرة بحثا عن وظائف خارج البلاد.</a:t>
            </a:r>
            <a:endParaRPr lang="en-US" sz="3600" dirty="0"/>
          </a:p>
        </p:txBody>
      </p:sp>
    </p:spTree>
    <p:extLst>
      <p:ext uri="{BB962C8B-B14F-4D97-AF65-F5344CB8AC3E}">
        <p14:creationId xmlns:p14="http://schemas.microsoft.com/office/powerpoint/2010/main" val="1347473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a:t>أسباب الفقر و الجوع</a:t>
            </a:r>
            <a:endParaRPr lang="en-US" dirty="0"/>
          </a:p>
        </p:txBody>
      </p:sp>
      <p:sp>
        <p:nvSpPr>
          <p:cNvPr id="3" name="Content Placeholder 2"/>
          <p:cNvSpPr>
            <a:spLocks noGrp="1"/>
          </p:cNvSpPr>
          <p:nvPr>
            <p:ph idx="1"/>
          </p:nvPr>
        </p:nvSpPr>
        <p:spPr>
          <a:xfrm>
            <a:off x="1324985" y="1651136"/>
            <a:ext cx="8946541" cy="4195481"/>
          </a:xfrm>
        </p:spPr>
        <p:txBody>
          <a:bodyPr>
            <a:normAutofit lnSpcReduction="10000"/>
          </a:bodyPr>
          <a:lstStyle/>
          <a:p>
            <a:pPr marL="0" indent="0" algn="just" rtl="1">
              <a:buNone/>
            </a:pPr>
            <a:endParaRPr lang="ar-JO" dirty="0"/>
          </a:p>
          <a:p>
            <a:pPr algn="just" rtl="1"/>
            <a:r>
              <a:rPr lang="ar-JO" sz="3600" dirty="0"/>
              <a:t>نقص الغذاء وسوء التغذية</a:t>
            </a:r>
          </a:p>
          <a:p>
            <a:pPr algn="just" rtl="1"/>
            <a:r>
              <a:rPr lang="ar-JO" sz="3600" dirty="0"/>
              <a:t>الأمراض وصعوبة الحصول على الخدمات الطبية</a:t>
            </a:r>
          </a:p>
          <a:p>
            <a:pPr algn="just" rtl="1"/>
            <a:r>
              <a:rPr lang="ar-JO" sz="3600" dirty="0"/>
              <a:t>السكن والخدمات غير الملائمة</a:t>
            </a:r>
          </a:p>
          <a:p>
            <a:pPr algn="just" rtl="1"/>
            <a:r>
              <a:rPr lang="ar-JO" sz="3600" dirty="0"/>
              <a:t>التعليم المنخفض أو الغائب</a:t>
            </a:r>
          </a:p>
          <a:p>
            <a:pPr algn="just" rtl="1"/>
            <a:r>
              <a:rPr lang="ar-JO" sz="3600" dirty="0"/>
              <a:t>المشاكل الأسرية والاجتماعية</a:t>
            </a:r>
          </a:p>
          <a:p>
            <a:pPr algn="just" rtl="1"/>
            <a:r>
              <a:rPr lang="ar-JO" sz="3600" dirty="0"/>
              <a:t>العنف والإجرام</a:t>
            </a:r>
          </a:p>
          <a:p>
            <a:pPr marL="0" indent="0" algn="just" rtl="1">
              <a:buNone/>
            </a:pPr>
            <a:endParaRPr lang="ar-JO" sz="3600" dirty="0"/>
          </a:p>
          <a:p>
            <a:pPr algn="just" rtl="1"/>
            <a:endParaRPr lang="en-US" dirty="0"/>
          </a:p>
        </p:txBody>
      </p:sp>
    </p:spTree>
    <p:extLst>
      <p:ext uri="{BB962C8B-B14F-4D97-AF65-F5344CB8AC3E}">
        <p14:creationId xmlns:p14="http://schemas.microsoft.com/office/powerpoint/2010/main" val="837826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18881-C2D6-14EE-8C45-4447727F3696}"/>
              </a:ext>
            </a:extLst>
          </p:cNvPr>
          <p:cNvSpPr>
            <a:spLocks noGrp="1"/>
          </p:cNvSpPr>
          <p:nvPr>
            <p:ph type="title"/>
          </p:nvPr>
        </p:nvSpPr>
        <p:spPr/>
        <p:txBody>
          <a:bodyPr/>
          <a:lstStyle/>
          <a:p>
            <a:pPr algn="r"/>
            <a:r>
              <a:rPr lang="ar-JO" dirty="0"/>
              <a:t>كيفية حل مشكلة الجوع</a:t>
            </a:r>
            <a:endParaRPr lang="en-US" dirty="0"/>
          </a:p>
        </p:txBody>
      </p:sp>
      <p:sp>
        <p:nvSpPr>
          <p:cNvPr id="3" name="Content Placeholder 2">
            <a:extLst>
              <a:ext uri="{FF2B5EF4-FFF2-40B4-BE49-F238E27FC236}">
                <a16:creationId xmlns:a16="http://schemas.microsoft.com/office/drawing/2014/main" id="{23432DC2-B0C8-DFCC-BB35-4DA00B1ECD37}"/>
              </a:ext>
            </a:extLst>
          </p:cNvPr>
          <p:cNvSpPr>
            <a:spLocks noGrp="1"/>
          </p:cNvSpPr>
          <p:nvPr>
            <p:ph idx="1"/>
          </p:nvPr>
        </p:nvSpPr>
        <p:spPr>
          <a:xfrm>
            <a:off x="1366549" y="1540300"/>
            <a:ext cx="8946541" cy="4195481"/>
          </a:xfrm>
        </p:spPr>
        <p:txBody>
          <a:bodyPr>
            <a:normAutofit lnSpcReduction="10000"/>
          </a:bodyPr>
          <a:lstStyle/>
          <a:p>
            <a:pPr algn="r" rtl="1"/>
            <a:r>
              <a:rPr lang="ar-JO" sz="3600" dirty="0"/>
              <a:t>زيادة الوعي والاهتمام بالتعليم</a:t>
            </a:r>
          </a:p>
          <a:p>
            <a:pPr algn="r" rtl="1"/>
            <a:r>
              <a:rPr lang="ar-JO" sz="3600" dirty="0"/>
              <a:t>تقديم المعونات</a:t>
            </a:r>
          </a:p>
          <a:p>
            <a:pPr algn="just" rtl="1"/>
            <a:r>
              <a:rPr lang="ar-JO" sz="3600" dirty="0"/>
              <a:t>توفير مياه شرب نظيفة، وتثقيف المزراعين في كيفية إنتاج المزيد من الأغذية، وتأمين فرص أفضل للحصول على خدمات الرعاية الصحية.</a:t>
            </a:r>
          </a:p>
          <a:p>
            <a:pPr algn="just" rtl="1"/>
            <a:r>
              <a:rPr lang="ar-JO" sz="3600" dirty="0"/>
              <a:t>زيادة مشاركة المواطنين الفقراء في صنع القرار ومساعدتهم في توفير الوظائف والدعم.</a:t>
            </a:r>
          </a:p>
          <a:p>
            <a:endParaRPr lang="ar-JO" dirty="0"/>
          </a:p>
          <a:p>
            <a:endParaRPr lang="ar-JO" dirty="0"/>
          </a:p>
        </p:txBody>
      </p:sp>
    </p:spTree>
    <p:extLst>
      <p:ext uri="{BB962C8B-B14F-4D97-AF65-F5344CB8AC3E}">
        <p14:creationId xmlns:p14="http://schemas.microsoft.com/office/powerpoint/2010/main" val="1364431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A659C-DDD2-F917-8D14-FCB6436283F3}"/>
              </a:ext>
            </a:extLst>
          </p:cNvPr>
          <p:cNvSpPr>
            <a:spLocks noGrp="1"/>
          </p:cNvSpPr>
          <p:nvPr>
            <p:ph type="title"/>
          </p:nvPr>
        </p:nvSpPr>
        <p:spPr/>
        <p:txBody>
          <a:bodyPr/>
          <a:lstStyle/>
          <a:p>
            <a:pPr algn="r"/>
            <a:r>
              <a:rPr lang="ar-JO" dirty="0"/>
              <a:t>انواع الفقر</a:t>
            </a:r>
            <a:endParaRPr lang="en-US" dirty="0"/>
          </a:p>
        </p:txBody>
      </p:sp>
      <p:sp>
        <p:nvSpPr>
          <p:cNvPr id="3" name="Content Placeholder 2">
            <a:extLst>
              <a:ext uri="{FF2B5EF4-FFF2-40B4-BE49-F238E27FC236}">
                <a16:creationId xmlns:a16="http://schemas.microsoft.com/office/drawing/2014/main" id="{1ADC7549-028A-E09B-DEBA-243E8A8AEA0C}"/>
              </a:ext>
            </a:extLst>
          </p:cNvPr>
          <p:cNvSpPr>
            <a:spLocks noGrp="1"/>
          </p:cNvSpPr>
          <p:nvPr>
            <p:ph idx="1"/>
          </p:nvPr>
        </p:nvSpPr>
        <p:spPr>
          <a:xfrm>
            <a:off x="1104293" y="1457172"/>
            <a:ext cx="8946541" cy="4195481"/>
          </a:xfrm>
        </p:spPr>
        <p:txBody>
          <a:bodyPr>
            <a:normAutofit/>
          </a:bodyPr>
          <a:lstStyle/>
          <a:p>
            <a:pPr algn="just" rtl="1"/>
            <a:r>
              <a:rPr lang="ar-JO" sz="3600" dirty="0"/>
              <a:t>الفقر المطلق : هو شح شديد في الموارد والوسائل اللازمة لتلبية أدنى مستويات المعيشة، إضافةً إلى قلة الغذاء واللباس والمأوى.</a:t>
            </a:r>
          </a:p>
          <a:p>
            <a:pPr algn="just" rtl="1"/>
            <a:r>
              <a:rPr lang="ar-JO" sz="3600" dirty="0"/>
              <a:t>الفقر النسبي:يعتمد على البيئة الاجتماعية والاقتصادية التي يعيش فيها الفرد، فهو افتقار الفرد إلى الموارد والوسائل اللازمة لتلبية الحد الأدنى من مستوى المعيشة الذي يعد طبيعيًا في المجتمع الذي يعيش فيه.</a:t>
            </a:r>
          </a:p>
          <a:p>
            <a:pPr algn="r" rtl="1"/>
            <a:endParaRPr lang="en-US" dirty="0"/>
          </a:p>
        </p:txBody>
      </p:sp>
    </p:spTree>
    <p:extLst>
      <p:ext uri="{BB962C8B-B14F-4D97-AF65-F5344CB8AC3E}">
        <p14:creationId xmlns:p14="http://schemas.microsoft.com/office/powerpoint/2010/main" val="589226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DAA808-C367-652B-A538-CCAD398BD599}"/>
              </a:ext>
            </a:extLst>
          </p:cNvPr>
          <p:cNvSpPr>
            <a:spLocks noGrp="1"/>
          </p:cNvSpPr>
          <p:nvPr>
            <p:ph idx="1"/>
          </p:nvPr>
        </p:nvSpPr>
        <p:spPr>
          <a:xfrm>
            <a:off x="1186440" y="1331259"/>
            <a:ext cx="8946541" cy="4195481"/>
          </a:xfrm>
        </p:spPr>
        <p:txBody>
          <a:bodyPr>
            <a:normAutofit/>
          </a:bodyPr>
          <a:lstStyle/>
          <a:p>
            <a:pPr algn="just" rtl="1"/>
            <a:r>
              <a:rPr lang="ar-JO" sz="3600" dirty="0"/>
              <a:t>الفقر الدوري: هو انتشار الفقر لفترة محدودة، عادة ما يكون نتيجة لأحداث معينة، مثل الحرب والكوارث الطبيعية والانهيار الاقتصادي، التي تؤثر في توزيع الغذاء والموارد الأخرى.</a:t>
            </a:r>
          </a:p>
          <a:p>
            <a:pPr algn="just" rtl="1"/>
            <a:r>
              <a:rPr lang="ar-JO" sz="3600" dirty="0"/>
              <a:t>الفقر الجماعي: يصيب هذا النوع المجتمع كله، ويعني -مثل غيره- نقصًا في الموارد الأساسية، وما يميزه أنه يستمر لفترات طويلة قد تمتد لأجيال.</a:t>
            </a:r>
          </a:p>
          <a:p>
            <a:pPr algn="r" rtl="1"/>
            <a:endParaRPr lang="ar-JO" sz="3600" dirty="0"/>
          </a:p>
          <a:p>
            <a:pPr algn="r" rtl="1"/>
            <a:endParaRPr lang="en-US" dirty="0"/>
          </a:p>
        </p:txBody>
      </p:sp>
    </p:spTree>
    <p:extLst>
      <p:ext uri="{BB962C8B-B14F-4D97-AF65-F5344CB8AC3E}">
        <p14:creationId xmlns:p14="http://schemas.microsoft.com/office/powerpoint/2010/main" val="2960971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A01997-7382-7DFD-702D-70448B4B40B8}"/>
              </a:ext>
            </a:extLst>
          </p:cNvPr>
          <p:cNvSpPr>
            <a:spLocks noGrp="1"/>
          </p:cNvSpPr>
          <p:nvPr>
            <p:ph idx="1"/>
          </p:nvPr>
        </p:nvSpPr>
        <p:spPr>
          <a:xfrm>
            <a:off x="1075603" y="1331259"/>
            <a:ext cx="8946541" cy="4195481"/>
          </a:xfrm>
        </p:spPr>
        <p:txBody>
          <a:bodyPr/>
          <a:lstStyle/>
          <a:p>
            <a:pPr algn="just" rtl="1"/>
            <a:r>
              <a:rPr lang="ar-JO" sz="3600" dirty="0"/>
              <a:t>فقر الدخل: هو عدم كفاية دخل الأسرة لتحقيق مستوى المعيشة الأساسي.</a:t>
            </a:r>
          </a:p>
          <a:p>
            <a:pPr algn="just" rtl="1"/>
            <a:r>
              <a:rPr lang="ar-JO" sz="3600" dirty="0"/>
              <a:t>فقر الحال: ينتج فقر الحال بسبب فقدان العمل المفاجئ وعدم القدرة على العمل والإصابة والمرض.</a:t>
            </a:r>
          </a:p>
          <a:p>
            <a:pPr algn="just" rtl="1"/>
            <a:r>
              <a:rPr lang="ar-JO" sz="3600" dirty="0"/>
              <a:t>فقر الممتلكات: يعد هذا النوع أكثر أنواع الفقر انتشارًا ويُعرف بأنه عدم امتلاك الفرد ممتلكات.</a:t>
            </a:r>
          </a:p>
          <a:p>
            <a:pPr algn="r" rtl="1"/>
            <a:endParaRPr lang="ar-JO" dirty="0"/>
          </a:p>
          <a:p>
            <a:pPr algn="r" rtl="1"/>
            <a:endParaRPr lang="en-US" dirty="0"/>
          </a:p>
        </p:txBody>
      </p:sp>
    </p:spTree>
    <p:extLst>
      <p:ext uri="{BB962C8B-B14F-4D97-AF65-F5344CB8AC3E}">
        <p14:creationId xmlns:p14="http://schemas.microsoft.com/office/powerpoint/2010/main" val="1790855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a:t>ملخص</a:t>
            </a:r>
            <a:endParaRPr lang="en-US" dirty="0"/>
          </a:p>
        </p:txBody>
      </p:sp>
      <p:sp>
        <p:nvSpPr>
          <p:cNvPr id="3" name="Content Placeholder 2"/>
          <p:cNvSpPr>
            <a:spLocks noGrp="1"/>
          </p:cNvSpPr>
          <p:nvPr>
            <p:ph idx="1"/>
          </p:nvPr>
        </p:nvSpPr>
        <p:spPr/>
        <p:txBody>
          <a:bodyPr>
            <a:normAutofit/>
          </a:bodyPr>
          <a:lstStyle/>
          <a:p>
            <a:pPr algn="just" rtl="1"/>
            <a:r>
              <a:rPr lang="ar-JO" sz="3600" dirty="0"/>
              <a:t>الفقر والمجاعات ليست أساسية في تكوين المجتمعات البشرية، صنعها البشر بسبب قراراتهم في التعامل الاجتماعي والاقتصادي والسياسي، ويمكن أن يتخذوا قرارات معاكسة للحد منها فواقع الأمر هو أن كسر حلقة الفقر تعني خلق حلقة جديدة من إتاحة الفرص وتامين المعونات والموارد الاساسية والضروريه للفرد والمجتمع ككل</a:t>
            </a:r>
            <a:r>
              <a:rPr lang="ar-JO" sz="2800" dirty="0"/>
              <a:t>.</a:t>
            </a:r>
          </a:p>
          <a:p>
            <a:pPr algn="r" rtl="1"/>
            <a:endParaRPr lang="en-US" sz="2800" dirty="0"/>
          </a:p>
        </p:txBody>
      </p:sp>
    </p:spTree>
    <p:extLst>
      <p:ext uri="{BB962C8B-B14F-4D97-AF65-F5344CB8AC3E}">
        <p14:creationId xmlns:p14="http://schemas.microsoft.com/office/powerpoint/2010/main" val="56418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213</TotalTime>
  <Words>386</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vt:lpstr>
      <vt:lpstr>الفقر والجوع </vt:lpstr>
      <vt:lpstr>معنى الفقر</vt:lpstr>
      <vt:lpstr>تأثير الفقر والجوع على العالم</vt:lpstr>
      <vt:lpstr>أسباب الفقر و الجوع</vt:lpstr>
      <vt:lpstr>كيفية حل مشكلة الجوع</vt:lpstr>
      <vt:lpstr>انواع الفقر</vt:lpstr>
      <vt:lpstr>PowerPoint Presentation</vt:lpstr>
      <vt:lpstr>PowerPoint Presentation</vt:lpstr>
      <vt:lpstr>ملخص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الفقر و الجوع</dc:title>
  <dc:creator>USER</dc:creator>
  <cp:lastModifiedBy>Mohammed Mustafa</cp:lastModifiedBy>
  <cp:revision>13</cp:revision>
  <dcterms:created xsi:type="dcterms:W3CDTF">2023-05-16T18:20:57Z</dcterms:created>
  <dcterms:modified xsi:type="dcterms:W3CDTF">2023-05-19T11:29:11Z</dcterms:modified>
</cp:coreProperties>
</file>