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262" r:id="rId3"/>
    <p:sldId id="259" r:id="rId4"/>
    <p:sldId id="261" r:id="rId5"/>
    <p:sldId id="263" r:id="rId6"/>
    <p:sldId id="270" r:id="rId7"/>
    <p:sldId id="276" r:id="rId8"/>
    <p:sldId id="277" r:id="rId9"/>
  </p:sldIdLst>
  <p:sldSz cx="9144000" cy="5143500" type="screen16x9"/>
  <p:notesSz cx="6858000" cy="9144000"/>
  <p:embeddedFontLst>
    <p:embeddedFont>
      <p:font typeface="Baguet Script" panose="00000500000000000000" pitchFamily="2" charset="0"/>
      <p:regular r:id="rId11"/>
    </p:embeddedFont>
    <p:embeddedFont>
      <p:font typeface="Barlow Semi Condensed" panose="00000506000000000000" pitchFamily="2" charset="0"/>
      <p:regular r:id="rId12"/>
      <p:bold r:id="rId13"/>
      <p:italic r:id="rId14"/>
      <p:boldItalic r:id="rId15"/>
    </p:embeddedFont>
    <p:embeddedFont>
      <p:font typeface="Bebas Neue" panose="020B0606020202050201" pitchFamily="34" charset="0"/>
      <p:regular r:id="rId16"/>
    </p:embeddedFont>
    <p:embeddedFont>
      <p:font typeface="Limelight" panose="020B0604020202020204" charset="0"/>
      <p:regular r:id="rId17"/>
    </p:embeddedFont>
    <p:embeddedFont>
      <p:font typeface="Merriweather" panose="00000500000000000000" pitchFamily="2" charset="0"/>
      <p:regular r:id="rId18"/>
      <p:bold r:id="rId19"/>
      <p:italic r:id="rId20"/>
      <p:boldItalic r:id="rId21"/>
    </p:embeddedFont>
    <p:embeddedFont>
      <p:font typeface="Prompt" panose="00000500000000000000" pitchFamily="2" charset="-34"/>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D21031-532C-4E7A-90D4-BF532C822B8E}">
  <a:tblStyle styleId="{7FD21031-532C-4E7A-90D4-BF532C822B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45" autoAdjust="0"/>
  </p:normalViewPr>
  <p:slideViewPr>
    <p:cSldViewPr snapToGrid="0">
      <p:cViewPr>
        <p:scale>
          <a:sx n="94" d="100"/>
          <a:sy n="94" d="100"/>
        </p:scale>
        <p:origin x="48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1efd50c0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1efd50c0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INTRODUCTION : </a:t>
            </a:r>
            <a:r>
              <a:rPr lang="en-US" b="1" i="0" dirty="0">
                <a:solidFill>
                  <a:srgbClr val="202124"/>
                </a:solidFill>
                <a:effectLst/>
                <a:latin typeface="Merriweather" panose="00000500000000000000" pitchFamily="2" charset="0"/>
              </a:rPr>
              <a:t> </a:t>
            </a:r>
            <a:r>
              <a:rPr lang="en-US" b="0" i="0" dirty="0">
                <a:solidFill>
                  <a:schemeClr val="tx2"/>
                </a:solidFill>
                <a:effectLst/>
                <a:latin typeface="Merriweather" panose="00000500000000000000" pitchFamily="2" charset="0"/>
              </a:rPr>
              <a:t>An earthquake is a weak to violent shaking of the ground produced by the sudden movement of rock materials below the earth's surface.</a:t>
            </a:r>
            <a:endParaRPr lang="en-US" b="0" dirty="0">
              <a:solidFill>
                <a:schemeClr val="tx2"/>
              </a:solidFill>
              <a:latin typeface="Merriweather" panose="00000500000000000000" pitchFamily="2" charset="0"/>
            </a:endParaRPr>
          </a:p>
          <a:p>
            <a:pPr marL="0" lvl="0" indent="0" algn="l" rtl="0">
              <a:spcBef>
                <a:spcPts val="0"/>
              </a:spcBef>
              <a:spcAft>
                <a:spcPts val="0"/>
              </a:spcAft>
              <a:buNone/>
            </a:pP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1e8d08946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1e8d08946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 What makes earthquakes? : </a:t>
            </a:r>
            <a:r>
              <a:rPr lang="en-US" b="0" dirty="0">
                <a:solidFill>
                  <a:schemeClr val="tx2"/>
                </a:solidFill>
                <a:latin typeface="Merriweather" panose="00000500000000000000" pitchFamily="2" charset="0"/>
              </a:rPr>
              <a:t>Earthquakes happen when tectonic plates move against </a:t>
            </a:r>
            <a:r>
              <a:rPr lang="en-US" b="0" dirty="0" err="1">
                <a:solidFill>
                  <a:schemeClr val="tx2"/>
                </a:solidFill>
                <a:latin typeface="Merriweather" panose="00000500000000000000" pitchFamily="2" charset="0"/>
              </a:rPr>
              <a:t>eachother</a:t>
            </a:r>
            <a:r>
              <a:rPr lang="en-US" b="0" dirty="0">
                <a:solidFill>
                  <a:schemeClr val="tx2"/>
                </a:solidFill>
                <a:latin typeface="Merriweather" panose="00000500000000000000" pitchFamily="2" charset="0"/>
              </a:rPr>
              <a:t> </a:t>
            </a:r>
            <a:r>
              <a:rPr lang="en-US" b="0" dirty="0" err="1">
                <a:solidFill>
                  <a:schemeClr val="tx2"/>
                </a:solidFill>
                <a:latin typeface="Merriweather" panose="00000500000000000000" pitchFamily="2" charset="0"/>
              </a:rPr>
              <a:t>suddenly.Because</a:t>
            </a:r>
            <a:r>
              <a:rPr lang="en-US" b="0" dirty="0">
                <a:solidFill>
                  <a:schemeClr val="tx2"/>
                </a:solidFill>
                <a:latin typeface="Merriweather" panose="00000500000000000000" pitchFamily="2" charset="0"/>
              </a:rPr>
              <a:t> of </a:t>
            </a:r>
            <a:r>
              <a:rPr lang="en-US" b="0" dirty="0" err="1">
                <a:solidFill>
                  <a:schemeClr val="tx2"/>
                </a:solidFill>
                <a:latin typeface="Merriweather" panose="00000500000000000000" pitchFamily="2" charset="0"/>
              </a:rPr>
              <a:t>friction,The</a:t>
            </a:r>
            <a:r>
              <a:rPr lang="en-US" b="0" dirty="0">
                <a:solidFill>
                  <a:schemeClr val="tx2"/>
                </a:solidFill>
                <a:latin typeface="Merriweather" panose="00000500000000000000" pitchFamily="2" charset="0"/>
              </a:rPr>
              <a:t> plates cannot slide </a:t>
            </a:r>
            <a:r>
              <a:rPr lang="en-US" b="0" dirty="0" err="1">
                <a:solidFill>
                  <a:schemeClr val="tx2"/>
                </a:solidFill>
                <a:latin typeface="Merriweather" panose="00000500000000000000" pitchFamily="2" charset="0"/>
              </a:rPr>
              <a:t>smoothly,Sometimes</a:t>
            </a:r>
            <a:r>
              <a:rPr lang="en-US" b="0" dirty="0">
                <a:solidFill>
                  <a:schemeClr val="tx2"/>
                </a:solidFill>
                <a:latin typeface="Merriweather" panose="00000500000000000000" pitchFamily="2" charset="0"/>
              </a:rPr>
              <a:t> they get </a:t>
            </a:r>
            <a:r>
              <a:rPr lang="en-US" b="0" dirty="0" err="1">
                <a:solidFill>
                  <a:schemeClr val="tx2"/>
                </a:solidFill>
                <a:latin typeface="Merriweather" panose="00000500000000000000" pitchFamily="2" charset="0"/>
              </a:rPr>
              <a:t>stuck.Huge</a:t>
            </a:r>
            <a:r>
              <a:rPr lang="en-US" b="0" dirty="0">
                <a:solidFill>
                  <a:schemeClr val="tx2"/>
                </a:solidFill>
                <a:latin typeface="Merriweather" panose="00000500000000000000" pitchFamily="2" charset="0"/>
              </a:rPr>
              <a:t> forces build </a:t>
            </a:r>
            <a:r>
              <a:rPr lang="en-US" b="0" dirty="0" err="1">
                <a:solidFill>
                  <a:schemeClr val="tx2"/>
                </a:solidFill>
                <a:latin typeface="Merriweather" panose="00000500000000000000" pitchFamily="2" charset="0"/>
              </a:rPr>
              <a:t>up,Eventually,The</a:t>
            </a:r>
            <a:r>
              <a:rPr lang="en-US" b="0" dirty="0">
                <a:solidFill>
                  <a:schemeClr val="tx2"/>
                </a:solidFill>
                <a:latin typeface="Merriweather" panose="00000500000000000000" pitchFamily="2" charset="0"/>
              </a:rPr>
              <a:t> two plates overcome the frictional </a:t>
            </a:r>
            <a:r>
              <a:rPr lang="en-US" b="0" dirty="0" err="1">
                <a:solidFill>
                  <a:schemeClr val="tx2"/>
                </a:solidFill>
                <a:latin typeface="Merriweather" panose="00000500000000000000" pitchFamily="2" charset="0"/>
              </a:rPr>
              <a:t>force.The</a:t>
            </a:r>
            <a:r>
              <a:rPr lang="en-US" b="0" dirty="0">
                <a:solidFill>
                  <a:schemeClr val="tx2"/>
                </a:solidFill>
                <a:latin typeface="Merriweather" panose="00000500000000000000" pitchFamily="2" charset="0"/>
              </a:rPr>
              <a:t> plates slip suddenly there is an </a:t>
            </a:r>
            <a:r>
              <a:rPr lang="en-US" b="0" dirty="0" err="1">
                <a:solidFill>
                  <a:schemeClr val="tx2"/>
                </a:solidFill>
                <a:latin typeface="Merriweather" panose="00000500000000000000" pitchFamily="2" charset="0"/>
              </a:rPr>
              <a:t>EarthQuake</a:t>
            </a:r>
            <a:r>
              <a:rPr lang="en-US" b="0" dirty="0">
                <a:solidFill>
                  <a:schemeClr val="tx2"/>
                </a:solidFill>
                <a:latin typeface="Merriweather" panose="00000500000000000000" pitchFamily="2" charset="0"/>
              </a:rPr>
              <a:t>.</a:t>
            </a:r>
          </a:p>
          <a:p>
            <a:pPr marL="0" lvl="0" indent="0" algn="l" rtl="0">
              <a:spcBef>
                <a:spcPts val="0"/>
              </a:spcBef>
              <a:spcAft>
                <a:spcPts val="0"/>
              </a:spcAft>
              <a:buNone/>
            </a:pP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1efd50c04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1efd50c04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Clr>
                <a:schemeClr val="lt1"/>
              </a:buClr>
              <a:buSzPts val="1400"/>
              <a:buFont typeface="Barlow Semi Condensed"/>
              <a:buNone/>
            </a:pPr>
            <a:r>
              <a:rPr lang="en" b="1" dirty="0"/>
              <a:t>Effects of EarthQuakes:</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Ground shaking </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Surface faulting</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Ground failure</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Tsunamis</a:t>
            </a:r>
          </a:p>
          <a:p>
            <a:pPr marL="0" lvl="0" indent="0" algn="l" rtl="0">
              <a:spcBef>
                <a:spcPts val="0"/>
              </a:spcBef>
              <a:spcAft>
                <a:spcPts val="0"/>
              </a:spcAft>
              <a:buClr>
                <a:schemeClr val="dk1"/>
              </a:buClr>
              <a:buSzPts val="1100"/>
              <a:buFont typeface="Arial"/>
              <a:buNone/>
            </a:pPr>
            <a:endParaRPr lang="en-US" dirty="0">
              <a:solidFill>
                <a:schemeClr val="lt1"/>
              </a:solidFill>
              <a:latin typeface="Merriweather" panose="00000500000000000000" pitchFamily="2" charset="0"/>
            </a:endParaRPr>
          </a:p>
          <a:p>
            <a:pPr marL="0" lvl="0" indent="0" algn="l" rtl="0">
              <a:spcBef>
                <a:spcPts val="0"/>
              </a:spcBef>
              <a:spcAft>
                <a:spcPts val="0"/>
              </a:spcAft>
              <a:buNone/>
            </a:pPr>
            <a:r>
              <a:rPr lang="en-US" dirty="0">
                <a:solidFill>
                  <a:schemeClr val="lt1"/>
                </a:solidFill>
                <a:latin typeface="Merriweather" panose="00000500000000000000" pitchFamily="2" charset="0"/>
              </a:rPr>
              <a:t>Some are more common than others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1efd50c04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1efd50c04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WHAT IS AN EARTHQUAKE?</a:t>
            </a:r>
          </a:p>
          <a:p>
            <a:pPr marL="285750" lvl="0" indent="-285750" algn="l" rtl="0">
              <a:spcBef>
                <a:spcPts val="0"/>
              </a:spcBef>
              <a:spcAft>
                <a:spcPts val="0"/>
              </a:spcAft>
              <a:buFont typeface="Arial" panose="020B0604020202020204" pitchFamily="34" charset="0"/>
              <a:buChar char="•"/>
            </a:pPr>
            <a:r>
              <a:rPr lang="en-US" b="1" u="sng" dirty="0"/>
              <a:t>INTENSITY </a:t>
            </a:r>
            <a:r>
              <a:rPr lang="en-US" u="sng" dirty="0"/>
              <a:t>:</a:t>
            </a:r>
          </a:p>
          <a:p>
            <a:pPr marL="285750" lvl="0" indent="-285750" algn="l" rtl="0">
              <a:spcBef>
                <a:spcPts val="0"/>
              </a:spcBef>
              <a:spcAft>
                <a:spcPts val="0"/>
              </a:spcAft>
              <a:buFont typeface="Arial" panose="020B0604020202020204" pitchFamily="34" charset="0"/>
              <a:buChar char="•"/>
            </a:pPr>
            <a:r>
              <a:rPr lang="en-US" sz="1100" b="0" dirty="0">
                <a:latin typeface="Merriweather" panose="00000500000000000000" pitchFamily="2" charset="0"/>
              </a:rPr>
              <a:t>The distance away from the epicenter.</a:t>
            </a:r>
          </a:p>
          <a:p>
            <a:pPr marL="285750" lvl="0" indent="-285750" algn="l" rtl="0">
              <a:spcBef>
                <a:spcPts val="0"/>
              </a:spcBef>
              <a:spcAft>
                <a:spcPts val="0"/>
              </a:spcAft>
              <a:buFont typeface="Arial" panose="020B0604020202020204" pitchFamily="34" charset="0"/>
              <a:buChar char="•"/>
            </a:pPr>
            <a:r>
              <a:rPr lang="en-US" sz="1100" b="0" dirty="0">
                <a:latin typeface="Merriweather" panose="00000500000000000000" pitchFamily="2" charset="0"/>
              </a:rPr>
              <a:t>The depth of the earthquake.</a:t>
            </a:r>
          </a:p>
          <a:p>
            <a:pPr marL="285750" lvl="0" indent="-285750" algn="l" rtl="0">
              <a:spcBef>
                <a:spcPts val="0"/>
              </a:spcBef>
              <a:spcAft>
                <a:spcPts val="0"/>
              </a:spcAft>
              <a:buFont typeface="Arial" panose="020B0604020202020204" pitchFamily="34" charset="0"/>
              <a:buChar char="•"/>
            </a:pPr>
            <a:r>
              <a:rPr lang="en-US" sz="1100" b="0" dirty="0">
                <a:latin typeface="Merriweather" panose="00000500000000000000" pitchFamily="2" charset="0"/>
              </a:rPr>
              <a:t>The population density of the area affected by the earthquake.</a:t>
            </a:r>
          </a:p>
          <a:p>
            <a:pPr marL="285750" lvl="0" indent="-285750" algn="l" rtl="0">
              <a:spcBef>
                <a:spcPts val="0"/>
              </a:spcBef>
              <a:spcAft>
                <a:spcPts val="0"/>
              </a:spcAft>
              <a:buFont typeface="Arial" panose="020B0604020202020204" pitchFamily="34" charset="0"/>
              <a:buChar char="•"/>
            </a:pPr>
            <a:r>
              <a:rPr lang="en-US" sz="1100" b="0" dirty="0">
                <a:latin typeface="Merriweather" panose="00000500000000000000" pitchFamily="2" charset="0"/>
              </a:rPr>
              <a:t>The local geology of the area.</a:t>
            </a:r>
            <a:endParaRPr lang="en-US" b="0" u="sng"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dirty="0"/>
              <a:t>FREQUENCY: </a:t>
            </a:r>
            <a:r>
              <a:rPr lang="en-US" b="0" i="0" dirty="0">
                <a:solidFill>
                  <a:srgbClr val="040C28"/>
                </a:solidFill>
                <a:effectLst/>
                <a:latin typeface="Merriweather" panose="00000500000000000000" pitchFamily="2" charset="0"/>
                <a:ea typeface="Meiryo UI" panose="020B0604030504040204" pitchFamily="34" charset="-128"/>
                <a:cs typeface="Mangal" panose="020B0502040204020203" pitchFamily="18" charset="0"/>
              </a:rPr>
              <a:t>The higher the frequency, the faster the energy from the earthquake attenuates, or dissipates, with distance</a:t>
            </a:r>
            <a:endParaRPr lang="en-US" b="0" dirty="0">
              <a:latin typeface="Merriweather" panose="00000500000000000000" pitchFamily="2" charset="0"/>
              <a:ea typeface="Meiryo UI" panose="020B0604030504040204" pitchFamily="34" charset="-128"/>
              <a:cs typeface="Mangal" panose="020B0502040204020203"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u="sng" dirty="0"/>
          </a:p>
          <a:p>
            <a:pPr marL="0" lvl="0" indent="0" algn="l" rtl="0">
              <a:spcBef>
                <a:spcPts val="0"/>
              </a:spcBef>
              <a:spcAft>
                <a:spcPts val="0"/>
              </a:spcAft>
              <a:buNone/>
            </a:pPr>
            <a:endParaRPr lang="en-US" b="0" u="sng" dirty="0"/>
          </a:p>
          <a:p>
            <a:pPr marL="0" lvl="0" indent="0" algn="l" rtl="0">
              <a:spcBef>
                <a:spcPts val="0"/>
              </a:spcBef>
              <a:spcAft>
                <a:spcPts val="0"/>
              </a:spcAft>
              <a:buNone/>
            </a:pP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11efd50c04a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11efd50c04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Effects of EarthQuakes: </a:t>
            </a:r>
            <a:r>
              <a:rPr lang="en-US" sz="1100" b="0" i="0" dirty="0">
                <a:solidFill>
                  <a:schemeClr val="tx2"/>
                </a:solidFill>
                <a:effectLst/>
                <a:latin typeface="Merriweather" panose="00000500000000000000" pitchFamily="2" charset="0"/>
                <a:ea typeface="Meiryo" panose="020B0604030504040204" pitchFamily="34" charset="-128"/>
              </a:rPr>
              <a:t>Seismometers allow us to detect and measure earthquakes by converting vibrations due to seismic waves into electrical signals, which we can then display as seismograms on a computer screen.</a:t>
            </a:r>
            <a:endParaRPr lang="en-US" sz="1100" dirty="0">
              <a:solidFill>
                <a:schemeClr val="tx2"/>
              </a:solidFill>
              <a:latin typeface="Merriweather" panose="00000500000000000000" pitchFamily="2" charset="0"/>
              <a:ea typeface="Meiryo" panose="020B0604030504040204" pitchFamily="34" charset="-128"/>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efd50c04a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efd50c04a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The impact of </a:t>
            </a:r>
            <a:r>
              <a:rPr lang="en-US" b="1" dirty="0" err="1"/>
              <a:t>EarthQuakes</a:t>
            </a:r>
            <a:r>
              <a:rPr lang="en-US" b="1" dirty="0"/>
              <a:t> on the natural environment: </a:t>
            </a:r>
            <a:r>
              <a:rPr lang="en-US" sz="1100" b="0" i="0" dirty="0">
                <a:solidFill>
                  <a:schemeClr val="tx2"/>
                </a:solidFill>
                <a:effectLst/>
                <a:latin typeface="Merriweather" panose="00000500000000000000" pitchFamily="2" charset="0"/>
              </a:rPr>
              <a:t>Earthquakes can result in the ground shaking, soil liquefaction, landslides, fissures, avalanches, fires and tsunamis.</a:t>
            </a:r>
            <a:endParaRPr lang="en-US" sz="1100" b="0" dirty="0">
              <a:solidFill>
                <a:schemeClr val="tx2"/>
              </a:solidFill>
              <a:latin typeface="Merriweather" panose="00000500000000000000"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11efd50c04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11efd50c04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Prompt" panose="00000500000000000000" pitchFamily="2" charset="-34"/>
                <a:cs typeface="Prompt" panose="00000500000000000000" pitchFamily="2" charset="-34"/>
              </a:rPr>
              <a:t>Solutions  : </a:t>
            </a:r>
            <a:r>
              <a:rPr lang="en-US" b="0" i="0" dirty="0">
                <a:solidFill>
                  <a:srgbClr val="040C28"/>
                </a:solidFill>
                <a:effectLst/>
                <a:latin typeface="Merriweather" panose="00000500000000000000" pitchFamily="2" charset="0"/>
              </a:rPr>
              <a:t>identifying hazards, building safer structures, and providing education on earthquake safety</a:t>
            </a:r>
          </a:p>
          <a:p>
            <a:pPr marL="0" lvl="0" indent="0" algn="l" rtl="0">
              <a:spcBef>
                <a:spcPts val="0"/>
              </a:spcBef>
              <a:spcAft>
                <a:spcPts val="0"/>
              </a:spcAft>
              <a:buNone/>
            </a:pPr>
            <a:r>
              <a:rPr lang="en-US" b="1" i="0" dirty="0">
                <a:solidFill>
                  <a:srgbClr val="040C28"/>
                </a:solidFill>
                <a:effectLst/>
                <a:latin typeface="Merriweather" panose="00000500000000000000" pitchFamily="2" charset="0"/>
                <a:cs typeface="Prompt" panose="00000500000000000000" pitchFamily="2" charset="-34"/>
              </a:rPr>
              <a:t>Conclusion</a:t>
            </a:r>
            <a:r>
              <a:rPr lang="en-US" b="0" i="0" dirty="0">
                <a:solidFill>
                  <a:srgbClr val="040C28"/>
                </a:solidFill>
                <a:effectLst/>
                <a:latin typeface="Merriweather" panose="00000500000000000000" pitchFamily="2" charset="0"/>
                <a:cs typeface="Prompt" panose="00000500000000000000" pitchFamily="2" charset="-34"/>
              </a:rPr>
              <a:t>: </a:t>
            </a:r>
            <a:r>
              <a:rPr lang="en-US" b="0" i="0" dirty="0">
                <a:solidFill>
                  <a:srgbClr val="040C28"/>
                </a:solidFill>
                <a:effectLst/>
                <a:latin typeface="Merriweather" panose="00000500000000000000" pitchFamily="2" charset="0"/>
              </a:rPr>
              <a:t>Earthquakes shake the ground surface, can cause buildings to collapse, disrupt transport and services, and can cause fires</a:t>
            </a:r>
            <a:r>
              <a:rPr lang="en-US" b="0" i="0" dirty="0">
                <a:solidFill>
                  <a:srgbClr val="202124"/>
                </a:solidFill>
                <a:effectLst/>
                <a:latin typeface="Merriweather" panose="00000500000000000000" pitchFamily="2" charset="0"/>
              </a:rPr>
              <a:t>.</a:t>
            </a:r>
            <a:endParaRPr lang="en-US" b="0" i="0" dirty="0">
              <a:solidFill>
                <a:srgbClr val="040C28"/>
              </a:solidFill>
              <a:effectLst/>
              <a:latin typeface="Merriweather" panose="00000500000000000000" pitchFamily="2" charset="0"/>
              <a:cs typeface="Prompt" panose="00000500000000000000" pitchFamily="2" charset="-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66400"/>
            <a:ext cx="9143993" cy="5209930"/>
            <a:chOff x="-4194553" y="-279716"/>
            <a:chExt cx="2010553" cy="1745429"/>
          </a:xfrm>
        </p:grpSpPr>
        <p:sp>
          <p:nvSpPr>
            <p:cNvPr id="10" name="Google Shape;10;p2"/>
            <p:cNvSpPr/>
            <p:nvPr/>
          </p:nvSpPr>
          <p:spPr>
            <a:xfrm>
              <a:off x="-4194553" y="-279716"/>
              <a:ext cx="2010550" cy="718722"/>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94550" y="409319"/>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94550" y="1038263"/>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3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5100" y="2121449"/>
            <a:ext cx="43590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564312" y="4434575"/>
            <a:ext cx="1894925" cy="989375"/>
            <a:chOff x="10693413" y="1879088"/>
            <a:chExt cx="1894925" cy="989375"/>
          </a:xfrm>
        </p:grpSpPr>
        <p:sp>
          <p:nvSpPr>
            <p:cNvPr id="16" name="Google Shape;16;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534657" y="287849"/>
            <a:ext cx="896001" cy="494304"/>
            <a:chOff x="9713113" y="1116138"/>
            <a:chExt cx="1358400" cy="749400"/>
          </a:xfrm>
        </p:grpSpPr>
        <p:sp>
          <p:nvSpPr>
            <p:cNvPr id="19" name="Google Shape;19;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931706" y="-174778"/>
            <a:ext cx="663603" cy="346479"/>
            <a:chOff x="10693413" y="1879088"/>
            <a:chExt cx="1894925" cy="989375"/>
          </a:xfrm>
        </p:grpSpPr>
        <p:sp>
          <p:nvSpPr>
            <p:cNvPr id="22" name="Google Shape;22;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695391" y="1143922"/>
            <a:ext cx="980765" cy="541067"/>
            <a:chOff x="9713113" y="1116138"/>
            <a:chExt cx="1358400" cy="749400"/>
          </a:xfrm>
        </p:grpSpPr>
        <p:sp>
          <p:nvSpPr>
            <p:cNvPr id="25" name="Google Shape;25;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6"/>
        <p:cNvGrpSpPr/>
        <p:nvPr/>
      </p:nvGrpSpPr>
      <p:grpSpPr>
        <a:xfrm>
          <a:off x="0" y="0"/>
          <a:ext cx="0" cy="0"/>
          <a:chOff x="0" y="0"/>
          <a:chExt cx="0" cy="0"/>
        </a:xfrm>
      </p:grpSpPr>
      <p:grpSp>
        <p:nvGrpSpPr>
          <p:cNvPr id="617" name="Google Shape;617;p30"/>
          <p:cNvGrpSpPr/>
          <p:nvPr/>
        </p:nvGrpSpPr>
        <p:grpSpPr>
          <a:xfrm>
            <a:off x="-1" y="-28968"/>
            <a:ext cx="9143994" cy="6038073"/>
            <a:chOff x="-1" y="-28968"/>
            <a:chExt cx="9143994" cy="6038073"/>
          </a:xfrm>
        </p:grpSpPr>
        <p:grpSp>
          <p:nvGrpSpPr>
            <p:cNvPr id="618" name="Google Shape;618;p30"/>
            <p:cNvGrpSpPr/>
            <p:nvPr/>
          </p:nvGrpSpPr>
          <p:grpSpPr>
            <a:xfrm>
              <a:off x="-1" y="-28968"/>
              <a:ext cx="9143994" cy="6038073"/>
              <a:chOff x="-4194553" y="-267176"/>
              <a:chExt cx="2010553" cy="2022873"/>
            </a:xfrm>
          </p:grpSpPr>
          <p:sp>
            <p:nvSpPr>
              <p:cNvPr id="619" name="Google Shape;619;p30"/>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30"/>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0"/>
          <p:cNvGrpSpPr/>
          <p:nvPr/>
        </p:nvGrpSpPr>
        <p:grpSpPr>
          <a:xfrm>
            <a:off x="4208320" y="4861076"/>
            <a:ext cx="1090120" cy="571019"/>
            <a:chOff x="9538813" y="-58837"/>
            <a:chExt cx="1331200" cy="697300"/>
          </a:xfrm>
        </p:grpSpPr>
        <p:sp>
          <p:nvSpPr>
            <p:cNvPr id="624" name="Google Shape;624;p30"/>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0"/>
          <p:cNvGrpSpPr/>
          <p:nvPr/>
        </p:nvGrpSpPr>
        <p:grpSpPr>
          <a:xfrm>
            <a:off x="-564312" y="4434575"/>
            <a:ext cx="1894925" cy="989375"/>
            <a:chOff x="10693413" y="1879088"/>
            <a:chExt cx="1894925" cy="989375"/>
          </a:xfrm>
        </p:grpSpPr>
        <p:sp>
          <p:nvSpPr>
            <p:cNvPr id="627" name="Google Shape;627;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30"/>
          <p:cNvGrpSpPr/>
          <p:nvPr/>
        </p:nvGrpSpPr>
        <p:grpSpPr>
          <a:xfrm>
            <a:off x="8695391" y="1143922"/>
            <a:ext cx="980765" cy="541067"/>
            <a:chOff x="9713113" y="1116138"/>
            <a:chExt cx="1358400" cy="749400"/>
          </a:xfrm>
        </p:grpSpPr>
        <p:sp>
          <p:nvSpPr>
            <p:cNvPr id="630" name="Google Shape;630;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0"/>
          <p:cNvGrpSpPr/>
          <p:nvPr/>
        </p:nvGrpSpPr>
        <p:grpSpPr>
          <a:xfrm>
            <a:off x="-534657" y="287849"/>
            <a:ext cx="896001" cy="494304"/>
            <a:chOff x="9713113" y="1116138"/>
            <a:chExt cx="1358400" cy="749400"/>
          </a:xfrm>
        </p:grpSpPr>
        <p:sp>
          <p:nvSpPr>
            <p:cNvPr id="633" name="Google Shape;633;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0"/>
          <p:cNvGrpSpPr/>
          <p:nvPr/>
        </p:nvGrpSpPr>
        <p:grpSpPr>
          <a:xfrm>
            <a:off x="4931706" y="-174778"/>
            <a:ext cx="663603" cy="346479"/>
            <a:chOff x="10693413" y="1879088"/>
            <a:chExt cx="1894925" cy="989375"/>
          </a:xfrm>
        </p:grpSpPr>
        <p:sp>
          <p:nvSpPr>
            <p:cNvPr id="636" name="Google Shape;636;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8"/>
        <p:cNvGrpSpPr/>
        <p:nvPr/>
      </p:nvGrpSpPr>
      <p:grpSpPr>
        <a:xfrm>
          <a:off x="0" y="0"/>
          <a:ext cx="0" cy="0"/>
          <a:chOff x="0" y="0"/>
          <a:chExt cx="0" cy="0"/>
        </a:xfrm>
      </p:grpSpPr>
      <p:grpSp>
        <p:nvGrpSpPr>
          <p:cNvPr id="639" name="Google Shape;639;p31"/>
          <p:cNvGrpSpPr/>
          <p:nvPr/>
        </p:nvGrpSpPr>
        <p:grpSpPr>
          <a:xfrm>
            <a:off x="-1" y="-28968"/>
            <a:ext cx="9143994" cy="6038073"/>
            <a:chOff x="-1" y="-28968"/>
            <a:chExt cx="9143994" cy="6038073"/>
          </a:xfrm>
        </p:grpSpPr>
        <p:grpSp>
          <p:nvGrpSpPr>
            <p:cNvPr id="640" name="Google Shape;640;p31"/>
            <p:cNvGrpSpPr/>
            <p:nvPr/>
          </p:nvGrpSpPr>
          <p:grpSpPr>
            <a:xfrm>
              <a:off x="-1" y="-28968"/>
              <a:ext cx="9143994" cy="6038073"/>
              <a:chOff x="-4194553" y="-267176"/>
              <a:chExt cx="2010553" cy="2022873"/>
            </a:xfrm>
          </p:grpSpPr>
          <p:sp>
            <p:nvSpPr>
              <p:cNvPr id="641" name="Google Shape;641;p31"/>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1"/>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1"/>
          <p:cNvGrpSpPr/>
          <p:nvPr/>
        </p:nvGrpSpPr>
        <p:grpSpPr>
          <a:xfrm>
            <a:off x="8007413" y="4394000"/>
            <a:ext cx="1032400" cy="541100"/>
            <a:chOff x="9968938" y="-987062"/>
            <a:chExt cx="1032400" cy="541100"/>
          </a:xfrm>
        </p:grpSpPr>
        <p:sp>
          <p:nvSpPr>
            <p:cNvPr id="646" name="Google Shape;646;p31"/>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1"/>
          <p:cNvGrpSpPr/>
          <p:nvPr/>
        </p:nvGrpSpPr>
        <p:grpSpPr>
          <a:xfrm>
            <a:off x="361357" y="4826876"/>
            <a:ext cx="1090120" cy="571019"/>
            <a:chOff x="9538813" y="-58837"/>
            <a:chExt cx="1331200" cy="697300"/>
          </a:xfrm>
        </p:grpSpPr>
        <p:sp>
          <p:nvSpPr>
            <p:cNvPr id="649" name="Google Shape;649;p31"/>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1"/>
          <p:cNvGrpSpPr/>
          <p:nvPr/>
        </p:nvGrpSpPr>
        <p:grpSpPr>
          <a:xfrm>
            <a:off x="-1257950" y="2529125"/>
            <a:ext cx="1894925" cy="989375"/>
            <a:chOff x="10693413" y="1879088"/>
            <a:chExt cx="1894925" cy="989375"/>
          </a:xfrm>
        </p:grpSpPr>
        <p:sp>
          <p:nvSpPr>
            <p:cNvPr id="652" name="Google Shape;652;p3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417457" y="131574"/>
            <a:ext cx="896001" cy="494304"/>
            <a:chOff x="9713113" y="1116138"/>
            <a:chExt cx="1358400" cy="749400"/>
          </a:xfrm>
        </p:grpSpPr>
        <p:sp>
          <p:nvSpPr>
            <p:cNvPr id="655" name="Google Shape;655;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1"/>
          <p:cNvGrpSpPr/>
          <p:nvPr/>
        </p:nvGrpSpPr>
        <p:grpSpPr>
          <a:xfrm>
            <a:off x="8137416" y="264460"/>
            <a:ext cx="980765" cy="541067"/>
            <a:chOff x="9713113" y="1116138"/>
            <a:chExt cx="1358400" cy="749400"/>
          </a:xfrm>
        </p:grpSpPr>
        <p:sp>
          <p:nvSpPr>
            <p:cNvPr id="658" name="Google Shape;658;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7"/>
        <p:cNvGrpSpPr/>
        <p:nvPr/>
      </p:nvGrpSpPr>
      <p:grpSpPr>
        <a:xfrm>
          <a:off x="0" y="0"/>
          <a:ext cx="0" cy="0"/>
          <a:chOff x="0" y="0"/>
          <a:chExt cx="0" cy="0"/>
        </a:xfrm>
      </p:grpSpPr>
      <p:grpSp>
        <p:nvGrpSpPr>
          <p:cNvPr id="48" name="Google Shape;48;p4"/>
          <p:cNvGrpSpPr/>
          <p:nvPr/>
        </p:nvGrpSpPr>
        <p:grpSpPr>
          <a:xfrm>
            <a:off x="-1" y="-28968"/>
            <a:ext cx="9143994" cy="6099730"/>
            <a:chOff x="-1" y="-28968"/>
            <a:chExt cx="9143994" cy="6099730"/>
          </a:xfrm>
        </p:grpSpPr>
        <p:grpSp>
          <p:nvGrpSpPr>
            <p:cNvPr id="49" name="Google Shape;49;p4"/>
            <p:cNvGrpSpPr/>
            <p:nvPr/>
          </p:nvGrpSpPr>
          <p:grpSpPr>
            <a:xfrm>
              <a:off x="-1" y="-28968"/>
              <a:ext cx="9143982" cy="6099730"/>
              <a:chOff x="-4194553" y="-267176"/>
              <a:chExt cx="2010550" cy="2043529"/>
            </a:xfrm>
          </p:grpSpPr>
          <p:sp>
            <p:nvSpPr>
              <p:cNvPr id="50" name="Google Shape;50;p4"/>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4"/>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4"/>
          <p:cNvSpPr txBox="1">
            <a:spLocks noGrp="1"/>
          </p:cNvSpPr>
          <p:nvPr>
            <p:ph type="title"/>
          </p:nvPr>
        </p:nvSpPr>
        <p:spPr>
          <a:xfrm>
            <a:off x="1812750" y="766915"/>
            <a:ext cx="5518500" cy="804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4500" b="1"/>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4" name="Google Shape;54;p4"/>
          <p:cNvSpPr txBox="1">
            <a:spLocks noGrp="1"/>
          </p:cNvSpPr>
          <p:nvPr>
            <p:ph type="body" idx="1"/>
          </p:nvPr>
        </p:nvSpPr>
        <p:spPr>
          <a:xfrm>
            <a:off x="1812750" y="1570925"/>
            <a:ext cx="5518500" cy="804000"/>
          </a:xfrm>
          <a:prstGeom prst="rect">
            <a:avLst/>
          </a:prstGeom>
          <a:ln>
            <a:noFill/>
          </a:ln>
        </p:spPr>
        <p:txBody>
          <a:bodyPr spcFirstLastPara="1" wrap="square" lIns="91425" tIns="91425" rIns="91425" bIns="91425" anchor="ctr" anchorCtr="0">
            <a:noAutofit/>
          </a:bodyPr>
          <a:lstStyle>
            <a:lvl1pPr marL="457200" lvl="0" indent="-317500" algn="ctr" rtl="0">
              <a:spcBef>
                <a:spcPts val="0"/>
              </a:spcBef>
              <a:spcAft>
                <a:spcPts val="0"/>
              </a:spcAft>
              <a:buClr>
                <a:srgbClr val="434343"/>
              </a:buClr>
              <a:buSzPts val="1400"/>
              <a:buChar char="●"/>
              <a:defRPr sz="16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55" name="Google Shape;55;p4"/>
          <p:cNvGrpSpPr/>
          <p:nvPr/>
        </p:nvGrpSpPr>
        <p:grpSpPr>
          <a:xfrm>
            <a:off x="7912686" y="249464"/>
            <a:ext cx="1032439" cy="571071"/>
            <a:chOff x="10591538" y="-2334087"/>
            <a:chExt cx="1960575" cy="1084450"/>
          </a:xfrm>
        </p:grpSpPr>
        <p:sp>
          <p:nvSpPr>
            <p:cNvPr id="56" name="Google Shape;56;p4"/>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a:off x="544982" y="1"/>
            <a:ext cx="1090120" cy="571019"/>
            <a:chOff x="9538813" y="-58837"/>
            <a:chExt cx="1331200" cy="697300"/>
          </a:xfrm>
        </p:grpSpPr>
        <p:sp>
          <p:nvSpPr>
            <p:cNvPr id="59" name="Google Shape;59;p4"/>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a:off x="8660516" y="2877447"/>
            <a:ext cx="980765" cy="541067"/>
            <a:chOff x="9713113" y="1116138"/>
            <a:chExt cx="1358400" cy="749400"/>
          </a:xfrm>
        </p:grpSpPr>
        <p:sp>
          <p:nvSpPr>
            <p:cNvPr id="62" name="Google Shape;62;p4"/>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55638" y="3474825"/>
            <a:ext cx="1032400" cy="541100"/>
            <a:chOff x="9968938" y="-987062"/>
            <a:chExt cx="1032400" cy="541100"/>
          </a:xfrm>
        </p:grpSpPr>
        <p:sp>
          <p:nvSpPr>
            <p:cNvPr id="65" name="Google Shape;65;p4"/>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grpSp>
        <p:nvGrpSpPr>
          <p:cNvPr id="68" name="Google Shape;68;p5"/>
          <p:cNvGrpSpPr/>
          <p:nvPr/>
        </p:nvGrpSpPr>
        <p:grpSpPr>
          <a:xfrm>
            <a:off x="-1" y="-28968"/>
            <a:ext cx="9143994" cy="6038073"/>
            <a:chOff x="-1" y="-28968"/>
            <a:chExt cx="9143994" cy="6038073"/>
          </a:xfrm>
        </p:grpSpPr>
        <p:grpSp>
          <p:nvGrpSpPr>
            <p:cNvPr id="69" name="Google Shape;69;p5"/>
            <p:cNvGrpSpPr/>
            <p:nvPr/>
          </p:nvGrpSpPr>
          <p:grpSpPr>
            <a:xfrm>
              <a:off x="-1" y="-28968"/>
              <a:ext cx="9143994" cy="6038073"/>
              <a:chOff x="-4194553" y="-267176"/>
              <a:chExt cx="2010553" cy="2022873"/>
            </a:xfrm>
          </p:grpSpPr>
          <p:sp>
            <p:nvSpPr>
              <p:cNvPr id="70" name="Google Shape;70;p5"/>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txBox="1">
            <a:spLocks noGrp="1"/>
          </p:cNvSpPr>
          <p:nvPr>
            <p:ph type="subTitle" idx="1"/>
          </p:nvPr>
        </p:nvSpPr>
        <p:spPr>
          <a:xfrm>
            <a:off x="1290763" y="2673450"/>
            <a:ext cx="2907600" cy="3963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 name="Google Shape;75;p5"/>
          <p:cNvSpPr txBox="1">
            <a:spLocks noGrp="1"/>
          </p:cNvSpPr>
          <p:nvPr>
            <p:ph type="subTitle" idx="2"/>
          </p:nvPr>
        </p:nvSpPr>
        <p:spPr>
          <a:xfrm>
            <a:off x="4945638" y="2673450"/>
            <a:ext cx="2907600" cy="396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 name="Google Shape;76;p5"/>
          <p:cNvSpPr txBox="1">
            <a:spLocks noGrp="1"/>
          </p:cNvSpPr>
          <p:nvPr>
            <p:ph type="subTitle" idx="3"/>
          </p:nvPr>
        </p:nvSpPr>
        <p:spPr>
          <a:xfrm>
            <a:off x="1290763"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4"/>
          </p:nvPr>
        </p:nvSpPr>
        <p:spPr>
          <a:xfrm>
            <a:off x="4945638"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79" name="Google Shape;79;p5"/>
          <p:cNvGrpSpPr/>
          <p:nvPr/>
        </p:nvGrpSpPr>
        <p:grpSpPr>
          <a:xfrm>
            <a:off x="-564312" y="4434575"/>
            <a:ext cx="1894925" cy="989375"/>
            <a:chOff x="10693413" y="1879088"/>
            <a:chExt cx="1894925" cy="989375"/>
          </a:xfrm>
        </p:grpSpPr>
        <p:sp>
          <p:nvSpPr>
            <p:cNvPr id="80" name="Google Shape;80;p5"/>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5"/>
          <p:cNvGrpSpPr/>
          <p:nvPr/>
        </p:nvGrpSpPr>
        <p:grpSpPr>
          <a:xfrm>
            <a:off x="-534657" y="287849"/>
            <a:ext cx="896001" cy="494304"/>
            <a:chOff x="9713113" y="1116138"/>
            <a:chExt cx="1358400" cy="749400"/>
          </a:xfrm>
        </p:grpSpPr>
        <p:sp>
          <p:nvSpPr>
            <p:cNvPr id="83" name="Google Shape;83;p5"/>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5"/>
          <p:cNvGrpSpPr/>
          <p:nvPr/>
        </p:nvGrpSpPr>
        <p:grpSpPr>
          <a:xfrm>
            <a:off x="4931706" y="-174778"/>
            <a:ext cx="663603" cy="346479"/>
            <a:chOff x="10693413" y="1879088"/>
            <a:chExt cx="1894925" cy="989375"/>
          </a:xfrm>
        </p:grpSpPr>
        <p:sp>
          <p:nvSpPr>
            <p:cNvPr id="86" name="Google Shape;86;p5"/>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p:nvGrpSpPr>
        <p:grpSpPr>
          <a:xfrm>
            <a:off x="7853245" y="4322988"/>
            <a:ext cx="1090120" cy="571019"/>
            <a:chOff x="9538813" y="-58837"/>
            <a:chExt cx="1331200" cy="697300"/>
          </a:xfrm>
        </p:grpSpPr>
        <p:sp>
          <p:nvSpPr>
            <p:cNvPr id="89" name="Google Shape;89;p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720025" y="502775"/>
            <a:ext cx="7704000" cy="457200"/>
            <a:chOff x="720025" y="540875"/>
            <a:chExt cx="7704000" cy="457200"/>
          </a:xfrm>
        </p:grpSpPr>
        <p:cxnSp>
          <p:nvCxnSpPr>
            <p:cNvPr id="92" name="Google Shape;92;p5"/>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3" name="Google Shape;93;p5"/>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grpSp>
        <p:nvGrpSpPr>
          <p:cNvPr id="120" name="Google Shape;120;p7"/>
          <p:cNvGrpSpPr/>
          <p:nvPr/>
        </p:nvGrpSpPr>
        <p:grpSpPr>
          <a:xfrm>
            <a:off x="-1" y="-28968"/>
            <a:ext cx="9143994" cy="6099730"/>
            <a:chOff x="-1" y="-28968"/>
            <a:chExt cx="9143994" cy="6099730"/>
          </a:xfrm>
        </p:grpSpPr>
        <p:grpSp>
          <p:nvGrpSpPr>
            <p:cNvPr id="121" name="Google Shape;121;p7"/>
            <p:cNvGrpSpPr/>
            <p:nvPr/>
          </p:nvGrpSpPr>
          <p:grpSpPr>
            <a:xfrm>
              <a:off x="-1" y="-28968"/>
              <a:ext cx="9143982" cy="6099730"/>
              <a:chOff x="-4194553" y="-267176"/>
              <a:chExt cx="2010550" cy="2043529"/>
            </a:xfrm>
          </p:grpSpPr>
          <p:sp>
            <p:nvSpPr>
              <p:cNvPr id="122" name="Google Shape;122;p7"/>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7"/>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6" name="Google Shape;126;p7"/>
          <p:cNvSpPr txBox="1">
            <a:spLocks noGrp="1"/>
          </p:cNvSpPr>
          <p:nvPr>
            <p:ph type="body" idx="1"/>
          </p:nvPr>
        </p:nvSpPr>
        <p:spPr>
          <a:xfrm>
            <a:off x="720000" y="1405400"/>
            <a:ext cx="3279000" cy="29106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27" name="Google Shape;127;p7"/>
          <p:cNvGrpSpPr/>
          <p:nvPr/>
        </p:nvGrpSpPr>
        <p:grpSpPr>
          <a:xfrm>
            <a:off x="198888" y="4393950"/>
            <a:ext cx="1032400" cy="541100"/>
            <a:chOff x="9968938" y="-987062"/>
            <a:chExt cx="1032400" cy="541100"/>
          </a:xfrm>
        </p:grpSpPr>
        <p:sp>
          <p:nvSpPr>
            <p:cNvPr id="128" name="Google Shape;128;p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7"/>
          <p:cNvGrpSpPr/>
          <p:nvPr/>
        </p:nvGrpSpPr>
        <p:grpSpPr>
          <a:xfrm>
            <a:off x="8487041" y="-96053"/>
            <a:ext cx="980765" cy="541067"/>
            <a:chOff x="9713113" y="1116138"/>
            <a:chExt cx="1358400" cy="749400"/>
          </a:xfrm>
        </p:grpSpPr>
        <p:sp>
          <p:nvSpPr>
            <p:cNvPr id="131" name="Google Shape;131;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7"/>
          <p:cNvGrpSpPr/>
          <p:nvPr/>
        </p:nvGrpSpPr>
        <p:grpSpPr>
          <a:xfrm>
            <a:off x="77343" y="171699"/>
            <a:ext cx="896001" cy="494304"/>
            <a:chOff x="9713113" y="1116138"/>
            <a:chExt cx="1358400" cy="749400"/>
          </a:xfrm>
        </p:grpSpPr>
        <p:sp>
          <p:nvSpPr>
            <p:cNvPr id="134" name="Google Shape;134;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7"/>
          <p:cNvGrpSpPr/>
          <p:nvPr/>
        </p:nvGrpSpPr>
        <p:grpSpPr>
          <a:xfrm>
            <a:off x="8487057" y="4674563"/>
            <a:ext cx="1090120" cy="571019"/>
            <a:chOff x="9538813" y="-58837"/>
            <a:chExt cx="1331200" cy="697300"/>
          </a:xfrm>
        </p:grpSpPr>
        <p:sp>
          <p:nvSpPr>
            <p:cNvPr id="137" name="Google Shape;137;p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grpSp>
        <p:nvGrpSpPr>
          <p:cNvPr id="153" name="Google Shape;153;p9"/>
          <p:cNvGrpSpPr/>
          <p:nvPr/>
        </p:nvGrpSpPr>
        <p:grpSpPr>
          <a:xfrm>
            <a:off x="-1" y="-28968"/>
            <a:ext cx="9143994" cy="6099730"/>
            <a:chOff x="-1" y="-28968"/>
            <a:chExt cx="9143994" cy="6099730"/>
          </a:xfrm>
        </p:grpSpPr>
        <p:grpSp>
          <p:nvGrpSpPr>
            <p:cNvPr id="154" name="Google Shape;154;p9"/>
            <p:cNvGrpSpPr/>
            <p:nvPr/>
          </p:nvGrpSpPr>
          <p:grpSpPr>
            <a:xfrm>
              <a:off x="-1" y="-28968"/>
              <a:ext cx="9143982" cy="6099730"/>
              <a:chOff x="-4194553" y="-267176"/>
              <a:chExt cx="2010550" cy="2043529"/>
            </a:xfrm>
          </p:grpSpPr>
          <p:sp>
            <p:nvSpPr>
              <p:cNvPr id="155" name="Google Shape;155;p9"/>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9"/>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9"/>
          <p:cNvSpPr txBox="1">
            <a:spLocks noGrp="1"/>
          </p:cNvSpPr>
          <p:nvPr>
            <p:ph type="subTitle" idx="1"/>
          </p:nvPr>
        </p:nvSpPr>
        <p:spPr>
          <a:xfrm>
            <a:off x="3692806" y="2477950"/>
            <a:ext cx="4736100" cy="1071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59" name="Google Shape;159;p9"/>
          <p:cNvSpPr txBox="1">
            <a:spLocks noGrp="1"/>
          </p:cNvSpPr>
          <p:nvPr>
            <p:ph type="title"/>
          </p:nvPr>
        </p:nvSpPr>
        <p:spPr>
          <a:xfrm>
            <a:off x="3692806" y="1702008"/>
            <a:ext cx="4736100" cy="765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4500"/>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160" name="Google Shape;160;p9"/>
          <p:cNvGrpSpPr/>
          <p:nvPr/>
        </p:nvGrpSpPr>
        <p:grpSpPr>
          <a:xfrm>
            <a:off x="8629791" y="-3"/>
            <a:ext cx="980765" cy="541067"/>
            <a:chOff x="9713113" y="1116138"/>
            <a:chExt cx="1358400" cy="749400"/>
          </a:xfrm>
        </p:grpSpPr>
        <p:sp>
          <p:nvSpPr>
            <p:cNvPr id="161" name="Google Shape;161;p9"/>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9"/>
          <p:cNvGrpSpPr/>
          <p:nvPr/>
        </p:nvGrpSpPr>
        <p:grpSpPr>
          <a:xfrm>
            <a:off x="207568" y="287849"/>
            <a:ext cx="896001" cy="494304"/>
            <a:chOff x="9713113" y="1116138"/>
            <a:chExt cx="1358400" cy="749400"/>
          </a:xfrm>
        </p:grpSpPr>
        <p:sp>
          <p:nvSpPr>
            <p:cNvPr id="164" name="Google Shape;164;p9"/>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9"/>
          <p:cNvGrpSpPr/>
          <p:nvPr/>
        </p:nvGrpSpPr>
        <p:grpSpPr>
          <a:xfrm>
            <a:off x="8629806" y="4916622"/>
            <a:ext cx="663603" cy="346479"/>
            <a:chOff x="10693413" y="1879088"/>
            <a:chExt cx="1894925" cy="989375"/>
          </a:xfrm>
        </p:grpSpPr>
        <p:sp>
          <p:nvSpPr>
            <p:cNvPr id="167" name="Google Shape;167;p9"/>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9"/>
          <p:cNvGrpSpPr/>
          <p:nvPr/>
        </p:nvGrpSpPr>
        <p:grpSpPr>
          <a:xfrm>
            <a:off x="4208320" y="4428101"/>
            <a:ext cx="1090120" cy="571019"/>
            <a:chOff x="9538813" y="-58837"/>
            <a:chExt cx="1331200" cy="697300"/>
          </a:xfrm>
        </p:grpSpPr>
        <p:sp>
          <p:nvSpPr>
            <p:cNvPr id="170" name="Google Shape;170;p9"/>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07"/>
        <p:cNvGrpSpPr/>
        <p:nvPr/>
      </p:nvGrpSpPr>
      <p:grpSpPr>
        <a:xfrm>
          <a:off x="0" y="0"/>
          <a:ext cx="0" cy="0"/>
          <a:chOff x="0" y="0"/>
          <a:chExt cx="0" cy="0"/>
        </a:xfrm>
      </p:grpSpPr>
      <p:grpSp>
        <p:nvGrpSpPr>
          <p:cNvPr id="308" name="Google Shape;308;p17"/>
          <p:cNvGrpSpPr/>
          <p:nvPr/>
        </p:nvGrpSpPr>
        <p:grpSpPr>
          <a:xfrm>
            <a:off x="-1" y="-28968"/>
            <a:ext cx="9143994" cy="6038073"/>
            <a:chOff x="-1" y="-28968"/>
            <a:chExt cx="9143994" cy="6038073"/>
          </a:xfrm>
        </p:grpSpPr>
        <p:grpSp>
          <p:nvGrpSpPr>
            <p:cNvPr id="309" name="Google Shape;309;p17"/>
            <p:cNvGrpSpPr/>
            <p:nvPr/>
          </p:nvGrpSpPr>
          <p:grpSpPr>
            <a:xfrm>
              <a:off x="-1" y="-28968"/>
              <a:ext cx="9143994" cy="6038073"/>
              <a:chOff x="-4194553" y="-267176"/>
              <a:chExt cx="2010553" cy="2022873"/>
            </a:xfrm>
          </p:grpSpPr>
          <p:sp>
            <p:nvSpPr>
              <p:cNvPr id="310" name="Google Shape;310;p17"/>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7"/>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17"/>
          <p:cNvSpPr txBox="1">
            <a:spLocks noGrp="1"/>
          </p:cNvSpPr>
          <p:nvPr>
            <p:ph type="title"/>
          </p:nvPr>
        </p:nvSpPr>
        <p:spPr>
          <a:xfrm>
            <a:off x="2290050" y="313828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15" name="Google Shape;315;p17"/>
          <p:cNvSpPr txBox="1">
            <a:spLocks noGrp="1"/>
          </p:cNvSpPr>
          <p:nvPr>
            <p:ph type="subTitle" idx="1"/>
          </p:nvPr>
        </p:nvSpPr>
        <p:spPr>
          <a:xfrm>
            <a:off x="1458150" y="1435650"/>
            <a:ext cx="6227700" cy="1665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316" name="Google Shape;316;p17"/>
          <p:cNvGrpSpPr/>
          <p:nvPr/>
        </p:nvGrpSpPr>
        <p:grpSpPr>
          <a:xfrm>
            <a:off x="224716" y="4337960"/>
            <a:ext cx="980765" cy="541067"/>
            <a:chOff x="9713113" y="1116138"/>
            <a:chExt cx="1358400" cy="749400"/>
          </a:xfrm>
        </p:grpSpPr>
        <p:sp>
          <p:nvSpPr>
            <p:cNvPr id="317" name="Google Shape;317;p1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7"/>
          <p:cNvGrpSpPr/>
          <p:nvPr/>
        </p:nvGrpSpPr>
        <p:grpSpPr>
          <a:xfrm>
            <a:off x="-326307" y="40699"/>
            <a:ext cx="896001" cy="494304"/>
            <a:chOff x="9713113" y="1116138"/>
            <a:chExt cx="1358400" cy="749400"/>
          </a:xfrm>
        </p:grpSpPr>
        <p:sp>
          <p:nvSpPr>
            <p:cNvPr id="320" name="Google Shape;320;p1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17"/>
          <p:cNvGrpSpPr/>
          <p:nvPr/>
        </p:nvGrpSpPr>
        <p:grpSpPr>
          <a:xfrm>
            <a:off x="8022163" y="4434575"/>
            <a:ext cx="1032400" cy="541100"/>
            <a:chOff x="9968938" y="-987062"/>
            <a:chExt cx="1032400" cy="541100"/>
          </a:xfrm>
        </p:grpSpPr>
        <p:sp>
          <p:nvSpPr>
            <p:cNvPr id="323" name="Google Shape;323;p1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25"/>
        <p:cNvGrpSpPr/>
        <p:nvPr/>
      </p:nvGrpSpPr>
      <p:grpSpPr>
        <a:xfrm>
          <a:off x="0" y="0"/>
          <a:ext cx="0" cy="0"/>
          <a:chOff x="0" y="0"/>
          <a:chExt cx="0" cy="0"/>
        </a:xfrm>
      </p:grpSpPr>
      <p:grpSp>
        <p:nvGrpSpPr>
          <p:cNvPr id="326" name="Google Shape;326;p18"/>
          <p:cNvGrpSpPr/>
          <p:nvPr/>
        </p:nvGrpSpPr>
        <p:grpSpPr>
          <a:xfrm>
            <a:off x="-1" y="-28968"/>
            <a:ext cx="9143994" cy="6038073"/>
            <a:chOff x="-1" y="-28968"/>
            <a:chExt cx="9143994" cy="6038073"/>
          </a:xfrm>
        </p:grpSpPr>
        <p:grpSp>
          <p:nvGrpSpPr>
            <p:cNvPr id="327" name="Google Shape;327;p18"/>
            <p:cNvGrpSpPr/>
            <p:nvPr/>
          </p:nvGrpSpPr>
          <p:grpSpPr>
            <a:xfrm>
              <a:off x="-1" y="-28968"/>
              <a:ext cx="9143994" cy="6038073"/>
              <a:chOff x="-4194553" y="-267176"/>
              <a:chExt cx="2010553" cy="2022873"/>
            </a:xfrm>
          </p:grpSpPr>
          <p:sp>
            <p:nvSpPr>
              <p:cNvPr id="328" name="Google Shape;328;p18"/>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18"/>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8"/>
          <p:cNvSpPr txBox="1">
            <a:spLocks noGrp="1"/>
          </p:cNvSpPr>
          <p:nvPr>
            <p:ph type="subTitle" idx="1"/>
          </p:nvPr>
        </p:nvSpPr>
        <p:spPr>
          <a:xfrm>
            <a:off x="715113" y="2062800"/>
            <a:ext cx="3789300" cy="8559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18"/>
          <p:cNvSpPr txBox="1">
            <a:spLocks noGrp="1"/>
          </p:cNvSpPr>
          <p:nvPr>
            <p:ph type="title"/>
          </p:nvPr>
        </p:nvSpPr>
        <p:spPr>
          <a:xfrm>
            <a:off x="715100" y="1659949"/>
            <a:ext cx="3789300" cy="402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334" name="Google Shape;334;p18"/>
          <p:cNvGrpSpPr/>
          <p:nvPr/>
        </p:nvGrpSpPr>
        <p:grpSpPr>
          <a:xfrm>
            <a:off x="7996113" y="4434575"/>
            <a:ext cx="1032400" cy="541100"/>
            <a:chOff x="9968938" y="-987062"/>
            <a:chExt cx="1032400" cy="541100"/>
          </a:xfrm>
        </p:grpSpPr>
        <p:sp>
          <p:nvSpPr>
            <p:cNvPr id="335" name="Google Shape;335;p18"/>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18"/>
          <p:cNvGrpSpPr/>
          <p:nvPr/>
        </p:nvGrpSpPr>
        <p:grpSpPr>
          <a:xfrm>
            <a:off x="7848991" y="167822"/>
            <a:ext cx="980765" cy="541067"/>
            <a:chOff x="9713113" y="1116138"/>
            <a:chExt cx="1358400" cy="749400"/>
          </a:xfrm>
        </p:grpSpPr>
        <p:sp>
          <p:nvSpPr>
            <p:cNvPr id="338" name="Google Shape;338;p18"/>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18"/>
          <p:cNvGrpSpPr/>
          <p:nvPr/>
        </p:nvGrpSpPr>
        <p:grpSpPr>
          <a:xfrm>
            <a:off x="168493" y="4361349"/>
            <a:ext cx="896001" cy="494304"/>
            <a:chOff x="9713113" y="1116138"/>
            <a:chExt cx="1358400" cy="749400"/>
          </a:xfrm>
        </p:grpSpPr>
        <p:sp>
          <p:nvSpPr>
            <p:cNvPr id="341" name="Google Shape;341;p18"/>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8"/>
          <p:cNvGrpSpPr/>
          <p:nvPr/>
        </p:nvGrpSpPr>
        <p:grpSpPr>
          <a:xfrm>
            <a:off x="-395012" y="171700"/>
            <a:ext cx="1894925" cy="989375"/>
            <a:chOff x="10693413" y="1879088"/>
            <a:chExt cx="1894925" cy="989375"/>
          </a:xfrm>
        </p:grpSpPr>
        <p:sp>
          <p:nvSpPr>
            <p:cNvPr id="344" name="Google Shape;344;p18"/>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346"/>
        <p:cNvGrpSpPr/>
        <p:nvPr/>
      </p:nvGrpSpPr>
      <p:grpSpPr>
        <a:xfrm>
          <a:off x="0" y="0"/>
          <a:ext cx="0" cy="0"/>
          <a:chOff x="0" y="0"/>
          <a:chExt cx="0" cy="0"/>
        </a:xfrm>
      </p:grpSpPr>
      <p:grpSp>
        <p:nvGrpSpPr>
          <p:cNvPr id="347" name="Google Shape;347;p19"/>
          <p:cNvGrpSpPr/>
          <p:nvPr/>
        </p:nvGrpSpPr>
        <p:grpSpPr>
          <a:xfrm>
            <a:off x="-1" y="-28968"/>
            <a:ext cx="9143994" cy="6099730"/>
            <a:chOff x="-1" y="-28968"/>
            <a:chExt cx="9143994" cy="6099730"/>
          </a:xfrm>
        </p:grpSpPr>
        <p:grpSp>
          <p:nvGrpSpPr>
            <p:cNvPr id="348" name="Google Shape;348;p19"/>
            <p:cNvGrpSpPr/>
            <p:nvPr/>
          </p:nvGrpSpPr>
          <p:grpSpPr>
            <a:xfrm>
              <a:off x="-1" y="-28968"/>
              <a:ext cx="9143982" cy="6099730"/>
              <a:chOff x="-4194553" y="-267176"/>
              <a:chExt cx="2010550" cy="2043529"/>
            </a:xfrm>
          </p:grpSpPr>
          <p:sp>
            <p:nvSpPr>
              <p:cNvPr id="349" name="Google Shape;349;p19"/>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19"/>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9"/>
          <p:cNvSpPr txBox="1">
            <a:spLocks noGrp="1"/>
          </p:cNvSpPr>
          <p:nvPr>
            <p:ph type="subTitle" idx="1"/>
          </p:nvPr>
        </p:nvSpPr>
        <p:spPr>
          <a:xfrm>
            <a:off x="1452661" y="2346461"/>
            <a:ext cx="3069900" cy="1004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19"/>
          <p:cNvSpPr txBox="1">
            <a:spLocks noGrp="1"/>
          </p:cNvSpPr>
          <p:nvPr>
            <p:ph type="title"/>
          </p:nvPr>
        </p:nvSpPr>
        <p:spPr>
          <a:xfrm>
            <a:off x="1452661" y="1938475"/>
            <a:ext cx="3069900" cy="4029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grpSp>
        <p:nvGrpSpPr>
          <p:cNvPr id="354" name="Google Shape;354;p19"/>
          <p:cNvGrpSpPr/>
          <p:nvPr/>
        </p:nvGrpSpPr>
        <p:grpSpPr>
          <a:xfrm>
            <a:off x="8070366" y="1521547"/>
            <a:ext cx="980765" cy="541067"/>
            <a:chOff x="9713113" y="1116138"/>
            <a:chExt cx="1358400" cy="749400"/>
          </a:xfrm>
        </p:grpSpPr>
        <p:sp>
          <p:nvSpPr>
            <p:cNvPr id="355" name="Google Shape;355;p19"/>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9"/>
          <p:cNvGrpSpPr/>
          <p:nvPr/>
        </p:nvGrpSpPr>
        <p:grpSpPr>
          <a:xfrm>
            <a:off x="4905656" y="111697"/>
            <a:ext cx="663603" cy="346479"/>
            <a:chOff x="10693413" y="1879088"/>
            <a:chExt cx="1894925" cy="989375"/>
          </a:xfrm>
        </p:grpSpPr>
        <p:sp>
          <p:nvSpPr>
            <p:cNvPr id="358" name="Google Shape;358;p19"/>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19"/>
          <p:cNvGrpSpPr/>
          <p:nvPr/>
        </p:nvGrpSpPr>
        <p:grpSpPr>
          <a:xfrm>
            <a:off x="-564312" y="4434575"/>
            <a:ext cx="1894925" cy="989375"/>
            <a:chOff x="10693413" y="1879088"/>
            <a:chExt cx="1894925" cy="989375"/>
          </a:xfrm>
        </p:grpSpPr>
        <p:sp>
          <p:nvSpPr>
            <p:cNvPr id="361" name="Google Shape;361;p19"/>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19"/>
          <p:cNvGrpSpPr/>
          <p:nvPr/>
        </p:nvGrpSpPr>
        <p:grpSpPr>
          <a:xfrm>
            <a:off x="350818" y="368699"/>
            <a:ext cx="896001" cy="494304"/>
            <a:chOff x="9713113" y="1116138"/>
            <a:chExt cx="1358400" cy="749400"/>
          </a:xfrm>
        </p:grpSpPr>
        <p:sp>
          <p:nvSpPr>
            <p:cNvPr id="364" name="Google Shape;364;p19"/>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33000">
              <a:schemeClr val="accent2"/>
            </a:gs>
            <a:gs pos="100000">
              <a:schemeClr val="accent2"/>
            </a:gs>
          </a:gsLst>
          <a:lin ang="1619866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Prompt"/>
              <a:buNone/>
              <a:defRPr sz="2500" b="1">
                <a:solidFill>
                  <a:schemeClr val="dk1"/>
                </a:solidFill>
                <a:latin typeface="Prompt"/>
                <a:ea typeface="Prompt"/>
                <a:cs typeface="Prompt"/>
                <a:sym typeface="Prompt"/>
              </a:defRPr>
            </a:lvl1pPr>
            <a:lvl2pPr lvl="1"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2pPr>
            <a:lvl3pPr lvl="2"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3pPr>
            <a:lvl4pPr lvl="3"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4pPr>
            <a:lvl5pPr lvl="4"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5pPr>
            <a:lvl6pPr lvl="5"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6pPr>
            <a:lvl7pPr lvl="6"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7pPr>
            <a:lvl8pPr lvl="7"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8pPr>
            <a:lvl9pPr lvl="8"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1pPr>
            <a:lvl2pPr marL="914400" lvl="1"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2pPr>
            <a:lvl3pPr marL="1371600" lvl="2"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3pPr>
            <a:lvl4pPr marL="1828800" lvl="3"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4pPr>
            <a:lvl5pPr marL="2286000" lvl="4"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5pPr>
            <a:lvl6pPr marL="2743200" lvl="5"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6pPr>
            <a:lvl7pPr marL="3200400" lvl="6"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7pPr>
            <a:lvl8pPr marL="3657600" lvl="7"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8pPr>
            <a:lvl9pPr marL="4114800" lvl="8" indent="-317500">
              <a:lnSpc>
                <a:spcPct val="100000"/>
              </a:lnSpc>
              <a:spcBef>
                <a:spcPts val="1600"/>
              </a:spcBef>
              <a:spcAft>
                <a:spcPts val="1600"/>
              </a:spcAft>
              <a:buClr>
                <a:schemeClr val="lt1"/>
              </a:buClr>
              <a:buSzPts val="1400"/>
              <a:buFont typeface="Merriweather"/>
              <a:buChar char="■"/>
              <a:defRPr>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8" r:id="rId6"/>
    <p:sldLayoutId id="2147483663" r:id="rId7"/>
    <p:sldLayoutId id="2147483664" r:id="rId8"/>
    <p:sldLayoutId id="214748366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p35"/>
          <p:cNvGrpSpPr/>
          <p:nvPr/>
        </p:nvGrpSpPr>
        <p:grpSpPr>
          <a:xfrm>
            <a:off x="6294061" y="1323939"/>
            <a:ext cx="1032439" cy="571071"/>
            <a:chOff x="10591538" y="-2334087"/>
            <a:chExt cx="1960575" cy="1084450"/>
          </a:xfrm>
        </p:grpSpPr>
        <p:sp>
          <p:nvSpPr>
            <p:cNvPr id="671" name="Google Shape;671;p35"/>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35"/>
          <p:cNvSpPr/>
          <p:nvPr/>
        </p:nvSpPr>
        <p:spPr>
          <a:xfrm>
            <a:off x="3419200" y="3056147"/>
            <a:ext cx="7469400" cy="3130800"/>
          </a:xfrm>
          <a:prstGeom prst="ellipse">
            <a:avLst/>
          </a:prstGeom>
          <a:gradFill>
            <a:gsLst>
              <a:gs pos="0">
                <a:srgbClr val="51AB2A"/>
              </a:gs>
              <a:gs pos="52000">
                <a:srgbClr val="203E13"/>
              </a:gs>
              <a:gs pos="100000">
                <a:srgbClr val="18330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35"/>
          <p:cNvPicPr preferRelativeResize="0"/>
          <p:nvPr/>
        </p:nvPicPr>
        <p:blipFill>
          <a:blip r:embed="rId3">
            <a:alphaModFix/>
          </a:blip>
          <a:stretch>
            <a:fillRect/>
          </a:stretch>
        </p:blipFill>
        <p:spPr>
          <a:xfrm>
            <a:off x="4830863" y="1401113"/>
            <a:ext cx="4165152" cy="3607600"/>
          </a:xfrm>
          <a:prstGeom prst="rect">
            <a:avLst/>
          </a:prstGeom>
          <a:noFill/>
          <a:ln>
            <a:noFill/>
          </a:ln>
        </p:spPr>
      </p:pic>
      <p:grpSp>
        <p:nvGrpSpPr>
          <p:cNvPr id="675" name="Google Shape;675;p35"/>
          <p:cNvGrpSpPr/>
          <p:nvPr/>
        </p:nvGrpSpPr>
        <p:grpSpPr>
          <a:xfrm>
            <a:off x="1433263" y="3261100"/>
            <a:ext cx="1032400" cy="541100"/>
            <a:chOff x="9968938" y="-987062"/>
            <a:chExt cx="1032400" cy="541100"/>
          </a:xfrm>
        </p:grpSpPr>
        <p:sp>
          <p:nvSpPr>
            <p:cNvPr id="676" name="Google Shape;676;p35"/>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a:off x="2906170" y="4037476"/>
            <a:ext cx="1090120" cy="571019"/>
            <a:chOff x="9538813" y="-58837"/>
            <a:chExt cx="1331200" cy="697300"/>
          </a:xfrm>
        </p:grpSpPr>
        <p:sp>
          <p:nvSpPr>
            <p:cNvPr id="679" name="Google Shape;679;p3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1" name="Google Shape;681;p35"/>
          <p:cNvCxnSpPr/>
          <p:nvPr/>
        </p:nvCxnSpPr>
        <p:spPr>
          <a:xfrm>
            <a:off x="791875" y="2122628"/>
            <a:ext cx="4038900" cy="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35"/>
          <p:cNvCxnSpPr/>
          <p:nvPr/>
        </p:nvCxnSpPr>
        <p:spPr>
          <a:xfrm>
            <a:off x="791875" y="2503628"/>
            <a:ext cx="4038900" cy="0"/>
          </a:xfrm>
          <a:prstGeom prst="straightConnector1">
            <a:avLst/>
          </a:prstGeom>
          <a:noFill/>
          <a:ln w="9525" cap="flat" cmpd="sng">
            <a:solidFill>
              <a:schemeClr val="lt1"/>
            </a:solidFill>
            <a:prstDash val="solid"/>
            <a:round/>
            <a:headEnd type="none" w="med" len="med"/>
            <a:tailEnd type="none" w="med" len="med"/>
          </a:ln>
        </p:spPr>
      </p:cxnSp>
      <p:sp>
        <p:nvSpPr>
          <p:cNvPr id="683" name="Google Shape;683;p35"/>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EARTHQUAKES</a:t>
            </a:r>
            <a:endParaRPr dirty="0"/>
          </a:p>
        </p:txBody>
      </p:sp>
      <p:sp>
        <p:nvSpPr>
          <p:cNvPr id="684" name="Google Shape;684;p35"/>
          <p:cNvSpPr txBox="1">
            <a:spLocks noGrp="1"/>
          </p:cNvSpPr>
          <p:nvPr>
            <p:ph type="subTitle" idx="1"/>
          </p:nvPr>
        </p:nvSpPr>
        <p:spPr>
          <a:xfrm>
            <a:off x="715100" y="1832114"/>
            <a:ext cx="4359000" cy="97734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400" b="1" dirty="0" err="1">
                <a:solidFill>
                  <a:schemeClr val="tx2"/>
                </a:solidFill>
              </a:rPr>
              <a:t>Raya,Angelina,Sura,Fadwa</a:t>
            </a:r>
            <a:endParaRPr lang="en-US" sz="1400" b="1" dirty="0">
              <a:solidFill>
                <a:schemeClr val="tx2"/>
              </a:solidFill>
            </a:endParaRPr>
          </a:p>
          <a:p>
            <a:pPr marL="0" lvl="0" indent="0" algn="ctr" rtl="0">
              <a:spcBef>
                <a:spcPts val="0"/>
              </a:spcBef>
              <a:spcAft>
                <a:spcPts val="0"/>
              </a:spcAft>
              <a:buNone/>
            </a:pPr>
            <a:r>
              <a:rPr lang="en-US" sz="1400" b="1" dirty="0">
                <a:solidFill>
                  <a:schemeClr val="tx2"/>
                </a:solidFill>
              </a:rPr>
              <a:t>6C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790" name="Google Shape;790;p41"/>
          <p:cNvGrpSpPr/>
          <p:nvPr/>
        </p:nvGrpSpPr>
        <p:grpSpPr>
          <a:xfrm>
            <a:off x="400413" y="3951225"/>
            <a:ext cx="1032400" cy="541100"/>
            <a:chOff x="9968938" y="-987062"/>
            <a:chExt cx="1032400" cy="541100"/>
          </a:xfrm>
        </p:grpSpPr>
        <p:sp>
          <p:nvSpPr>
            <p:cNvPr id="791" name="Google Shape;791;p41"/>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41"/>
          <p:cNvGrpSpPr/>
          <p:nvPr/>
        </p:nvGrpSpPr>
        <p:grpSpPr>
          <a:xfrm>
            <a:off x="3504258" y="148648"/>
            <a:ext cx="1764081" cy="1012683"/>
            <a:chOff x="11884283" y="1579536"/>
            <a:chExt cx="1764081" cy="1012683"/>
          </a:xfrm>
        </p:grpSpPr>
        <p:sp>
          <p:nvSpPr>
            <p:cNvPr id="794" name="Google Shape;794;p41"/>
            <p:cNvSpPr/>
            <p:nvPr/>
          </p:nvSpPr>
          <p:spPr>
            <a:xfrm>
              <a:off x="11916439" y="1579536"/>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41"/>
            <p:cNvSpPr/>
            <p:nvPr/>
          </p:nvSpPr>
          <p:spPr>
            <a:xfrm>
              <a:off x="11884283" y="1602844"/>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Diagram&#10;&#10;Description automatically generated">
            <a:extLst>
              <a:ext uri="{FF2B5EF4-FFF2-40B4-BE49-F238E27FC236}">
                <a16:creationId xmlns:a16="http://schemas.microsoft.com/office/drawing/2014/main" id="{83B8010A-A2E5-DAFB-997E-8B1829E26819}"/>
              </a:ext>
            </a:extLst>
          </p:cNvPr>
          <p:cNvPicPr>
            <a:picLocks noChangeAspect="1"/>
          </p:cNvPicPr>
          <p:nvPr/>
        </p:nvPicPr>
        <p:blipFill>
          <a:blip r:embed="rId3"/>
          <a:stretch>
            <a:fillRect/>
          </a:stretch>
        </p:blipFill>
        <p:spPr>
          <a:xfrm>
            <a:off x="400413" y="838470"/>
            <a:ext cx="3381797" cy="3278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9AACD3F2-3DDE-D6DA-7A08-EB4CB432DD20}"/>
              </a:ext>
            </a:extLst>
          </p:cNvPr>
          <p:cNvSpPr txBox="1"/>
          <p:nvPr/>
        </p:nvSpPr>
        <p:spPr>
          <a:xfrm>
            <a:off x="4453467" y="1662853"/>
            <a:ext cx="3701626" cy="144655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latin typeface="Merriweather" panose="00000500000000000000" pitchFamily="2" charset="0"/>
              </a:rPr>
              <a:t>Introduction</a:t>
            </a:r>
            <a:r>
              <a:rPr lang="en" sz="1600" b="1" dirty="0">
                <a:latin typeface="Baguet Script" panose="020B0604020202020204" pitchFamily="2" charset="0"/>
              </a:rPr>
              <a:t> : </a:t>
            </a:r>
            <a:r>
              <a:rPr lang="en-US" sz="1600" b="1" i="0" dirty="0">
                <a:solidFill>
                  <a:srgbClr val="202124"/>
                </a:solidFill>
                <a:effectLst/>
                <a:latin typeface="Baguet Script" panose="020B0604020202020204" pitchFamily="2" charset="0"/>
              </a:rPr>
              <a:t> </a:t>
            </a:r>
            <a:endParaRPr lang="en-US" sz="1600" b="0" i="0" dirty="0">
              <a:solidFill>
                <a:schemeClr val="tx2"/>
              </a:solidFill>
              <a:effectLst/>
              <a:latin typeface="Baguet Script" panose="020B0604020202020204" pitchFamily="2" charset="0"/>
            </a:endParaRPr>
          </a:p>
          <a:p>
            <a:pPr algn="justLow">
              <a:buSzPts val="1100"/>
              <a:defRPr/>
            </a:pPr>
            <a:r>
              <a:rPr lang="en-US" b="0" i="0" dirty="0">
                <a:solidFill>
                  <a:schemeClr val="tx2"/>
                </a:solidFill>
                <a:effectLst/>
                <a:latin typeface="Merriweather" panose="00000500000000000000" pitchFamily="2" charset="0"/>
              </a:rPr>
              <a:t>An earthquake is a weak to violent shaking of the ground produced by the sudden movement of rock materials below the earth's surface.</a:t>
            </a:r>
            <a:endParaRPr lang="en-US" b="0" dirty="0">
              <a:solidFill>
                <a:schemeClr val="tx2"/>
              </a:solidFill>
              <a:latin typeface="Merriweather" panose="00000500000000000000" pitchFamily="2" charset="0"/>
            </a:endParaRPr>
          </a:p>
          <a:p>
            <a:pPr marL="0" marR="0" lvl="0" indent="0"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solidFill>
                <a:schemeClr val="tx2"/>
              </a:solidFill>
              <a:latin typeface="Merriweather" panose="00000500000000000000" pitchFamily="2" charset="0"/>
            </a:endParaRPr>
          </a:p>
        </p:txBody>
      </p:sp>
      <p:sp>
        <p:nvSpPr>
          <p:cNvPr id="5" name="Google Shape;771;p40">
            <a:extLst>
              <a:ext uri="{FF2B5EF4-FFF2-40B4-BE49-F238E27FC236}">
                <a16:creationId xmlns:a16="http://schemas.microsoft.com/office/drawing/2014/main" id="{49A53B5E-AB56-B659-C360-0B88857FAFA3}"/>
              </a:ext>
            </a:extLst>
          </p:cNvPr>
          <p:cNvSpPr txBox="1">
            <a:spLocks noGrp="1"/>
          </p:cNvSpPr>
          <p:nvPr>
            <p:ph type="title"/>
          </p:nvPr>
        </p:nvSpPr>
        <p:spPr>
          <a:xfrm>
            <a:off x="720000" y="43634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INTRODUCTION!!</a:t>
            </a:r>
            <a:endParaRPr sz="32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736" name="Google Shape;736;p38"/>
          <p:cNvGrpSpPr/>
          <p:nvPr/>
        </p:nvGrpSpPr>
        <p:grpSpPr>
          <a:xfrm>
            <a:off x="5862800" y="3685900"/>
            <a:ext cx="1894925" cy="989375"/>
            <a:chOff x="10693413" y="1879088"/>
            <a:chExt cx="1894925" cy="989375"/>
          </a:xfrm>
        </p:grpSpPr>
        <p:sp>
          <p:nvSpPr>
            <p:cNvPr id="737" name="Google Shape;737;p38"/>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clothes, items, dirty, work-clothing&#10;&#10;Description automatically generated">
            <a:extLst>
              <a:ext uri="{FF2B5EF4-FFF2-40B4-BE49-F238E27FC236}">
                <a16:creationId xmlns:a16="http://schemas.microsoft.com/office/drawing/2014/main" id="{85E456D9-11F0-838E-2EEA-EB4FFAA70659}"/>
              </a:ext>
            </a:extLst>
          </p:cNvPr>
          <p:cNvPicPr>
            <a:picLocks noChangeAspect="1"/>
          </p:cNvPicPr>
          <p:nvPr/>
        </p:nvPicPr>
        <p:blipFill>
          <a:blip r:embed="rId3"/>
          <a:stretch>
            <a:fillRect/>
          </a:stretch>
        </p:blipFill>
        <p:spPr>
          <a:xfrm>
            <a:off x="4954357" y="1281142"/>
            <a:ext cx="3353072" cy="1947621"/>
          </a:xfrm>
          <a:prstGeom prst="rect">
            <a:avLst/>
          </a:prstGeom>
        </p:spPr>
      </p:pic>
      <p:sp>
        <p:nvSpPr>
          <p:cNvPr id="739" name="Google Shape;739;p38"/>
          <p:cNvSpPr/>
          <p:nvPr/>
        </p:nvSpPr>
        <p:spPr>
          <a:xfrm>
            <a:off x="622514" y="4180587"/>
            <a:ext cx="7469400" cy="4270500"/>
          </a:xfrm>
          <a:prstGeom prst="ellipse">
            <a:avLst/>
          </a:prstGeom>
          <a:gradFill>
            <a:gsLst>
              <a:gs pos="0">
                <a:srgbClr val="51AB2A"/>
              </a:gs>
              <a:gs pos="100000">
                <a:srgbClr val="203E1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2" name="Google Shape;742;p38"/>
          <p:cNvPicPr preferRelativeResize="0"/>
          <p:nvPr/>
        </p:nvPicPr>
        <p:blipFill>
          <a:blip r:embed="rId4">
            <a:alphaModFix/>
          </a:blip>
          <a:stretch>
            <a:fillRect/>
          </a:stretch>
        </p:blipFill>
        <p:spPr>
          <a:xfrm>
            <a:off x="3305350" y="3201276"/>
            <a:ext cx="2475950" cy="2268301"/>
          </a:xfrm>
          <a:prstGeom prst="rect">
            <a:avLst/>
          </a:prstGeom>
          <a:noFill/>
          <a:ln>
            <a:noFill/>
          </a:ln>
        </p:spPr>
      </p:pic>
      <p:sp>
        <p:nvSpPr>
          <p:cNvPr id="2" name="TextBox 1">
            <a:extLst>
              <a:ext uri="{FF2B5EF4-FFF2-40B4-BE49-F238E27FC236}">
                <a16:creationId xmlns:a16="http://schemas.microsoft.com/office/drawing/2014/main" id="{ECF54D7A-CDF7-6122-F424-F9B566573B13}"/>
              </a:ext>
            </a:extLst>
          </p:cNvPr>
          <p:cNvSpPr txBox="1"/>
          <p:nvPr/>
        </p:nvSpPr>
        <p:spPr>
          <a:xfrm>
            <a:off x="1036319" y="1310640"/>
            <a:ext cx="3535681"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latin typeface="Merriweather" panose="00000500000000000000" pitchFamily="2" charset="0"/>
              </a:rPr>
              <a:t>What makes earthquakes? </a:t>
            </a:r>
            <a:r>
              <a:rPr lang="en" sz="1600" b="1" dirty="0">
                <a:latin typeface="Baguet Script" panose="00000500000000000000" pitchFamily="2" charset="0"/>
              </a:rPr>
              <a:t>:</a:t>
            </a: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lang="en" sz="1600" b="1" dirty="0">
                <a:latin typeface="Baguet Script" panose="00000500000000000000" pitchFamily="2" charset="0"/>
              </a:rPr>
              <a:t> </a:t>
            </a:r>
            <a:r>
              <a:rPr lang="en-US" sz="1200" b="0" dirty="0">
                <a:solidFill>
                  <a:schemeClr val="tx2"/>
                </a:solidFill>
                <a:latin typeface="Merriweather" panose="00000500000000000000" pitchFamily="2" charset="0"/>
              </a:rPr>
              <a:t>Earthquakes happen when tectonic plates move against each other suddenly. Because of friction, the plates cannot slide smoothly, Sometimes they get stuck. Huge forces build up, Eventually, The two plates overcome the frictional force .The plates slip suddenly there is an Earthquake.</a:t>
            </a:r>
            <a:endParaRPr lang="en-US" b="0" dirty="0">
              <a:solidFill>
                <a:schemeClr val="tx2"/>
              </a:solidFill>
              <a:latin typeface="Merriweather" panose="00000500000000000000" pitchFamily="2" charset="0"/>
            </a:endParaRPr>
          </a:p>
        </p:txBody>
      </p:sp>
      <p:sp>
        <p:nvSpPr>
          <p:cNvPr id="4" name="Google Shape;771;p40">
            <a:extLst>
              <a:ext uri="{FF2B5EF4-FFF2-40B4-BE49-F238E27FC236}">
                <a16:creationId xmlns:a16="http://schemas.microsoft.com/office/drawing/2014/main" id="{ECC33DE3-D6C8-F001-5C85-34ABE27FB6BF}"/>
              </a:ext>
            </a:extLst>
          </p:cNvPr>
          <p:cNvSpPr txBox="1">
            <a:spLocks noGrp="1"/>
          </p:cNvSpPr>
          <p:nvPr>
            <p:ph type="title"/>
          </p:nvPr>
        </p:nvSpPr>
        <p:spPr>
          <a:xfrm>
            <a:off x="691325" y="46109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WHAT MAKES EARTHQUAKES?</a:t>
            </a:r>
            <a:endParaRPr sz="3200" dirty="0"/>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EFFECTS OF EARTHQUAKES</a:t>
            </a:r>
            <a:endParaRPr dirty="0"/>
          </a:p>
        </p:txBody>
      </p:sp>
      <p:grpSp>
        <p:nvGrpSpPr>
          <p:cNvPr id="773" name="Google Shape;773;p40"/>
          <p:cNvGrpSpPr/>
          <p:nvPr/>
        </p:nvGrpSpPr>
        <p:grpSpPr>
          <a:xfrm>
            <a:off x="720025" y="502775"/>
            <a:ext cx="7704000" cy="457200"/>
            <a:chOff x="720025" y="540875"/>
            <a:chExt cx="7704000" cy="457200"/>
          </a:xfrm>
        </p:grpSpPr>
        <p:cxnSp>
          <p:nvCxnSpPr>
            <p:cNvPr id="774" name="Google Shape;774;p40"/>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75" name="Google Shape;775;p40"/>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grpSp>
        <p:nvGrpSpPr>
          <p:cNvPr id="777" name="Google Shape;777;p40"/>
          <p:cNvGrpSpPr/>
          <p:nvPr/>
        </p:nvGrpSpPr>
        <p:grpSpPr>
          <a:xfrm>
            <a:off x="6612433" y="3708650"/>
            <a:ext cx="1837351" cy="1026862"/>
            <a:chOff x="10713733" y="2261113"/>
            <a:chExt cx="1837351" cy="1026862"/>
          </a:xfrm>
        </p:grpSpPr>
        <p:sp>
          <p:nvSpPr>
            <p:cNvPr id="778" name="Google Shape;778;p40"/>
            <p:cNvSpPr/>
            <p:nvPr/>
          </p:nvSpPr>
          <p:spPr>
            <a:xfrm>
              <a:off x="10819159" y="2298600"/>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a:off x="10713733" y="2261113"/>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40"/>
          <p:cNvGrpSpPr/>
          <p:nvPr/>
        </p:nvGrpSpPr>
        <p:grpSpPr>
          <a:xfrm>
            <a:off x="4059256" y="4435260"/>
            <a:ext cx="663603" cy="346479"/>
            <a:chOff x="10693413" y="1879088"/>
            <a:chExt cx="1894925" cy="989375"/>
          </a:xfrm>
        </p:grpSpPr>
        <p:sp>
          <p:nvSpPr>
            <p:cNvPr id="781" name="Google Shape;781;p4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B24F4365-A83E-2F81-8832-8C19B2C6B9FB}"/>
              </a:ext>
            </a:extLst>
          </p:cNvPr>
          <p:cNvPicPr>
            <a:picLocks noChangeAspect="1"/>
          </p:cNvPicPr>
          <p:nvPr/>
        </p:nvPicPr>
        <p:blipFill>
          <a:blip r:embed="rId3"/>
          <a:stretch>
            <a:fillRect/>
          </a:stretch>
        </p:blipFill>
        <p:spPr>
          <a:xfrm>
            <a:off x="5002107" y="1285448"/>
            <a:ext cx="3799657" cy="26299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7526F055-3B80-AD2B-AB95-FD94F75F0968}"/>
              </a:ext>
            </a:extLst>
          </p:cNvPr>
          <p:cNvSpPr txBox="1"/>
          <p:nvPr/>
        </p:nvSpPr>
        <p:spPr>
          <a:xfrm>
            <a:off x="1310640" y="1635760"/>
            <a:ext cx="2748616" cy="2277547"/>
          </a:xfrm>
          <a:prstGeom prst="rect">
            <a:avLst/>
          </a:prstGeom>
          <a:noFill/>
        </p:spPr>
        <p:txBody>
          <a:bodyPr wrap="square" rtlCol="0">
            <a:spAutoFit/>
          </a:bodyPr>
          <a:lstStyle/>
          <a:p>
            <a:pPr marL="139700" lvl="0" indent="0" algn="l" rtl="0">
              <a:spcBef>
                <a:spcPts val="0"/>
              </a:spcBef>
              <a:spcAft>
                <a:spcPts val="0"/>
              </a:spcAft>
              <a:buClr>
                <a:schemeClr val="lt1"/>
              </a:buClr>
              <a:buSzPts val="1400"/>
              <a:buFont typeface="Barlow Semi Condensed"/>
              <a:buNone/>
            </a:pPr>
            <a:r>
              <a:rPr lang="en" sz="1600" b="1" dirty="0">
                <a:latin typeface="Merriweather" panose="00000500000000000000" pitchFamily="2" charset="0"/>
              </a:rPr>
              <a:t>Effects of EarthQuakes</a:t>
            </a:r>
            <a:r>
              <a:rPr lang="en" b="1" dirty="0"/>
              <a:t>:</a:t>
            </a:r>
          </a:p>
          <a:p>
            <a:pPr marL="139700" lvl="0" indent="0" algn="l" rtl="0">
              <a:spcBef>
                <a:spcPts val="0"/>
              </a:spcBef>
              <a:spcAft>
                <a:spcPts val="0"/>
              </a:spcAft>
              <a:buClr>
                <a:schemeClr val="lt1"/>
              </a:buClr>
              <a:buSzPts val="1400"/>
              <a:buFont typeface="Barlow Semi Condensed"/>
              <a:buNone/>
            </a:pPr>
            <a:endParaRPr lang="en" b="1" dirty="0"/>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Ground shaking </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Surface faulting</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Ground failure</a:t>
            </a:r>
          </a:p>
          <a:p>
            <a:pPr marL="457200" lvl="0" indent="-317500" algn="l" rtl="0">
              <a:spcBef>
                <a:spcPts val="0"/>
              </a:spcBef>
              <a:spcAft>
                <a:spcPts val="0"/>
              </a:spcAft>
              <a:buClr>
                <a:schemeClr val="lt1"/>
              </a:buClr>
              <a:buSzPts val="1400"/>
              <a:buFont typeface="Barlow Semi Condensed"/>
              <a:buChar char="●"/>
            </a:pPr>
            <a:r>
              <a:rPr lang="en-US" dirty="0">
                <a:solidFill>
                  <a:schemeClr val="lt1"/>
                </a:solidFill>
                <a:latin typeface="Merriweather" panose="00000500000000000000" pitchFamily="2" charset="0"/>
              </a:rPr>
              <a:t>Tsunamis</a:t>
            </a:r>
          </a:p>
          <a:p>
            <a:pPr marL="0" lvl="0" indent="0" algn="l" rtl="0">
              <a:spcBef>
                <a:spcPts val="0"/>
              </a:spcBef>
              <a:spcAft>
                <a:spcPts val="0"/>
              </a:spcAft>
              <a:buClr>
                <a:schemeClr val="dk1"/>
              </a:buClr>
              <a:buSzPts val="1100"/>
              <a:buFont typeface="Arial"/>
              <a:buNone/>
            </a:pPr>
            <a:endParaRPr lang="en-US" dirty="0">
              <a:solidFill>
                <a:schemeClr val="lt1"/>
              </a:solidFill>
              <a:latin typeface="Merriweather" panose="00000500000000000000" pitchFamily="2" charset="0"/>
            </a:endParaRPr>
          </a:p>
          <a:p>
            <a:pPr marL="0" lvl="0" indent="0" algn="l" rtl="0">
              <a:spcBef>
                <a:spcPts val="0"/>
              </a:spcBef>
              <a:spcAft>
                <a:spcPts val="0"/>
              </a:spcAft>
              <a:buNone/>
            </a:pPr>
            <a:r>
              <a:rPr lang="en-US" dirty="0">
                <a:solidFill>
                  <a:schemeClr val="lt1"/>
                </a:solidFill>
                <a:latin typeface="Merriweather" panose="00000500000000000000" pitchFamily="2" charset="0"/>
              </a:rPr>
              <a:t>Some are more common than others</a:t>
            </a:r>
          </a:p>
          <a:p>
            <a:endParaRPr lang="en-US"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IS AN EARTHQUAKE?</a:t>
            </a:r>
            <a:endParaRPr dirty="0"/>
          </a:p>
        </p:txBody>
      </p:sp>
      <p:grpSp>
        <p:nvGrpSpPr>
          <p:cNvPr id="818" name="Google Shape;818;p42"/>
          <p:cNvGrpSpPr/>
          <p:nvPr/>
        </p:nvGrpSpPr>
        <p:grpSpPr>
          <a:xfrm>
            <a:off x="638938" y="1385300"/>
            <a:ext cx="1032400" cy="541100"/>
            <a:chOff x="9968938" y="-987062"/>
            <a:chExt cx="1032400" cy="541100"/>
          </a:xfrm>
        </p:grpSpPr>
        <p:sp>
          <p:nvSpPr>
            <p:cNvPr id="819" name="Google Shape;819;p4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7907929" y="1456447"/>
            <a:ext cx="980765" cy="541067"/>
            <a:chOff x="9713113" y="1116138"/>
            <a:chExt cx="1358400" cy="749400"/>
          </a:xfrm>
        </p:grpSpPr>
        <p:sp>
          <p:nvSpPr>
            <p:cNvPr id="822" name="Google Shape;822;p4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descr="A house that has been destroyed&#10;&#10;Description automatically generated with medium confidence">
            <a:extLst>
              <a:ext uri="{FF2B5EF4-FFF2-40B4-BE49-F238E27FC236}">
                <a16:creationId xmlns:a16="http://schemas.microsoft.com/office/drawing/2014/main" id="{2C8637F5-4DCF-C9DD-7208-4F04DBBFDDB2}"/>
              </a:ext>
            </a:extLst>
          </p:cNvPr>
          <p:cNvPicPr>
            <a:picLocks noChangeAspect="1"/>
          </p:cNvPicPr>
          <p:nvPr/>
        </p:nvPicPr>
        <p:blipFill>
          <a:blip r:embed="rId3"/>
          <a:stretch>
            <a:fillRect/>
          </a:stretch>
        </p:blipFill>
        <p:spPr>
          <a:xfrm>
            <a:off x="385472" y="1344473"/>
            <a:ext cx="4636384" cy="24545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DE1538F1-F283-EEA2-1DD2-E45B550275D8}"/>
              </a:ext>
            </a:extLst>
          </p:cNvPr>
          <p:cNvSpPr txBox="1"/>
          <p:nvPr/>
        </p:nvSpPr>
        <p:spPr>
          <a:xfrm>
            <a:off x="5178213" y="1111008"/>
            <a:ext cx="2540309" cy="1969770"/>
          </a:xfrm>
          <a:prstGeom prst="rect">
            <a:avLst/>
          </a:prstGeom>
          <a:noFill/>
        </p:spPr>
        <p:txBody>
          <a:bodyPr wrap="square" rtlCol="0">
            <a:spAutoFit/>
          </a:bodyPr>
          <a:lstStyle/>
          <a:p>
            <a:pPr lvl="0" algn="l" rtl="0">
              <a:spcBef>
                <a:spcPts val="0"/>
              </a:spcBef>
              <a:spcAft>
                <a:spcPts val="0"/>
              </a:spcAft>
            </a:pPr>
            <a:r>
              <a:rPr lang="en-US" b="1" u="sng" dirty="0">
                <a:latin typeface="Merriweather" panose="00000500000000000000" pitchFamily="2" charset="0"/>
              </a:rPr>
              <a:t>Intensity </a:t>
            </a:r>
            <a:r>
              <a:rPr lang="en-US" u="sng" dirty="0">
                <a:latin typeface="Merriweather" panose="00000500000000000000" pitchFamily="2" charset="0"/>
              </a:rPr>
              <a:t>:</a:t>
            </a:r>
          </a:p>
          <a:p>
            <a:pPr marL="285750" lvl="0" indent="-285750" algn="l" rtl="0">
              <a:spcBef>
                <a:spcPts val="0"/>
              </a:spcBef>
              <a:spcAft>
                <a:spcPts val="0"/>
              </a:spcAft>
              <a:buFont typeface="Arial" panose="020B0604020202020204" pitchFamily="34" charset="0"/>
              <a:buChar char="•"/>
            </a:pPr>
            <a:r>
              <a:rPr lang="en-US" sz="1200" b="0" dirty="0">
                <a:latin typeface="Merriweather" panose="00000500000000000000" pitchFamily="2" charset="0"/>
              </a:rPr>
              <a:t>The distance away from the epicenter.</a:t>
            </a:r>
          </a:p>
          <a:p>
            <a:pPr marL="285750" lvl="0" indent="-285750" algn="l" rtl="0">
              <a:spcBef>
                <a:spcPts val="0"/>
              </a:spcBef>
              <a:spcAft>
                <a:spcPts val="0"/>
              </a:spcAft>
              <a:buFont typeface="Arial" panose="020B0604020202020204" pitchFamily="34" charset="0"/>
              <a:buChar char="•"/>
            </a:pPr>
            <a:r>
              <a:rPr lang="en-US" sz="1200" b="0" dirty="0">
                <a:latin typeface="Merriweather" panose="00000500000000000000" pitchFamily="2" charset="0"/>
              </a:rPr>
              <a:t>The depth of the earthquake.</a:t>
            </a:r>
          </a:p>
          <a:p>
            <a:pPr marL="285750" lvl="0" indent="-285750" algn="l" rtl="0">
              <a:spcBef>
                <a:spcPts val="0"/>
              </a:spcBef>
              <a:spcAft>
                <a:spcPts val="0"/>
              </a:spcAft>
              <a:buFont typeface="Arial" panose="020B0604020202020204" pitchFamily="34" charset="0"/>
              <a:buChar char="•"/>
            </a:pPr>
            <a:r>
              <a:rPr lang="en-US" sz="1200" b="0" dirty="0">
                <a:latin typeface="Merriweather" panose="00000500000000000000" pitchFamily="2" charset="0"/>
              </a:rPr>
              <a:t>The population density of the area affected by the earthquake.</a:t>
            </a:r>
          </a:p>
          <a:p>
            <a:pPr marL="285750" lvl="0" indent="-285750" algn="l" rtl="0">
              <a:spcBef>
                <a:spcPts val="0"/>
              </a:spcBef>
              <a:spcAft>
                <a:spcPts val="0"/>
              </a:spcAft>
              <a:buFont typeface="Arial" panose="020B0604020202020204" pitchFamily="34" charset="0"/>
              <a:buChar char="•"/>
            </a:pPr>
            <a:r>
              <a:rPr lang="en-US" sz="1200" b="0" dirty="0">
                <a:latin typeface="Merriweather" panose="00000500000000000000" pitchFamily="2" charset="0"/>
              </a:rPr>
              <a:t>The local geology of the area.</a:t>
            </a:r>
            <a:endParaRPr lang="en-US" sz="1200" b="0" u="sng" dirty="0">
              <a:latin typeface="Merriweather" panose="00000500000000000000" pitchFamily="2" charset="0"/>
            </a:endParaRPr>
          </a:p>
        </p:txBody>
      </p:sp>
      <p:sp>
        <p:nvSpPr>
          <p:cNvPr id="3" name="TextBox 2">
            <a:extLst>
              <a:ext uri="{FF2B5EF4-FFF2-40B4-BE49-F238E27FC236}">
                <a16:creationId xmlns:a16="http://schemas.microsoft.com/office/drawing/2014/main" id="{F86198D0-44CD-FCE1-BB34-3899276E36CF}"/>
              </a:ext>
            </a:extLst>
          </p:cNvPr>
          <p:cNvSpPr txBox="1"/>
          <p:nvPr/>
        </p:nvSpPr>
        <p:spPr>
          <a:xfrm>
            <a:off x="5229013" y="3151758"/>
            <a:ext cx="2584027" cy="1077218"/>
          </a:xfrm>
          <a:prstGeom prst="rect">
            <a:avLst/>
          </a:prstGeom>
          <a:noFill/>
        </p:spPr>
        <p:txBody>
          <a:bodyPr wrap="square" rtlCol="0">
            <a:spAutoFit/>
          </a:bodyPr>
          <a:lstStyle/>
          <a:p>
            <a:r>
              <a:rPr lang="en-US" b="1" u="sng" dirty="0"/>
              <a:t>Frequency :</a:t>
            </a:r>
          </a:p>
          <a:p>
            <a:r>
              <a:rPr lang="en-US" sz="1200" b="0" i="0" dirty="0">
                <a:solidFill>
                  <a:srgbClr val="040C28"/>
                </a:solidFill>
                <a:effectLst/>
                <a:latin typeface="Merriweather" panose="00000500000000000000" pitchFamily="2" charset="0"/>
                <a:ea typeface="Meiryo UI" panose="020B0604030504040204" pitchFamily="34" charset="-128"/>
                <a:cs typeface="Mangal" panose="020B0502040204020203" pitchFamily="18" charset="0"/>
              </a:rPr>
              <a:t>The higher the frequency, the faster the energy from the earthquake attenuates, or dissipates, with distance.</a:t>
            </a:r>
            <a:endParaRPr lang="en-US" b="0" dirty="0">
              <a:latin typeface="Merriweather" panose="00000500000000000000" pitchFamily="2" charset="0"/>
              <a:ea typeface="Meiryo UI" panose="020B0604030504040204" pitchFamily="34" charset="-128"/>
              <a:cs typeface="Mangal" panose="020B0502040204020203" pitchFamily="18" charset="0"/>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grpSp>
        <p:nvGrpSpPr>
          <p:cNvPr id="987" name="Google Shape;987;p49"/>
          <p:cNvGrpSpPr/>
          <p:nvPr/>
        </p:nvGrpSpPr>
        <p:grpSpPr>
          <a:xfrm>
            <a:off x="3947895" y="4154676"/>
            <a:ext cx="1090120" cy="571019"/>
            <a:chOff x="9538813" y="-58837"/>
            <a:chExt cx="1331200" cy="697300"/>
          </a:xfrm>
        </p:grpSpPr>
        <p:sp>
          <p:nvSpPr>
            <p:cNvPr id="988" name="Google Shape;988;p49"/>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9"/>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49"/>
          <p:cNvGrpSpPr/>
          <p:nvPr/>
        </p:nvGrpSpPr>
        <p:grpSpPr>
          <a:xfrm>
            <a:off x="7055463" y="287850"/>
            <a:ext cx="1894925" cy="989375"/>
            <a:chOff x="10693413" y="1879088"/>
            <a:chExt cx="1894925" cy="989375"/>
          </a:xfrm>
        </p:grpSpPr>
        <p:sp>
          <p:nvSpPr>
            <p:cNvPr id="991" name="Google Shape;991;p49"/>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9"/>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49"/>
          <p:cNvGrpSpPr/>
          <p:nvPr/>
        </p:nvGrpSpPr>
        <p:grpSpPr>
          <a:xfrm>
            <a:off x="1330631" y="729597"/>
            <a:ext cx="663603" cy="346479"/>
            <a:chOff x="10693413" y="1879088"/>
            <a:chExt cx="1894925" cy="989375"/>
          </a:xfrm>
        </p:grpSpPr>
        <p:sp>
          <p:nvSpPr>
            <p:cNvPr id="994" name="Google Shape;994;p49"/>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9"/>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outdoor, rock, sky, ground&#10;&#10;Description automatically generated">
            <a:extLst>
              <a:ext uri="{FF2B5EF4-FFF2-40B4-BE49-F238E27FC236}">
                <a16:creationId xmlns:a16="http://schemas.microsoft.com/office/drawing/2014/main" id="{DCD164D3-ECC9-2A7E-8E92-73511B94DF37}"/>
              </a:ext>
            </a:extLst>
          </p:cNvPr>
          <p:cNvPicPr>
            <a:picLocks noChangeAspect="1"/>
          </p:cNvPicPr>
          <p:nvPr/>
        </p:nvPicPr>
        <p:blipFill>
          <a:blip r:embed="rId3"/>
          <a:stretch>
            <a:fillRect/>
          </a:stretch>
        </p:blipFill>
        <p:spPr>
          <a:xfrm>
            <a:off x="271648" y="1556462"/>
            <a:ext cx="3825550" cy="25583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Google Shape;803;p42">
            <a:extLst>
              <a:ext uri="{FF2B5EF4-FFF2-40B4-BE49-F238E27FC236}">
                <a16:creationId xmlns:a16="http://schemas.microsoft.com/office/drawing/2014/main" id="{0899EAB1-8660-CC49-189B-2E356988319F}"/>
              </a:ext>
            </a:extLst>
          </p:cNvPr>
          <p:cNvSpPr txBox="1">
            <a:spLocks noGrp="1"/>
          </p:cNvSpPr>
          <p:nvPr>
            <p:ph type="title"/>
          </p:nvPr>
        </p:nvSpPr>
        <p:spPr>
          <a:xfrm>
            <a:off x="687294" y="46082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HOW TO DETECT EARTHQUAKES?</a:t>
            </a:r>
            <a:endParaRPr sz="2800" dirty="0"/>
          </a:p>
        </p:txBody>
      </p:sp>
      <p:sp>
        <p:nvSpPr>
          <p:cNvPr id="2" name="TextBox 1">
            <a:extLst>
              <a:ext uri="{FF2B5EF4-FFF2-40B4-BE49-F238E27FC236}">
                <a16:creationId xmlns:a16="http://schemas.microsoft.com/office/drawing/2014/main" id="{8FC00C63-0A54-2E61-459B-6A5F4216DF85}"/>
              </a:ext>
            </a:extLst>
          </p:cNvPr>
          <p:cNvSpPr txBox="1"/>
          <p:nvPr/>
        </p:nvSpPr>
        <p:spPr>
          <a:xfrm>
            <a:off x="4737947" y="1984587"/>
            <a:ext cx="3786293" cy="1231106"/>
          </a:xfrm>
          <a:prstGeom prst="rect">
            <a:avLst/>
          </a:prstGeom>
          <a:noFill/>
        </p:spPr>
        <p:txBody>
          <a:bodyPr wrap="square" rtlCol="0">
            <a:spAutoFit/>
          </a:bodyPr>
          <a:lstStyle/>
          <a:p>
            <a:r>
              <a:rPr lang="en" b="1" dirty="0">
                <a:latin typeface="Merriweather" panose="00000500000000000000" pitchFamily="2" charset="0"/>
              </a:rPr>
              <a:t>How to detect earthquakes? : </a:t>
            </a:r>
            <a:r>
              <a:rPr lang="en-US" sz="1200" b="0" i="0" dirty="0">
                <a:solidFill>
                  <a:schemeClr val="tx2"/>
                </a:solidFill>
                <a:effectLst/>
                <a:latin typeface="Merriweather" panose="00000500000000000000" pitchFamily="2" charset="0"/>
                <a:ea typeface="Meiryo" panose="020B0604030504040204" pitchFamily="34" charset="-128"/>
              </a:rPr>
              <a:t>Seismometers allow us to detect and measure earthquakes by converting vibrations due to seismic waves into electrical signals, which we can then display as seismograms on a computer screen.</a:t>
            </a:r>
            <a:endParaRPr lang="en-US" sz="1400" dirty="0">
              <a:solidFill>
                <a:schemeClr val="tx2"/>
              </a:solidFill>
              <a:latin typeface="Merriweather" panose="00000500000000000000" pitchFamily="2" charset="0"/>
              <a:ea typeface="Meiryo" panose="020B060403050404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4" name="Google Shape;1094;p55"/>
          <p:cNvSpPr/>
          <p:nvPr/>
        </p:nvSpPr>
        <p:spPr>
          <a:xfrm>
            <a:off x="4215813" y="1397470"/>
            <a:ext cx="4264986" cy="3337089"/>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55"/>
          <p:cNvGrpSpPr/>
          <p:nvPr/>
        </p:nvGrpSpPr>
        <p:grpSpPr>
          <a:xfrm>
            <a:off x="2008966" y="4410048"/>
            <a:ext cx="1090120" cy="571019"/>
            <a:chOff x="9538813" y="-58837"/>
            <a:chExt cx="1331200" cy="697300"/>
          </a:xfrm>
        </p:grpSpPr>
        <p:sp>
          <p:nvSpPr>
            <p:cNvPr id="1096" name="Google Shape;1096;p5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55"/>
          <p:cNvGrpSpPr/>
          <p:nvPr/>
        </p:nvGrpSpPr>
        <p:grpSpPr>
          <a:xfrm>
            <a:off x="6530174" y="757754"/>
            <a:ext cx="589492" cy="385424"/>
            <a:chOff x="10693413" y="1879088"/>
            <a:chExt cx="1894925" cy="989375"/>
          </a:xfrm>
        </p:grpSpPr>
        <p:sp>
          <p:nvSpPr>
            <p:cNvPr id="1099" name="Google Shape;1099;p55"/>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5"/>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A couple of people hugging in front of a pile of rubble&#10;&#10;Description automatically generated with low confidence">
            <a:extLst>
              <a:ext uri="{FF2B5EF4-FFF2-40B4-BE49-F238E27FC236}">
                <a16:creationId xmlns:a16="http://schemas.microsoft.com/office/drawing/2014/main" id="{DA417D50-794B-FD22-0F81-63884AD9F145}"/>
              </a:ext>
            </a:extLst>
          </p:cNvPr>
          <p:cNvPicPr>
            <a:picLocks noChangeAspect="1"/>
          </p:cNvPicPr>
          <p:nvPr/>
        </p:nvPicPr>
        <p:blipFill>
          <a:blip r:embed="rId3"/>
          <a:stretch>
            <a:fillRect/>
          </a:stretch>
        </p:blipFill>
        <p:spPr>
          <a:xfrm>
            <a:off x="4348479" y="1551094"/>
            <a:ext cx="3999653" cy="2313093"/>
          </a:xfrm>
          <a:prstGeom prst="rect">
            <a:avLst/>
          </a:prstGeom>
        </p:spPr>
      </p:pic>
      <p:sp>
        <p:nvSpPr>
          <p:cNvPr id="2" name="Google Shape;803;p42">
            <a:extLst>
              <a:ext uri="{FF2B5EF4-FFF2-40B4-BE49-F238E27FC236}">
                <a16:creationId xmlns:a16="http://schemas.microsoft.com/office/drawing/2014/main" id="{DC5D9ABD-117F-AECB-1890-08A28B4FA985}"/>
              </a:ext>
            </a:extLst>
          </p:cNvPr>
          <p:cNvSpPr txBox="1">
            <a:spLocks noGrp="1"/>
          </p:cNvSpPr>
          <p:nvPr>
            <p:ph type="title"/>
          </p:nvPr>
        </p:nvSpPr>
        <p:spPr>
          <a:xfrm>
            <a:off x="869275" y="37776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THE IMPACT OF EARTHQUAKES ON THE NATURAL ENVIRONMENT</a:t>
            </a:r>
            <a:endParaRPr sz="2400" dirty="0"/>
          </a:p>
        </p:txBody>
      </p:sp>
      <p:sp>
        <p:nvSpPr>
          <p:cNvPr id="3" name="TextBox 2">
            <a:extLst>
              <a:ext uri="{FF2B5EF4-FFF2-40B4-BE49-F238E27FC236}">
                <a16:creationId xmlns:a16="http://schemas.microsoft.com/office/drawing/2014/main" id="{174F5D10-BB9F-ADD8-1DB6-08B53DB23A7F}"/>
              </a:ext>
            </a:extLst>
          </p:cNvPr>
          <p:cNvSpPr txBox="1"/>
          <p:nvPr/>
        </p:nvSpPr>
        <p:spPr>
          <a:xfrm>
            <a:off x="599440" y="1910079"/>
            <a:ext cx="3318933" cy="138499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erriweather" panose="00000500000000000000" pitchFamily="2" charset="0"/>
              </a:rPr>
              <a:t>The impact of </a:t>
            </a:r>
            <a:r>
              <a:rPr lang="en-US" b="1" dirty="0" err="1">
                <a:latin typeface="Merriweather" panose="00000500000000000000" pitchFamily="2" charset="0"/>
              </a:rPr>
              <a:t>EarthQuakes</a:t>
            </a:r>
            <a:r>
              <a:rPr lang="en-US" b="1" dirty="0">
                <a:latin typeface="Merriweather" panose="00000500000000000000" pitchFamily="2" charset="0"/>
              </a:rPr>
              <a:t> on the natural environment:</a:t>
            </a:r>
          </a:p>
          <a:p>
            <a:pPr marL="0" marR="0" lvl="0" indent="0"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latin typeface="Merriweather" panose="00000500000000000000" pitchFamily="2" charset="0"/>
              </a:rPr>
              <a:t> </a:t>
            </a:r>
            <a:r>
              <a:rPr lang="en-US" sz="1400" b="0" i="0" dirty="0">
                <a:solidFill>
                  <a:schemeClr val="tx2"/>
                </a:solidFill>
                <a:effectLst/>
                <a:latin typeface="Merriweather" panose="00000500000000000000" pitchFamily="2" charset="0"/>
              </a:rPr>
              <a:t>Earthquakes can result in the ground shaking, soil liquefaction, landslides, fissures, avalanches, fires and tsunamis.</a:t>
            </a:r>
            <a:endParaRPr lang="en-US" sz="1400" b="0" dirty="0">
              <a:solidFill>
                <a:schemeClr val="tx2"/>
              </a:solidFill>
              <a:latin typeface="Merriweather" panose="000005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10" name="Google Shape;1110;p56"/>
          <p:cNvSpPr/>
          <p:nvPr/>
        </p:nvSpPr>
        <p:spPr>
          <a:xfrm>
            <a:off x="226015" y="1176245"/>
            <a:ext cx="4621196" cy="2681169"/>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56"/>
          <p:cNvGrpSpPr/>
          <p:nvPr/>
        </p:nvGrpSpPr>
        <p:grpSpPr>
          <a:xfrm>
            <a:off x="7216140" y="3898231"/>
            <a:ext cx="1238050" cy="725103"/>
            <a:chOff x="9968938" y="-987062"/>
            <a:chExt cx="1032400" cy="541100"/>
          </a:xfrm>
        </p:grpSpPr>
        <p:sp>
          <p:nvSpPr>
            <p:cNvPr id="1113" name="Google Shape;1113;p56"/>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person, outdoor, snow, group&#10;&#10;Description automatically generated">
            <a:extLst>
              <a:ext uri="{FF2B5EF4-FFF2-40B4-BE49-F238E27FC236}">
                <a16:creationId xmlns:a16="http://schemas.microsoft.com/office/drawing/2014/main" id="{9AAEAA45-34B1-4BAE-EA65-0A11C7D8BCAC}"/>
              </a:ext>
            </a:extLst>
          </p:cNvPr>
          <p:cNvPicPr>
            <a:picLocks noChangeAspect="1"/>
          </p:cNvPicPr>
          <p:nvPr/>
        </p:nvPicPr>
        <p:blipFill>
          <a:blip r:embed="rId3"/>
          <a:stretch>
            <a:fillRect/>
          </a:stretch>
        </p:blipFill>
        <p:spPr>
          <a:xfrm>
            <a:off x="531706" y="1347892"/>
            <a:ext cx="4009814" cy="2295311"/>
          </a:xfrm>
          <a:prstGeom prst="rect">
            <a:avLst/>
          </a:prstGeom>
        </p:spPr>
      </p:pic>
      <p:sp>
        <p:nvSpPr>
          <p:cNvPr id="2" name="Google Shape;803;p42">
            <a:extLst>
              <a:ext uri="{FF2B5EF4-FFF2-40B4-BE49-F238E27FC236}">
                <a16:creationId xmlns:a16="http://schemas.microsoft.com/office/drawing/2014/main" id="{83A6FFF6-4D6D-CC96-2186-E9EB58217C75}"/>
              </a:ext>
            </a:extLst>
          </p:cNvPr>
          <p:cNvSpPr txBox="1">
            <a:spLocks noGrp="1"/>
          </p:cNvSpPr>
          <p:nvPr>
            <p:ph type="title"/>
          </p:nvPr>
        </p:nvSpPr>
        <p:spPr>
          <a:xfrm>
            <a:off x="4995333" y="760943"/>
            <a:ext cx="3650827" cy="5869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ARE THE </a:t>
            </a:r>
            <a:r>
              <a:rPr lang="en" u="sng" dirty="0"/>
              <a:t>SOLUTIONS</a:t>
            </a:r>
            <a:r>
              <a:rPr lang="en" dirty="0"/>
              <a:t> AND THE </a:t>
            </a:r>
            <a:r>
              <a:rPr lang="en" u="sng" dirty="0"/>
              <a:t>CONCLUSION</a:t>
            </a:r>
            <a:r>
              <a:rPr lang="en" dirty="0"/>
              <a:t>?</a:t>
            </a:r>
            <a:endParaRPr dirty="0"/>
          </a:p>
        </p:txBody>
      </p:sp>
      <p:sp>
        <p:nvSpPr>
          <p:cNvPr id="4" name="TextBox 3">
            <a:extLst>
              <a:ext uri="{FF2B5EF4-FFF2-40B4-BE49-F238E27FC236}">
                <a16:creationId xmlns:a16="http://schemas.microsoft.com/office/drawing/2014/main" id="{8EE60635-8137-C001-33D6-4831AA7AEAEC}"/>
              </a:ext>
            </a:extLst>
          </p:cNvPr>
          <p:cNvSpPr txBox="1"/>
          <p:nvPr/>
        </p:nvSpPr>
        <p:spPr>
          <a:xfrm>
            <a:off x="5273040" y="1873293"/>
            <a:ext cx="3447626" cy="954107"/>
          </a:xfrm>
          <a:prstGeom prst="rect">
            <a:avLst/>
          </a:prstGeom>
          <a:noFill/>
        </p:spPr>
        <p:txBody>
          <a:bodyPr wrap="square" rtlCol="0">
            <a:spAutoFit/>
          </a:bodyPr>
          <a:lstStyle/>
          <a:p>
            <a:pPr marL="0" lvl="0" indent="0" algn="l" rtl="0">
              <a:spcBef>
                <a:spcPts val="0"/>
              </a:spcBef>
              <a:spcAft>
                <a:spcPts val="0"/>
              </a:spcAft>
              <a:buNone/>
            </a:pPr>
            <a:r>
              <a:rPr lang="en-US" b="1" dirty="0">
                <a:latin typeface="Merriweather" panose="00000500000000000000" pitchFamily="2" charset="0"/>
                <a:cs typeface="Prompt" panose="00000500000000000000" pitchFamily="2" charset="-34"/>
              </a:rPr>
              <a:t>Solutions  : </a:t>
            </a:r>
          </a:p>
          <a:p>
            <a:pPr marL="0" lvl="0" indent="0" algn="l" rtl="0">
              <a:spcBef>
                <a:spcPts val="0"/>
              </a:spcBef>
              <a:spcAft>
                <a:spcPts val="0"/>
              </a:spcAft>
              <a:buNone/>
            </a:pPr>
            <a:r>
              <a:rPr lang="en-US" dirty="0">
                <a:solidFill>
                  <a:srgbClr val="040C28"/>
                </a:solidFill>
                <a:latin typeface="Merriweather" panose="00000500000000000000" pitchFamily="2" charset="0"/>
              </a:rPr>
              <a:t>I</a:t>
            </a:r>
            <a:r>
              <a:rPr lang="en-US" b="0" i="0" dirty="0">
                <a:solidFill>
                  <a:srgbClr val="040C28"/>
                </a:solidFill>
                <a:effectLst/>
                <a:latin typeface="Merriweather" panose="00000500000000000000" pitchFamily="2" charset="0"/>
              </a:rPr>
              <a:t>dentifying hazards, building safer structures, and providing education on earthquake safety</a:t>
            </a:r>
          </a:p>
        </p:txBody>
      </p:sp>
      <p:sp>
        <p:nvSpPr>
          <p:cNvPr id="5" name="TextBox 4">
            <a:extLst>
              <a:ext uri="{FF2B5EF4-FFF2-40B4-BE49-F238E27FC236}">
                <a16:creationId xmlns:a16="http://schemas.microsoft.com/office/drawing/2014/main" id="{A134704D-4B50-A7F0-013D-3210100EAFE5}"/>
              </a:ext>
            </a:extLst>
          </p:cNvPr>
          <p:cNvSpPr txBox="1"/>
          <p:nvPr/>
        </p:nvSpPr>
        <p:spPr>
          <a:xfrm>
            <a:off x="5313680" y="2919307"/>
            <a:ext cx="3447626" cy="1169551"/>
          </a:xfrm>
          <a:prstGeom prst="rect">
            <a:avLst/>
          </a:prstGeom>
          <a:noFill/>
        </p:spPr>
        <p:txBody>
          <a:bodyPr wrap="square" rtlCol="0">
            <a:spAutoFit/>
          </a:bodyPr>
          <a:lstStyle/>
          <a:p>
            <a:pPr marL="0" lvl="0" indent="0" algn="l" rtl="0">
              <a:spcBef>
                <a:spcPts val="0"/>
              </a:spcBef>
              <a:spcAft>
                <a:spcPts val="0"/>
              </a:spcAft>
              <a:buNone/>
            </a:pPr>
            <a:r>
              <a:rPr lang="en-US" b="1" i="0" dirty="0">
                <a:solidFill>
                  <a:srgbClr val="040C28"/>
                </a:solidFill>
                <a:effectLst/>
                <a:latin typeface="Merriweather" panose="00000500000000000000" pitchFamily="2" charset="0"/>
                <a:cs typeface="Prompt" panose="00000500000000000000" pitchFamily="2" charset="-34"/>
              </a:rPr>
              <a:t>Conclusion</a:t>
            </a:r>
            <a:r>
              <a:rPr lang="en-US" b="0" i="0" dirty="0">
                <a:solidFill>
                  <a:srgbClr val="040C28"/>
                </a:solidFill>
                <a:effectLst/>
                <a:latin typeface="Merriweather" panose="00000500000000000000" pitchFamily="2" charset="0"/>
                <a:cs typeface="Prompt" panose="00000500000000000000" pitchFamily="2" charset="-34"/>
              </a:rPr>
              <a:t>: </a:t>
            </a:r>
          </a:p>
          <a:p>
            <a:pPr marL="0" lvl="0" indent="0" algn="l" rtl="0">
              <a:spcBef>
                <a:spcPts val="0"/>
              </a:spcBef>
              <a:spcAft>
                <a:spcPts val="0"/>
              </a:spcAft>
              <a:buNone/>
            </a:pPr>
            <a:r>
              <a:rPr lang="en-US" b="0" i="0" dirty="0">
                <a:solidFill>
                  <a:srgbClr val="040C28"/>
                </a:solidFill>
                <a:effectLst/>
                <a:latin typeface="Merriweather" panose="00000500000000000000" pitchFamily="2" charset="0"/>
              </a:rPr>
              <a:t>Earthquakes shake the ground surface, can cause buildings to collapse, disrupt transport and services, and can cause fires</a:t>
            </a:r>
            <a:r>
              <a:rPr lang="en-US" b="0" i="0" dirty="0">
                <a:solidFill>
                  <a:srgbClr val="202124"/>
                </a:solidFill>
                <a:effectLst/>
                <a:latin typeface="Merriweather" panose="00000500000000000000" pitchFamily="2" charset="0"/>
              </a:rPr>
              <a:t>.</a:t>
            </a:r>
            <a:endParaRPr lang="en-US" b="0" i="0" dirty="0">
              <a:solidFill>
                <a:srgbClr val="040C28"/>
              </a:solidFill>
              <a:effectLst/>
              <a:latin typeface="Merriweather" panose="00000500000000000000" pitchFamily="2" charset="0"/>
              <a:cs typeface="Prompt" panose="00000500000000000000" pitchFamily="2" charset="-3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Earthquake Drill for Schools by Slidesgo">
  <a:themeElements>
    <a:clrScheme name="Simple Light">
      <a:dk1>
        <a:srgbClr val="00422D"/>
      </a:dk1>
      <a:lt1>
        <a:srgbClr val="191919"/>
      </a:lt1>
      <a:dk2>
        <a:srgbClr val="80EBCC"/>
      </a:dk2>
      <a:lt2>
        <a:srgbClr val="FFFFFF"/>
      </a:lt2>
      <a:accent1>
        <a:srgbClr val="B9F4E3"/>
      </a:accent1>
      <a:accent2>
        <a:srgbClr val="4FDCB4"/>
      </a:accent2>
      <a:accent3>
        <a:srgbClr val="C0D7ED"/>
      </a:accent3>
      <a:accent4>
        <a:srgbClr val="9A99FF"/>
      </a:accent4>
      <a:accent5>
        <a:srgbClr val="81FFFE"/>
      </a:accent5>
      <a:accent6>
        <a:srgbClr val="7EF89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566</Words>
  <Application>Microsoft Office PowerPoint</Application>
  <PresentationFormat>On-screen Show (16:9)</PresentationFormat>
  <Paragraphs>57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Merriweather</vt:lpstr>
      <vt:lpstr>Baguet Script</vt:lpstr>
      <vt:lpstr>Barlow Semi Condensed</vt:lpstr>
      <vt:lpstr>Bebas Neue</vt:lpstr>
      <vt:lpstr>Limelight</vt:lpstr>
      <vt:lpstr>Prompt</vt:lpstr>
      <vt:lpstr>Earthquake Drill for Schools by Slidesgo</vt:lpstr>
      <vt:lpstr>EARTHQUAKES</vt:lpstr>
      <vt:lpstr>INTRODUCTION!!</vt:lpstr>
      <vt:lpstr>WHAT MAKES EARTHQUAKES?</vt:lpstr>
      <vt:lpstr>EFFECTS OF EARTHQUAKES</vt:lpstr>
      <vt:lpstr>WHAT IS AN EARTHQUAKE?</vt:lpstr>
      <vt:lpstr>HOW TO DETECT EARTHQUAKES?</vt:lpstr>
      <vt:lpstr>THE IMPACT OF EARTHQUAKES ON THE NATURAL ENVIRONMENT</vt:lpstr>
      <vt:lpstr>WHAT ARE THE SOLUTIONS AND THE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khaled moustafa</dc:creator>
  <cp:lastModifiedBy>khaled moustafa</cp:lastModifiedBy>
  <cp:revision>14</cp:revision>
  <dcterms:modified xsi:type="dcterms:W3CDTF">2023-05-19T10:18:04Z</dcterms:modified>
</cp:coreProperties>
</file>