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84" autoAdjust="0"/>
    <p:restoredTop sz="94660"/>
  </p:normalViewPr>
  <p:slideViewPr>
    <p:cSldViewPr snapToGrid="0">
      <p:cViewPr varScale="1">
        <p:scale>
          <a:sx n="62" d="100"/>
          <a:sy n="62" d="100"/>
        </p:scale>
        <p:origin x="1016" y="56"/>
      </p:cViewPr>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B65A68-FB9B-4FD6-A977-95E93BEBDBB1}" type="datetimeFigureOut">
              <a:rPr lang="en-US" smtClean="0"/>
              <a:t>5/19/2023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E65979-C0AC-4D70-894B-9630C5DD9432}" type="slidenum">
              <a:rPr lang="en-US" smtClean="0"/>
              <a:t>‹#›</a:t>
            </a:fld>
            <a:endParaRPr lang="en-US"/>
          </a:p>
        </p:txBody>
      </p:sp>
    </p:spTree>
    <p:extLst>
      <p:ext uri="{BB962C8B-B14F-4D97-AF65-F5344CB8AC3E}">
        <p14:creationId xmlns:p14="http://schemas.microsoft.com/office/powerpoint/2010/main" val="2891178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 earthquake happens when two blocks of the earth suddenly slip past one another. Each earthquakes vary from each other. It can be a weak or violent shaking of the ground produced by the sudden movement of rock materials below the earths surface. </a:t>
            </a:r>
          </a:p>
          <a:p>
            <a:endParaRPr lang="en-US" dirty="0"/>
          </a:p>
        </p:txBody>
      </p:sp>
      <p:sp>
        <p:nvSpPr>
          <p:cNvPr id="4" name="Slide Number Placeholder 3"/>
          <p:cNvSpPr>
            <a:spLocks noGrp="1"/>
          </p:cNvSpPr>
          <p:nvPr>
            <p:ph type="sldNum" sz="quarter" idx="5"/>
          </p:nvPr>
        </p:nvSpPr>
        <p:spPr/>
        <p:txBody>
          <a:bodyPr/>
          <a:lstStyle/>
          <a:p>
            <a:fld id="{EDE65979-C0AC-4D70-894B-9630C5DD9432}" type="slidenum">
              <a:rPr lang="en-US" smtClean="0"/>
              <a:t>2</a:t>
            </a:fld>
            <a:endParaRPr lang="en-US"/>
          </a:p>
        </p:txBody>
      </p:sp>
    </p:spTree>
    <p:extLst>
      <p:ext uri="{BB962C8B-B14F-4D97-AF65-F5344CB8AC3E}">
        <p14:creationId xmlns:p14="http://schemas.microsoft.com/office/powerpoint/2010/main" val="4144389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1.Earthquakes can result in the ground shaking.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2. They can also result in fires and tsunamis.</a:t>
            </a:r>
          </a:p>
          <a:p>
            <a:endParaRPr lang="en-US" dirty="0"/>
          </a:p>
        </p:txBody>
      </p:sp>
      <p:sp>
        <p:nvSpPr>
          <p:cNvPr id="4" name="Slide Number Placeholder 3"/>
          <p:cNvSpPr>
            <a:spLocks noGrp="1"/>
          </p:cNvSpPr>
          <p:nvPr>
            <p:ph type="sldNum" sz="quarter" idx="5"/>
          </p:nvPr>
        </p:nvSpPr>
        <p:spPr/>
        <p:txBody>
          <a:bodyPr/>
          <a:lstStyle/>
          <a:p>
            <a:fld id="{EDE65979-C0AC-4D70-894B-9630C5DD9432}" type="slidenum">
              <a:rPr lang="en-US" smtClean="0"/>
              <a:t>3</a:t>
            </a:fld>
            <a:endParaRPr lang="en-US"/>
          </a:p>
        </p:txBody>
      </p:sp>
    </p:spTree>
    <p:extLst>
      <p:ext uri="{BB962C8B-B14F-4D97-AF65-F5344CB8AC3E}">
        <p14:creationId xmlns:p14="http://schemas.microsoft.com/office/powerpoint/2010/main" val="622017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1.The tectonic plates are always slowly moving, but they get stuck at their edges due to friction. When the stress on the edge overcomes the friction, there is an earthquake that releases energy in waves that travel through the earth's crust and cause the shaking that we feel</a:t>
            </a:r>
            <a:endParaRPr lang="ar-JO" dirty="0"/>
          </a:p>
          <a:p>
            <a:r>
              <a:rPr lang="en-US" dirty="0"/>
              <a:t>2. Surface rupture occurs when movement on a fault deep within the earth breaks through to the surface. NOT ALL earthquakes result in surface rupture</a:t>
            </a:r>
            <a:endParaRPr lang="ar-JO" dirty="0"/>
          </a:p>
        </p:txBody>
      </p:sp>
      <p:sp>
        <p:nvSpPr>
          <p:cNvPr id="4" name="Slide Number Placeholder 3"/>
          <p:cNvSpPr>
            <a:spLocks noGrp="1"/>
          </p:cNvSpPr>
          <p:nvPr>
            <p:ph type="sldNum" sz="quarter" idx="10"/>
          </p:nvPr>
        </p:nvSpPr>
        <p:spPr/>
        <p:txBody>
          <a:bodyPr/>
          <a:lstStyle/>
          <a:p>
            <a:fld id="{EDE65979-C0AC-4D70-894B-9630C5DD9432}" type="slidenum">
              <a:rPr lang="en-US" smtClean="0"/>
              <a:t>4</a:t>
            </a:fld>
            <a:endParaRPr lang="en-US"/>
          </a:p>
        </p:txBody>
      </p:sp>
    </p:spTree>
    <p:extLst>
      <p:ext uri="{BB962C8B-B14F-4D97-AF65-F5344CB8AC3E}">
        <p14:creationId xmlns:p14="http://schemas.microsoft.com/office/powerpoint/2010/main" val="2115297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a:t>
            </a:r>
            <a:r>
              <a:rPr lang="en-US" baseline="0" dirty="0"/>
              <a:t> of the consequences of earthquakes are surface faulting and ground failure.</a:t>
            </a:r>
          </a:p>
          <a:p>
            <a:endParaRPr lang="ar-JO" dirty="0"/>
          </a:p>
        </p:txBody>
      </p:sp>
      <p:sp>
        <p:nvSpPr>
          <p:cNvPr id="4" name="Slide Number Placeholder 3"/>
          <p:cNvSpPr>
            <a:spLocks noGrp="1"/>
          </p:cNvSpPr>
          <p:nvPr>
            <p:ph type="sldNum" sz="quarter" idx="10"/>
          </p:nvPr>
        </p:nvSpPr>
        <p:spPr/>
        <p:txBody>
          <a:bodyPr/>
          <a:lstStyle/>
          <a:p>
            <a:fld id="{EDE65979-C0AC-4D70-894B-9630C5DD9432}" type="slidenum">
              <a:rPr lang="en-US" smtClean="0"/>
              <a:t>5</a:t>
            </a:fld>
            <a:endParaRPr lang="en-US"/>
          </a:p>
        </p:txBody>
      </p:sp>
    </p:spTree>
    <p:extLst>
      <p:ext uri="{BB962C8B-B14F-4D97-AF65-F5344CB8AC3E}">
        <p14:creationId xmlns:p14="http://schemas.microsoft.com/office/powerpoint/2010/main" val="2486226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can prevent earthquakes by </a:t>
            </a:r>
            <a:r>
              <a:rPr lang="en-US" sz="1200" b="0" i="0" kern="1200" dirty="0">
                <a:solidFill>
                  <a:schemeClr val="tx1"/>
                </a:solidFill>
                <a:effectLst/>
                <a:latin typeface="+mn-lt"/>
                <a:ea typeface="+mn-ea"/>
                <a:cs typeface="+mn-cs"/>
              </a:rPr>
              <a:t>identifying hazards, building safer structures</a:t>
            </a:r>
            <a:r>
              <a:rPr lang="en-US" sz="1200" b="0" i="0" kern="1200" baseline="0" dirty="0">
                <a:solidFill>
                  <a:schemeClr val="tx1"/>
                </a:solidFill>
                <a:effectLst/>
                <a:latin typeface="+mn-lt"/>
                <a:ea typeface="+mn-ea"/>
                <a:cs typeface="+mn-cs"/>
              </a:rPr>
              <a:t> and </a:t>
            </a:r>
            <a:r>
              <a:rPr lang="en-US" sz="1200" b="0" i="0" kern="1200" dirty="0">
                <a:solidFill>
                  <a:schemeClr val="tx1"/>
                </a:solidFill>
                <a:effectLst/>
                <a:latin typeface="+mn-lt"/>
                <a:ea typeface="+mn-ea"/>
                <a:cs typeface="+mn-cs"/>
              </a:rPr>
              <a:t>providing education on earthquake safety.</a:t>
            </a:r>
            <a:endParaRPr lang="ar-JO" dirty="0"/>
          </a:p>
        </p:txBody>
      </p:sp>
      <p:sp>
        <p:nvSpPr>
          <p:cNvPr id="4" name="Slide Number Placeholder 3"/>
          <p:cNvSpPr>
            <a:spLocks noGrp="1"/>
          </p:cNvSpPr>
          <p:nvPr>
            <p:ph type="sldNum" sz="quarter" idx="10"/>
          </p:nvPr>
        </p:nvSpPr>
        <p:spPr/>
        <p:txBody>
          <a:bodyPr/>
          <a:lstStyle/>
          <a:p>
            <a:fld id="{EDE65979-C0AC-4D70-894B-9630C5DD9432}" type="slidenum">
              <a:rPr lang="en-US" smtClean="0"/>
              <a:t>6</a:t>
            </a:fld>
            <a:endParaRPr lang="en-US"/>
          </a:p>
        </p:txBody>
      </p:sp>
    </p:spTree>
    <p:extLst>
      <p:ext uri="{BB962C8B-B14F-4D97-AF65-F5344CB8AC3E}">
        <p14:creationId xmlns:p14="http://schemas.microsoft.com/office/powerpoint/2010/main" val="329533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1.Seismometers allow us to detect and measure earthquakes by converting vibrations due to seismic waves into electrical signals, which we can then display as seismograms on a computer screen. </a:t>
            </a:r>
            <a:endParaRPr lang="ar-JO"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1.Seismometers allow us to detect and measure earthquakes by converting vibrations due to seismic waves into electrical signals, which we can then display as seismograms on a computer screen. </a:t>
            </a:r>
            <a:endParaRPr lang="ar-JO" dirty="0"/>
          </a:p>
          <a:p>
            <a:endParaRPr lang="ar-JO" dirty="0"/>
          </a:p>
        </p:txBody>
      </p:sp>
      <p:sp>
        <p:nvSpPr>
          <p:cNvPr id="4" name="Slide Number Placeholder 3"/>
          <p:cNvSpPr>
            <a:spLocks noGrp="1"/>
          </p:cNvSpPr>
          <p:nvPr>
            <p:ph type="sldNum" sz="quarter" idx="10"/>
          </p:nvPr>
        </p:nvSpPr>
        <p:spPr/>
        <p:txBody>
          <a:bodyPr/>
          <a:lstStyle/>
          <a:p>
            <a:fld id="{EDE65979-C0AC-4D70-894B-9630C5DD9432}" type="slidenum">
              <a:rPr lang="en-US" smtClean="0"/>
              <a:t>7</a:t>
            </a:fld>
            <a:endParaRPr lang="en-US"/>
          </a:p>
        </p:txBody>
      </p:sp>
    </p:spTree>
    <p:extLst>
      <p:ext uri="{BB962C8B-B14F-4D97-AF65-F5344CB8AC3E}">
        <p14:creationId xmlns:p14="http://schemas.microsoft.com/office/powerpoint/2010/main" val="3240473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71717"/>
                </a:solidFill>
                <a:effectLst/>
                <a:latin typeface="Merriweather Web"/>
              </a:rPr>
              <a:t>1.Large earthquake-induced rock avalanches, soil avalanches, and underwater landslides can be very destructive. Rock avalanches originate on over-steepened slopes in weak rocks.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chemeClr val="tx1"/>
                </a:solidFill>
                <a:effectLst/>
                <a:latin typeface="Merriweather Web"/>
              </a:rPr>
              <a:t>2.Earthquakes are among the most impressive processes with destructive effects on humans and nature. Secondary earthquake environmental effects (EEE) are induced by the ground shaking and are classified into ground cracks, dust clouds,</a:t>
            </a:r>
            <a:r>
              <a:rPr lang="en-US" dirty="0">
                <a:solidFill>
                  <a:schemeClr val="tx1"/>
                </a:solidFill>
                <a:latin typeface="Merriweather Web"/>
              </a:rPr>
              <a:t> </a:t>
            </a:r>
            <a:r>
              <a:rPr lang="en-US" b="0" i="0" dirty="0">
                <a:solidFill>
                  <a:schemeClr val="tx1"/>
                </a:solidFill>
                <a:effectLst/>
                <a:latin typeface="Merriweather Web"/>
              </a:rPr>
              <a:t>anomalies, tsunamis, trees shaking and jumping stones.</a:t>
            </a:r>
            <a:endParaRPr lang="en-US" dirty="0">
              <a:solidFill>
                <a:schemeClr val="tx1"/>
              </a:solidFill>
              <a:latin typeface="Merriweather Web"/>
            </a:endParaRPr>
          </a:p>
          <a:p>
            <a:endParaRPr lang="en-US" dirty="0"/>
          </a:p>
        </p:txBody>
      </p:sp>
      <p:sp>
        <p:nvSpPr>
          <p:cNvPr id="4" name="Slide Number Placeholder 3"/>
          <p:cNvSpPr>
            <a:spLocks noGrp="1"/>
          </p:cNvSpPr>
          <p:nvPr>
            <p:ph type="sldNum" sz="quarter" idx="5"/>
          </p:nvPr>
        </p:nvSpPr>
        <p:spPr/>
        <p:txBody>
          <a:bodyPr/>
          <a:lstStyle/>
          <a:p>
            <a:fld id="{EDE65979-C0AC-4D70-894B-9630C5DD9432}" type="slidenum">
              <a:rPr lang="en-US" smtClean="0"/>
              <a:t>8</a:t>
            </a:fld>
            <a:endParaRPr lang="en-US"/>
          </a:p>
        </p:txBody>
      </p:sp>
    </p:spTree>
    <p:extLst>
      <p:ext uri="{BB962C8B-B14F-4D97-AF65-F5344CB8AC3E}">
        <p14:creationId xmlns:p14="http://schemas.microsoft.com/office/powerpoint/2010/main" val="1668956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5/19/2023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5/19/2023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5/19/2023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5/19/2023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5/19/2023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5/19/2023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5/19/2023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5/19/2023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5/19/2023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5/19/2023</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5/19/2023</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5/19/2023</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hyperlink" Target="https://www.usgs.gov/" TargetMode="External"/><Relationship Id="rId2" Type="http://schemas.openxmlformats.org/officeDocument/2006/relationships/hyperlink" Target="https://ui.adsabs.harvard.edu/" TargetMode="External"/><Relationship Id="rId1" Type="http://schemas.openxmlformats.org/officeDocument/2006/relationships/slideLayout" Target="../slideLayouts/slideLayout2.xml"/><Relationship Id="rId5" Type="http://schemas.openxmlformats.org/officeDocument/2006/relationships/hyperlink" Target="http://who.int/health-topics/earquakes" TargetMode="External"/><Relationship Id="rId4" Type="http://schemas.openxmlformats.org/officeDocument/2006/relationships/hyperlink" Target="https://www.bgs.ac.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F34EE-8522-4D10-9927-7B5C0A696F29}"/>
              </a:ext>
            </a:extLst>
          </p:cNvPr>
          <p:cNvSpPr>
            <a:spLocks noGrp="1"/>
          </p:cNvSpPr>
          <p:nvPr>
            <p:ph type="ctrTitle"/>
          </p:nvPr>
        </p:nvSpPr>
        <p:spPr/>
        <p:txBody>
          <a:bodyPr/>
          <a:lstStyle/>
          <a:p>
            <a:r>
              <a:rPr lang="en-US" dirty="0"/>
              <a:t>Earthquakes</a:t>
            </a:r>
          </a:p>
        </p:txBody>
      </p:sp>
      <p:sp>
        <p:nvSpPr>
          <p:cNvPr id="3" name="Subtitle 2">
            <a:extLst>
              <a:ext uri="{FF2B5EF4-FFF2-40B4-BE49-F238E27FC236}">
                <a16:creationId xmlns:a16="http://schemas.microsoft.com/office/drawing/2014/main" id="{31E60680-62E9-4884-8C3B-C67AADAA360B}"/>
              </a:ext>
            </a:extLst>
          </p:cNvPr>
          <p:cNvSpPr>
            <a:spLocks noGrp="1"/>
          </p:cNvSpPr>
          <p:nvPr>
            <p:ph type="subTitle" idx="1"/>
          </p:nvPr>
        </p:nvSpPr>
        <p:spPr/>
        <p:txBody>
          <a:bodyPr/>
          <a:lstStyle/>
          <a:p>
            <a:r>
              <a:rPr lang="en-US" dirty="0"/>
              <a:t>By: </a:t>
            </a:r>
            <a:r>
              <a:rPr lang="en-US" dirty="0" err="1"/>
              <a:t>Maya,Rayan,Salma,Joy,Issa</a:t>
            </a:r>
            <a:endParaRPr lang="en-US" dirty="0"/>
          </a:p>
        </p:txBody>
      </p:sp>
    </p:spTree>
    <p:extLst>
      <p:ext uri="{BB962C8B-B14F-4D97-AF65-F5344CB8AC3E}">
        <p14:creationId xmlns:p14="http://schemas.microsoft.com/office/powerpoint/2010/main" val="3323249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B2FE6-C0A1-4676-8C18-F6FACC6AE548}"/>
              </a:ext>
            </a:extLst>
          </p:cNvPr>
          <p:cNvSpPr>
            <a:spLocks noGrp="1"/>
          </p:cNvSpPr>
          <p:nvPr>
            <p:ph type="title"/>
          </p:nvPr>
        </p:nvSpPr>
        <p:spPr/>
        <p:txBody>
          <a:bodyPr/>
          <a:lstStyle/>
          <a:p>
            <a:r>
              <a:rPr lang="en-US" dirty="0"/>
              <a:t>ABOUT EARTHQUAKES</a:t>
            </a:r>
          </a:p>
        </p:txBody>
      </p:sp>
      <p:pic>
        <p:nvPicPr>
          <p:cNvPr id="1026" name="Picture 2" descr="Introduction to Earthquake">
            <a:extLst>
              <a:ext uri="{FF2B5EF4-FFF2-40B4-BE49-F238E27FC236}">
                <a16:creationId xmlns:a16="http://schemas.microsoft.com/office/drawing/2014/main" id="{71DA40F1-DDD4-4F8C-8A97-5C9E410B5E4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72862" y="2349219"/>
            <a:ext cx="5162843" cy="4092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94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0DB03-128D-45EA-8D9D-706FBBF87DA2}"/>
              </a:ext>
            </a:extLst>
          </p:cNvPr>
          <p:cNvSpPr>
            <a:spLocks noGrp="1"/>
          </p:cNvSpPr>
          <p:nvPr>
            <p:ph type="title"/>
          </p:nvPr>
        </p:nvSpPr>
        <p:spPr/>
        <p:txBody>
          <a:bodyPr/>
          <a:lstStyle/>
          <a:p>
            <a:r>
              <a:rPr lang="en-US" dirty="0"/>
              <a:t>ISSUES OF EARTHQUAKES</a:t>
            </a:r>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377836" y="2987917"/>
            <a:ext cx="4815574" cy="2407787"/>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338888" y="2987917"/>
            <a:ext cx="4270375" cy="2402990"/>
          </a:xfrm>
        </p:spPr>
      </p:pic>
    </p:spTree>
    <p:extLst>
      <p:ext uri="{BB962C8B-B14F-4D97-AF65-F5344CB8AC3E}">
        <p14:creationId xmlns:p14="http://schemas.microsoft.com/office/powerpoint/2010/main" val="483084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CAUSES OF EARTHQUAKES</a:t>
            </a:r>
            <a:endParaRPr lang="ar-JO" dirty="0"/>
          </a:p>
        </p:txBody>
      </p:sp>
      <p:sp>
        <p:nvSpPr>
          <p:cNvPr id="3" name="Content Placeholder 2"/>
          <p:cNvSpPr>
            <a:spLocks noGrp="1"/>
          </p:cNvSpPr>
          <p:nvPr>
            <p:ph sz="half" idx="1"/>
          </p:nvPr>
        </p:nvSpPr>
        <p:spPr>
          <a:xfrm>
            <a:off x="1581913" y="3281679"/>
            <a:ext cx="3650488" cy="2458723"/>
          </a:xfrm>
        </p:spPr>
        <p:txBody>
          <a:bodyPr/>
          <a:lstStyle/>
          <a:p>
            <a:r>
              <a:rPr lang="en-US" dirty="0"/>
              <a:t> </a:t>
            </a:r>
            <a:endParaRPr lang="ar-JO"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38888" y="2834144"/>
            <a:ext cx="4270375" cy="2710537"/>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499" y="2834144"/>
            <a:ext cx="4929541" cy="2941444"/>
          </a:xfrm>
          <a:prstGeom prst="rect">
            <a:avLst/>
          </a:prstGeom>
        </p:spPr>
      </p:pic>
    </p:spTree>
    <p:extLst>
      <p:ext uri="{BB962C8B-B14F-4D97-AF65-F5344CB8AC3E}">
        <p14:creationId xmlns:p14="http://schemas.microsoft.com/office/powerpoint/2010/main" val="715238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Consequences of earthquakes</a:t>
            </a:r>
            <a:endParaRPr lang="ar-JO"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802179" y="2638425"/>
            <a:ext cx="3829905" cy="3101975"/>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002020" y="2638425"/>
            <a:ext cx="4652964" cy="3101975"/>
          </a:xfrm>
        </p:spPr>
      </p:pic>
    </p:spTree>
    <p:extLst>
      <p:ext uri="{BB962C8B-B14F-4D97-AF65-F5344CB8AC3E}">
        <p14:creationId xmlns:p14="http://schemas.microsoft.com/office/powerpoint/2010/main" val="373094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SOLUTIONS FOR EARTHQUAKES</a:t>
            </a:r>
            <a:endParaRPr lang="ar-JO" dirty="0"/>
          </a:p>
        </p:txBody>
      </p:sp>
      <p:pic>
        <p:nvPicPr>
          <p:cNvPr id="1026" name="Picture 2" descr="How Earthquake-proof Buildings Are Designed | BigRentz"/>
          <p:cNvPicPr>
            <a:picLocks noGrp="1" noChangeAspect="1" noChangeArrowheads="1" noCrop="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68941" y="2638044"/>
            <a:ext cx="6169374" cy="20605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is &quot;inexpensive and ubiquitous&quot; material could protect buildings from  earthquake damage - Create"/>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636067" y="2438400"/>
            <a:ext cx="4928658" cy="3078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577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5" y="205430"/>
            <a:ext cx="7729728" cy="1132686"/>
          </a:xfrm>
        </p:spPr>
        <p:txBody>
          <a:bodyPr>
            <a:normAutofit fontScale="90000"/>
          </a:bodyPr>
          <a:lstStyle/>
          <a:p>
            <a:r>
              <a:rPr lang="en-US" dirty="0"/>
              <a:t>METHODS USED TO DETECT, MEASURE AND PREDICTS EARTHQUAKES</a:t>
            </a:r>
            <a:endParaRPr lang="ar-JO" dirty="0"/>
          </a:p>
        </p:txBody>
      </p:sp>
      <p:pic>
        <p:nvPicPr>
          <p:cNvPr id="1026" name="Picture 2" descr="Why is it so hard to predict earthquakes? | Science and Technology | Al  Jazeera">
            <a:extLst>
              <a:ext uri="{FF2B5EF4-FFF2-40B4-BE49-F238E27FC236}">
                <a16:creationId xmlns:a16="http://schemas.microsoft.com/office/drawing/2014/main" id="{9B9CF8AC-18D7-41DC-98C2-D57D3C52177F}"/>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231136" y="1765005"/>
            <a:ext cx="7729728" cy="4887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74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23C43-F215-42D0-9B91-0F83EE0CE6C1}"/>
              </a:ext>
            </a:extLst>
          </p:cNvPr>
          <p:cNvSpPr>
            <a:spLocks noGrp="1"/>
          </p:cNvSpPr>
          <p:nvPr>
            <p:ph type="title"/>
          </p:nvPr>
        </p:nvSpPr>
        <p:spPr/>
        <p:txBody>
          <a:bodyPr>
            <a:normAutofit fontScale="90000"/>
          </a:bodyPr>
          <a:lstStyle/>
          <a:p>
            <a:r>
              <a:rPr lang="en-US" dirty="0"/>
              <a:t>The impacts of earthquakes on the natural environment and ecosystem</a:t>
            </a:r>
          </a:p>
        </p:txBody>
      </p:sp>
      <p:pic>
        <p:nvPicPr>
          <p:cNvPr id="8" name="Content Placeholder 7">
            <a:extLst>
              <a:ext uri="{FF2B5EF4-FFF2-40B4-BE49-F238E27FC236}">
                <a16:creationId xmlns:a16="http://schemas.microsoft.com/office/drawing/2014/main" id="{CBBF2392-DB49-490B-986E-9D8378C4BDEA}"/>
              </a:ext>
            </a:extLst>
          </p:cNvPr>
          <p:cNvPicPr>
            <a:picLocks noGrp="1" noChangeAspect="1"/>
          </p:cNvPicPr>
          <p:nvPr>
            <p:ph sz="half" idx="1"/>
          </p:nvPr>
        </p:nvPicPr>
        <p:blipFill>
          <a:blip r:embed="rId3"/>
          <a:stretch>
            <a:fillRect/>
          </a:stretch>
        </p:blipFill>
        <p:spPr>
          <a:xfrm>
            <a:off x="1581150" y="2765425"/>
            <a:ext cx="4271963" cy="2847975"/>
          </a:xfrm>
        </p:spPr>
      </p:pic>
      <p:pic>
        <p:nvPicPr>
          <p:cNvPr id="10" name="Content Placeholder 9">
            <a:extLst>
              <a:ext uri="{FF2B5EF4-FFF2-40B4-BE49-F238E27FC236}">
                <a16:creationId xmlns:a16="http://schemas.microsoft.com/office/drawing/2014/main" id="{482B0D41-5399-446E-82F7-388CA19A0B5F}"/>
              </a:ext>
            </a:extLst>
          </p:cNvPr>
          <p:cNvPicPr>
            <a:picLocks noGrp="1" noChangeAspect="1"/>
          </p:cNvPicPr>
          <p:nvPr>
            <p:ph sz="half" idx="2"/>
          </p:nvPr>
        </p:nvPicPr>
        <p:blipFill>
          <a:blip r:embed="rId4"/>
          <a:stretch>
            <a:fillRect/>
          </a:stretch>
        </p:blipFill>
        <p:spPr>
          <a:xfrm>
            <a:off x="6248400" y="2748346"/>
            <a:ext cx="4245207" cy="2899212"/>
          </a:xfrm>
        </p:spPr>
      </p:pic>
      <p:sp>
        <p:nvSpPr>
          <p:cNvPr id="5" name="Content Placeholder 2">
            <a:extLst>
              <a:ext uri="{FF2B5EF4-FFF2-40B4-BE49-F238E27FC236}">
                <a16:creationId xmlns:a16="http://schemas.microsoft.com/office/drawing/2014/main" id="{4DEB9CA9-52B8-48DE-886C-45323FFCDE62}"/>
              </a:ext>
            </a:extLst>
          </p:cNvPr>
          <p:cNvSpPr txBox="1">
            <a:spLocks/>
          </p:cNvSpPr>
          <p:nvPr/>
        </p:nvSpPr>
        <p:spPr>
          <a:xfrm>
            <a:off x="1427800" y="2638043"/>
            <a:ext cx="4515800" cy="300951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342900" indent="-342900">
              <a:buFont typeface="+mj-lt"/>
              <a:buAutoNum type="arabicPeriod"/>
            </a:pPr>
            <a:endParaRPr lang="en-US" dirty="0"/>
          </a:p>
        </p:txBody>
      </p:sp>
      <p:sp>
        <p:nvSpPr>
          <p:cNvPr id="6" name="AutoShape 2" descr="How Do Earthquakes Positively Affect the Environment? | Sciencing">
            <a:extLst>
              <a:ext uri="{FF2B5EF4-FFF2-40B4-BE49-F238E27FC236}">
                <a16:creationId xmlns:a16="http://schemas.microsoft.com/office/drawing/2014/main" id="{56CB623C-B6B4-491D-8EF0-F26CBEF4CE6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5265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64F0D-B660-41F2-84D9-DAE5A36762D2}"/>
              </a:ext>
            </a:extLst>
          </p:cNvPr>
          <p:cNvSpPr>
            <a:spLocks noGrp="1"/>
          </p:cNvSpPr>
          <p:nvPr>
            <p:ph type="title"/>
          </p:nvPr>
        </p:nvSpPr>
        <p:spPr/>
        <p:txBody>
          <a:bodyPr/>
          <a:lstStyle/>
          <a:p>
            <a:r>
              <a:rPr lang="en-US" dirty="0"/>
              <a:t>resources</a:t>
            </a:r>
          </a:p>
        </p:txBody>
      </p:sp>
      <p:sp>
        <p:nvSpPr>
          <p:cNvPr id="4" name="Content Placeholder 3">
            <a:extLst>
              <a:ext uri="{FF2B5EF4-FFF2-40B4-BE49-F238E27FC236}">
                <a16:creationId xmlns:a16="http://schemas.microsoft.com/office/drawing/2014/main" id="{E7ADA9F9-52B1-4E10-B25B-C8F065C68F7A}"/>
              </a:ext>
            </a:extLst>
          </p:cNvPr>
          <p:cNvSpPr>
            <a:spLocks noGrp="1"/>
          </p:cNvSpPr>
          <p:nvPr>
            <p:ph idx="1"/>
          </p:nvPr>
        </p:nvSpPr>
        <p:spPr/>
        <p:txBody>
          <a:bodyPr/>
          <a:lstStyle/>
          <a:p>
            <a:pPr marL="0" indent="0">
              <a:buNone/>
            </a:pPr>
            <a:r>
              <a:rPr lang="en-US" dirty="0">
                <a:hlinkClick r:id="rId2"/>
              </a:rPr>
              <a:t>Https://ui.adsabs.harvard.edu/</a:t>
            </a:r>
            <a:endParaRPr lang="en-US" dirty="0"/>
          </a:p>
          <a:p>
            <a:pPr marL="0" indent="0">
              <a:buNone/>
            </a:pPr>
            <a:r>
              <a:rPr lang="en-US" dirty="0">
                <a:hlinkClick r:id="rId3"/>
              </a:rPr>
              <a:t>https://www.usgs.gov/</a:t>
            </a:r>
            <a:endParaRPr lang="en-US" dirty="0"/>
          </a:p>
          <a:p>
            <a:pPr marL="0" indent="0">
              <a:buNone/>
            </a:pPr>
            <a:r>
              <a:rPr lang="en-US" dirty="0">
                <a:hlinkClick r:id="rId4"/>
              </a:rPr>
              <a:t>https://www.bgs.ac.uk/</a:t>
            </a:r>
            <a:endParaRPr lang="en-US" dirty="0"/>
          </a:p>
          <a:p>
            <a:pPr marL="0" indent="0">
              <a:buNone/>
            </a:pPr>
            <a:r>
              <a:rPr lang="en-US" dirty="0">
                <a:hlinkClick r:id="rId3"/>
              </a:rPr>
              <a:t>https://www.usgs.gov/</a:t>
            </a:r>
            <a:r>
              <a:rPr lang="en-US" dirty="0"/>
              <a:t> (we used this twice)</a:t>
            </a:r>
          </a:p>
          <a:p>
            <a:pPr marL="0" indent="0">
              <a:buNone/>
            </a:pPr>
            <a:r>
              <a:rPr lang="en-US" dirty="0">
                <a:hlinkClick r:id="rId5"/>
              </a:rPr>
              <a:t>http://who.int/health-topics/earquakes</a:t>
            </a: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435576522"/>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TM10001115[[fn=Parcel]]</Template>
  <TotalTime>1287</TotalTime>
  <Words>428</Words>
  <Application>Microsoft Office PowerPoint</Application>
  <PresentationFormat>Widescreen</PresentationFormat>
  <Paragraphs>35</Paragraphs>
  <Slides>9</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Gill Sans MT</vt:lpstr>
      <vt:lpstr>Merriweather Web</vt:lpstr>
      <vt:lpstr>Parcel</vt:lpstr>
      <vt:lpstr>Earthquakes</vt:lpstr>
      <vt:lpstr>ABOUT EARTHQUAKES</vt:lpstr>
      <vt:lpstr>ISSUES OF EARTHQUAKES</vt:lpstr>
      <vt:lpstr>CAUSES OF EARTHQUAKES</vt:lpstr>
      <vt:lpstr>Consequences of earthquakes</vt:lpstr>
      <vt:lpstr>SOLUTIONS FOR EARTHQUAKES</vt:lpstr>
      <vt:lpstr>METHODS USED TO DETECT, MEASURE AND PREDICTS EARTHQUAKES</vt:lpstr>
      <vt:lpstr>The impacts of earthquakes on the natural environment and ecosystem</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Earthquakes</dc:title>
  <dc:creator>D.Ghattas</dc:creator>
  <cp:lastModifiedBy>LUMA J. I. ABBASSI</cp:lastModifiedBy>
  <cp:revision>16</cp:revision>
  <dcterms:created xsi:type="dcterms:W3CDTF">2023-05-02T11:42:02Z</dcterms:created>
  <dcterms:modified xsi:type="dcterms:W3CDTF">2023-05-19T10:18:22Z</dcterms:modified>
</cp:coreProperties>
</file>