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CB19D-61D2-A2D9-D972-70259695D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CF582-5C82-D755-CAF4-C9761B0D8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ABD6-5D11-C354-E8C9-B0057C84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519CD-8B86-41A0-02B5-6DD289E1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FDC4A-8F4E-7088-EFC3-11AC3A72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04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8B82-0831-3162-E06F-48D799F6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E7F83-4C0D-E795-C969-8152CE426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CA4C2-45F3-FFD4-C535-393AB07B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B41EB-2ED0-18BC-825E-C8E137EB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83856-A71D-B3A1-23CC-E932DD1D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16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18FFA-676E-A3C3-8D4F-B1852FD218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9E97F-4EA9-4D68-2BDA-AC777AB65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2C199-8C25-EC9F-72BD-706578BA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EE6AE-B392-125B-0905-89B8DA69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AE562-728A-9FD1-AF44-C406110E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3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F7AC-0D97-F462-0E0F-02557AAE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0EA8-BE95-B5ED-8422-C3F440863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9B7C4-EDCC-A369-B137-C94031445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21D1B-A233-2289-D529-9330A595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3E69E-833A-13E0-09C5-0EEBA47B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6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01F8-08F9-89DD-F3D3-797B8DD0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DE3E5-CD40-674C-6235-2B15AA352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A0979-3AD6-D7AE-BE94-F42C879C1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9B189-CB1E-A851-18D2-E50413D8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5603E-9B3E-7BAC-17BF-E6CE11A8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50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3E2EC-3B13-9102-E23F-8FC59D66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99B08-B2E2-ED73-BA33-8F06B9FB5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7ECB6-3206-A47B-8B69-89AD30822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580D7-485E-71ED-60B3-15845316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17C97-A7C3-8E70-A403-572352EF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FD262-CF10-8276-31F9-6DCF3D5E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3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629D4-01B8-AF71-D3E3-68F94805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7AC31-23A7-3A89-9CD0-BB94FC65F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BBC08-2A4F-E3D5-FBDD-14CA55EC4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5E2AE-D21C-6A35-8B48-E9CAE04D3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C4941-EA91-7E32-6B70-6F0C6AAB3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B8869-78FD-9DB9-DEAD-27482B62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FB8E9-4ACE-F248-92E1-6D35C896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5CF164-DF3B-8D46-F689-229D90CA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1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2D2ED-8F65-26C0-5817-0D5DAD700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95E3B-C6DA-DDA3-E48D-B2B24F448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35442-A81F-A7FA-DCB1-E40FF279B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0C1501-92B8-1665-DCA2-6049FC1E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D499A-6B6C-03C0-E191-3B124812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D0A5D-C903-0B5C-D2F7-72100EB4C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7F3A-2AA1-E60D-1858-C1D33E73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50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7AFBF-4F94-B471-2822-19BA6D4C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8D408-3959-5E1F-6F37-E35569CC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C2BFF-9E3F-90D3-A25A-FC7EDCF7E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EC5EA-7261-1349-DBDB-2CA958DB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48B24-0FDC-8A3F-E442-27FA3179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31364-427E-3F46-69B6-78E7AB2D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66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1DB1-9A03-016C-0583-16880675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52D42C-2876-0864-56D9-921002B6A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D8100-5A3F-9440-8C01-61FB5CA47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C1FF4-A15B-FFB2-E03A-78A032B1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77A26-D9BD-C8A7-BBF4-740A5482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867EA-9FE5-D45D-41CE-C095DF16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53F4-F2F3-B109-8FFF-8CFF03F3C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E3E3A-9616-C5DC-DEE8-3B5A3DF32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73089-9884-5B93-A872-C515DD97F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7C74-A8AC-4E4A-B11F-FB829C23010C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5A2DC-3914-F6DE-D7C6-5C1BDDF9E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4B66C-38A8-F73B-5D6D-7DD1D11D5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C0C9A-1F89-4B9D-9B45-2E8CA528D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3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ofaq.org/posts/2017/07/the-science-of-waking-up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de/photo/761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sleep-png/download/2782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8185F-4E53-3377-0742-2094041F8F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Duetsh</a:t>
            </a:r>
            <a:r>
              <a:rPr lang="en-GB" dirty="0"/>
              <a:t>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1D092-E030-5BE5-27F3-6C8BA8E2FC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Nassif</a:t>
            </a:r>
          </a:p>
        </p:txBody>
      </p:sp>
    </p:spTree>
    <p:extLst>
      <p:ext uri="{BB962C8B-B14F-4D97-AF65-F5344CB8AC3E}">
        <p14:creationId xmlns:p14="http://schemas.microsoft.com/office/powerpoint/2010/main" val="134222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37FF-02F0-E2E9-F27C-76D0CBC5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2598C-801B-8B5C-65B1-821092910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Zuerst</a:t>
            </a:r>
            <a:r>
              <a:rPr lang="en-GB" dirty="0"/>
              <a:t> </a:t>
            </a:r>
            <a:r>
              <a:rPr lang="en-GB" dirty="0" err="1"/>
              <a:t>stehe</a:t>
            </a:r>
            <a:r>
              <a:rPr lang="en-GB" dirty="0"/>
              <a:t> um Sieben </a:t>
            </a:r>
            <a:r>
              <a:rPr lang="en-GB" dirty="0" err="1"/>
              <a:t>uhr</a:t>
            </a:r>
            <a:r>
              <a:rPr lang="en-GB" dirty="0"/>
              <a:t> auf </a:t>
            </a:r>
            <a:r>
              <a:rPr lang="en-GB" dirty="0" err="1"/>
              <a:t>dann</a:t>
            </a:r>
            <a:r>
              <a:rPr lang="en-GB" dirty="0"/>
              <a:t> ich </a:t>
            </a:r>
            <a:r>
              <a:rPr lang="en-GB" dirty="0" err="1"/>
              <a:t>frustucke</a:t>
            </a:r>
            <a:r>
              <a:rPr lang="en-GB" dirty="0"/>
              <a:t> </a:t>
            </a:r>
            <a:r>
              <a:rPr lang="en-GB" dirty="0" err="1"/>
              <a:t>dann</a:t>
            </a:r>
            <a:r>
              <a:rPr lang="en-GB" dirty="0"/>
              <a:t> </a:t>
            </a:r>
            <a:r>
              <a:rPr lang="en-GB" dirty="0" err="1"/>
              <a:t>dushe</a:t>
            </a:r>
            <a:r>
              <a:rPr lang="en-GB" dirty="0"/>
              <a:t> ich </a:t>
            </a:r>
            <a:r>
              <a:rPr lang="en-GB" dirty="0" err="1"/>
              <a:t>dann</a:t>
            </a:r>
            <a:r>
              <a:rPr lang="en-GB" dirty="0"/>
              <a:t> ich </a:t>
            </a:r>
            <a:r>
              <a:rPr lang="en-GB" dirty="0" err="1"/>
              <a:t>gehe</a:t>
            </a:r>
            <a:r>
              <a:rPr lang="en-GB" dirty="0"/>
              <a:t> in die </a:t>
            </a:r>
            <a:r>
              <a:rPr lang="en-GB" dirty="0" err="1"/>
              <a:t>shule</a:t>
            </a:r>
            <a:r>
              <a:rPr lang="en-GB" dirty="0"/>
              <a:t>.</a:t>
            </a:r>
          </a:p>
        </p:txBody>
      </p:sp>
      <p:pic>
        <p:nvPicPr>
          <p:cNvPr id="5" name="Picture 4" descr="A person yawning in bed&#10;&#10;Description automatically generated">
            <a:extLst>
              <a:ext uri="{FF2B5EF4-FFF2-40B4-BE49-F238E27FC236}">
                <a16:creationId xmlns:a16="http://schemas.microsoft.com/office/drawing/2014/main" id="{F7234356-041A-A540-E5C4-430DF699C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5999" y="3339616"/>
            <a:ext cx="5057775" cy="33735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DEE3D-47BD-C6FC-CE1A-9E63A9BBAEC7}"/>
              </a:ext>
            </a:extLst>
          </p:cNvPr>
          <p:cNvSpPr txBox="1"/>
          <p:nvPr/>
        </p:nvSpPr>
        <p:spPr>
          <a:xfrm>
            <a:off x="6095999" y="5311672"/>
            <a:ext cx="5057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technofaq.org/posts/2017/07/the-science-of-waking-up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407998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107F-8C18-071F-DF66-1A6711E8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 </a:t>
            </a:r>
            <a:r>
              <a:rPr lang="en-GB" dirty="0" err="1"/>
              <a:t>mittag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1A3C0-2070-2FA9-236D-68C784CF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Dann </a:t>
            </a:r>
            <a:r>
              <a:rPr lang="en-GB" dirty="0" err="1"/>
              <a:t>gehe</a:t>
            </a:r>
            <a:r>
              <a:rPr lang="en-GB" dirty="0"/>
              <a:t> in die </a:t>
            </a:r>
            <a:r>
              <a:rPr lang="en-GB" dirty="0" err="1"/>
              <a:t>hause</a:t>
            </a:r>
            <a:r>
              <a:rPr lang="en-GB" dirty="0"/>
              <a:t> </a:t>
            </a:r>
            <a:r>
              <a:rPr lang="en-GB" dirty="0" err="1"/>
              <a:t>dann</a:t>
            </a:r>
            <a:r>
              <a:rPr lang="en-GB" dirty="0"/>
              <a:t> </a:t>
            </a:r>
            <a:r>
              <a:rPr lang="en-GB" dirty="0" err="1"/>
              <a:t>koche</a:t>
            </a:r>
            <a:r>
              <a:rPr lang="en-GB" dirty="0"/>
              <a:t> pizza </a:t>
            </a:r>
            <a:r>
              <a:rPr lang="en-GB" dirty="0" err="1"/>
              <a:t>dann</a:t>
            </a:r>
            <a:r>
              <a:rPr lang="en-GB" dirty="0"/>
              <a:t> </a:t>
            </a:r>
            <a:r>
              <a:rPr lang="en-GB" dirty="0" err="1"/>
              <a:t>mache</a:t>
            </a:r>
            <a:r>
              <a:rPr lang="en-GB" dirty="0"/>
              <a:t> ich </a:t>
            </a:r>
            <a:r>
              <a:rPr lang="en-GB" dirty="0" err="1"/>
              <a:t>hausofgaben</a:t>
            </a:r>
            <a:r>
              <a:rPr lang="en-GB" dirty="0"/>
              <a:t> </a:t>
            </a:r>
            <a:r>
              <a:rPr lang="en-GB" dirty="0" err="1"/>
              <a:t>dann</a:t>
            </a:r>
            <a:r>
              <a:rPr lang="en-GB" dirty="0"/>
              <a:t> </a:t>
            </a:r>
            <a:r>
              <a:rPr lang="en-GB" dirty="0" err="1"/>
              <a:t>spiele</a:t>
            </a:r>
            <a:r>
              <a:rPr lang="en-GB" dirty="0"/>
              <a:t> </a:t>
            </a:r>
            <a:r>
              <a:rPr lang="en-GB" dirty="0" err="1"/>
              <a:t>fussball</a:t>
            </a:r>
            <a:r>
              <a:rPr lang="en-GB" dirty="0"/>
              <a:t> ich.</a:t>
            </a:r>
          </a:p>
        </p:txBody>
      </p:sp>
      <p:pic>
        <p:nvPicPr>
          <p:cNvPr id="5" name="Picture 4" descr="A young child kicking a football ball&#10;&#10;Description automatically generated with medium confidence">
            <a:extLst>
              <a:ext uri="{FF2B5EF4-FFF2-40B4-BE49-F238E27FC236}">
                <a16:creationId xmlns:a16="http://schemas.microsoft.com/office/drawing/2014/main" id="{599C4EAD-38FF-4059-18EB-24CA3637C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4825" y="3079750"/>
            <a:ext cx="4848225" cy="323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1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9ED6-B163-3A1D-DA35-11C56E1EF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 </a:t>
            </a:r>
            <a:r>
              <a:rPr lang="en-GB" dirty="0" err="1"/>
              <a:t>nachtmittag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8D9CB-CD6F-70BF-443B-6012A3135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Dann ich </a:t>
            </a:r>
            <a:r>
              <a:rPr lang="en-GB" dirty="0" err="1"/>
              <a:t>dushe</a:t>
            </a:r>
            <a:r>
              <a:rPr lang="en-GB" dirty="0"/>
              <a:t> </a:t>
            </a:r>
            <a:r>
              <a:rPr lang="en-GB" dirty="0" err="1"/>
              <a:t>dannach</a:t>
            </a:r>
            <a:r>
              <a:rPr lang="en-GB" dirty="0"/>
              <a:t> </a:t>
            </a:r>
            <a:r>
              <a:rPr lang="en-GB" dirty="0" err="1"/>
              <a:t>gehe</a:t>
            </a:r>
            <a:r>
              <a:rPr lang="en-GB" dirty="0"/>
              <a:t> </a:t>
            </a:r>
            <a:r>
              <a:rPr lang="en-GB" dirty="0" err="1"/>
              <a:t>schlafe</a:t>
            </a:r>
            <a:r>
              <a:rPr lang="en-GB" dirty="0"/>
              <a:t>.</a:t>
            </a:r>
          </a:p>
        </p:txBody>
      </p:sp>
      <p:pic>
        <p:nvPicPr>
          <p:cNvPr id="5" name="Picture 4" descr="A picture containing graphics, clipart, design&#10;&#10;Description automatically generated">
            <a:extLst>
              <a:ext uri="{FF2B5EF4-FFF2-40B4-BE49-F238E27FC236}">
                <a16:creationId xmlns:a16="http://schemas.microsoft.com/office/drawing/2014/main" id="{448D1426-8B64-F2B3-3B36-7E86E7893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67300" y="2509193"/>
            <a:ext cx="5334000" cy="3571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D3A01A-41B0-C5FB-E3B1-859A4441198A}"/>
              </a:ext>
            </a:extLst>
          </p:cNvPr>
          <p:cNvSpPr txBox="1"/>
          <p:nvPr/>
        </p:nvSpPr>
        <p:spPr>
          <a:xfrm>
            <a:off x="5067300" y="6081068"/>
            <a:ext cx="533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pngall.com/sleep-png/download/27825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/3.0/"/>
              </a:rPr>
              <a:t>CC BY-NC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2029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Duetsh project</vt:lpstr>
      <vt:lpstr>Morgen</vt:lpstr>
      <vt:lpstr>Am mittag</vt:lpstr>
      <vt:lpstr>Am nachtmittag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Duetsh project</dc:title>
  <dc:creator>Katia Salman</dc:creator>
  <cp:lastModifiedBy>Katia Salman</cp:lastModifiedBy>
  <cp:revision>1</cp:revision>
  <dcterms:created xsi:type="dcterms:W3CDTF">2023-05-19T09:45:05Z</dcterms:created>
  <dcterms:modified xsi:type="dcterms:W3CDTF">2023-05-19T10:04:41Z</dcterms:modified>
</cp:coreProperties>
</file>