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3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3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8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3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4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2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9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1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22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33E93247-6229-44AB-A550-739E971E69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49E58B-F819-E34A-2F6A-DBE958DEA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en-US"/>
              <a:t>Aqaba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F86FD9-17E1-62BD-7B11-3A1404551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By </a:t>
            </a:r>
            <a:r>
              <a:rPr lang="en-US" dirty="0" smtClean="0"/>
              <a:t> Mohammad </a:t>
            </a:r>
            <a:r>
              <a:rPr lang="en-US" dirty="0"/>
              <a:t>, </a:t>
            </a:r>
            <a:r>
              <a:rPr lang="en-US" dirty="0" err="1" smtClean="0"/>
              <a:t>Jad</a:t>
            </a:r>
            <a:r>
              <a:rPr lang="en-US" dirty="0" smtClean="0"/>
              <a:t>  </a:t>
            </a:r>
            <a:r>
              <a:rPr lang="en-US" dirty="0"/>
              <a:t>, </a:t>
            </a:r>
            <a:r>
              <a:rPr lang="en-US" dirty="0" err="1"/>
              <a:t>Yasir</a:t>
            </a:r>
            <a:r>
              <a:rPr lang="en-US" dirty="0"/>
              <a:t> , </a:t>
            </a:r>
            <a:r>
              <a:rPr lang="en-US" dirty="0" err="1"/>
              <a:t>Kareem.A</a:t>
            </a:r>
            <a:r>
              <a:rPr lang="en-US" dirty="0"/>
              <a:t> , Khalid </a:t>
            </a:r>
            <a:endParaRPr lang="en-US" dirty="0" smtClean="0"/>
          </a:p>
          <a:p>
            <a:r>
              <a:rPr lang="en-US" dirty="0" smtClean="0"/>
              <a:t>7D</a:t>
            </a:r>
            <a:endParaRPr lang="en-US" dirty="0"/>
          </a:p>
        </p:txBody>
      </p:sp>
      <p:pic>
        <p:nvPicPr>
          <p:cNvPr id="4" name="Picture 3" descr="Leaves of tropical plants and palm tree as a background">
            <a:extLst>
              <a:ext uri="{FF2B5EF4-FFF2-40B4-BE49-F238E27FC236}">
                <a16:creationId xmlns="" xmlns:a16="http://schemas.microsoft.com/office/drawing/2014/main" id="{9B739977-19D5-1F62-C386-E3A44BF197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20" r="12868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EE2E603F-4A95-4FE8-BB06-211DFD75DB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2CF06E40-3ECB-4820-95B5-8A70B07D4B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3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7397C1F-4E65-ABD4-5978-83D04C79AD1F}"/>
              </a:ext>
            </a:extLst>
          </p:cNvPr>
          <p:cNvSpPr txBox="1"/>
          <p:nvPr/>
        </p:nvSpPr>
        <p:spPr>
          <a:xfrm>
            <a:off x="964733" y="2967335"/>
            <a:ext cx="1057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202124"/>
                </a:solidFill>
                <a:latin typeface="Roboto" panose="02000000000000000000" pitchFamily="2" charset="0"/>
              </a:rPr>
              <a:t>A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qaba est situé dans le sud-ouest de la Jordanie.</a:t>
            </a:r>
            <a:r>
              <a:rPr lang="fr-FR" sz="24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/>
            </a:r>
            <a:br>
              <a:rPr lang="fr-FR" sz="24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</a:b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ECAF634-03C4-8D4C-8C0F-B40FEF7B5E51}"/>
              </a:ext>
            </a:extLst>
          </p:cNvPr>
          <p:cNvSpPr txBox="1"/>
          <p:nvPr/>
        </p:nvSpPr>
        <p:spPr>
          <a:xfrm>
            <a:off x="864067" y="1073791"/>
            <a:ext cx="10779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>
                <a:solidFill>
                  <a:srgbClr val="202124"/>
                </a:solidFill>
                <a:latin typeface="Roboto" panose="02000000000000000000" pitchFamily="2" charset="0"/>
              </a:rPr>
              <a:t>E</a:t>
            </a:r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mplacement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d'Aqaba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148797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16B307B-26EA-0EE0-295B-3131EA03E559}"/>
              </a:ext>
            </a:extLst>
          </p:cNvPr>
          <p:cNvSpPr txBox="1"/>
          <p:nvPr/>
        </p:nvSpPr>
        <p:spPr>
          <a:xfrm>
            <a:off x="735435" y="989793"/>
            <a:ext cx="107211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solidFill>
                  <a:srgbClr val="202124"/>
                </a:solidFill>
                <a:latin typeface="Roboto" panose="02000000000000000000" pitchFamily="2" charset="0"/>
              </a:rPr>
              <a:t>L</a:t>
            </a:r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 population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d'aqaba</a:t>
            </a:r>
            <a:endParaRPr lang="en-US" sz="48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F3A3368-8DC2-3167-CD25-F09FAFEA7C97}"/>
              </a:ext>
            </a:extLst>
          </p:cNvPr>
          <p:cNvSpPr txBox="1"/>
          <p:nvPr/>
        </p:nvSpPr>
        <p:spPr>
          <a:xfrm>
            <a:off x="3416416" y="2828835"/>
            <a:ext cx="60946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la population </a:t>
            </a:r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d'aqaba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est de 188160 en 2023 et de nombreux touristes viennent chaque année.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157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6CA21FB-DC30-230B-8D10-7981A8C265B9}"/>
              </a:ext>
            </a:extLst>
          </p:cNvPr>
          <p:cNvSpPr txBox="1"/>
          <p:nvPr/>
        </p:nvSpPr>
        <p:spPr>
          <a:xfrm>
            <a:off x="848686" y="977128"/>
            <a:ext cx="104946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la cuisine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d'aqaba</a:t>
            </a:r>
            <a:endParaRPr lang="en-US" sz="48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997017-24E7-4C01-04BE-E618B0C31B12}"/>
              </a:ext>
            </a:extLst>
          </p:cNvPr>
          <p:cNvSpPr txBox="1"/>
          <p:nvPr/>
        </p:nvSpPr>
        <p:spPr>
          <a:xfrm>
            <a:off x="2871132" y="3105834"/>
            <a:ext cx="60946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Aqaba propose une grande variété de cuisines pour tous les goûts, par exemple le riz, l'agneau et le </a:t>
            </a:r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mansaf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8949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D3A3E6B-2308-22B6-19AE-7520EC9C96AC}"/>
              </a:ext>
            </a:extLst>
          </p:cNvPr>
          <p:cNvSpPr txBox="1"/>
          <p:nvPr/>
        </p:nvSpPr>
        <p:spPr>
          <a:xfrm>
            <a:off x="645952" y="937253"/>
            <a:ext cx="105281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restaurants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locaux</a:t>
            </a:r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d'Aqaba</a:t>
            </a:r>
            <a:endParaRPr lang="en-US" sz="4800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EB0A4F0-21AC-2B67-CD8B-413C81F874C5}"/>
              </a:ext>
            </a:extLst>
          </p:cNvPr>
          <p:cNvSpPr txBox="1"/>
          <p:nvPr/>
        </p:nvSpPr>
        <p:spPr>
          <a:xfrm>
            <a:off x="3374471" y="2828835"/>
            <a:ext cx="60946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aqaba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a de nombreux restaurants locaux comme </a:t>
            </a:r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red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sea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grill, </a:t>
            </a:r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captains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restaurant et bien d'autres.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1206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D824EF7-9BDC-007F-D9E2-51D75147FB6D}"/>
              </a:ext>
            </a:extLst>
          </p:cNvPr>
          <p:cNvSpPr txBox="1"/>
          <p:nvPr/>
        </p:nvSpPr>
        <p:spPr>
          <a:xfrm>
            <a:off x="654341" y="973015"/>
            <a:ext cx="107630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endroits</a:t>
            </a:r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à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aqaba</a:t>
            </a:r>
            <a:endParaRPr lang="en-US" sz="48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E0D08B-E561-C21D-0111-BEC8FA5556A9}"/>
              </a:ext>
            </a:extLst>
          </p:cNvPr>
          <p:cNvSpPr txBox="1"/>
          <p:nvPr/>
        </p:nvSpPr>
        <p:spPr>
          <a:xfrm>
            <a:off x="3048699" y="2828835"/>
            <a:ext cx="60946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il y a de beaux endroits à </a:t>
            </a:r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aqaba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, par exemple le château d'Aqaba, le parc marin d'Aqaba, le Wadi </a:t>
            </a:r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Rum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30602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C8BC132-B940-AE9C-D84B-813CEF8C0C04}"/>
              </a:ext>
            </a:extLst>
          </p:cNvPr>
          <p:cNvSpPr txBox="1"/>
          <p:nvPr/>
        </p:nvSpPr>
        <p:spPr>
          <a:xfrm>
            <a:off x="3048699" y="2828835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rgbClr val="202124"/>
                </a:solidFill>
                <a:latin typeface="Roboto" panose="02000000000000000000" pitchFamily="2" charset="0"/>
              </a:rPr>
              <a:t>A</a:t>
            </a:r>
            <a:r>
              <a:rPr lang="fr-FR" sz="240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qaba a aussi la mer rouge entre l'</a:t>
            </a:r>
            <a:r>
              <a:rPr lang="fr-FR" sz="240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egypte</a:t>
            </a:r>
            <a:r>
              <a:rPr lang="fr-FR" sz="240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et </a:t>
            </a:r>
            <a:r>
              <a:rPr lang="fr-FR" sz="240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l'arabie</a:t>
            </a:r>
            <a:r>
              <a:rPr lang="fr-FR" sz="240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saoudite et la mer rouge est très chaude. la mer rouge a 2211 mètres de profondeur.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6319DF7-F03A-5FD3-4AD8-E9D4AC0B2215}"/>
              </a:ext>
            </a:extLst>
          </p:cNvPr>
          <p:cNvSpPr txBox="1"/>
          <p:nvPr/>
        </p:nvSpPr>
        <p:spPr>
          <a:xfrm>
            <a:off x="822120" y="746512"/>
            <a:ext cx="105701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solidFill>
                  <a:srgbClr val="202124"/>
                </a:solidFill>
                <a:latin typeface="Roboto" panose="02000000000000000000" pitchFamily="2" charset="0"/>
              </a:rPr>
              <a:t>L</a:t>
            </a:r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mer</a:t>
            </a:r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Rouge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253867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DC7DF0A-E56E-5465-4D17-54CFF0CD1421}"/>
              </a:ext>
            </a:extLst>
          </p:cNvPr>
          <p:cNvSpPr txBox="1"/>
          <p:nvPr/>
        </p:nvSpPr>
        <p:spPr>
          <a:xfrm>
            <a:off x="838898" y="905903"/>
            <a:ext cx="104526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l'âge</a:t>
            </a:r>
            <a:r>
              <a:rPr lang="en-US" sz="48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48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d'aqaba</a:t>
            </a:r>
            <a:endParaRPr lang="en-US" sz="48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B0DD44C-12B6-DE47-E544-595D18F1FACB}"/>
              </a:ext>
            </a:extLst>
          </p:cNvPr>
          <p:cNvSpPr txBox="1"/>
          <p:nvPr/>
        </p:nvSpPr>
        <p:spPr>
          <a:xfrm>
            <a:off x="3147969" y="3013501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aqaba</a:t>
            </a:r>
            <a:r>
              <a:rPr lang="fr-FR" sz="2400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a été découverte en 4000 avant JC par les Edomites.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626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48C8C63-0487-DF2C-20E2-2083FCE721D7}"/>
              </a:ext>
            </a:extLst>
          </p:cNvPr>
          <p:cNvSpPr txBox="1"/>
          <p:nvPr/>
        </p:nvSpPr>
        <p:spPr>
          <a:xfrm>
            <a:off x="297679" y="1296892"/>
            <a:ext cx="115966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0" b="1" i="1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Merci pour </a:t>
            </a:r>
            <a:r>
              <a:rPr lang="en-US" sz="12000" b="1" i="1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l'écoute</a:t>
            </a:r>
            <a:endParaRPr lang="en-US" sz="12000" b="1" i="1" dirty="0"/>
          </a:p>
        </p:txBody>
      </p:sp>
    </p:spTree>
    <p:extLst>
      <p:ext uri="{BB962C8B-B14F-4D97-AF65-F5344CB8AC3E}">
        <p14:creationId xmlns:p14="http://schemas.microsoft.com/office/powerpoint/2010/main" val="531525043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LightSeedLeftStep">
      <a:dk1>
        <a:srgbClr val="000000"/>
      </a:dk1>
      <a:lt1>
        <a:srgbClr val="FFFFFF"/>
      </a:lt1>
      <a:dk2>
        <a:srgbClr val="223A3B"/>
      </a:dk2>
      <a:lt2>
        <a:srgbClr val="E8E5E2"/>
      </a:lt2>
      <a:accent1>
        <a:srgbClr val="57A7EC"/>
      </a:accent1>
      <a:accent2>
        <a:srgbClr val="33B3BA"/>
      </a:accent2>
      <a:accent3>
        <a:srgbClr val="33B585"/>
      </a:accent3>
      <a:accent4>
        <a:srgbClr val="2EB94C"/>
      </a:accent4>
      <a:accent5>
        <a:srgbClr val="4FB934"/>
      </a:accent5>
      <a:accent6>
        <a:srgbClr val="83B03A"/>
      </a:accent6>
      <a:hlink>
        <a:srgbClr val="A07C5D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163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Calisto MT</vt:lpstr>
      <vt:lpstr>Roboto</vt:lpstr>
      <vt:lpstr>Univers Condensed</vt:lpstr>
      <vt:lpstr>ChronicleVTI</vt:lpstr>
      <vt:lpstr>Aqaba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Aqaba</dc:title>
  <dc:creator>Yasir Sultan</dc:creator>
  <cp:lastModifiedBy>Sahar Dawahrah</cp:lastModifiedBy>
  <cp:revision>8</cp:revision>
  <dcterms:created xsi:type="dcterms:W3CDTF">2023-05-06T15:12:49Z</dcterms:created>
  <dcterms:modified xsi:type="dcterms:W3CDTF">2023-05-18T06:27:22Z</dcterms:modified>
</cp:coreProperties>
</file>