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3D652956-2806-4426-962C-32925651E977}" type="datetimeFigureOut">
              <a:rPr lang="en-US" smtClean="0"/>
              <a:t>5/11/2023</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DF02E786-20AA-4FF0-9B21-5584877B7484}"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652956-2806-4426-962C-32925651E977}"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02E786-20AA-4FF0-9B21-5584877B748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652956-2806-4426-962C-32925651E977}"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DF02E786-20AA-4FF0-9B21-5584877B748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652956-2806-4426-962C-32925651E977}"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02E786-20AA-4FF0-9B21-5584877B7484}"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3D652956-2806-4426-962C-32925651E977}" type="datetimeFigureOut">
              <a:rPr lang="en-US" smtClean="0"/>
              <a:t>5/11/2023</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DF02E786-20AA-4FF0-9B21-5584877B7484}"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D652956-2806-4426-962C-32925651E977}"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02E786-20AA-4FF0-9B21-5584877B7484}"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D652956-2806-4426-962C-32925651E977}" type="datetimeFigureOut">
              <a:rPr lang="en-US" smtClean="0"/>
              <a:t>5/11/2023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02E786-20AA-4FF0-9B21-5584877B7484}"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D652956-2806-4426-962C-32925651E977}" type="datetimeFigureOut">
              <a:rPr lang="en-US" smtClean="0"/>
              <a:t>5/11/2023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02E786-20AA-4FF0-9B21-5584877B7484}"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D652956-2806-4426-962C-32925651E977}" type="datetimeFigureOut">
              <a:rPr lang="en-US" smtClean="0"/>
              <a:t>5/11/2023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02E786-20AA-4FF0-9B21-5584877B748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652956-2806-4426-962C-32925651E977}"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DF02E786-20AA-4FF0-9B21-5584877B7484}"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652956-2806-4426-962C-32925651E977}"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02E786-20AA-4FF0-9B21-5584877B7484}"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3D652956-2806-4426-962C-32925651E977}" type="datetimeFigureOut">
              <a:rPr lang="en-US" smtClean="0"/>
              <a:t>5/11/2023</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DF02E786-20AA-4FF0-9B21-5584877B748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By : Sameh </a:t>
            </a:r>
            <a:r>
              <a:rPr lang="en-US" dirty="0" err="1" smtClean="0"/>
              <a:t>ALJabari</a:t>
            </a:r>
            <a:r>
              <a:rPr lang="en-US" dirty="0" smtClean="0"/>
              <a:t>, </a:t>
            </a:r>
            <a:r>
              <a:rPr lang="en-US" dirty="0" err="1" smtClean="0"/>
              <a:t>Faris</a:t>
            </a:r>
            <a:r>
              <a:rPr lang="en-US" dirty="0" smtClean="0"/>
              <a:t> </a:t>
            </a:r>
            <a:r>
              <a:rPr lang="en-US" dirty="0" err="1" smtClean="0"/>
              <a:t>ALRwashdeh</a:t>
            </a:r>
            <a:r>
              <a:rPr lang="en-US" dirty="0" smtClean="0"/>
              <a:t>, </a:t>
            </a:r>
            <a:r>
              <a:rPr lang="en-US" dirty="0" err="1" smtClean="0"/>
              <a:t>Jaafar</a:t>
            </a:r>
            <a:r>
              <a:rPr lang="en-US" dirty="0" smtClean="0"/>
              <a:t> </a:t>
            </a:r>
            <a:r>
              <a:rPr lang="en-US" dirty="0" err="1" smtClean="0"/>
              <a:t>Dajani</a:t>
            </a:r>
            <a:r>
              <a:rPr lang="en-US" dirty="0" smtClean="0"/>
              <a:t>.</a:t>
            </a:r>
            <a:endParaRPr lang="en-US" dirty="0"/>
          </a:p>
        </p:txBody>
      </p:sp>
      <p:sp>
        <p:nvSpPr>
          <p:cNvPr id="2" name="Title 1"/>
          <p:cNvSpPr>
            <a:spLocks noGrp="1"/>
          </p:cNvSpPr>
          <p:nvPr>
            <p:ph type="title"/>
          </p:nvPr>
        </p:nvSpPr>
        <p:spPr/>
        <p:txBody>
          <a:bodyPr/>
          <a:lstStyle/>
          <a:p>
            <a:r>
              <a:rPr lang="ar-JO" dirty="0"/>
              <a:t>السمنة</a:t>
            </a:r>
            <a:endParaRPr lang="en-US" dirty="0"/>
          </a:p>
        </p:txBody>
      </p:sp>
    </p:spTree>
    <p:extLst>
      <p:ext uri="{BB962C8B-B14F-4D97-AF65-F5344CB8AC3E}">
        <p14:creationId xmlns:p14="http://schemas.microsoft.com/office/powerpoint/2010/main" val="3880776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ar-JO" sz="3200" dirty="0"/>
              <a:t>يمكن تعريف السمنة ببساطة على أنها تراكم الدهون الزائدة غير المرغوب فيها في جسم الإنسان ، بسبب قرارات الحياة المختلفة والإجراءات القائمة على أنماط الحياة الشخصية. سيتضمن الحديث القادم جميع النقاط الرئيسية التي تتبع هذا الموضوع بدءًا من أسبابه وعواقبه سواء على الصعيد العالمي أو الوطني والطرق التي قد نتغلب بها في النهاية على هذه المشكلة.</a:t>
            </a:r>
            <a:endParaRPr lang="en-US" sz="3200" dirty="0"/>
          </a:p>
        </p:txBody>
      </p:sp>
      <p:sp>
        <p:nvSpPr>
          <p:cNvPr id="4" name="Rectangle 1"/>
          <p:cNvSpPr>
            <a:spLocks noGrp="1" noChangeArrowheads="1"/>
          </p:cNvSpPr>
          <p:nvPr>
            <p:ph type="title"/>
          </p:nvPr>
        </p:nvSpPr>
        <p:spPr bwMode="auto">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ar-SA" sz="2100" b="0" i="0" u="none" strike="noStrike" cap="none" normalizeH="0" baseline="0" smtClean="0">
                <a:ln>
                  <a:noFill/>
                </a:ln>
                <a:solidFill>
                  <a:srgbClr val="202124"/>
                </a:solidFill>
                <a:effectLst/>
                <a:latin typeface="inherit"/>
                <a:cs typeface="Arial" pitchFamily="34" charset="0"/>
              </a:rPr>
              <a:t>ما هي السمنة؟</a:t>
            </a:r>
            <a:r>
              <a:rPr kumimoji="0" lang="en-US" sz="6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586870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ar-JO" sz="2800" dirty="0"/>
              <a:t>أحد أكبر أسباب السمنة هو حدوث عدم توازن بين متوسط ​​السعرات الحرارية المستهلكة وكمية السعرات الحرارية المحروقة من خلال مجموعة من الأنشطة التي يتم إجراؤها على مدار اليوم. هذا يعني أنه عندما تكون السعرات الحرارية المستهلكة أكثر من إجمالي السعرات الحرارية المحروقة في اليوم ، فإن ذلك سيؤدي إلى إضافات غير مرغوب فيها في الجسم. سبب آخر يبدو بالغ الأهمية يجب ذكره وهو عدم ممارسة الرياضة في نمط حياة الفرد. يعد عدم ممارسة الرياضة وممارسة الرياضة بشكل عام سببًا رئيسيًا في زيادة عدد السكان المرضى.</a:t>
            </a:r>
            <a:endParaRPr lang="en-US" sz="2800" dirty="0"/>
          </a:p>
        </p:txBody>
      </p:sp>
      <p:sp>
        <p:nvSpPr>
          <p:cNvPr id="3" name="Title 2"/>
          <p:cNvSpPr>
            <a:spLocks noGrp="1"/>
          </p:cNvSpPr>
          <p:nvPr>
            <p:ph type="title"/>
          </p:nvPr>
        </p:nvSpPr>
        <p:spPr/>
        <p:txBody>
          <a:bodyPr/>
          <a:lstStyle/>
          <a:p>
            <a:r>
              <a:rPr lang="ar-JO" dirty="0"/>
              <a:t>ما هي أكبر أسباب السمنة؟</a:t>
            </a:r>
            <a:endParaRPr lang="en-US" dirty="0"/>
          </a:p>
        </p:txBody>
      </p:sp>
    </p:spTree>
    <p:extLst>
      <p:ext uri="{BB962C8B-B14F-4D97-AF65-F5344CB8AC3E}">
        <p14:creationId xmlns:p14="http://schemas.microsoft.com/office/powerpoint/2010/main" val="1222146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ar-JO" sz="3200" dirty="0"/>
              <a:t>الأشخاص الذين يعانون من السمنة ، مقارنة مع أولئك الذين يتمتعون بوزن صحي ، هم أكثر عرضة للإصابة بالعديد من الأمراض والظروف الصحية الخطيرة مثل: ارتفاع ضغط الدم وارتفاع الكوليسترول في الدم ، وهي عوامل خطر للإصابة بأمراض القلب والسكري من النوع 2 وتدني احترام الذات وانخفاض جودة الحياة المبلغ عنها ذاتيًا وما إلى ذلك.</a:t>
            </a:r>
            <a:endParaRPr lang="en-US" sz="3200" dirty="0"/>
          </a:p>
        </p:txBody>
      </p:sp>
      <p:sp>
        <p:nvSpPr>
          <p:cNvPr id="3" name="Title 2"/>
          <p:cNvSpPr>
            <a:spLocks noGrp="1"/>
          </p:cNvSpPr>
          <p:nvPr>
            <p:ph type="title"/>
          </p:nvPr>
        </p:nvSpPr>
        <p:spPr/>
        <p:txBody>
          <a:bodyPr/>
          <a:lstStyle/>
          <a:p>
            <a:r>
              <a:rPr lang="en-US" dirty="0" smtClean="0"/>
              <a:t/>
            </a:r>
            <a:br>
              <a:rPr lang="en-US" dirty="0" smtClean="0"/>
            </a:br>
            <a:r>
              <a:rPr lang="ar-JO" dirty="0"/>
              <a:t>ما هي عواقب السمنة (للأفراد)</a:t>
            </a:r>
            <a:endParaRPr lang="en-US" dirty="0"/>
          </a:p>
        </p:txBody>
      </p:sp>
    </p:spTree>
    <p:extLst>
      <p:ext uri="{BB962C8B-B14F-4D97-AF65-F5344CB8AC3E}">
        <p14:creationId xmlns:p14="http://schemas.microsoft.com/office/powerpoint/2010/main" val="3618174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JO" sz="2800" dirty="0"/>
              <a:t>على الصعيد العالمي ، كان هناك تحول في أنماط استهلاك الغذاء نحو المزيد من الأطعمة كثيفة الطاقة في نفس الوقت مع انخفاض كبير في النشاط البدني. الأشخاص الذين يعانون من زيادة الوزن والسمنة أكثر عرضة للإصابة بالأمراض غير المعدية. للسمنة تأثير كبير على الاقتصادات الوطنية من خلال تقليل الإنتاجية ومتوسط ​​العمر المتوقع وزيادة الإعاقة وتكاليف الرعاية الصحية</a:t>
            </a:r>
            <a:r>
              <a:rPr lang="ar-JO" dirty="0"/>
              <a:t>.</a:t>
            </a:r>
            <a:endParaRPr lang="en-US" dirty="0"/>
          </a:p>
        </p:txBody>
      </p:sp>
      <p:sp>
        <p:nvSpPr>
          <p:cNvPr id="3" name="Title 2"/>
          <p:cNvSpPr>
            <a:spLocks noGrp="1"/>
          </p:cNvSpPr>
          <p:nvPr>
            <p:ph type="title"/>
          </p:nvPr>
        </p:nvSpPr>
        <p:spPr/>
        <p:txBody>
          <a:bodyPr/>
          <a:lstStyle/>
          <a:p>
            <a:r>
              <a:rPr lang="ar-JO" dirty="0"/>
              <a:t>ما هي عواقب السمنة (على المجتمع)</a:t>
            </a:r>
            <a:endParaRPr lang="en-US" dirty="0"/>
          </a:p>
        </p:txBody>
      </p:sp>
    </p:spTree>
    <p:extLst>
      <p:ext uri="{BB962C8B-B14F-4D97-AF65-F5344CB8AC3E}">
        <p14:creationId xmlns:p14="http://schemas.microsoft.com/office/powerpoint/2010/main" val="1317092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ar-JO" sz="3600" dirty="0"/>
              <a:t>الآن هناك طرق متعددة لحل مشكلة السمنة التي لا تنتهي وأكثر من 75٪ منها يتم حلها من قبل الأفراد ، حيث يمكن حل السمنة عن طريق الحصول على مزيد من النوم ، والحد من الوجبات السريعة ، وزيادة النشاط اليومي والحد من وقت الشاشة كما هو موضح في الدراسة التي أجرتها جامعة هارفارد</a:t>
            </a:r>
            <a:endParaRPr lang="en-US" sz="3600" dirty="0"/>
          </a:p>
        </p:txBody>
      </p:sp>
      <p:sp>
        <p:nvSpPr>
          <p:cNvPr id="3" name="Title 2"/>
          <p:cNvSpPr>
            <a:spLocks noGrp="1"/>
          </p:cNvSpPr>
          <p:nvPr>
            <p:ph type="title"/>
          </p:nvPr>
        </p:nvSpPr>
        <p:spPr/>
        <p:txBody>
          <a:bodyPr/>
          <a:lstStyle/>
          <a:p>
            <a:r>
              <a:rPr lang="ar-JO" dirty="0"/>
              <a:t>حل السمنة</a:t>
            </a:r>
            <a:endParaRPr lang="en-US" dirty="0"/>
          </a:p>
        </p:txBody>
      </p:sp>
    </p:spTree>
    <p:extLst>
      <p:ext uri="{BB962C8B-B14F-4D97-AF65-F5344CB8AC3E}">
        <p14:creationId xmlns:p14="http://schemas.microsoft.com/office/powerpoint/2010/main" val="6888845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54</TotalTime>
  <Words>352</Words>
  <Application>Microsoft Office PowerPoint</Application>
  <PresentationFormat>On-screen Show (4:3)</PresentationFormat>
  <Paragraphs>12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Grid</vt:lpstr>
      <vt:lpstr>السمنة</vt:lpstr>
      <vt:lpstr>ما هي السمنة؟ </vt:lpstr>
      <vt:lpstr>ما هي أكبر أسباب السمنة؟</vt:lpstr>
      <vt:lpstr> ما هي عواقب السمنة (للأفراد)</vt:lpstr>
      <vt:lpstr>ما هي عواقب السمنة (على المجتمع)</vt:lpstr>
      <vt:lpstr>حل السمنة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السمنة</dc:title>
  <dc:creator>Lenovo</dc:creator>
  <cp:lastModifiedBy>Lenovo</cp:lastModifiedBy>
  <cp:revision>6</cp:revision>
  <dcterms:created xsi:type="dcterms:W3CDTF">2023-05-10T08:43:45Z</dcterms:created>
  <dcterms:modified xsi:type="dcterms:W3CDTF">2023-05-11T06:05:50Z</dcterms:modified>
</cp:coreProperties>
</file>