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sldIdLst>
    <p:sldId id="256" r:id="rId2"/>
    <p:sldId id="258" r:id="rId3"/>
    <p:sldId id="259" r:id="rId4"/>
    <p:sldId id="260" r:id="rId5"/>
    <p:sldId id="262" r:id="rId6"/>
    <p:sldId id="264" r:id="rId7"/>
    <p:sldId id="272" r:id="rId8"/>
    <p:sldId id="273" r:id="rId9"/>
    <p:sldId id="269" r:id="rId10"/>
    <p:sldId id="270" r:id="rId11"/>
    <p:sldId id="271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ECB4A00-9981-444A-9580-FCA34D36328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0542BAB-E58D-4750-856F-0289FB4C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74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4A00-9981-444A-9580-FCA34D36328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2BAB-E58D-4750-856F-0289FB4C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4A00-9981-444A-9580-FCA34D36328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2BAB-E58D-4750-856F-0289FB4C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2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4A00-9981-444A-9580-FCA34D36328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2BAB-E58D-4750-856F-0289FB4C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7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ECB4A00-9981-444A-9580-FCA34D36328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E0542BAB-E58D-4750-856F-0289FB4C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57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4A00-9981-444A-9580-FCA34D36328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2BAB-E58D-4750-856F-0289FB4C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0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4A00-9981-444A-9580-FCA34D36328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2BAB-E58D-4750-856F-0289FB4C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4A00-9981-444A-9580-FCA34D36328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2BAB-E58D-4750-856F-0289FB4C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8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4A00-9981-444A-9580-FCA34D36328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2BAB-E58D-4750-856F-0289FB4C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07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4A00-9981-444A-9580-FCA34D36328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542BAB-E58D-4750-856F-0289FB4CD89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944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ECB4A00-9981-444A-9580-FCA34D36328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542BAB-E58D-4750-856F-0289FB4CD8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6565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ECB4A00-9981-444A-9580-FCA34D36328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0542BAB-E58D-4750-856F-0289FB4C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4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obesity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BY</a:t>
            </a:r>
            <a:r>
              <a:rPr lang="en-US" dirty="0" smtClean="0"/>
              <a:t> :-Natalie </a:t>
            </a:r>
            <a:r>
              <a:rPr lang="en-US" dirty="0" err="1" smtClean="0"/>
              <a:t>Bouri</a:t>
            </a:r>
            <a:r>
              <a:rPr lang="en-US" dirty="0"/>
              <a:t> </a:t>
            </a:r>
          </a:p>
          <a:p>
            <a:r>
              <a:rPr lang="en-US" dirty="0" err="1" smtClean="0"/>
              <a:t>Tala</a:t>
            </a:r>
            <a:r>
              <a:rPr lang="en-US" dirty="0" smtClean="0"/>
              <a:t> </a:t>
            </a:r>
            <a:r>
              <a:rPr lang="en-US" dirty="0" err="1" smtClean="0"/>
              <a:t>Alfarah</a:t>
            </a:r>
            <a:endParaRPr lang="en-US" dirty="0" smtClean="0"/>
          </a:p>
          <a:p>
            <a:r>
              <a:rPr lang="en-US" dirty="0" smtClean="0"/>
              <a:t>Mariana </a:t>
            </a:r>
            <a:r>
              <a:rPr lang="en-US" dirty="0" err="1" smtClean="0"/>
              <a:t>Hourani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4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obesity treated?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048000"/>
            <a:ext cx="3786188" cy="318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three types of </a:t>
            </a:r>
            <a:r>
              <a:rPr lang="en-US" dirty="0" smtClean="0"/>
              <a:t>obesity 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962400"/>
            <a:ext cx="3581400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590800"/>
            <a:ext cx="6781800" cy="16002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THANK YOU!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4267200" y="3733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HOPE THAT WE HELP YOU GUYS WE ENJOY DOING THIS 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24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878316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1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571500"/>
            <a:ext cx="85534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2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2417"/>
            <a:ext cx="419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1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9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" y="228600"/>
            <a:ext cx="6546273" cy="647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48000"/>
            <a:ext cx="3810000" cy="381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533400"/>
            <a:ext cx="3599062" cy="369332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https://youtu.be/3h1nHxgsNyc</a:t>
            </a:r>
          </a:p>
        </p:txBody>
      </p:sp>
    </p:spTree>
    <p:extLst>
      <p:ext uri="{BB962C8B-B14F-4D97-AF65-F5344CB8AC3E}">
        <p14:creationId xmlns:p14="http://schemas.microsoft.com/office/powerpoint/2010/main" val="165842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SUM UP ;-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990600" y="1985198"/>
            <a:ext cx="2514600" cy="1186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1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4063621"/>
            <a:ext cx="2514600" cy="1186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3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98894" y="4038600"/>
            <a:ext cx="2514600" cy="1186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4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4876800" y="1985198"/>
            <a:ext cx="2514600" cy="1186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2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don’t have time to exercise what can I do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If you can give some solutions :-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0" y="6035040"/>
            <a:ext cx="838200" cy="369332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hlinkClick r:id="rId2" action="ppaction://hlinksldjump"/>
              </a:rPr>
              <a:t>Back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98704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0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</a:t>
            </a:r>
            <a:r>
              <a:rPr lang="en-US" dirty="0"/>
              <a:t>obesity shorten life </a:t>
            </a:r>
            <a:r>
              <a:rPr lang="en-US" dirty="0" smtClean="0"/>
              <a:t>expectancy and how 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81800" y="5943600"/>
            <a:ext cx="1143000" cy="3810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589561"/>
            <a:ext cx="2789945" cy="373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9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115</TotalTime>
  <Words>75</Words>
  <Application>Microsoft Office PowerPoint</Application>
  <PresentationFormat>On-screen Show (4:3)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Century Gothic</vt:lpstr>
      <vt:lpstr>Garamond</vt:lpstr>
      <vt:lpstr>Savon</vt:lpstr>
      <vt:lpstr>obesity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SUM UP ;-</vt:lpstr>
      <vt:lpstr>I don’t have time to exercise what can I do ?</vt:lpstr>
      <vt:lpstr>can obesity shorten life expectancy and how ? </vt:lpstr>
      <vt:lpstr>How is obesity treated?</vt:lpstr>
      <vt:lpstr>What are the three types of obesity ?</vt:lpstr>
      <vt:lpstr>THANK YOU!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obesity</dc:title>
  <dc:creator>Nat-pc</dc:creator>
  <cp:lastModifiedBy>fadi</cp:lastModifiedBy>
  <cp:revision>16</cp:revision>
  <dcterms:created xsi:type="dcterms:W3CDTF">2023-05-12T13:43:49Z</dcterms:created>
  <dcterms:modified xsi:type="dcterms:W3CDTF">2023-05-18T18:57:23Z</dcterms:modified>
</cp:coreProperties>
</file>