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78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6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63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2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4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2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1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29265D-C71F-4FC2-9E9D-0E4D89C733B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AF48896-8193-4520-ADEC-3A6E06C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5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448577D-B3AD-040F-6B45-9F54783F94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262470" y="4536847"/>
            <a:ext cx="1792094" cy="30714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en-US" sz="2100" dirty="0">
                <a:solidFill>
                  <a:srgbClr val="202124"/>
                </a:solidFill>
                <a:latin typeface="inherit"/>
              </a:rPr>
              <a:t>V</a:t>
            </a:r>
            <a:r>
              <a:rPr kumimoji="0" lang="de-DE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 : Jad Yazbak</a:t>
            </a:r>
            <a:r>
              <a:rPr kumimoji="0" lang="de-DE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3D40DA3-A490-BCB7-1DF0-EFCB608C1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traumtag</a:t>
            </a:r>
          </a:p>
        </p:txBody>
      </p:sp>
    </p:spTree>
    <p:extLst>
      <p:ext uri="{BB962C8B-B14F-4D97-AF65-F5344CB8AC3E}">
        <p14:creationId xmlns:p14="http://schemas.microsoft.com/office/powerpoint/2010/main" val="46248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02FE-88BE-11BA-C287-C636882A2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Am morgen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0A615-6BE7-4C85-2701-B10E02990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34903"/>
            <a:ext cx="7729728" cy="3101983"/>
          </a:xfrm>
        </p:spPr>
        <p:txBody>
          <a:bodyPr>
            <a:normAutofit/>
          </a:bodyPr>
          <a:lstStyle/>
          <a:p>
            <a:r>
              <a:rPr lang="en-US" sz="3000" dirty="0"/>
              <a:t>Am morgen klingelt der wecker und ich gehe in die shule</a:t>
            </a:r>
          </a:p>
        </p:txBody>
      </p:sp>
      <p:pic>
        <p:nvPicPr>
          <p:cNvPr id="2050" name="Picture 2" descr="The Early Morning Alarm Clock Rings Causes Stress To The Girl Stock  Illustration - Download Image Now - iStock">
            <a:extLst>
              <a:ext uri="{FF2B5EF4-FFF2-40B4-BE49-F238E27FC236}">
                <a16:creationId xmlns:a16="http://schemas.microsoft.com/office/drawing/2014/main" id="{2188A7D8-AABE-5EF7-133A-D2E3D593F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036" y="3429000"/>
            <a:ext cx="3274828" cy="246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028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8388B-3391-349A-4652-0C06F5BC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Um 9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4FA8-70DA-0147-9FEB-EEB8FAFA9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Um 9 uhr fruhstucke ich Flafel und ich spiele sie in ruhe</a:t>
            </a:r>
          </a:p>
        </p:txBody>
      </p:sp>
      <p:pic>
        <p:nvPicPr>
          <p:cNvPr id="3078" name="Picture 6" descr="Everybody Loves Hashem: The Always Busy, Open-Air Jordanian Lunch Spot with  No Menus">
            <a:extLst>
              <a:ext uri="{FF2B5EF4-FFF2-40B4-BE49-F238E27FC236}">
                <a16:creationId xmlns:a16="http://schemas.microsoft.com/office/drawing/2014/main" id="{C0DD76BC-0E8F-45C3-591A-E4AC27741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27819"/>
            <a:ext cx="3864863" cy="201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126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F2F5-D136-EFE7-59E9-1973CD30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Am mittag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F0D31-FF42-1B41-F2AE-49A0B9F2D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Am mittag gehe ich um 3:30 nach hause, Dann essen ich Mansaf</a:t>
            </a:r>
          </a:p>
        </p:txBody>
      </p:sp>
      <p:pic>
        <p:nvPicPr>
          <p:cNvPr id="4098" name="Picture 2" descr="Jordanian Mansaf – Lamb cooked in a yogurt sauce – المنسف الأردني –  Procrastinator Cook">
            <a:extLst>
              <a:ext uri="{FF2B5EF4-FFF2-40B4-BE49-F238E27FC236}">
                <a16:creationId xmlns:a16="http://schemas.microsoft.com/office/drawing/2014/main" id="{517FCE2B-9B32-3B12-58AB-774819D46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637442"/>
            <a:ext cx="3864864" cy="225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903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96C60-F9EF-E11E-48B1-DCF45653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Am nachmittag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99337-CAFB-EAC7-D324-126C4126F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Am nachmittag spiele ich Taekwondo, Dannach spiele ich video games um 9:30</a:t>
            </a:r>
          </a:p>
        </p:txBody>
      </p:sp>
      <p:pic>
        <p:nvPicPr>
          <p:cNvPr id="5122" name="Picture 2" descr="15 reasons video games are good for you - Collegiate - UK">
            <a:extLst>
              <a:ext uri="{FF2B5EF4-FFF2-40B4-BE49-F238E27FC236}">
                <a16:creationId xmlns:a16="http://schemas.microsoft.com/office/drawing/2014/main" id="{287B977F-A988-8490-4F9E-2918E1678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318" y="3911227"/>
            <a:ext cx="3409546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Taekwondo background Vectors &amp; Illustrations for Free Download | Freepik">
            <a:extLst>
              <a:ext uri="{FF2B5EF4-FFF2-40B4-BE49-F238E27FC236}">
                <a16:creationId xmlns:a16="http://schemas.microsoft.com/office/drawing/2014/main" id="{12BC0C2D-4C59-7B65-4D47-941C431A3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5" y="3911227"/>
            <a:ext cx="301193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533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CA7F-A4AA-9A9E-8A18-F01E4F50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Um 12 uhr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E9D5C3-75F9-BA0C-08B0-CDBC631EC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31136" y="2752528"/>
            <a:ext cx="7165423" cy="9073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3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Um 12 uhr schaue ich mir ein Fußballspiel an,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3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Dann ich shlafe um 12 uhr</a:t>
            </a:r>
            <a:r>
              <a:rPr kumimoji="0" lang="de-DE" altLang="en-US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en-US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7" name="Picture 3" descr="Santiago Bernabeu stadium during a football match, night view. Madrid,  Spain Stock Photo - Alamy">
            <a:extLst>
              <a:ext uri="{FF2B5EF4-FFF2-40B4-BE49-F238E27FC236}">
                <a16:creationId xmlns:a16="http://schemas.microsoft.com/office/drawing/2014/main" id="{E7B5FCDF-C88A-6905-C4B3-264296EFD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2527465"/>
            <a:ext cx="2495550" cy="226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Tips on How to Increase Deep Sleep | Nature Made®">
            <a:extLst>
              <a:ext uri="{FF2B5EF4-FFF2-40B4-BE49-F238E27FC236}">
                <a16:creationId xmlns:a16="http://schemas.microsoft.com/office/drawing/2014/main" id="{003BE0AE-4D37-6E2A-BFA4-1753F1471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4129854"/>
            <a:ext cx="3864864" cy="233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45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anke Thank You in German Word Cloud Stock Illustration - Illustration of  wallpaper, typography: 197888621">
            <a:extLst>
              <a:ext uri="{FF2B5EF4-FFF2-40B4-BE49-F238E27FC236}">
                <a16:creationId xmlns:a16="http://schemas.microsoft.com/office/drawing/2014/main" id="{F14E6E26-DDC0-8BED-C3D5-082D2EC00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48"/>
            <a:ext cx="12192000" cy="684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685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71</TotalTime>
  <Words>82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inherit</vt:lpstr>
      <vt:lpstr>Parcel</vt:lpstr>
      <vt:lpstr>traumtag</vt:lpstr>
      <vt:lpstr>Am morgen</vt:lpstr>
      <vt:lpstr>Um 9 uhr</vt:lpstr>
      <vt:lpstr>Am mittag</vt:lpstr>
      <vt:lpstr>Am nachmittag</vt:lpstr>
      <vt:lpstr>Um 12 uhr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German</dc:title>
  <dc:creator>Salma Yazbak</dc:creator>
  <cp:lastModifiedBy>Salma Yazbak</cp:lastModifiedBy>
  <cp:revision>7</cp:revision>
  <dcterms:created xsi:type="dcterms:W3CDTF">2023-05-18T17:24:38Z</dcterms:created>
  <dcterms:modified xsi:type="dcterms:W3CDTF">2023-05-18T18:40:28Z</dcterms:modified>
</cp:coreProperties>
</file>