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0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462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68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9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6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61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0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1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9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4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4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6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58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5F054-CEF2-4EE6-8E0F-710CB1AF8B5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DADC14-FEE2-4DEC-860B-086095AE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3C8D-85A2-4EBB-B46A-123B21160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6000" b="1" dirty="0">
                <a:solidFill>
                  <a:srgbClr val="2C2F3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السمنه 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350D03-9B2C-4968-AD3C-57C020EC5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عمل:سلاف,سيلينا,ياسمين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606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12B7F-2274-4CE6-8EF3-34825E08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altLang="en-US" sz="4800" dirty="0"/>
              <a:t>ما هي السمنة؟</a:t>
            </a: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8A6CB-757A-4E9F-A04E-1B3211F06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السمنة المعروفة أيضًا باسم زيادة الوزن هي مرض مزمن يحتوي على كميات زائدة من الدهون في جسمك وتشكل خطرًا على صحتك وغير ذلك الكثير ، وعادة ما يكون سببها الإفراط في تناول الطعام وعدم القيام بأي تمارين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B793D1-FABF-4F5D-8DC1-8A5D4C783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300" y="4285965"/>
            <a:ext cx="3824935" cy="222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9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65E8-6C71-49CA-B1BB-D0F20716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ما هي 3 أنواع من فئات السمنة؟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3D560-6E00-40AF-BD87-7CC1A6668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الأولى من السمنة التي تقل مخاطر الإصابة بأي أمراض صحية.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هو 30.0 إلى 34.9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ar-JO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2 من السمنة التي تنطوي على مخاطر متوسطة للإصابة بأي أمراض صحية.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هو 35.0 إلى 39.9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الفئة 3 من السمنة الأكثر عرضة للإصابة بأي مرض صحي. مؤشر كتلة الجسم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(BMI) 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مطابق أو أكبر من 40.0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buNone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3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504C5-D1DD-4FE2-AB9A-19157CDF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المشاكل التي قد يواجهها البدناء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C4049-1299-47F3-A917-859C52485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3339"/>
            <a:ext cx="8596668" cy="3880773"/>
          </a:xfrm>
        </p:spPr>
        <p:txBody>
          <a:bodyPr>
            <a:no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غير الأمراض وما ذكرناه من قبل: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ضيق التنفس.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زيادة التعرق.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الشخير.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صعوبة القيام بالنشاط البدني.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كثيرا ما أشعر بالتعب الشديد.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آلام المفاصل والظهر.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تدني الثقة واحترام الذات.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الشعور بالعزلة.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1FA5BD-E90A-450A-B1AD-99777D45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937" y="4394446"/>
            <a:ext cx="3656121" cy="205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12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756D0-8665-4669-A825-2492DD51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ما تأثير السمنة؟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4B209-88D5-474A-8E65-F54F47D28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تسبب السمنة العديد من الأمراض الخطيرة والمميتة مثل السكري وأمراض القلب وبعض أنواع السرطانات.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سبب آخر للسمنة هو أنك يمكن أن تصاب بنوبة قلبية أو سكتة دماغية في أي لحظة فقط من خلال وجود كمية إضافية من الدهون في جسمك. 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التأثير الرئيسي على الناس هو أنه يمكن أن يكون مرضًا عقليًا وأن معظم الناس لن يكونوا سعداء وسيجعلهم ذلك يصبحون غير آمنين وقد يتصاعد إلى الانتحار.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3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B7B88-60F7-4406-91D2-D2CA1400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>
                <a:latin typeface="Arial" panose="020B0604020202020204" pitchFamily="34" charset="0"/>
                <a:cs typeface="Arial" panose="020B0604020202020204" pitchFamily="34" charset="0"/>
              </a:rPr>
              <a:t>نقاط التأثيرات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E9A57-277C-4797-BF3B-5CEA5E73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ضغط دم مرتفع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عالي الدهون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داء السكري من النوع 2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مرض القلب التاجي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سكتة دماغية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أمراض المرارة</a:t>
            </a:r>
          </a:p>
          <a:p>
            <a:pPr algn="r" rtl="1"/>
            <a:r>
              <a:rPr lang="ar-JO" sz="2400" dirty="0">
                <a:latin typeface="Arial" panose="020B0604020202020204" pitchFamily="34" charset="0"/>
                <a:cs typeface="Arial" panose="020B0604020202020204" pitchFamily="34" charset="0"/>
              </a:rPr>
              <a:t> آلام الجسم وصعوبة في الأداء البدني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922B00-B7A5-416F-94F9-0FBC3247E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80" y="4413358"/>
            <a:ext cx="35433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7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254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السمنه </vt:lpstr>
      <vt:lpstr>ما هي السمنة؟ </vt:lpstr>
      <vt:lpstr>ما هي 3 أنواع من فئات السمنة؟ </vt:lpstr>
      <vt:lpstr>المشاكل التي قد يواجهها البدناء</vt:lpstr>
      <vt:lpstr>ما تأثير السمنة؟</vt:lpstr>
      <vt:lpstr>نقاط التأثيرات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السمنه</dc:title>
  <dc:creator>Sulaf Abulatif</dc:creator>
  <cp:lastModifiedBy>Admin</cp:lastModifiedBy>
  <cp:revision>6</cp:revision>
  <dcterms:created xsi:type="dcterms:W3CDTF">2023-05-10T08:12:13Z</dcterms:created>
  <dcterms:modified xsi:type="dcterms:W3CDTF">2023-05-18T18:19:24Z</dcterms:modified>
</cp:coreProperties>
</file>