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5" r:id="rId4"/>
    <p:sldId id="266" r:id="rId5"/>
    <p:sldId id="270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ary\&#1588;&#1588;&#1588;&#1588;&#1588;&#1588;&#1588;&#1588;&#1588;&#1588;&#1588;&#1588;&#1588;&#1588;&#1588;&#1588;&#1588;&#1588;&#1588;&#1588;&#1588;&#1588;&#1588;&#1588;&#1588;&#1588;&#158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 smtClean="0">
                <a:effectLst/>
              </a:rPr>
              <a:t>Bullying Across </a:t>
            </a:r>
            <a:br>
              <a:rPr lang="en-US" sz="1600" b="1" i="0" u="none" strike="noStrike" baseline="0" dirty="0" smtClean="0">
                <a:effectLst/>
              </a:rPr>
            </a:br>
            <a:r>
              <a:rPr lang="en-US" sz="1600" b="1" i="0" u="none" strike="noStrike" baseline="0" dirty="0" smtClean="0">
                <a:effectLst/>
              </a:rPr>
              <a:t>Several Arab Countries </a:t>
            </a:r>
            <a:endParaRPr lang="en-US" dirty="0"/>
          </a:p>
        </c:rich>
      </c:tx>
      <c:layout>
        <c:manualLayout>
          <c:xMode val="edge"/>
          <c:yMode val="edge"/>
          <c:x val="0.41043827388497228"/>
          <c:y val="2.3307166637677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decimal fraction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strRef>
              <c:f>Sheet1!$A$3:$A$7</c:f>
              <c:strCache>
                <c:ptCount val="5"/>
                <c:pt idx="0">
                  <c:v>Jordan</c:v>
                </c:pt>
                <c:pt idx="1">
                  <c:v>saudi Arabia </c:v>
                </c:pt>
                <c:pt idx="2">
                  <c:v>Iraq</c:v>
                </c:pt>
                <c:pt idx="3">
                  <c:v>kuwait</c:v>
                </c:pt>
                <c:pt idx="4">
                  <c:v>Egypt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0.53</c:v>
                </c:pt>
                <c:pt idx="1">
                  <c:v>0.72</c:v>
                </c:pt>
                <c:pt idx="2">
                  <c:v>0.15</c:v>
                </c:pt>
                <c:pt idx="3">
                  <c:v>0.71</c:v>
                </c:pt>
                <c:pt idx="4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35856712"/>
        <c:axId val="435861416"/>
      </c:barChart>
      <c:catAx>
        <c:axId val="43585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861416"/>
        <c:crosses val="autoZero"/>
        <c:auto val="1"/>
        <c:lblAlgn val="ctr"/>
        <c:lblOffset val="100"/>
        <c:noMultiLvlLbl val="0"/>
      </c:catAx>
      <c:valAx>
        <c:axId val="435861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85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0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5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600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32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1405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49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24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6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8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9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7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7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8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gMwh5Fnp3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yelling at a child&#10;&#10;Description automatically generated with low confidence">
            <a:extLst>
              <a:ext uri="{FF2B5EF4-FFF2-40B4-BE49-F238E27FC236}">
                <a16:creationId xmlns:a16="http://schemas.microsoft.com/office/drawing/2014/main" xmlns="" id="{FA3C5951-134F-E558-3AAB-32003BCF0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2840" b="1933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49" name="Isosceles Triangle 29">
            <a:extLst>
              <a:ext uri="{FF2B5EF4-FFF2-40B4-BE49-F238E27FC236}">
                <a16:creationId xmlns:a16="http://schemas.microsoft.com/office/drawing/2014/main" xmlns="" id="{3559A5F2-8BE0-4998-A1E4-1B145465A9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Parallelogram 31">
            <a:extLst>
              <a:ext uri="{FF2B5EF4-FFF2-40B4-BE49-F238E27FC236}">
                <a16:creationId xmlns:a16="http://schemas.microsoft.com/office/drawing/2014/main" xmlns="" id="{3A6596D4-D53C-424F-9F16-CC8686C079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52" name="Straight Connector 33">
            <a:extLst>
              <a:ext uri="{FF2B5EF4-FFF2-40B4-BE49-F238E27FC236}">
                <a16:creationId xmlns:a16="http://schemas.microsoft.com/office/drawing/2014/main" xmlns="" id="{81BB890B-70D4-42FE-A599-6AEF1A42D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35">
            <a:extLst>
              <a:ext uri="{FF2B5EF4-FFF2-40B4-BE49-F238E27FC236}">
                <a16:creationId xmlns:a16="http://schemas.microsoft.com/office/drawing/2014/main" xmlns="" id="{3842D646-B58C-43C8-8152-01BC782B72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23">
            <a:extLst>
              <a:ext uri="{FF2B5EF4-FFF2-40B4-BE49-F238E27FC236}">
                <a16:creationId xmlns:a16="http://schemas.microsoft.com/office/drawing/2014/main" xmlns="" id="{9772CABD-4211-42AA-B349-D4002E52F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25">
            <a:extLst>
              <a:ext uri="{FF2B5EF4-FFF2-40B4-BE49-F238E27FC236}">
                <a16:creationId xmlns:a16="http://schemas.microsoft.com/office/drawing/2014/main" xmlns="" id="{BBD91630-4DBA-4294-8016-FEB5C3B0C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Isosceles Triangle 41">
            <a:extLst>
              <a:ext uri="{FF2B5EF4-FFF2-40B4-BE49-F238E27FC236}">
                <a16:creationId xmlns:a16="http://schemas.microsoft.com/office/drawing/2014/main" xmlns="" id="{E67D1587-504D-41BC-9D48-B61257BFB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Stop Bullying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0964" y="4050832"/>
            <a:ext cx="4573037" cy="10968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Made by : Mary Abu 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Lail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,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Joud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Al 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Shalabi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, Ali Hassan</a:t>
            </a: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xmlns="" id="{8765DD1A-F044-4DE7-8A9B-7C30DC85A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xmlns="" id="{2FE2170D-72D6-48A8-8E9A-BFF3BF03D0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9">
            <a:extLst>
              <a:ext uri="{FF2B5EF4-FFF2-40B4-BE49-F238E27FC236}">
                <a16:creationId xmlns:a16="http://schemas.microsoft.com/office/drawing/2014/main" xmlns="" id="{01D19436-094D-463D-AFEA-870FDBD037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xmlns="" id="{9A2DE6E0-967C-4C58-8558-EC08F1138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5451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5547A-2CD1-5363-79A7-5D82A4036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228" y="2404531"/>
            <a:ext cx="9677543" cy="1646302"/>
          </a:xfrm>
        </p:spPr>
        <p:txBody>
          <a:bodyPr/>
          <a:lstStyle/>
          <a:p>
            <a:pPr algn="ctr"/>
            <a:r>
              <a:rPr lang="en-GB" sz="3200" dirty="0"/>
              <a:t>_____________ : the use of technology to embarrass or harass a person or group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A85C92-1FF4-1FFE-1C13-BE4CC701C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6751" y="2953934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Cyberbullying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5547A-2CD1-5363-79A7-5D82A4036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228" y="2404531"/>
            <a:ext cx="9677543" cy="1646302"/>
          </a:xfrm>
        </p:spPr>
        <p:txBody>
          <a:bodyPr/>
          <a:lstStyle/>
          <a:p>
            <a:pPr algn="ctr"/>
            <a:r>
              <a:rPr lang="en-GB" sz="3200" dirty="0"/>
              <a:t>To prevent bullying, you should tell an _____ for help or tell the bully to stop</a:t>
            </a:r>
            <a:endParaRPr lang="en-US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70BC374-9EEC-475A-7223-A227DE896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2641" y="2953934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adult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233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5547A-2CD1-5363-79A7-5D82A4036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228" y="2404531"/>
            <a:ext cx="9677543" cy="1646302"/>
          </a:xfrm>
        </p:spPr>
        <p:txBody>
          <a:bodyPr/>
          <a:lstStyle/>
          <a:p>
            <a:pPr algn="ctr"/>
            <a:r>
              <a:rPr lang="en-GB" sz="3200" dirty="0"/>
              <a:t>	There are 4 types of bullying: Cyber, Physical, ______ , and Social</a:t>
            </a:r>
            <a:endParaRPr lang="en-US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70BC374-9EEC-475A-7223-A227DE896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6747" y="3429000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Verbal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648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5547A-2CD1-5363-79A7-5D82A4036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228" y="2388873"/>
            <a:ext cx="9677543" cy="1646302"/>
          </a:xfrm>
        </p:spPr>
        <p:txBody>
          <a:bodyPr/>
          <a:lstStyle/>
          <a:p>
            <a:pPr algn="ctr"/>
            <a:r>
              <a:rPr lang="en-GB" sz="3200" dirty="0"/>
              <a:t>People bully because they think they can gain popularity or power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A85C92-1FF4-1FFE-1C13-BE4CC701C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1" y="4252152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True/False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E11CDD-4049-5DB7-4B73-D30407A06DFF}"/>
              </a:ext>
            </a:extLst>
          </p:cNvPr>
          <p:cNvSpPr txBox="1"/>
          <p:nvPr/>
        </p:nvSpPr>
        <p:spPr>
          <a:xfrm>
            <a:off x="4158711" y="5273640"/>
            <a:ext cx="387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+mj-lt"/>
              </a:rPr>
              <a:t>True</a:t>
            </a:r>
            <a:endParaRPr lang="en-US" sz="32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70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5547A-2CD1-5363-79A7-5D82A4036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228" y="2388873"/>
            <a:ext cx="9677543" cy="1646302"/>
          </a:xfrm>
        </p:spPr>
        <p:txBody>
          <a:bodyPr/>
          <a:lstStyle/>
          <a:p>
            <a:pPr algn="ctr"/>
            <a:r>
              <a:rPr lang="en-GB" sz="3200" dirty="0"/>
              <a:t>The most common reason people bully is because of peoples looks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A85C92-1FF4-1FFE-1C13-BE4CC701C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1" y="4252152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True/False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E11CDD-4049-5DB7-4B73-D30407A06DFF}"/>
              </a:ext>
            </a:extLst>
          </p:cNvPr>
          <p:cNvSpPr txBox="1"/>
          <p:nvPr/>
        </p:nvSpPr>
        <p:spPr>
          <a:xfrm>
            <a:off x="4158711" y="5273640"/>
            <a:ext cx="387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+mj-lt"/>
              </a:rPr>
              <a:t>True</a:t>
            </a:r>
            <a:endParaRPr lang="en-US" sz="32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3420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5547A-2CD1-5363-79A7-5D82A4036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228" y="2388873"/>
            <a:ext cx="9677543" cy="1646302"/>
          </a:xfrm>
        </p:spPr>
        <p:txBody>
          <a:bodyPr/>
          <a:lstStyle/>
          <a:p>
            <a:pPr algn="ctr"/>
            <a:r>
              <a:rPr lang="en-GB" sz="3200" dirty="0"/>
              <a:t>Bullying does not affect peoples mental health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A85C92-1FF4-1FFE-1C13-BE4CC701C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1" y="4252152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True/False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E11CDD-4049-5DB7-4B73-D30407A06DFF}"/>
              </a:ext>
            </a:extLst>
          </p:cNvPr>
          <p:cNvSpPr txBox="1"/>
          <p:nvPr/>
        </p:nvSpPr>
        <p:spPr>
          <a:xfrm>
            <a:off x="4158711" y="5273640"/>
            <a:ext cx="387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+mj-lt"/>
              </a:rPr>
              <a:t>False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4524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Percentages of Bullying Across </a:t>
            </a:r>
            <a:br>
              <a:rPr lang="en-US" b="1" dirty="0"/>
            </a:br>
            <a:r>
              <a:rPr lang="en-US" b="1" dirty="0"/>
              <a:t>Several Arab Countries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2414470"/>
            <a:ext cx="5216006" cy="3174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102" y="2414470"/>
            <a:ext cx="5274977" cy="317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Bullying Across </a:t>
            </a:r>
            <a:br>
              <a:rPr lang="en-US" dirty="0"/>
            </a:br>
            <a:r>
              <a:rPr lang="en-US" dirty="0"/>
              <a:t>Several Arab Countries 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260832"/>
              </p:ext>
            </p:extLst>
          </p:nvPr>
        </p:nvGraphicFramePr>
        <p:xfrm>
          <a:off x="837128" y="1916091"/>
          <a:ext cx="8744754" cy="4716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172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xmlns="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xmlns="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xmlns="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xmlns="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xmlns="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xmlns="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xmlns="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 descr="Blue push pin surrounded by circle of red push pins">
            <a:extLst>
              <a:ext uri="{FF2B5EF4-FFF2-40B4-BE49-F238E27FC236}">
                <a16:creationId xmlns:a16="http://schemas.microsoft.com/office/drawing/2014/main" xmlns="" id="{D8E444E3-E580-C728-C946-64AAB0238B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8" r="8316" b="375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D7FA86-B3FE-B668-7E68-415D8909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700" b="1" dirty="0">
                <a:latin typeface="Palatino Linotype" panose="0204050205050503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https://youtu.be/rgMwh5Fnp3I</a:t>
            </a:r>
            <a:endParaRPr lang="en-US" sz="3700" b="1" dirty="0">
              <a:latin typeface="Palatino Linotype" panose="0204050205050503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3040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AD9A8-532E-929B-4960-5D5F2EEE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What is bullying?</a:t>
            </a:r>
            <a:endParaRPr lang="en-US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B1D5582-41A4-3B37-4C38-FC597C6BE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53" y="1466650"/>
            <a:ext cx="6446569" cy="3626194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AD9A8-532E-929B-4960-5D5F2EEE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The problems and issues of bullying: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B1D5582-41A4-3B37-4C38-FC597C6BE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2599" y="1466650"/>
            <a:ext cx="6442476" cy="3626194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89998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AD9A8-532E-929B-4960-5D5F2EEE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Types of bullying:</a:t>
            </a:r>
            <a:endParaRPr lang="en-US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B1D5582-41A4-3B37-4C38-FC597C6BE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375" y="1466650"/>
            <a:ext cx="4834925" cy="3626194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6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AD9A8-532E-929B-4960-5D5F2EEE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What are the Causes of bullying?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B1D5582-41A4-3B37-4C38-FC597C6BE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2599" y="1830925"/>
            <a:ext cx="6442476" cy="2897643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66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AD9A8-532E-929B-4960-5D5F2EEE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What are the effects and results of bullying?</a:t>
            </a:r>
            <a:endParaRPr lang="en-US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B1D5582-41A4-3B37-4C38-FC597C6BE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5310" y="1331271"/>
            <a:ext cx="4418252" cy="4418252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53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AD9A8-532E-929B-4960-5D5F2EEE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Book Antiqua" panose="02040602050305030304" pitchFamily="18" charset="0"/>
              </a:rPr>
              <a:t>Solutions for bullying:</a:t>
            </a:r>
            <a:endParaRPr lang="en-US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B1D5582-41A4-3B37-4C38-FC597C6BE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5310" y="1883552"/>
            <a:ext cx="4418252" cy="3313689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17314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17CC06-6A69-F950-E014-98EA5A7B0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746216"/>
            <a:ext cx="7766936" cy="1646302"/>
          </a:xfrm>
        </p:spPr>
        <p:txBody>
          <a:bodyPr/>
          <a:lstStyle/>
          <a:p>
            <a:pPr algn="ctr"/>
            <a:r>
              <a:rPr lang="en-GB" b="1" dirty="0">
                <a:latin typeface="Palatino Linotype" panose="02040502050505030304" pitchFamily="18" charset="0"/>
              </a:rPr>
              <a:t>Game time!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10E5D8-ADA7-4800-D54F-63F77873E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2332101"/>
            <a:ext cx="7766936" cy="1096899"/>
          </a:xfrm>
        </p:spPr>
        <p:txBody>
          <a:bodyPr/>
          <a:lstStyle/>
          <a:p>
            <a:pPr algn="ctr"/>
            <a:r>
              <a:rPr lang="en-GB" dirty="0"/>
              <a:t>(fill in the blank and true or false)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143</Words>
  <Application>Microsoft Office PowerPoint</Application>
  <PresentationFormat>Widescreen</PresentationFormat>
  <Paragraphs>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Palatino Linotype</vt:lpstr>
      <vt:lpstr>Trebuchet MS</vt:lpstr>
      <vt:lpstr>Wingdings 3</vt:lpstr>
      <vt:lpstr>Facet</vt:lpstr>
      <vt:lpstr>Stop Bullying </vt:lpstr>
      <vt:lpstr>https://youtu.be/rgMwh5Fnp3I</vt:lpstr>
      <vt:lpstr>What is bullying?</vt:lpstr>
      <vt:lpstr>The problems and issues of bullying: </vt:lpstr>
      <vt:lpstr>Types of bullying:</vt:lpstr>
      <vt:lpstr>What are the Causes of bullying?</vt:lpstr>
      <vt:lpstr>What are the effects and results of bullying?</vt:lpstr>
      <vt:lpstr>Solutions for bullying:</vt:lpstr>
      <vt:lpstr>Game time!</vt:lpstr>
      <vt:lpstr>_____________ : the use of technology to embarrass or harass a person or group</vt:lpstr>
      <vt:lpstr>To prevent bullying, you should tell an _____ for help or tell the bully to stop</vt:lpstr>
      <vt:lpstr> There are 4 types of bullying: Cyber, Physical, ______ , and Social</vt:lpstr>
      <vt:lpstr>People bully because they think they can gain popularity or power</vt:lpstr>
      <vt:lpstr>The most common reason people bully is because of peoples looks</vt:lpstr>
      <vt:lpstr>Bullying does not affect peoples mental health</vt:lpstr>
      <vt:lpstr>Percentages of Bullying Across  Several Arab Countries </vt:lpstr>
      <vt:lpstr>Bullying Across  Several Arab Countries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Bullying</dc:title>
  <dc:creator>hindalshalabi hind</dc:creator>
  <cp:lastModifiedBy>user</cp:lastModifiedBy>
  <cp:revision>6</cp:revision>
  <dcterms:created xsi:type="dcterms:W3CDTF">2023-05-15T16:07:31Z</dcterms:created>
  <dcterms:modified xsi:type="dcterms:W3CDTF">2023-05-18T17:15:02Z</dcterms:modified>
</cp:coreProperties>
</file>