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56" r:id="rId2"/>
    <p:sldId id="257" r:id="rId3"/>
    <p:sldId id="258" r:id="rId4"/>
    <p:sldId id="261" r:id="rId5"/>
    <p:sldId id="259" r:id="rId6"/>
    <p:sldId id="262" r:id="rId7"/>
    <p:sldId id="263" r:id="rId8"/>
    <p:sldId id="264"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aid Zeidan" userId="ae58f6f060fcaa33" providerId="LiveId" clId="{A241D46C-6FCD-4B88-8C2A-C1BBA08AD158}"/>
    <pc:docChg chg="undo custSel modSld">
      <pc:chgData name="Zaid Zeidan" userId="ae58f6f060fcaa33" providerId="LiveId" clId="{A241D46C-6FCD-4B88-8C2A-C1BBA08AD158}" dt="2023-05-18T16:44:16.525" v="60" actId="1076"/>
      <pc:docMkLst>
        <pc:docMk/>
      </pc:docMkLst>
      <pc:sldChg chg="modSp">
        <pc:chgData name="Zaid Zeidan" userId="ae58f6f060fcaa33" providerId="LiveId" clId="{A241D46C-6FCD-4B88-8C2A-C1BBA08AD158}" dt="2023-05-18T16:38:10.277" v="6"/>
        <pc:sldMkLst>
          <pc:docMk/>
          <pc:sldMk cId="2096245670" sldId="256"/>
        </pc:sldMkLst>
        <pc:spChg chg="mod">
          <ac:chgData name="Zaid Zeidan" userId="ae58f6f060fcaa33" providerId="LiveId" clId="{A241D46C-6FCD-4B88-8C2A-C1BBA08AD158}" dt="2023-05-18T16:38:10.277" v="6"/>
          <ac:spMkLst>
            <pc:docMk/>
            <pc:sldMk cId="2096245670" sldId="256"/>
            <ac:spMk id="2" creationId="{ED068689-1956-FC8B-19A0-D38EB686E90E}"/>
          </ac:spMkLst>
        </pc:spChg>
        <pc:spChg chg="mod">
          <ac:chgData name="Zaid Zeidan" userId="ae58f6f060fcaa33" providerId="LiveId" clId="{A241D46C-6FCD-4B88-8C2A-C1BBA08AD158}" dt="2023-05-18T16:38:10.277" v="6"/>
          <ac:spMkLst>
            <pc:docMk/>
            <pc:sldMk cId="2096245670" sldId="256"/>
            <ac:spMk id="3" creationId="{A0D7A994-1BEA-2501-01DE-04B7680C5481}"/>
          </ac:spMkLst>
        </pc:spChg>
      </pc:sldChg>
      <pc:sldChg chg="addSp modSp mod">
        <pc:chgData name="Zaid Zeidan" userId="ae58f6f060fcaa33" providerId="LiveId" clId="{A241D46C-6FCD-4B88-8C2A-C1BBA08AD158}" dt="2023-05-18T16:44:16.525" v="60" actId="1076"/>
        <pc:sldMkLst>
          <pc:docMk/>
          <pc:sldMk cId="1214895578" sldId="257"/>
        </pc:sldMkLst>
        <pc:spChg chg="mod">
          <ac:chgData name="Zaid Zeidan" userId="ae58f6f060fcaa33" providerId="LiveId" clId="{A241D46C-6FCD-4B88-8C2A-C1BBA08AD158}" dt="2023-05-18T16:38:10.277" v="6"/>
          <ac:spMkLst>
            <pc:docMk/>
            <pc:sldMk cId="1214895578" sldId="257"/>
            <ac:spMk id="2" creationId="{9107216F-7616-E072-56D1-EE29F92745CD}"/>
          </ac:spMkLst>
        </pc:spChg>
        <pc:spChg chg="mod">
          <ac:chgData name="Zaid Zeidan" userId="ae58f6f060fcaa33" providerId="LiveId" clId="{A241D46C-6FCD-4B88-8C2A-C1BBA08AD158}" dt="2023-05-18T16:44:05.986" v="59" actId="20577"/>
          <ac:spMkLst>
            <pc:docMk/>
            <pc:sldMk cId="1214895578" sldId="257"/>
            <ac:spMk id="3" creationId="{C4E839F6-9C0C-CCE3-4CA3-4D10F0129D5F}"/>
          </ac:spMkLst>
        </pc:spChg>
        <pc:picChg chg="add mod">
          <ac:chgData name="Zaid Zeidan" userId="ae58f6f060fcaa33" providerId="LiveId" clId="{A241D46C-6FCD-4B88-8C2A-C1BBA08AD158}" dt="2023-05-18T16:44:16.525" v="60" actId="1076"/>
          <ac:picMkLst>
            <pc:docMk/>
            <pc:sldMk cId="1214895578" sldId="257"/>
            <ac:picMk id="5" creationId="{DC3FD4D6-CA2D-9EE6-6396-DBC1C3861E13}"/>
          </ac:picMkLst>
        </pc:picChg>
      </pc:sldChg>
      <pc:sldChg chg="addSp delSp modSp mod">
        <pc:chgData name="Zaid Zeidan" userId="ae58f6f060fcaa33" providerId="LiveId" clId="{A241D46C-6FCD-4B88-8C2A-C1BBA08AD158}" dt="2023-05-18T16:43:18.790" v="40" actId="14100"/>
        <pc:sldMkLst>
          <pc:docMk/>
          <pc:sldMk cId="2536207957" sldId="258"/>
        </pc:sldMkLst>
        <pc:spChg chg="mod">
          <ac:chgData name="Zaid Zeidan" userId="ae58f6f060fcaa33" providerId="LiveId" clId="{A241D46C-6FCD-4B88-8C2A-C1BBA08AD158}" dt="2023-05-18T16:38:10.277" v="6"/>
          <ac:spMkLst>
            <pc:docMk/>
            <pc:sldMk cId="2536207957" sldId="258"/>
            <ac:spMk id="2" creationId="{C173F565-7639-E64F-ADB0-1FA84A4CC87B}"/>
          </ac:spMkLst>
        </pc:spChg>
        <pc:spChg chg="mod">
          <ac:chgData name="Zaid Zeidan" userId="ae58f6f060fcaa33" providerId="LiveId" clId="{A241D46C-6FCD-4B88-8C2A-C1BBA08AD158}" dt="2023-05-18T16:38:10.277" v="6"/>
          <ac:spMkLst>
            <pc:docMk/>
            <pc:sldMk cId="2536207957" sldId="258"/>
            <ac:spMk id="5" creationId="{17B29B40-54C3-24AF-290A-3331C0D970C3}"/>
          </ac:spMkLst>
        </pc:spChg>
        <pc:spChg chg="add del mod">
          <ac:chgData name="Zaid Zeidan" userId="ae58f6f060fcaa33" providerId="LiveId" clId="{A241D46C-6FCD-4B88-8C2A-C1BBA08AD158}" dt="2023-05-18T16:42:28.115" v="35" actId="931"/>
          <ac:spMkLst>
            <pc:docMk/>
            <pc:sldMk cId="2536207957" sldId="258"/>
            <ac:spMk id="6" creationId="{6DC12137-358B-D870-ABA4-0D9EFCA6B81B}"/>
          </ac:spMkLst>
        </pc:spChg>
        <pc:spChg chg="add mod">
          <ac:chgData name="Zaid Zeidan" userId="ae58f6f060fcaa33" providerId="LiveId" clId="{A241D46C-6FCD-4B88-8C2A-C1BBA08AD158}" dt="2023-05-18T16:43:18.790" v="40" actId="14100"/>
          <ac:spMkLst>
            <pc:docMk/>
            <pc:sldMk cId="2536207957" sldId="258"/>
            <ac:spMk id="9" creationId="{CE838ECE-D4F4-6CB3-21F0-013B322F3457}"/>
          </ac:spMkLst>
        </pc:spChg>
        <pc:picChg chg="add del mod">
          <ac:chgData name="Zaid Zeidan" userId="ae58f6f060fcaa33" providerId="LiveId" clId="{A241D46C-6FCD-4B88-8C2A-C1BBA08AD158}" dt="2023-05-18T16:42:28.115" v="35" actId="931"/>
          <ac:picMkLst>
            <pc:docMk/>
            <pc:sldMk cId="2536207957" sldId="258"/>
            <ac:picMk id="4" creationId="{6BADCEE5-1E48-C81A-1905-ECD5ABB3C560}"/>
          </ac:picMkLst>
        </pc:picChg>
        <pc:picChg chg="add mod">
          <ac:chgData name="Zaid Zeidan" userId="ae58f6f060fcaa33" providerId="LiveId" clId="{A241D46C-6FCD-4B88-8C2A-C1BBA08AD158}" dt="2023-05-18T16:43:18.790" v="40" actId="14100"/>
          <ac:picMkLst>
            <pc:docMk/>
            <pc:sldMk cId="2536207957" sldId="258"/>
            <ac:picMk id="8" creationId="{5B086839-8E4B-7AD8-A8A6-B79C363EB245}"/>
          </ac:picMkLst>
        </pc:picChg>
      </pc:sldChg>
      <pc:sldChg chg="modSp mod">
        <pc:chgData name="Zaid Zeidan" userId="ae58f6f060fcaa33" providerId="LiveId" clId="{A241D46C-6FCD-4B88-8C2A-C1BBA08AD158}" dt="2023-05-18T16:39:46.629" v="8" actId="207"/>
        <pc:sldMkLst>
          <pc:docMk/>
          <pc:sldMk cId="2273899870" sldId="259"/>
        </pc:sldMkLst>
        <pc:spChg chg="mod">
          <ac:chgData name="Zaid Zeidan" userId="ae58f6f060fcaa33" providerId="LiveId" clId="{A241D46C-6FCD-4B88-8C2A-C1BBA08AD158}" dt="2023-05-18T16:38:10.277" v="6"/>
          <ac:spMkLst>
            <pc:docMk/>
            <pc:sldMk cId="2273899870" sldId="259"/>
            <ac:spMk id="5" creationId="{656249B4-8B25-BD4F-6FBE-5B05844390E3}"/>
          </ac:spMkLst>
        </pc:spChg>
        <pc:spChg chg="mod">
          <ac:chgData name="Zaid Zeidan" userId="ae58f6f060fcaa33" providerId="LiveId" clId="{A241D46C-6FCD-4B88-8C2A-C1BBA08AD158}" dt="2023-05-18T16:39:46.629" v="8" actId="207"/>
          <ac:spMkLst>
            <pc:docMk/>
            <pc:sldMk cId="2273899870" sldId="259"/>
            <ac:spMk id="6" creationId="{3F9CB93C-5C86-0E22-DB65-EF6AE8A8C6D1}"/>
          </ac:spMkLst>
        </pc:spChg>
      </pc:sldChg>
      <pc:sldChg chg="modSp mod">
        <pc:chgData name="Zaid Zeidan" userId="ae58f6f060fcaa33" providerId="LiveId" clId="{A241D46C-6FCD-4B88-8C2A-C1BBA08AD158}" dt="2023-05-18T16:38:10.277" v="6"/>
        <pc:sldMkLst>
          <pc:docMk/>
          <pc:sldMk cId="2428181979" sldId="260"/>
        </pc:sldMkLst>
        <pc:spChg chg="mod">
          <ac:chgData name="Zaid Zeidan" userId="ae58f6f060fcaa33" providerId="LiveId" clId="{A241D46C-6FCD-4B88-8C2A-C1BBA08AD158}" dt="2023-05-18T16:38:10.277" v="6"/>
          <ac:spMkLst>
            <pc:docMk/>
            <pc:sldMk cId="2428181979" sldId="260"/>
            <ac:spMk id="2" creationId="{D9C9EA36-9517-602E-F452-EFD5EA00480D}"/>
          </ac:spMkLst>
        </pc:spChg>
        <pc:spChg chg="mod">
          <ac:chgData name="Zaid Zeidan" userId="ae58f6f060fcaa33" providerId="LiveId" clId="{A241D46C-6FCD-4B88-8C2A-C1BBA08AD158}" dt="2023-05-18T16:38:10.277" v="6"/>
          <ac:spMkLst>
            <pc:docMk/>
            <pc:sldMk cId="2428181979" sldId="260"/>
            <ac:spMk id="3" creationId="{D78058BA-ADA8-77E8-C035-FD7C01AC9547}"/>
          </ac:spMkLst>
        </pc:spChg>
      </pc:sldChg>
      <pc:sldChg chg="modSp">
        <pc:chgData name="Zaid Zeidan" userId="ae58f6f060fcaa33" providerId="LiveId" clId="{A241D46C-6FCD-4B88-8C2A-C1BBA08AD158}" dt="2023-05-18T16:38:10.277" v="6"/>
        <pc:sldMkLst>
          <pc:docMk/>
          <pc:sldMk cId="227342045" sldId="261"/>
        </pc:sldMkLst>
        <pc:spChg chg="mod">
          <ac:chgData name="Zaid Zeidan" userId="ae58f6f060fcaa33" providerId="LiveId" clId="{A241D46C-6FCD-4B88-8C2A-C1BBA08AD158}" dt="2023-05-18T16:38:10.277" v="6"/>
          <ac:spMkLst>
            <pc:docMk/>
            <pc:sldMk cId="227342045" sldId="261"/>
            <ac:spMk id="2" creationId="{591FE2EE-3819-4425-9C6A-BC99A515092E}"/>
          </ac:spMkLst>
        </pc:spChg>
        <pc:spChg chg="mod">
          <ac:chgData name="Zaid Zeidan" userId="ae58f6f060fcaa33" providerId="LiveId" clId="{A241D46C-6FCD-4B88-8C2A-C1BBA08AD158}" dt="2023-05-18T16:38:10.277" v="6"/>
          <ac:spMkLst>
            <pc:docMk/>
            <pc:sldMk cId="227342045" sldId="261"/>
            <ac:spMk id="3" creationId="{94CEC6DC-F0A1-E048-D199-FD74215CE000}"/>
          </ac:spMkLst>
        </pc:spChg>
        <pc:spChg chg="mod">
          <ac:chgData name="Zaid Zeidan" userId="ae58f6f060fcaa33" providerId="LiveId" clId="{A241D46C-6FCD-4B88-8C2A-C1BBA08AD158}" dt="2023-05-18T16:38:10.277" v="6"/>
          <ac:spMkLst>
            <pc:docMk/>
            <pc:sldMk cId="227342045" sldId="261"/>
            <ac:spMk id="4" creationId="{EF7744E1-B383-1FF0-A5A4-7A6D71A4D199}"/>
          </ac:spMkLst>
        </pc:spChg>
        <pc:spChg chg="mod">
          <ac:chgData name="Zaid Zeidan" userId="ae58f6f060fcaa33" providerId="LiveId" clId="{A241D46C-6FCD-4B88-8C2A-C1BBA08AD158}" dt="2023-05-18T16:38:10.277" v="6"/>
          <ac:spMkLst>
            <pc:docMk/>
            <pc:sldMk cId="227342045" sldId="261"/>
            <ac:spMk id="5" creationId="{7956B4FB-692D-CB5A-8528-B580E5178A97}"/>
          </ac:spMkLst>
        </pc:spChg>
        <pc:spChg chg="mod">
          <ac:chgData name="Zaid Zeidan" userId="ae58f6f060fcaa33" providerId="LiveId" clId="{A241D46C-6FCD-4B88-8C2A-C1BBA08AD158}" dt="2023-05-18T16:38:10.277" v="6"/>
          <ac:spMkLst>
            <pc:docMk/>
            <pc:sldMk cId="227342045" sldId="261"/>
            <ac:spMk id="6" creationId="{D6CB6053-621C-93D7-76F0-A624FAAD4957}"/>
          </ac:spMkLst>
        </pc:spChg>
      </pc:sldChg>
      <pc:sldChg chg="modSp">
        <pc:chgData name="Zaid Zeidan" userId="ae58f6f060fcaa33" providerId="LiveId" clId="{A241D46C-6FCD-4B88-8C2A-C1BBA08AD158}" dt="2023-05-18T16:38:10.277" v="6"/>
        <pc:sldMkLst>
          <pc:docMk/>
          <pc:sldMk cId="3377916067" sldId="262"/>
        </pc:sldMkLst>
        <pc:spChg chg="mod">
          <ac:chgData name="Zaid Zeidan" userId="ae58f6f060fcaa33" providerId="LiveId" clId="{A241D46C-6FCD-4B88-8C2A-C1BBA08AD158}" dt="2023-05-18T16:38:10.277" v="6"/>
          <ac:spMkLst>
            <pc:docMk/>
            <pc:sldMk cId="3377916067" sldId="262"/>
            <ac:spMk id="2" creationId="{F9D9DD97-5423-C496-9145-3A5925F798C2}"/>
          </ac:spMkLst>
        </pc:spChg>
        <pc:spChg chg="mod">
          <ac:chgData name="Zaid Zeidan" userId="ae58f6f060fcaa33" providerId="LiveId" clId="{A241D46C-6FCD-4B88-8C2A-C1BBA08AD158}" dt="2023-05-18T16:38:10.277" v="6"/>
          <ac:spMkLst>
            <pc:docMk/>
            <pc:sldMk cId="3377916067" sldId="262"/>
            <ac:spMk id="3" creationId="{9B7433F6-8893-3A35-8919-0C11A58F2875}"/>
          </ac:spMkLst>
        </pc:spChg>
      </pc:sldChg>
      <pc:sldChg chg="modSp">
        <pc:chgData name="Zaid Zeidan" userId="ae58f6f060fcaa33" providerId="LiveId" clId="{A241D46C-6FCD-4B88-8C2A-C1BBA08AD158}" dt="2023-05-18T16:38:10.277" v="6"/>
        <pc:sldMkLst>
          <pc:docMk/>
          <pc:sldMk cId="307721953" sldId="263"/>
        </pc:sldMkLst>
        <pc:spChg chg="mod">
          <ac:chgData name="Zaid Zeidan" userId="ae58f6f060fcaa33" providerId="LiveId" clId="{A241D46C-6FCD-4B88-8C2A-C1BBA08AD158}" dt="2023-05-18T16:38:10.277" v="6"/>
          <ac:spMkLst>
            <pc:docMk/>
            <pc:sldMk cId="307721953" sldId="263"/>
            <ac:spMk id="2" creationId="{656660C8-CC3E-9F8C-E9D5-2E2A9E472971}"/>
          </ac:spMkLst>
        </pc:spChg>
        <pc:spChg chg="mod">
          <ac:chgData name="Zaid Zeidan" userId="ae58f6f060fcaa33" providerId="LiveId" clId="{A241D46C-6FCD-4B88-8C2A-C1BBA08AD158}" dt="2023-05-18T16:38:10.277" v="6"/>
          <ac:spMkLst>
            <pc:docMk/>
            <pc:sldMk cId="307721953" sldId="263"/>
            <ac:spMk id="3" creationId="{BEA4BC46-65F5-DC4D-709E-0256B9F2A991}"/>
          </ac:spMkLst>
        </pc:spChg>
      </pc:sldChg>
      <pc:sldChg chg="modSp">
        <pc:chgData name="Zaid Zeidan" userId="ae58f6f060fcaa33" providerId="LiveId" clId="{A241D46C-6FCD-4B88-8C2A-C1BBA08AD158}" dt="2023-05-18T16:38:10.277" v="6"/>
        <pc:sldMkLst>
          <pc:docMk/>
          <pc:sldMk cId="2977460637" sldId="264"/>
        </pc:sldMkLst>
        <pc:spChg chg="mod">
          <ac:chgData name="Zaid Zeidan" userId="ae58f6f060fcaa33" providerId="LiveId" clId="{A241D46C-6FCD-4B88-8C2A-C1BBA08AD158}" dt="2023-05-18T16:38:10.277" v="6"/>
          <ac:spMkLst>
            <pc:docMk/>
            <pc:sldMk cId="2977460637" sldId="264"/>
            <ac:spMk id="2" creationId="{4A1DD883-2C0E-E3CE-87D3-6F22FB10FCA9}"/>
          </ac:spMkLst>
        </pc:spChg>
        <pc:spChg chg="mod">
          <ac:chgData name="Zaid Zeidan" userId="ae58f6f060fcaa33" providerId="LiveId" clId="{A241D46C-6FCD-4B88-8C2A-C1BBA08AD158}" dt="2023-05-18T16:38:10.277" v="6"/>
          <ac:spMkLst>
            <pc:docMk/>
            <pc:sldMk cId="2977460637" sldId="264"/>
            <ac:spMk id="3" creationId="{DB6A24C6-E37A-67D7-319E-CD70EF2EE37A}"/>
          </ac:spMkLst>
        </pc:spChg>
      </pc:sldChg>
    </pc:docChg>
  </pc:docChgLst>
  <pc:docChgLst>
    <pc:chgData name="Mr. Zeidan" userId="e6c84c4a3ecbe27f" providerId="LiveId" clId="{8E30CFD7-FE4E-412B-B597-4D77F46C5FE9}"/>
    <pc:docChg chg="undo redo custSel addSld delSld modSld sldOrd">
      <pc:chgData name="Mr. Zeidan" userId="e6c84c4a3ecbe27f" providerId="LiveId" clId="{8E30CFD7-FE4E-412B-B597-4D77F46C5FE9}" dt="2023-05-12T17:59:23.773" v="6345" actId="26606"/>
      <pc:docMkLst>
        <pc:docMk/>
      </pc:docMkLst>
      <pc:sldChg chg="modSp new mod">
        <pc:chgData name="Mr. Zeidan" userId="e6c84c4a3ecbe27f" providerId="LiveId" clId="{8E30CFD7-FE4E-412B-B597-4D77F46C5FE9}" dt="2023-05-12T15:33:20.947" v="44" actId="20577"/>
        <pc:sldMkLst>
          <pc:docMk/>
          <pc:sldMk cId="2096245670" sldId="256"/>
        </pc:sldMkLst>
        <pc:spChg chg="mod">
          <ac:chgData name="Mr. Zeidan" userId="e6c84c4a3ecbe27f" providerId="LiveId" clId="{8E30CFD7-FE4E-412B-B597-4D77F46C5FE9}" dt="2023-05-12T15:31:55.433" v="3"/>
          <ac:spMkLst>
            <pc:docMk/>
            <pc:sldMk cId="2096245670" sldId="256"/>
            <ac:spMk id="2" creationId="{ED068689-1956-FC8B-19A0-D38EB686E90E}"/>
          </ac:spMkLst>
        </pc:spChg>
        <pc:spChg chg="mod">
          <ac:chgData name="Mr. Zeidan" userId="e6c84c4a3ecbe27f" providerId="LiveId" clId="{8E30CFD7-FE4E-412B-B597-4D77F46C5FE9}" dt="2023-05-12T15:33:20.947" v="44" actId="20577"/>
          <ac:spMkLst>
            <pc:docMk/>
            <pc:sldMk cId="2096245670" sldId="256"/>
            <ac:spMk id="3" creationId="{A0D7A994-1BEA-2501-01DE-04B7680C5481}"/>
          </ac:spMkLst>
        </pc:spChg>
      </pc:sldChg>
      <pc:sldChg chg="addSp delSp modSp new mod setBg">
        <pc:chgData name="Mr. Zeidan" userId="e6c84c4a3ecbe27f" providerId="LiveId" clId="{8E30CFD7-FE4E-412B-B597-4D77F46C5FE9}" dt="2023-05-12T17:59:23.773" v="6345" actId="26606"/>
        <pc:sldMkLst>
          <pc:docMk/>
          <pc:sldMk cId="1214895578" sldId="257"/>
        </pc:sldMkLst>
        <pc:spChg chg="mod">
          <ac:chgData name="Mr. Zeidan" userId="e6c84c4a3ecbe27f" providerId="LiveId" clId="{8E30CFD7-FE4E-412B-B597-4D77F46C5FE9}" dt="2023-05-12T17:59:07.996" v="6339" actId="26606"/>
          <ac:spMkLst>
            <pc:docMk/>
            <pc:sldMk cId="1214895578" sldId="257"/>
            <ac:spMk id="2" creationId="{9107216F-7616-E072-56D1-EE29F92745CD}"/>
          </ac:spMkLst>
        </pc:spChg>
        <pc:spChg chg="add del mod">
          <ac:chgData name="Mr. Zeidan" userId="e6c84c4a3ecbe27f" providerId="LiveId" clId="{8E30CFD7-FE4E-412B-B597-4D77F46C5FE9}" dt="2023-05-12T17:59:23.773" v="6345" actId="26606"/>
          <ac:spMkLst>
            <pc:docMk/>
            <pc:sldMk cId="1214895578" sldId="257"/>
            <ac:spMk id="3" creationId="{C4E839F6-9C0C-CCE3-4CA3-4D10F0129D5F}"/>
          </ac:spMkLst>
        </pc:spChg>
        <pc:spChg chg="add del">
          <ac:chgData name="Mr. Zeidan" userId="e6c84c4a3ecbe27f" providerId="LiveId" clId="{8E30CFD7-FE4E-412B-B597-4D77F46C5FE9}" dt="2023-05-12T17:59:07.996" v="6339" actId="26606"/>
          <ac:spMkLst>
            <pc:docMk/>
            <pc:sldMk cId="1214895578" sldId="257"/>
            <ac:spMk id="5" creationId="{5A0118C5-4F8D-4CF4-BADD-53FEACC6C42A}"/>
          </ac:spMkLst>
        </pc:spChg>
        <pc:spChg chg="add del">
          <ac:chgData name="Mr. Zeidan" userId="e6c84c4a3ecbe27f" providerId="LiveId" clId="{8E30CFD7-FE4E-412B-B597-4D77F46C5FE9}" dt="2023-05-12T17:59:07.996" v="6339" actId="26606"/>
          <ac:spMkLst>
            <pc:docMk/>
            <pc:sldMk cId="1214895578" sldId="257"/>
            <ac:spMk id="6" creationId="{4E0A5C5C-2A95-428E-9F6A-0D29EBD57C9F}"/>
          </ac:spMkLst>
        </pc:spChg>
        <pc:spChg chg="add del">
          <ac:chgData name="Mr. Zeidan" userId="e6c84c4a3ecbe27f" providerId="LiveId" clId="{8E30CFD7-FE4E-412B-B597-4D77F46C5FE9}" dt="2023-05-12T17:59:07.996" v="6339" actId="26606"/>
          <ac:spMkLst>
            <pc:docMk/>
            <pc:sldMk cId="1214895578" sldId="257"/>
            <ac:spMk id="7" creationId="{1056F38F-7C4E-461D-8709-7D0024AE1F79}"/>
          </ac:spMkLst>
        </pc:spChg>
        <pc:spChg chg="add del">
          <ac:chgData name="Mr. Zeidan" userId="e6c84c4a3ecbe27f" providerId="LiveId" clId="{8E30CFD7-FE4E-412B-B597-4D77F46C5FE9}" dt="2023-05-12T17:59:01.082" v="6337" actId="26606"/>
          <ac:spMkLst>
            <pc:docMk/>
            <pc:sldMk cId="1214895578" sldId="257"/>
            <ac:spMk id="8" creationId="{18873D23-2DCF-4B31-A009-95721C06E8E1}"/>
          </ac:spMkLst>
        </pc:spChg>
        <pc:spChg chg="add del">
          <ac:chgData name="Mr. Zeidan" userId="e6c84c4a3ecbe27f" providerId="LiveId" clId="{8E30CFD7-FE4E-412B-B597-4D77F46C5FE9}" dt="2023-05-12T17:59:07.996" v="6339" actId="26606"/>
          <ac:spMkLst>
            <pc:docMk/>
            <pc:sldMk cId="1214895578" sldId="257"/>
            <ac:spMk id="9" creationId="{C7278469-3C3C-49CE-AEEE-E176A4900B78}"/>
          </ac:spMkLst>
        </pc:spChg>
        <pc:spChg chg="add del">
          <ac:chgData name="Mr. Zeidan" userId="e6c84c4a3ecbe27f" providerId="LiveId" clId="{8E30CFD7-FE4E-412B-B597-4D77F46C5FE9}" dt="2023-05-12T17:59:01.082" v="6337" actId="26606"/>
          <ac:spMkLst>
            <pc:docMk/>
            <pc:sldMk cId="1214895578" sldId="257"/>
            <ac:spMk id="10" creationId="{C13EF075-D4EF-4929-ADBC-91B27DA19955}"/>
          </ac:spMkLst>
        </pc:spChg>
        <pc:spChg chg="add del">
          <ac:chgData name="Mr. Zeidan" userId="e6c84c4a3ecbe27f" providerId="LiveId" clId="{8E30CFD7-FE4E-412B-B597-4D77F46C5FE9}" dt="2023-05-12T17:59:07.996" v="6339" actId="26606"/>
          <ac:spMkLst>
            <pc:docMk/>
            <pc:sldMk cId="1214895578" sldId="257"/>
            <ac:spMk id="20" creationId="{4C6598AB-1C17-4D54-951C-A082D94ACB7A}"/>
          </ac:spMkLst>
        </pc:spChg>
        <pc:spChg chg="add del">
          <ac:chgData name="Mr. Zeidan" userId="e6c84c4a3ecbe27f" providerId="LiveId" clId="{8E30CFD7-FE4E-412B-B597-4D77F46C5FE9}" dt="2023-05-12T17:59:07.996" v="6339" actId="26606"/>
          <ac:spMkLst>
            <pc:docMk/>
            <pc:sldMk cId="1214895578" sldId="257"/>
            <ac:spMk id="22" creationId="{C83B66D7-137D-4AC1-B172-53D60F08BEB5}"/>
          </ac:spMkLst>
        </pc:spChg>
        <pc:spChg chg="add del">
          <ac:chgData name="Mr. Zeidan" userId="e6c84c4a3ecbe27f" providerId="LiveId" clId="{8E30CFD7-FE4E-412B-B597-4D77F46C5FE9}" dt="2023-05-12T17:59:07.996" v="6339" actId="26606"/>
          <ac:spMkLst>
            <pc:docMk/>
            <pc:sldMk cId="1214895578" sldId="257"/>
            <ac:spMk id="24" creationId="{F6B92503-6984-4D15-8B98-8718709B785D}"/>
          </ac:spMkLst>
        </pc:spChg>
        <pc:spChg chg="add del">
          <ac:chgData name="Mr. Zeidan" userId="e6c84c4a3ecbe27f" providerId="LiveId" clId="{8E30CFD7-FE4E-412B-B597-4D77F46C5FE9}" dt="2023-05-12T17:59:07.996" v="6339" actId="26606"/>
          <ac:spMkLst>
            <pc:docMk/>
            <pc:sldMk cId="1214895578" sldId="257"/>
            <ac:spMk id="26" creationId="{08DDF938-524E-4C18-A47D-C00627832366}"/>
          </ac:spMkLst>
        </pc:spChg>
        <pc:grpChg chg="add del">
          <ac:chgData name="Mr. Zeidan" userId="e6c84c4a3ecbe27f" providerId="LiveId" clId="{8E30CFD7-FE4E-412B-B597-4D77F46C5FE9}" dt="2023-05-12T17:59:07.996" v="6339" actId="26606"/>
          <ac:grpSpMkLst>
            <pc:docMk/>
            <pc:sldMk cId="1214895578" sldId="257"/>
            <ac:grpSpMk id="11" creationId="{93DC754C-7E09-422D-A8BB-AF632E90DFA2}"/>
          </ac:grpSpMkLst>
        </pc:grpChg>
        <pc:grpChg chg="add del">
          <ac:chgData name="Mr. Zeidan" userId="e6c84c4a3ecbe27f" providerId="LiveId" clId="{8E30CFD7-FE4E-412B-B597-4D77F46C5FE9}" dt="2023-05-12T17:59:01.082" v="6337" actId="26606"/>
          <ac:grpSpMkLst>
            <pc:docMk/>
            <pc:sldMk cId="1214895578" sldId="257"/>
            <ac:grpSpMk id="12" creationId="{DAA26DFA-AAB2-4973-9C17-16D587C7B198}"/>
          </ac:grpSpMkLst>
        </pc:grpChg>
        <pc:grpChg chg="add del">
          <ac:chgData name="Mr. Zeidan" userId="e6c84c4a3ecbe27f" providerId="LiveId" clId="{8E30CFD7-FE4E-412B-B597-4D77F46C5FE9}" dt="2023-05-12T17:59:07.996" v="6339" actId="26606"/>
          <ac:grpSpMkLst>
            <pc:docMk/>
            <pc:sldMk cId="1214895578" sldId="257"/>
            <ac:grpSpMk id="28" creationId="{3773FAF5-C452-4455-9411-D6AF5EBD4CA9}"/>
          </ac:grpSpMkLst>
        </pc:grpChg>
        <pc:graphicFrameChg chg="add del">
          <ac:chgData name="Mr. Zeidan" userId="e6c84c4a3ecbe27f" providerId="LiveId" clId="{8E30CFD7-FE4E-412B-B597-4D77F46C5FE9}" dt="2023-05-12T17:59:12.795" v="6341" actId="26606"/>
          <ac:graphicFrameMkLst>
            <pc:docMk/>
            <pc:sldMk cId="1214895578" sldId="257"/>
            <ac:graphicFrameMk id="13" creationId="{3F6EB0CC-AB44-0B02-0AF8-2A6A27D385A8}"/>
          </ac:graphicFrameMkLst>
        </pc:graphicFrameChg>
        <pc:graphicFrameChg chg="add del">
          <ac:chgData name="Mr. Zeidan" userId="e6c84c4a3ecbe27f" providerId="LiveId" clId="{8E30CFD7-FE4E-412B-B597-4D77F46C5FE9}" dt="2023-05-12T17:59:23.773" v="6345" actId="26606"/>
          <ac:graphicFrameMkLst>
            <pc:docMk/>
            <pc:sldMk cId="1214895578" sldId="257"/>
            <ac:graphicFrameMk id="14" creationId="{A20718CF-2F8F-52E8-B41C-E0E938A6CC79}"/>
          </ac:graphicFrameMkLst>
        </pc:graphicFrameChg>
        <pc:graphicFrameChg chg="add del">
          <ac:chgData name="Mr. Zeidan" userId="e6c84c4a3ecbe27f" providerId="LiveId" clId="{8E30CFD7-FE4E-412B-B597-4D77F46C5FE9}" dt="2023-05-12T17:59:18.639" v="6343" actId="26606"/>
          <ac:graphicFrameMkLst>
            <pc:docMk/>
            <pc:sldMk cId="1214895578" sldId="257"/>
            <ac:graphicFrameMk id="15" creationId="{E99919B2-7893-E40B-BF9B-98A7EC1762E5}"/>
          </ac:graphicFrameMkLst>
        </pc:graphicFrameChg>
      </pc:sldChg>
      <pc:sldChg chg="new del">
        <pc:chgData name="Mr. Zeidan" userId="e6c84c4a3ecbe27f" providerId="LiveId" clId="{8E30CFD7-FE4E-412B-B597-4D77F46C5FE9}" dt="2023-05-12T15:54:51.365" v="643" actId="680"/>
        <pc:sldMkLst>
          <pc:docMk/>
          <pc:sldMk cId="2402027315" sldId="258"/>
        </pc:sldMkLst>
      </pc:sldChg>
      <pc:sldChg chg="addSp delSp modSp new mod modClrScheme chgLayout">
        <pc:chgData name="Mr. Zeidan" userId="e6c84c4a3ecbe27f" providerId="LiveId" clId="{8E30CFD7-FE4E-412B-B597-4D77F46C5FE9}" dt="2023-05-12T16:14:42.977" v="1555" actId="20577"/>
        <pc:sldMkLst>
          <pc:docMk/>
          <pc:sldMk cId="2536207957" sldId="258"/>
        </pc:sldMkLst>
        <pc:spChg chg="mod ord">
          <ac:chgData name="Mr. Zeidan" userId="e6c84c4a3ecbe27f" providerId="LiveId" clId="{8E30CFD7-FE4E-412B-B597-4D77F46C5FE9}" dt="2023-05-12T15:55:42.143" v="660" actId="122"/>
          <ac:spMkLst>
            <pc:docMk/>
            <pc:sldMk cId="2536207957" sldId="258"/>
            <ac:spMk id="2" creationId="{C173F565-7639-E64F-ADB0-1FA84A4CC87B}"/>
          </ac:spMkLst>
        </pc:spChg>
        <pc:spChg chg="del mod ord">
          <ac:chgData name="Mr. Zeidan" userId="e6c84c4a3ecbe27f" providerId="LiveId" clId="{8E30CFD7-FE4E-412B-B597-4D77F46C5FE9}" dt="2023-05-12T15:55:20.986" v="658" actId="700"/>
          <ac:spMkLst>
            <pc:docMk/>
            <pc:sldMk cId="2536207957" sldId="258"/>
            <ac:spMk id="3" creationId="{D7D2B869-68D6-D7C7-C80F-974832F945B5}"/>
          </ac:spMkLst>
        </pc:spChg>
        <pc:spChg chg="del">
          <ac:chgData name="Mr. Zeidan" userId="e6c84c4a3ecbe27f" providerId="LiveId" clId="{8E30CFD7-FE4E-412B-B597-4D77F46C5FE9}" dt="2023-05-12T15:55:20.986" v="658" actId="700"/>
          <ac:spMkLst>
            <pc:docMk/>
            <pc:sldMk cId="2536207957" sldId="258"/>
            <ac:spMk id="4" creationId="{565A37E6-5292-2F57-7645-CD404DBA2059}"/>
          </ac:spMkLst>
        </pc:spChg>
        <pc:spChg chg="add mod ord">
          <ac:chgData name="Mr. Zeidan" userId="e6c84c4a3ecbe27f" providerId="LiveId" clId="{8E30CFD7-FE4E-412B-B597-4D77F46C5FE9}" dt="2023-05-12T16:14:42.977" v="1555" actId="20577"/>
          <ac:spMkLst>
            <pc:docMk/>
            <pc:sldMk cId="2536207957" sldId="258"/>
            <ac:spMk id="5" creationId="{17B29B40-54C3-24AF-290A-3331C0D970C3}"/>
          </ac:spMkLst>
        </pc:spChg>
      </pc:sldChg>
      <pc:sldChg chg="addSp delSp modSp new mod modClrScheme chgLayout">
        <pc:chgData name="Mr. Zeidan" userId="e6c84c4a3ecbe27f" providerId="LiveId" clId="{8E30CFD7-FE4E-412B-B597-4D77F46C5FE9}" dt="2023-05-12T17:16:31.048" v="3492" actId="20577"/>
        <pc:sldMkLst>
          <pc:docMk/>
          <pc:sldMk cId="2273899870" sldId="259"/>
        </pc:sldMkLst>
        <pc:spChg chg="del mod ord">
          <ac:chgData name="Mr. Zeidan" userId="e6c84c4a3ecbe27f" providerId="LiveId" clId="{8E30CFD7-FE4E-412B-B597-4D77F46C5FE9}" dt="2023-05-12T16:51:46.435" v="2209" actId="700"/>
          <ac:spMkLst>
            <pc:docMk/>
            <pc:sldMk cId="2273899870" sldId="259"/>
            <ac:spMk id="2" creationId="{F0643867-B7C8-0F50-67CE-66457C519DC3}"/>
          </ac:spMkLst>
        </pc:spChg>
        <pc:spChg chg="del mod ord">
          <ac:chgData name="Mr. Zeidan" userId="e6c84c4a3ecbe27f" providerId="LiveId" clId="{8E30CFD7-FE4E-412B-B597-4D77F46C5FE9}" dt="2023-05-12T16:51:46.435" v="2209" actId="700"/>
          <ac:spMkLst>
            <pc:docMk/>
            <pc:sldMk cId="2273899870" sldId="259"/>
            <ac:spMk id="3" creationId="{DE2FF7D5-DAB8-C0CA-75D5-0FA95CCE65FE}"/>
          </ac:spMkLst>
        </pc:spChg>
        <pc:spChg chg="del">
          <ac:chgData name="Mr. Zeidan" userId="e6c84c4a3ecbe27f" providerId="LiveId" clId="{8E30CFD7-FE4E-412B-B597-4D77F46C5FE9}" dt="2023-05-12T16:51:46.435" v="2209" actId="700"/>
          <ac:spMkLst>
            <pc:docMk/>
            <pc:sldMk cId="2273899870" sldId="259"/>
            <ac:spMk id="4" creationId="{3CA0C45B-6AB3-D4DE-DE1B-E54CB7A28F93}"/>
          </ac:spMkLst>
        </pc:spChg>
        <pc:spChg chg="add mod ord">
          <ac:chgData name="Mr. Zeidan" userId="e6c84c4a3ecbe27f" providerId="LiveId" clId="{8E30CFD7-FE4E-412B-B597-4D77F46C5FE9}" dt="2023-05-12T17:07:19.504" v="3086" actId="122"/>
          <ac:spMkLst>
            <pc:docMk/>
            <pc:sldMk cId="2273899870" sldId="259"/>
            <ac:spMk id="5" creationId="{656249B4-8B25-BD4F-6FBE-5B05844390E3}"/>
          </ac:spMkLst>
        </pc:spChg>
        <pc:spChg chg="add mod ord">
          <ac:chgData name="Mr. Zeidan" userId="e6c84c4a3ecbe27f" providerId="LiveId" clId="{8E30CFD7-FE4E-412B-B597-4D77F46C5FE9}" dt="2023-05-12T17:16:31.048" v="3492" actId="20577"/>
          <ac:spMkLst>
            <pc:docMk/>
            <pc:sldMk cId="2273899870" sldId="259"/>
            <ac:spMk id="6" creationId="{3F9CB93C-5C86-0E22-DB65-EF6AE8A8C6D1}"/>
          </ac:spMkLst>
        </pc:spChg>
        <pc:spChg chg="add mod">
          <ac:chgData name="Mr. Zeidan" userId="e6c84c4a3ecbe27f" providerId="LiveId" clId="{8E30CFD7-FE4E-412B-B597-4D77F46C5FE9}" dt="2023-05-12T17:07:10.212" v="3085" actId="121"/>
          <ac:spMkLst>
            <pc:docMk/>
            <pc:sldMk cId="2273899870" sldId="259"/>
            <ac:spMk id="7" creationId="{0D0CEB13-4B69-3677-D082-38C8798132AA}"/>
          </ac:spMkLst>
        </pc:spChg>
      </pc:sldChg>
      <pc:sldChg chg="modSp new mod">
        <pc:chgData name="Mr. Zeidan" userId="e6c84c4a3ecbe27f" providerId="LiveId" clId="{8E30CFD7-FE4E-412B-B597-4D77F46C5FE9}" dt="2023-05-12T17:57:53.800" v="6335" actId="20577"/>
        <pc:sldMkLst>
          <pc:docMk/>
          <pc:sldMk cId="2428181979" sldId="260"/>
        </pc:sldMkLst>
        <pc:spChg chg="mod">
          <ac:chgData name="Mr. Zeidan" userId="e6c84c4a3ecbe27f" providerId="LiveId" clId="{8E30CFD7-FE4E-412B-B597-4D77F46C5FE9}" dt="2023-05-12T16:10:44.722" v="1474" actId="20577"/>
          <ac:spMkLst>
            <pc:docMk/>
            <pc:sldMk cId="2428181979" sldId="260"/>
            <ac:spMk id="2" creationId="{D9C9EA36-9517-602E-F452-EFD5EA00480D}"/>
          </ac:spMkLst>
        </pc:spChg>
        <pc:spChg chg="mod">
          <ac:chgData name="Mr. Zeidan" userId="e6c84c4a3ecbe27f" providerId="LiveId" clId="{8E30CFD7-FE4E-412B-B597-4D77F46C5FE9}" dt="2023-05-12T17:57:53.800" v="6335" actId="20577"/>
          <ac:spMkLst>
            <pc:docMk/>
            <pc:sldMk cId="2428181979" sldId="260"/>
            <ac:spMk id="3" creationId="{D78058BA-ADA8-77E8-C035-FD7C01AC9547}"/>
          </ac:spMkLst>
        </pc:spChg>
      </pc:sldChg>
      <pc:sldChg chg="addSp modSp new mod ord modClrScheme chgLayout">
        <pc:chgData name="Mr. Zeidan" userId="e6c84c4a3ecbe27f" providerId="LiveId" clId="{8E30CFD7-FE4E-412B-B597-4D77F46C5FE9}" dt="2023-05-12T17:10:29.892" v="3148" actId="20577"/>
        <pc:sldMkLst>
          <pc:docMk/>
          <pc:sldMk cId="227342045" sldId="261"/>
        </pc:sldMkLst>
        <pc:spChg chg="mod ord">
          <ac:chgData name="Mr. Zeidan" userId="e6c84c4a3ecbe27f" providerId="LiveId" clId="{8E30CFD7-FE4E-412B-B597-4D77F46C5FE9}" dt="2023-05-12T16:41:43.686" v="1806" actId="6549"/>
          <ac:spMkLst>
            <pc:docMk/>
            <pc:sldMk cId="227342045" sldId="261"/>
            <ac:spMk id="2" creationId="{591FE2EE-3819-4425-9C6A-BC99A515092E}"/>
          </ac:spMkLst>
        </pc:spChg>
        <pc:spChg chg="mod ord">
          <ac:chgData name="Mr. Zeidan" userId="e6c84c4a3ecbe27f" providerId="LiveId" clId="{8E30CFD7-FE4E-412B-B597-4D77F46C5FE9}" dt="2023-05-12T17:10:29.892" v="3148" actId="20577"/>
          <ac:spMkLst>
            <pc:docMk/>
            <pc:sldMk cId="227342045" sldId="261"/>
            <ac:spMk id="3" creationId="{94CEC6DC-F0A1-E048-D199-FD74215CE000}"/>
          </ac:spMkLst>
        </pc:spChg>
        <pc:spChg chg="add mod ord">
          <ac:chgData name="Mr. Zeidan" userId="e6c84c4a3ecbe27f" providerId="LiveId" clId="{8E30CFD7-FE4E-412B-B597-4D77F46C5FE9}" dt="2023-05-12T16:42:05.781" v="1847" actId="122"/>
          <ac:spMkLst>
            <pc:docMk/>
            <pc:sldMk cId="227342045" sldId="261"/>
            <ac:spMk id="4" creationId="{EF7744E1-B383-1FF0-A5A4-7A6D71A4D199}"/>
          </ac:spMkLst>
        </pc:spChg>
        <pc:spChg chg="add mod ord">
          <ac:chgData name="Mr. Zeidan" userId="e6c84c4a3ecbe27f" providerId="LiveId" clId="{8E30CFD7-FE4E-412B-B597-4D77F46C5FE9}" dt="2023-05-12T16:42:02.295" v="1846" actId="122"/>
          <ac:spMkLst>
            <pc:docMk/>
            <pc:sldMk cId="227342045" sldId="261"/>
            <ac:spMk id="5" creationId="{7956B4FB-692D-CB5A-8528-B580E5178A97}"/>
          </ac:spMkLst>
        </pc:spChg>
        <pc:spChg chg="add mod ord">
          <ac:chgData name="Mr. Zeidan" userId="e6c84c4a3ecbe27f" providerId="LiveId" clId="{8E30CFD7-FE4E-412B-B597-4D77F46C5FE9}" dt="2023-05-12T16:49:55.427" v="2198" actId="6549"/>
          <ac:spMkLst>
            <pc:docMk/>
            <pc:sldMk cId="227342045" sldId="261"/>
            <ac:spMk id="6" creationId="{D6CB6053-621C-93D7-76F0-A624FAAD4957}"/>
          </ac:spMkLst>
        </pc:spChg>
      </pc:sldChg>
      <pc:sldChg chg="modSp new mod">
        <pc:chgData name="Mr. Zeidan" userId="e6c84c4a3ecbe27f" providerId="LiveId" clId="{8E30CFD7-FE4E-412B-B597-4D77F46C5FE9}" dt="2023-05-12T17:30:34.881" v="4693" actId="20577"/>
        <pc:sldMkLst>
          <pc:docMk/>
          <pc:sldMk cId="3377916067" sldId="262"/>
        </pc:sldMkLst>
        <pc:spChg chg="mod">
          <ac:chgData name="Mr. Zeidan" userId="e6c84c4a3ecbe27f" providerId="LiveId" clId="{8E30CFD7-FE4E-412B-B597-4D77F46C5FE9}" dt="2023-05-12T17:17:46.229" v="3566" actId="122"/>
          <ac:spMkLst>
            <pc:docMk/>
            <pc:sldMk cId="3377916067" sldId="262"/>
            <ac:spMk id="2" creationId="{F9D9DD97-5423-C496-9145-3A5925F798C2}"/>
          </ac:spMkLst>
        </pc:spChg>
        <pc:spChg chg="mod">
          <ac:chgData name="Mr. Zeidan" userId="e6c84c4a3ecbe27f" providerId="LiveId" clId="{8E30CFD7-FE4E-412B-B597-4D77F46C5FE9}" dt="2023-05-12T17:30:34.881" v="4693" actId="20577"/>
          <ac:spMkLst>
            <pc:docMk/>
            <pc:sldMk cId="3377916067" sldId="262"/>
            <ac:spMk id="3" creationId="{9B7433F6-8893-3A35-8919-0C11A58F2875}"/>
          </ac:spMkLst>
        </pc:spChg>
      </pc:sldChg>
      <pc:sldChg chg="modSp new mod">
        <pc:chgData name="Mr. Zeidan" userId="e6c84c4a3ecbe27f" providerId="LiveId" clId="{8E30CFD7-FE4E-412B-B597-4D77F46C5FE9}" dt="2023-05-12T17:43:59.462" v="5450" actId="20577"/>
        <pc:sldMkLst>
          <pc:docMk/>
          <pc:sldMk cId="307721953" sldId="263"/>
        </pc:sldMkLst>
        <pc:spChg chg="mod">
          <ac:chgData name="Mr. Zeidan" userId="e6c84c4a3ecbe27f" providerId="LiveId" clId="{8E30CFD7-FE4E-412B-B597-4D77F46C5FE9}" dt="2023-05-12T17:29:09.735" v="4536" actId="122"/>
          <ac:spMkLst>
            <pc:docMk/>
            <pc:sldMk cId="307721953" sldId="263"/>
            <ac:spMk id="2" creationId="{656660C8-CC3E-9F8C-E9D5-2E2A9E472971}"/>
          </ac:spMkLst>
        </pc:spChg>
        <pc:spChg chg="mod">
          <ac:chgData name="Mr. Zeidan" userId="e6c84c4a3ecbe27f" providerId="LiveId" clId="{8E30CFD7-FE4E-412B-B597-4D77F46C5FE9}" dt="2023-05-12T17:43:59.462" v="5450" actId="20577"/>
          <ac:spMkLst>
            <pc:docMk/>
            <pc:sldMk cId="307721953" sldId="263"/>
            <ac:spMk id="3" creationId="{BEA4BC46-65F5-DC4D-709E-0256B9F2A991}"/>
          </ac:spMkLst>
        </pc:spChg>
      </pc:sldChg>
      <pc:sldChg chg="modSp new mod">
        <pc:chgData name="Mr. Zeidan" userId="e6c84c4a3ecbe27f" providerId="LiveId" clId="{8E30CFD7-FE4E-412B-B597-4D77F46C5FE9}" dt="2023-05-12T17:56:47.004" v="6287" actId="20577"/>
        <pc:sldMkLst>
          <pc:docMk/>
          <pc:sldMk cId="2977460637" sldId="264"/>
        </pc:sldMkLst>
        <pc:spChg chg="mod">
          <ac:chgData name="Mr. Zeidan" userId="e6c84c4a3ecbe27f" providerId="LiveId" clId="{8E30CFD7-FE4E-412B-B597-4D77F46C5FE9}" dt="2023-05-12T17:45:39.681" v="5484" actId="782"/>
          <ac:spMkLst>
            <pc:docMk/>
            <pc:sldMk cId="2977460637" sldId="264"/>
            <ac:spMk id="2" creationId="{4A1DD883-2C0E-E3CE-87D3-6F22FB10FCA9}"/>
          </ac:spMkLst>
        </pc:spChg>
        <pc:spChg chg="mod">
          <ac:chgData name="Mr. Zeidan" userId="e6c84c4a3ecbe27f" providerId="LiveId" clId="{8E30CFD7-FE4E-412B-B597-4D77F46C5FE9}" dt="2023-05-12T17:56:47.004" v="6287" actId="20577"/>
          <ac:spMkLst>
            <pc:docMk/>
            <pc:sldMk cId="2977460637" sldId="264"/>
            <ac:spMk id="3" creationId="{DB6A24C6-E37A-67D7-319E-CD70EF2EE37A}"/>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F8D89B-E2B6-48EE-A9B8-FDCF426213E6}" type="datetimeFigureOut">
              <a:rPr lang="en-AE" smtClean="0"/>
              <a:t>18/05/2023</a:t>
            </a:fld>
            <a:endParaRPr lang="en-AE"/>
          </a:p>
        </p:txBody>
      </p:sp>
      <p:sp>
        <p:nvSpPr>
          <p:cNvPr id="5" name="Footer Placeholder 4"/>
          <p:cNvSpPr>
            <a:spLocks noGrp="1"/>
          </p:cNvSpPr>
          <p:nvPr>
            <p:ph type="ftr" sz="quarter" idx="11"/>
          </p:nvPr>
        </p:nvSpPr>
        <p:spPr/>
        <p:txBody>
          <a:bodyPr/>
          <a:lstStyle/>
          <a:p>
            <a:endParaRPr lang="en-AE"/>
          </a:p>
        </p:txBody>
      </p:sp>
      <p:sp>
        <p:nvSpPr>
          <p:cNvPr id="6" name="Slide Number Placeholder 5"/>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3137913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F8D89B-E2B6-48EE-A9B8-FDCF426213E6}" type="datetimeFigureOut">
              <a:rPr lang="en-AE" smtClean="0"/>
              <a:t>18/05/2023</a:t>
            </a:fld>
            <a:endParaRPr lang="en-AE"/>
          </a:p>
        </p:txBody>
      </p:sp>
      <p:sp>
        <p:nvSpPr>
          <p:cNvPr id="6" name="Footer Placeholder 5"/>
          <p:cNvSpPr>
            <a:spLocks noGrp="1"/>
          </p:cNvSpPr>
          <p:nvPr>
            <p:ph type="ftr" sz="quarter" idx="11"/>
          </p:nvPr>
        </p:nvSpPr>
        <p:spPr/>
        <p:txBody>
          <a:bodyPr/>
          <a:lstStyle/>
          <a:p>
            <a:endParaRPr lang="en-AE"/>
          </a:p>
        </p:txBody>
      </p:sp>
      <p:sp>
        <p:nvSpPr>
          <p:cNvPr id="7" name="Slide Number Placeholder 6"/>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2841914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F8D89B-E2B6-48EE-A9B8-FDCF426213E6}" type="datetimeFigureOut">
              <a:rPr lang="en-AE" smtClean="0"/>
              <a:t>18/05/2023</a:t>
            </a:fld>
            <a:endParaRPr lang="en-AE"/>
          </a:p>
        </p:txBody>
      </p:sp>
      <p:sp>
        <p:nvSpPr>
          <p:cNvPr id="6" name="Footer Placeholder 5"/>
          <p:cNvSpPr>
            <a:spLocks noGrp="1"/>
          </p:cNvSpPr>
          <p:nvPr>
            <p:ph type="ftr" sz="quarter" idx="11"/>
          </p:nvPr>
        </p:nvSpPr>
        <p:spPr/>
        <p:txBody>
          <a:bodyPr/>
          <a:lstStyle/>
          <a:p>
            <a:endParaRPr lang="en-AE"/>
          </a:p>
        </p:txBody>
      </p:sp>
      <p:sp>
        <p:nvSpPr>
          <p:cNvPr id="7" name="Slide Number Placeholder 6"/>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1974901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F8D89B-E2B6-48EE-A9B8-FDCF426213E6}" type="datetimeFigureOut">
              <a:rPr lang="en-AE" smtClean="0"/>
              <a:t>18/05/2023</a:t>
            </a:fld>
            <a:endParaRPr lang="en-AE"/>
          </a:p>
        </p:txBody>
      </p:sp>
      <p:sp>
        <p:nvSpPr>
          <p:cNvPr id="6" name="Footer Placeholder 5"/>
          <p:cNvSpPr>
            <a:spLocks noGrp="1"/>
          </p:cNvSpPr>
          <p:nvPr>
            <p:ph type="ftr" sz="quarter" idx="11"/>
          </p:nvPr>
        </p:nvSpPr>
        <p:spPr/>
        <p:txBody>
          <a:bodyPr/>
          <a:lstStyle/>
          <a:p>
            <a:endParaRPr lang="en-AE"/>
          </a:p>
        </p:txBody>
      </p:sp>
      <p:sp>
        <p:nvSpPr>
          <p:cNvPr id="7" name="Slide Number Placeholder 6"/>
          <p:cNvSpPr>
            <a:spLocks noGrp="1"/>
          </p:cNvSpPr>
          <p:nvPr>
            <p:ph type="sldNum" sz="quarter" idx="12"/>
          </p:nvPr>
        </p:nvSpPr>
        <p:spPr/>
        <p:txBody>
          <a:bodyPr/>
          <a:lstStyle/>
          <a:p>
            <a:fld id="{A6EDDB89-5508-4FAB-AB11-69B3DD05E61C}" type="slidenum">
              <a:rPr lang="en-AE" smtClean="0"/>
              <a:t>‹#›</a:t>
            </a:fld>
            <a:endParaRPr lang="en-AE"/>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36682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F8D89B-E2B6-48EE-A9B8-FDCF426213E6}" type="datetimeFigureOut">
              <a:rPr lang="en-AE" smtClean="0"/>
              <a:t>18/05/2023</a:t>
            </a:fld>
            <a:endParaRPr lang="en-AE"/>
          </a:p>
        </p:txBody>
      </p:sp>
      <p:sp>
        <p:nvSpPr>
          <p:cNvPr id="6" name="Footer Placeholder 5"/>
          <p:cNvSpPr>
            <a:spLocks noGrp="1"/>
          </p:cNvSpPr>
          <p:nvPr>
            <p:ph type="ftr" sz="quarter" idx="11"/>
          </p:nvPr>
        </p:nvSpPr>
        <p:spPr/>
        <p:txBody>
          <a:bodyPr/>
          <a:lstStyle/>
          <a:p>
            <a:endParaRPr lang="en-AE"/>
          </a:p>
        </p:txBody>
      </p:sp>
      <p:sp>
        <p:nvSpPr>
          <p:cNvPr id="7" name="Slide Number Placeholder 6"/>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18891047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7F8D89B-E2B6-48EE-A9B8-FDCF426213E6}" type="datetimeFigureOut">
              <a:rPr lang="en-AE" smtClean="0"/>
              <a:t>18/05/2023</a:t>
            </a:fld>
            <a:endParaRPr lang="en-AE"/>
          </a:p>
        </p:txBody>
      </p:sp>
      <p:sp>
        <p:nvSpPr>
          <p:cNvPr id="4" name="Footer Placeholder 3"/>
          <p:cNvSpPr>
            <a:spLocks noGrp="1"/>
          </p:cNvSpPr>
          <p:nvPr>
            <p:ph type="ftr" sz="quarter" idx="11"/>
          </p:nvPr>
        </p:nvSpPr>
        <p:spPr/>
        <p:txBody>
          <a:bodyPr/>
          <a:lstStyle/>
          <a:p>
            <a:endParaRPr lang="en-AE"/>
          </a:p>
        </p:txBody>
      </p:sp>
      <p:sp>
        <p:nvSpPr>
          <p:cNvPr id="5" name="Slide Number Placeholder 4"/>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3903136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7F8D89B-E2B6-48EE-A9B8-FDCF426213E6}" type="datetimeFigureOut">
              <a:rPr lang="en-AE" smtClean="0"/>
              <a:t>18/05/2023</a:t>
            </a:fld>
            <a:endParaRPr lang="en-AE"/>
          </a:p>
        </p:txBody>
      </p:sp>
      <p:sp>
        <p:nvSpPr>
          <p:cNvPr id="4" name="Footer Placeholder 3"/>
          <p:cNvSpPr>
            <a:spLocks noGrp="1"/>
          </p:cNvSpPr>
          <p:nvPr>
            <p:ph type="ftr" sz="quarter" idx="11"/>
          </p:nvPr>
        </p:nvSpPr>
        <p:spPr/>
        <p:txBody>
          <a:bodyPr/>
          <a:lstStyle/>
          <a:p>
            <a:endParaRPr lang="en-AE"/>
          </a:p>
        </p:txBody>
      </p:sp>
      <p:sp>
        <p:nvSpPr>
          <p:cNvPr id="5" name="Slide Number Placeholder 4"/>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4082892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F8D89B-E2B6-48EE-A9B8-FDCF426213E6}" type="datetimeFigureOut">
              <a:rPr lang="en-AE" smtClean="0"/>
              <a:t>18/05/2023</a:t>
            </a:fld>
            <a:endParaRPr lang="en-AE"/>
          </a:p>
        </p:txBody>
      </p:sp>
      <p:sp>
        <p:nvSpPr>
          <p:cNvPr id="5" name="Footer Placeholder 4"/>
          <p:cNvSpPr>
            <a:spLocks noGrp="1"/>
          </p:cNvSpPr>
          <p:nvPr>
            <p:ph type="ftr" sz="quarter" idx="11"/>
          </p:nvPr>
        </p:nvSpPr>
        <p:spPr/>
        <p:txBody>
          <a:bodyPr/>
          <a:lstStyle/>
          <a:p>
            <a:endParaRPr lang="en-AE"/>
          </a:p>
        </p:txBody>
      </p:sp>
      <p:sp>
        <p:nvSpPr>
          <p:cNvPr id="6" name="Slide Number Placeholder 5"/>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22671273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F8D89B-E2B6-48EE-A9B8-FDCF426213E6}" type="datetimeFigureOut">
              <a:rPr lang="en-AE" smtClean="0"/>
              <a:t>18/05/2023</a:t>
            </a:fld>
            <a:endParaRPr lang="en-AE"/>
          </a:p>
        </p:txBody>
      </p:sp>
      <p:sp>
        <p:nvSpPr>
          <p:cNvPr id="5" name="Footer Placeholder 4"/>
          <p:cNvSpPr>
            <a:spLocks noGrp="1"/>
          </p:cNvSpPr>
          <p:nvPr>
            <p:ph type="ftr" sz="quarter" idx="11"/>
          </p:nvPr>
        </p:nvSpPr>
        <p:spPr/>
        <p:txBody>
          <a:bodyPr/>
          <a:lstStyle/>
          <a:p>
            <a:endParaRPr lang="en-AE"/>
          </a:p>
        </p:txBody>
      </p:sp>
      <p:sp>
        <p:nvSpPr>
          <p:cNvPr id="6" name="Slide Number Placeholder 5"/>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40713700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050AC-5DB8-DB21-D16B-FC3F6FF3E1BB}"/>
              </a:ext>
            </a:extLst>
          </p:cNvPr>
          <p:cNvSpPr>
            <a:spLocks noGrp="1"/>
          </p:cNvSpPr>
          <p:nvPr>
            <p:ph type="title"/>
          </p:nvPr>
        </p:nvSpPr>
        <p:spPr/>
        <p:txBody>
          <a:bodyPr/>
          <a:lstStyle/>
          <a:p>
            <a:r>
              <a:rPr lang="en-US"/>
              <a:t>Click to edit Master title style</a:t>
            </a:r>
            <a:endParaRPr lang="en-AE"/>
          </a:p>
        </p:txBody>
      </p:sp>
      <p:sp>
        <p:nvSpPr>
          <p:cNvPr id="3" name="Content Placeholder 2">
            <a:extLst>
              <a:ext uri="{FF2B5EF4-FFF2-40B4-BE49-F238E27FC236}">
                <a16:creationId xmlns:a16="http://schemas.microsoft.com/office/drawing/2014/main" id="{D6AEAED6-C5B5-0C13-1F6E-B667ADA170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5EF8F695-F884-C78D-902D-9B697FE69490}"/>
              </a:ext>
            </a:extLst>
          </p:cNvPr>
          <p:cNvSpPr>
            <a:spLocks noGrp="1"/>
          </p:cNvSpPr>
          <p:nvPr>
            <p:ph type="dt" sz="half" idx="10"/>
          </p:nvPr>
        </p:nvSpPr>
        <p:spPr/>
        <p:txBody>
          <a:bodyPr/>
          <a:lstStyle/>
          <a:p>
            <a:fld id="{B7F8D89B-E2B6-48EE-A9B8-FDCF426213E6}" type="datetimeFigureOut">
              <a:rPr lang="en-AE" smtClean="0"/>
              <a:t>18/05/2023</a:t>
            </a:fld>
            <a:endParaRPr lang="en-AE"/>
          </a:p>
        </p:txBody>
      </p:sp>
      <p:sp>
        <p:nvSpPr>
          <p:cNvPr id="5" name="Footer Placeholder 4">
            <a:extLst>
              <a:ext uri="{FF2B5EF4-FFF2-40B4-BE49-F238E27FC236}">
                <a16:creationId xmlns:a16="http://schemas.microsoft.com/office/drawing/2014/main" id="{B30EFC83-6FB1-AB99-24D7-2A74DF1CE737}"/>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DAA9DB97-93CD-F399-AADF-CAB4A0D065F0}"/>
              </a:ext>
            </a:extLst>
          </p:cNvPr>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531408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CB52-1000-AE45-EFBB-D1DAC897DFDD}"/>
              </a:ext>
            </a:extLst>
          </p:cNvPr>
          <p:cNvSpPr>
            <a:spLocks noGrp="1"/>
          </p:cNvSpPr>
          <p:nvPr>
            <p:ph type="title"/>
          </p:nvPr>
        </p:nvSpPr>
        <p:spPr>
          <a:xfrm>
            <a:off x="839788" y="365125"/>
            <a:ext cx="10515600" cy="1325563"/>
          </a:xfrm>
        </p:spPr>
        <p:txBody>
          <a:bodyPr/>
          <a:lstStyle/>
          <a:p>
            <a:r>
              <a:rPr lang="en-US"/>
              <a:t>Click to edit Master title style</a:t>
            </a:r>
            <a:endParaRPr lang="en-AE"/>
          </a:p>
        </p:txBody>
      </p:sp>
      <p:sp>
        <p:nvSpPr>
          <p:cNvPr id="3" name="Text Placeholder 2">
            <a:extLst>
              <a:ext uri="{FF2B5EF4-FFF2-40B4-BE49-F238E27FC236}">
                <a16:creationId xmlns:a16="http://schemas.microsoft.com/office/drawing/2014/main" id="{53D5E107-DAAD-4817-131F-198BE73FC2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ECC6C7-1DB1-1C12-9A38-4D7DB4F791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Text Placeholder 4">
            <a:extLst>
              <a:ext uri="{FF2B5EF4-FFF2-40B4-BE49-F238E27FC236}">
                <a16:creationId xmlns:a16="http://schemas.microsoft.com/office/drawing/2014/main" id="{8629CF58-C79F-6643-4207-BDAF48502E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74C585-4537-3F4B-E4F7-E6B5BAE28A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7" name="Date Placeholder 6">
            <a:extLst>
              <a:ext uri="{FF2B5EF4-FFF2-40B4-BE49-F238E27FC236}">
                <a16:creationId xmlns:a16="http://schemas.microsoft.com/office/drawing/2014/main" id="{48B885F7-7191-CE87-3568-1E52DC2736EF}"/>
              </a:ext>
            </a:extLst>
          </p:cNvPr>
          <p:cNvSpPr>
            <a:spLocks noGrp="1"/>
          </p:cNvSpPr>
          <p:nvPr>
            <p:ph type="dt" sz="half" idx="10"/>
          </p:nvPr>
        </p:nvSpPr>
        <p:spPr/>
        <p:txBody>
          <a:bodyPr/>
          <a:lstStyle/>
          <a:p>
            <a:fld id="{B7F8D89B-E2B6-48EE-A9B8-FDCF426213E6}" type="datetimeFigureOut">
              <a:rPr lang="en-AE" smtClean="0"/>
              <a:t>18/05/2023</a:t>
            </a:fld>
            <a:endParaRPr lang="en-AE"/>
          </a:p>
        </p:txBody>
      </p:sp>
      <p:sp>
        <p:nvSpPr>
          <p:cNvPr id="8" name="Footer Placeholder 7">
            <a:extLst>
              <a:ext uri="{FF2B5EF4-FFF2-40B4-BE49-F238E27FC236}">
                <a16:creationId xmlns:a16="http://schemas.microsoft.com/office/drawing/2014/main" id="{788F18D9-1A58-B030-D533-3F73F2A75B93}"/>
              </a:ext>
            </a:extLst>
          </p:cNvPr>
          <p:cNvSpPr>
            <a:spLocks noGrp="1"/>
          </p:cNvSpPr>
          <p:nvPr>
            <p:ph type="ftr" sz="quarter" idx="11"/>
          </p:nvPr>
        </p:nvSpPr>
        <p:spPr/>
        <p:txBody>
          <a:bodyPr/>
          <a:lstStyle/>
          <a:p>
            <a:endParaRPr lang="en-AE"/>
          </a:p>
        </p:txBody>
      </p:sp>
      <p:sp>
        <p:nvSpPr>
          <p:cNvPr id="9" name="Slide Number Placeholder 8">
            <a:extLst>
              <a:ext uri="{FF2B5EF4-FFF2-40B4-BE49-F238E27FC236}">
                <a16:creationId xmlns:a16="http://schemas.microsoft.com/office/drawing/2014/main" id="{8E3117DE-7E5A-80AA-4E8E-E3AC1742F33E}"/>
              </a:ext>
            </a:extLst>
          </p:cNvPr>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3824635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F8D89B-E2B6-48EE-A9B8-FDCF426213E6}" type="datetimeFigureOut">
              <a:rPr lang="en-AE" smtClean="0"/>
              <a:t>18/05/2023</a:t>
            </a:fld>
            <a:endParaRPr lang="en-AE"/>
          </a:p>
        </p:txBody>
      </p:sp>
      <p:sp>
        <p:nvSpPr>
          <p:cNvPr id="5" name="Footer Placeholder 4"/>
          <p:cNvSpPr>
            <a:spLocks noGrp="1"/>
          </p:cNvSpPr>
          <p:nvPr>
            <p:ph type="ftr" sz="quarter" idx="11"/>
          </p:nvPr>
        </p:nvSpPr>
        <p:spPr/>
        <p:txBody>
          <a:bodyPr/>
          <a:lstStyle/>
          <a:p>
            <a:endParaRPr lang="en-AE"/>
          </a:p>
        </p:txBody>
      </p:sp>
      <p:sp>
        <p:nvSpPr>
          <p:cNvPr id="6" name="Slide Number Placeholder 5"/>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3249055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tx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8D89B-E2B6-48EE-A9B8-FDCF426213E6}" type="datetimeFigureOut">
              <a:rPr lang="en-AE" smtClean="0"/>
              <a:t>18/05/2023</a:t>
            </a:fld>
            <a:endParaRPr lang="en-AE"/>
          </a:p>
        </p:txBody>
      </p:sp>
      <p:sp>
        <p:nvSpPr>
          <p:cNvPr id="5" name="Footer Placeholder 4"/>
          <p:cNvSpPr>
            <a:spLocks noGrp="1"/>
          </p:cNvSpPr>
          <p:nvPr>
            <p:ph type="ftr" sz="quarter" idx="11"/>
          </p:nvPr>
        </p:nvSpPr>
        <p:spPr/>
        <p:txBody>
          <a:bodyPr/>
          <a:lstStyle/>
          <a:p>
            <a:endParaRPr lang="en-AE"/>
          </a:p>
        </p:txBody>
      </p:sp>
      <p:sp>
        <p:nvSpPr>
          <p:cNvPr id="6" name="Slide Number Placeholder 5"/>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197444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F8D89B-E2B6-48EE-A9B8-FDCF426213E6}" type="datetimeFigureOut">
              <a:rPr lang="en-AE" smtClean="0"/>
              <a:t>18/05/2023</a:t>
            </a:fld>
            <a:endParaRPr lang="en-AE"/>
          </a:p>
        </p:txBody>
      </p:sp>
      <p:sp>
        <p:nvSpPr>
          <p:cNvPr id="6" name="Footer Placeholder 5"/>
          <p:cNvSpPr>
            <a:spLocks noGrp="1"/>
          </p:cNvSpPr>
          <p:nvPr>
            <p:ph type="ftr" sz="quarter" idx="11"/>
          </p:nvPr>
        </p:nvSpPr>
        <p:spPr/>
        <p:txBody>
          <a:bodyPr/>
          <a:lstStyle/>
          <a:p>
            <a:endParaRPr lang="en-AE"/>
          </a:p>
        </p:txBody>
      </p:sp>
      <p:sp>
        <p:nvSpPr>
          <p:cNvPr id="7" name="Slide Number Placeholder 6"/>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678354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F8D89B-E2B6-48EE-A9B8-FDCF426213E6}" type="datetimeFigureOut">
              <a:rPr lang="en-AE" smtClean="0"/>
              <a:t>18/05/2023</a:t>
            </a:fld>
            <a:endParaRPr lang="en-AE"/>
          </a:p>
        </p:txBody>
      </p:sp>
      <p:sp>
        <p:nvSpPr>
          <p:cNvPr id="8" name="Footer Placeholder 7"/>
          <p:cNvSpPr>
            <a:spLocks noGrp="1"/>
          </p:cNvSpPr>
          <p:nvPr>
            <p:ph type="ftr" sz="quarter" idx="11"/>
          </p:nvPr>
        </p:nvSpPr>
        <p:spPr/>
        <p:txBody>
          <a:bodyPr/>
          <a:lstStyle/>
          <a:p>
            <a:endParaRPr lang="en-AE"/>
          </a:p>
        </p:txBody>
      </p:sp>
      <p:sp>
        <p:nvSpPr>
          <p:cNvPr id="9" name="Slide Number Placeholder 8"/>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3998939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F8D89B-E2B6-48EE-A9B8-FDCF426213E6}" type="datetimeFigureOut">
              <a:rPr lang="en-AE" smtClean="0"/>
              <a:t>18/05/2023</a:t>
            </a:fld>
            <a:endParaRPr lang="en-AE"/>
          </a:p>
        </p:txBody>
      </p:sp>
      <p:sp>
        <p:nvSpPr>
          <p:cNvPr id="4" name="Footer Placeholder 3"/>
          <p:cNvSpPr>
            <a:spLocks noGrp="1"/>
          </p:cNvSpPr>
          <p:nvPr>
            <p:ph type="ftr" sz="quarter" idx="11"/>
          </p:nvPr>
        </p:nvSpPr>
        <p:spPr/>
        <p:txBody>
          <a:bodyPr/>
          <a:lstStyle/>
          <a:p>
            <a:endParaRPr lang="en-AE"/>
          </a:p>
        </p:txBody>
      </p:sp>
      <p:sp>
        <p:nvSpPr>
          <p:cNvPr id="5" name="Slide Number Placeholder 4"/>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2520971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7F8D89B-E2B6-48EE-A9B8-FDCF426213E6}" type="datetimeFigureOut">
              <a:rPr lang="en-AE" smtClean="0"/>
              <a:t>18/05/2023</a:t>
            </a:fld>
            <a:endParaRPr lang="en-AE"/>
          </a:p>
        </p:txBody>
      </p:sp>
      <p:sp>
        <p:nvSpPr>
          <p:cNvPr id="3" name="Footer Placeholder 2"/>
          <p:cNvSpPr>
            <a:spLocks noGrp="1"/>
          </p:cNvSpPr>
          <p:nvPr>
            <p:ph type="ftr" sz="quarter" idx="11"/>
          </p:nvPr>
        </p:nvSpPr>
        <p:spPr/>
        <p:txBody>
          <a:bodyPr/>
          <a:lstStyle/>
          <a:p>
            <a:endParaRPr lang="en-AE"/>
          </a:p>
        </p:txBody>
      </p:sp>
      <p:sp>
        <p:nvSpPr>
          <p:cNvPr id="4" name="Slide Number Placeholder 3"/>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2416964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F8D89B-E2B6-48EE-A9B8-FDCF426213E6}" type="datetimeFigureOut">
              <a:rPr lang="en-AE" smtClean="0"/>
              <a:t>18/05/2023</a:t>
            </a:fld>
            <a:endParaRPr lang="en-AE"/>
          </a:p>
        </p:txBody>
      </p:sp>
      <p:sp>
        <p:nvSpPr>
          <p:cNvPr id="6" name="Footer Placeholder 5"/>
          <p:cNvSpPr>
            <a:spLocks noGrp="1"/>
          </p:cNvSpPr>
          <p:nvPr>
            <p:ph type="ftr" sz="quarter" idx="11"/>
          </p:nvPr>
        </p:nvSpPr>
        <p:spPr/>
        <p:txBody>
          <a:bodyPr/>
          <a:lstStyle/>
          <a:p>
            <a:endParaRPr lang="en-AE"/>
          </a:p>
        </p:txBody>
      </p:sp>
      <p:sp>
        <p:nvSpPr>
          <p:cNvPr id="7" name="Slide Number Placeholder 6"/>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2827910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F8D89B-E2B6-48EE-A9B8-FDCF426213E6}" type="datetimeFigureOut">
              <a:rPr lang="en-AE" smtClean="0"/>
              <a:t>18/05/2023</a:t>
            </a:fld>
            <a:endParaRPr lang="en-AE"/>
          </a:p>
        </p:txBody>
      </p:sp>
      <p:sp>
        <p:nvSpPr>
          <p:cNvPr id="6" name="Footer Placeholder 5"/>
          <p:cNvSpPr>
            <a:spLocks noGrp="1"/>
          </p:cNvSpPr>
          <p:nvPr>
            <p:ph type="ftr" sz="quarter" idx="11"/>
          </p:nvPr>
        </p:nvSpPr>
        <p:spPr/>
        <p:txBody>
          <a:bodyPr/>
          <a:lstStyle/>
          <a:p>
            <a:endParaRPr lang="en-AE"/>
          </a:p>
        </p:txBody>
      </p:sp>
      <p:sp>
        <p:nvSpPr>
          <p:cNvPr id="7" name="Slide Number Placeholder 6"/>
          <p:cNvSpPr>
            <a:spLocks noGrp="1"/>
          </p:cNvSpPr>
          <p:nvPr>
            <p:ph type="sldNum" sz="quarter" idx="12"/>
          </p:nvPr>
        </p:nvSpPr>
        <p:spPr/>
        <p:txBody>
          <a:bodyPr/>
          <a:lstStyle/>
          <a:p>
            <a:fld id="{A6EDDB89-5508-4FAB-AB11-69B3DD05E61C}" type="slidenum">
              <a:rPr lang="en-AE" smtClean="0"/>
              <a:t>‹#›</a:t>
            </a:fld>
            <a:endParaRPr lang="en-AE"/>
          </a:p>
        </p:txBody>
      </p:sp>
    </p:spTree>
    <p:extLst>
      <p:ext uri="{BB962C8B-B14F-4D97-AF65-F5344CB8AC3E}">
        <p14:creationId xmlns:p14="http://schemas.microsoft.com/office/powerpoint/2010/main" val="222321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7F8D89B-E2B6-48EE-A9B8-FDCF426213E6}" type="datetimeFigureOut">
              <a:rPr lang="en-AE" smtClean="0"/>
              <a:t>18/05/2023</a:t>
            </a:fld>
            <a:endParaRPr lang="en-AE"/>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AE"/>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A6EDDB89-5508-4FAB-AB11-69B3DD05E61C}" type="slidenum">
              <a:rPr lang="en-AE" smtClean="0"/>
              <a:t>‹#›</a:t>
            </a:fld>
            <a:endParaRPr lang="en-AE"/>
          </a:p>
        </p:txBody>
      </p:sp>
    </p:spTree>
    <p:extLst>
      <p:ext uri="{BB962C8B-B14F-4D97-AF65-F5344CB8AC3E}">
        <p14:creationId xmlns:p14="http://schemas.microsoft.com/office/powerpoint/2010/main" val="2927098912"/>
      </p:ext>
    </p:extLst>
  </p:cSld>
  <p:clrMap bg1="dk1" tx1="lt1" bg2="dk2" tx2="lt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 id="2147483777" r:id="rId17"/>
    <p:sldLayoutId id="2147483778" r:id="rId18"/>
    <p:sldLayoutId id="2147483779" r:id="rId19"/>
  </p:sldLayoutIdLst>
  <p:txStyles>
    <p:titleStyle>
      <a:lvl1pPr algn="ctr" defTabSz="914400" rtl="0" eaLnBrk="1" latinLnBrk="0" hangingPunct="1">
        <a:lnSpc>
          <a:spcPct val="90000"/>
        </a:lnSpc>
        <a:spcBef>
          <a:spcPct val="0"/>
        </a:spcBef>
        <a:buNone/>
        <a:defRPr sz="3600" kern="1200" cap="all" baseline="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outerShdw blurRad="47625" dist="12700" dir="2700000" algn="tl" rotWithShape="0">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outerShdw blurRad="47625" dist="12700" dir="2700000" algn="tl" rotWithShape="0">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outerShdw blurRad="47625" dist="12700" dir="2700000" algn="tl" rotWithShape="0">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pexels.com/photo/water-of-life-66346/" TargetMode="External"/><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hyperlink" Target="https://laydikroft.deviantart.com/art/Clean-river-392399982" TargetMode="External"/><Relationship Id="rId2" Type="http://schemas.openxmlformats.org/officeDocument/2006/relationships/image" Target="../media/image5.jpg"/><Relationship Id="rId1" Type="http://schemas.openxmlformats.org/officeDocument/2006/relationships/slideLayout" Target="../slideLayouts/slideLayout18.xml"/><Relationship Id="rId4" Type="http://schemas.openxmlformats.org/officeDocument/2006/relationships/hyperlink" Target="https://creativecommons.org/licenses/by-nc-nd/3.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8" Type="http://schemas.openxmlformats.org/officeDocument/2006/relationships/hyperlink" Target="https://www.mop.gov.jo/AR/NewsDetails" TargetMode="External"/><Relationship Id="rId3" Type="http://schemas.openxmlformats.org/officeDocument/2006/relationships/hyperlink" Target="https://www.indexmundi.com/facts/indicators/ER.H2O.INTR.PC/rankings" TargetMode="External"/><Relationship Id="rId7" Type="http://schemas.openxmlformats.org/officeDocument/2006/relationships/hyperlink" Target="https://www.petra.gov.jo/Include/InnerPage.jsp?ID=157669&amp;lang=ar&amp;name=news" TargetMode="External"/><Relationship Id="rId2" Type="http://schemas.openxmlformats.org/officeDocument/2006/relationships/hyperlink" Target="https://www.usgs.gov/media/images/distribution-water-and-above-earth" TargetMode="External"/><Relationship Id="rId1" Type="http://schemas.openxmlformats.org/officeDocument/2006/relationships/slideLayout" Target="../slideLayouts/slideLayout18.xml"/><Relationship Id="rId6" Type="http://schemas.openxmlformats.org/officeDocument/2006/relationships/hyperlink" Target="https://www.aleqt.com/2015/08/23/article_984273.html" TargetMode="External"/><Relationship Id="rId5" Type="http://schemas.openxmlformats.org/officeDocument/2006/relationships/hyperlink" Target="https://alghad.com/" TargetMode="External"/><Relationship Id="rId4" Type="http://schemas.openxmlformats.org/officeDocument/2006/relationships/hyperlink" Target="https://royanews.tv/news/28979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68689-1956-FC8B-19A0-D38EB686E90E}"/>
              </a:ext>
            </a:extLst>
          </p:cNvPr>
          <p:cNvSpPr>
            <a:spLocks noGrp="1"/>
          </p:cNvSpPr>
          <p:nvPr>
            <p:ph type="ctrTitle"/>
          </p:nvPr>
        </p:nvSpPr>
        <p:spPr/>
        <p:txBody>
          <a:bodyPr/>
          <a:lstStyle/>
          <a:p>
            <a:r>
              <a:rPr lang="ar-JO" dirty="0"/>
              <a:t>شّحّ المياه وأثره على الإنسان</a:t>
            </a:r>
            <a:endParaRPr lang="en-AE" dirty="0"/>
          </a:p>
        </p:txBody>
      </p:sp>
      <p:sp>
        <p:nvSpPr>
          <p:cNvPr id="3" name="Subtitle 2">
            <a:extLst>
              <a:ext uri="{FF2B5EF4-FFF2-40B4-BE49-F238E27FC236}">
                <a16:creationId xmlns:a16="http://schemas.microsoft.com/office/drawing/2014/main" id="{A0D7A994-1BEA-2501-01DE-04B7680C5481}"/>
              </a:ext>
            </a:extLst>
          </p:cNvPr>
          <p:cNvSpPr>
            <a:spLocks noGrp="1"/>
          </p:cNvSpPr>
          <p:nvPr>
            <p:ph type="subTitle" idx="1"/>
          </p:nvPr>
        </p:nvSpPr>
        <p:spPr/>
        <p:txBody>
          <a:bodyPr/>
          <a:lstStyle/>
          <a:p>
            <a:r>
              <a:rPr lang="ar-JO" dirty="0"/>
              <a:t>اعداد الطالب زيد زيدان </a:t>
            </a:r>
          </a:p>
          <a:p>
            <a:r>
              <a:rPr lang="ar-JO" dirty="0"/>
              <a:t>الصف السابع د</a:t>
            </a:r>
            <a:endParaRPr lang="en-AE" dirty="0"/>
          </a:p>
        </p:txBody>
      </p:sp>
    </p:spTree>
    <p:extLst>
      <p:ext uri="{BB962C8B-B14F-4D97-AF65-F5344CB8AC3E}">
        <p14:creationId xmlns:p14="http://schemas.microsoft.com/office/powerpoint/2010/main" val="2096245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7216F-7616-E072-56D1-EE29F92745CD}"/>
              </a:ext>
            </a:extLst>
          </p:cNvPr>
          <p:cNvSpPr>
            <a:spLocks noGrp="1"/>
          </p:cNvSpPr>
          <p:nvPr>
            <p:ph type="title"/>
          </p:nvPr>
        </p:nvSpPr>
        <p:spPr/>
        <p:txBody>
          <a:bodyPr/>
          <a:lstStyle/>
          <a:p>
            <a:pPr algn="ctr"/>
            <a:r>
              <a:rPr lang="ar-JO"/>
              <a:t>اهمية المياه للانسان والبيئة</a:t>
            </a:r>
            <a:br>
              <a:rPr lang="ar-JO"/>
            </a:br>
            <a:endParaRPr lang="en-AE" dirty="0"/>
          </a:p>
        </p:txBody>
      </p:sp>
      <p:sp>
        <p:nvSpPr>
          <p:cNvPr id="3" name="Content Placeholder 2">
            <a:extLst>
              <a:ext uri="{FF2B5EF4-FFF2-40B4-BE49-F238E27FC236}">
                <a16:creationId xmlns:a16="http://schemas.microsoft.com/office/drawing/2014/main" id="{C4E839F6-9C0C-CCE3-4CA3-4D10F0129D5F}"/>
              </a:ext>
            </a:extLst>
          </p:cNvPr>
          <p:cNvSpPr>
            <a:spLocks noGrp="1"/>
          </p:cNvSpPr>
          <p:nvPr>
            <p:ph idx="1"/>
          </p:nvPr>
        </p:nvSpPr>
        <p:spPr/>
        <p:txBody>
          <a:bodyPr/>
          <a:lstStyle/>
          <a:p>
            <a:pPr algn="just" rtl="1"/>
            <a:r>
              <a:rPr lang="ar-JO" dirty="0"/>
              <a:t>المياه النظيفة اساسية لعيش الانسان والحيوان والنبات ومهمة لبيئة قابلة للعيش</a:t>
            </a:r>
          </a:p>
          <a:p>
            <a:pPr algn="just" rtl="1"/>
            <a:r>
              <a:rPr lang="ar-JO" dirty="0"/>
              <a:t>المياه ضرورية للحفاظ على النظافة الشخصية والحماية من الامراض ونظافة البيئة المحيطة بالانسان</a:t>
            </a:r>
          </a:p>
          <a:p>
            <a:pPr algn="just" rtl="1"/>
            <a:r>
              <a:rPr lang="ar-JO" dirty="0"/>
              <a:t>المياه اساسية للزراعة والصناعة وبالتالي تحسن الاقتصاد ومستوى معيشة السكان</a:t>
            </a:r>
          </a:p>
          <a:p>
            <a:pPr algn="just" rtl="1"/>
            <a:r>
              <a:rPr lang="ar-JO" dirty="0"/>
              <a:t>نلاحظ عبر التاريخ توطن الانسان في المناطق الغنية بالمياه والعزوف عن المناطق شحيحة المياه </a:t>
            </a:r>
            <a:endParaRPr lang="en-AE" dirty="0"/>
          </a:p>
        </p:txBody>
      </p:sp>
      <p:pic>
        <p:nvPicPr>
          <p:cNvPr id="5" name="Picture 4">
            <a:extLst>
              <a:ext uri="{FF2B5EF4-FFF2-40B4-BE49-F238E27FC236}">
                <a16:creationId xmlns:a16="http://schemas.microsoft.com/office/drawing/2014/main" id="{DC3FD4D6-CA2D-9EE6-6396-DBC1C3861E1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48344" y="4338505"/>
            <a:ext cx="3596640" cy="2214693"/>
          </a:xfrm>
          <a:prstGeom prst="rect">
            <a:avLst/>
          </a:prstGeom>
        </p:spPr>
      </p:pic>
    </p:spTree>
    <p:extLst>
      <p:ext uri="{BB962C8B-B14F-4D97-AF65-F5344CB8AC3E}">
        <p14:creationId xmlns:p14="http://schemas.microsoft.com/office/powerpoint/2010/main" val="1214895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3F565-7639-E64F-ADB0-1FA84A4CC87B}"/>
              </a:ext>
            </a:extLst>
          </p:cNvPr>
          <p:cNvSpPr>
            <a:spLocks noGrp="1"/>
          </p:cNvSpPr>
          <p:nvPr>
            <p:ph type="title"/>
          </p:nvPr>
        </p:nvSpPr>
        <p:spPr/>
        <p:txBody>
          <a:bodyPr/>
          <a:lstStyle/>
          <a:p>
            <a:pPr algn="ctr" rtl="1"/>
            <a:r>
              <a:rPr lang="ar-JO" dirty="0"/>
              <a:t>مصادر المياه</a:t>
            </a:r>
            <a:endParaRPr lang="en-AE" dirty="0"/>
          </a:p>
        </p:txBody>
      </p:sp>
      <p:sp>
        <p:nvSpPr>
          <p:cNvPr id="5" name="Content Placeholder 4">
            <a:extLst>
              <a:ext uri="{FF2B5EF4-FFF2-40B4-BE49-F238E27FC236}">
                <a16:creationId xmlns:a16="http://schemas.microsoft.com/office/drawing/2014/main" id="{17B29B40-54C3-24AF-290A-3331C0D970C3}"/>
              </a:ext>
            </a:extLst>
          </p:cNvPr>
          <p:cNvSpPr>
            <a:spLocks noGrp="1"/>
          </p:cNvSpPr>
          <p:nvPr>
            <p:ph idx="1"/>
          </p:nvPr>
        </p:nvSpPr>
        <p:spPr/>
        <p:txBody>
          <a:bodyPr/>
          <a:lstStyle/>
          <a:p>
            <a:pPr algn="r" rtl="1"/>
            <a:r>
              <a:rPr lang="ar-JO" dirty="0"/>
              <a:t>تشكل المحيطات في كوكب الأرض ما نسبته 96% من مجمل كميه المياه لكن هذه المياه مالحة وبالتالي غير صالحة للشرب أو الزراعة بينما المياه العذبة تشكل فقط ما نسبته 2.5% </a:t>
            </a:r>
          </a:p>
          <a:p>
            <a:pPr algn="r" rtl="1"/>
            <a:r>
              <a:rPr lang="ar-JO" dirty="0"/>
              <a:t>68% من المياه العذبة مصدرها الأنهار الجليدية والثلوج الجبلية و30% مصدرها المياه السطحية والجوفية</a:t>
            </a:r>
          </a:p>
          <a:p>
            <a:pPr algn="r" rtl="1"/>
            <a:r>
              <a:rPr lang="ar-JO" dirty="0"/>
              <a:t>تغذي مياه الامطار المياه الجوفية التي يمكن استخراجها تمسى المياه المتجددة</a:t>
            </a:r>
          </a:p>
          <a:p>
            <a:pPr algn="r" rtl="1"/>
            <a:r>
              <a:rPr lang="ar-JO" dirty="0"/>
              <a:t>توجد المياه العذبة في الأنهار والبحيرات</a:t>
            </a:r>
          </a:p>
          <a:p>
            <a:pPr algn="r" rtl="1"/>
            <a:r>
              <a:rPr lang="ar-JO" dirty="0"/>
              <a:t>يمكن تجميع المياه في برك أو سدود وابار من صنع الانسان</a:t>
            </a:r>
          </a:p>
          <a:p>
            <a:pPr algn="r" rtl="1"/>
            <a:r>
              <a:rPr lang="ar-JO" dirty="0"/>
              <a:t>يمكن تحلية مياه البحار والمحيطات للحصول على مياه عذبة صالحة للشرب</a:t>
            </a:r>
          </a:p>
          <a:p>
            <a:pPr algn="r" rtl="1"/>
            <a:endParaRPr lang="en-AE" dirty="0"/>
          </a:p>
        </p:txBody>
      </p:sp>
      <p:pic>
        <p:nvPicPr>
          <p:cNvPr id="8" name="Picture 7">
            <a:extLst>
              <a:ext uri="{FF2B5EF4-FFF2-40B4-BE49-F238E27FC236}">
                <a16:creationId xmlns:a16="http://schemas.microsoft.com/office/drawing/2014/main" id="{5B086839-8E4B-7AD8-A8A6-B79C363EB24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13509" y="3875314"/>
            <a:ext cx="4432662" cy="2764971"/>
          </a:xfrm>
          <a:prstGeom prst="rect">
            <a:avLst/>
          </a:prstGeom>
        </p:spPr>
      </p:pic>
      <p:sp>
        <p:nvSpPr>
          <p:cNvPr id="9" name="TextBox 8">
            <a:extLst>
              <a:ext uri="{FF2B5EF4-FFF2-40B4-BE49-F238E27FC236}">
                <a16:creationId xmlns:a16="http://schemas.microsoft.com/office/drawing/2014/main" id="{CE838ECE-D4F4-6CB3-21F0-013B322F3457}"/>
              </a:ext>
            </a:extLst>
          </p:cNvPr>
          <p:cNvSpPr txBox="1"/>
          <p:nvPr/>
        </p:nvSpPr>
        <p:spPr>
          <a:xfrm>
            <a:off x="313509" y="6778052"/>
            <a:ext cx="1026144" cy="646331"/>
          </a:xfrm>
          <a:prstGeom prst="rect">
            <a:avLst/>
          </a:prstGeom>
          <a:noFill/>
        </p:spPr>
        <p:txBody>
          <a:bodyPr wrap="square" rtlCol="0">
            <a:spAutoFit/>
          </a:bodyPr>
          <a:lstStyle/>
          <a:p>
            <a:r>
              <a:rPr lang="en-US" sz="900">
                <a:hlinkClick r:id="rId3" tooltip="https://laydikroft.deviantart.com/art/Clean-river-392399982"/>
              </a:rPr>
              <a:t>This Photo</a:t>
            </a:r>
            <a:r>
              <a:rPr lang="en-US" sz="900"/>
              <a:t> by Unknown Author is licensed under </a:t>
            </a:r>
            <a:r>
              <a:rPr lang="en-US" sz="900">
                <a:hlinkClick r:id="rId4" tooltip="https://creativecommons.org/licenses/by-nc-nd/3.0/"/>
              </a:rPr>
              <a:t>CC BY-NC-ND</a:t>
            </a:r>
            <a:endParaRPr lang="en-US" sz="900"/>
          </a:p>
        </p:txBody>
      </p:sp>
    </p:spTree>
    <p:extLst>
      <p:ext uri="{BB962C8B-B14F-4D97-AF65-F5344CB8AC3E}">
        <p14:creationId xmlns:p14="http://schemas.microsoft.com/office/powerpoint/2010/main" val="2536207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FE2EE-3819-4425-9C6A-BC99A515092E}"/>
              </a:ext>
            </a:extLst>
          </p:cNvPr>
          <p:cNvSpPr>
            <a:spLocks noGrp="1"/>
          </p:cNvSpPr>
          <p:nvPr>
            <p:ph type="title"/>
          </p:nvPr>
        </p:nvSpPr>
        <p:spPr/>
        <p:txBody>
          <a:bodyPr>
            <a:normAutofit fontScale="90000"/>
          </a:bodyPr>
          <a:lstStyle/>
          <a:p>
            <a:pPr algn="ctr" rtl="1"/>
            <a:r>
              <a:rPr lang="ar-JO" dirty="0"/>
              <a:t>نصيب الفرد السنوي من المياه</a:t>
            </a:r>
            <a:br>
              <a:rPr lang="ar-JO" dirty="0"/>
            </a:br>
            <a:r>
              <a:rPr lang="ar-JO" sz="2700" dirty="0"/>
              <a:t>يتم حسابه عن طريق تقسيم كمية المياه المستهلكة على مدار عام على عدد السكان وبالتالي نلاحظ التقسيم التالي</a:t>
            </a:r>
            <a:endParaRPr lang="en-AE" dirty="0"/>
          </a:p>
        </p:txBody>
      </p:sp>
      <p:sp>
        <p:nvSpPr>
          <p:cNvPr id="4" name="Text Placeholder 3">
            <a:extLst>
              <a:ext uri="{FF2B5EF4-FFF2-40B4-BE49-F238E27FC236}">
                <a16:creationId xmlns:a16="http://schemas.microsoft.com/office/drawing/2014/main" id="{EF7744E1-B383-1FF0-A5A4-7A6D71A4D199}"/>
              </a:ext>
            </a:extLst>
          </p:cNvPr>
          <p:cNvSpPr>
            <a:spLocks noGrp="1"/>
          </p:cNvSpPr>
          <p:nvPr>
            <p:ph type="body" idx="1"/>
          </p:nvPr>
        </p:nvSpPr>
        <p:spPr/>
        <p:txBody>
          <a:bodyPr/>
          <a:lstStyle/>
          <a:p>
            <a:pPr algn="ctr"/>
            <a:r>
              <a:rPr lang="ar-JO" dirty="0"/>
              <a:t>دول فقيرة بالمياه</a:t>
            </a:r>
            <a:endParaRPr lang="en-AE" dirty="0"/>
          </a:p>
        </p:txBody>
      </p:sp>
      <p:sp>
        <p:nvSpPr>
          <p:cNvPr id="3" name="Content Placeholder 2">
            <a:extLst>
              <a:ext uri="{FF2B5EF4-FFF2-40B4-BE49-F238E27FC236}">
                <a16:creationId xmlns:a16="http://schemas.microsoft.com/office/drawing/2014/main" id="{94CEC6DC-F0A1-E048-D199-FD74215CE000}"/>
              </a:ext>
            </a:extLst>
          </p:cNvPr>
          <p:cNvSpPr>
            <a:spLocks noGrp="1"/>
          </p:cNvSpPr>
          <p:nvPr>
            <p:ph sz="half" idx="2"/>
          </p:nvPr>
        </p:nvSpPr>
        <p:spPr/>
        <p:txBody>
          <a:bodyPr/>
          <a:lstStyle/>
          <a:p>
            <a:pPr algn="r" rtl="1"/>
            <a:r>
              <a:rPr lang="ar-JO" dirty="0"/>
              <a:t>الاردن (اصبح افقر دولة مائية في عام 2022 حسب تصريح وزارة المياه الاردنية بحصة فرد اقل من 80 متر مكعب سنويا)</a:t>
            </a:r>
          </a:p>
          <a:p>
            <a:pPr algn="r" rtl="1"/>
            <a:r>
              <a:rPr lang="ar-JO" dirty="0"/>
              <a:t>اليمن</a:t>
            </a:r>
          </a:p>
          <a:p>
            <a:pPr algn="r" rtl="1"/>
            <a:r>
              <a:rPr lang="ar-JO" dirty="0"/>
              <a:t>البحرين</a:t>
            </a:r>
          </a:p>
          <a:p>
            <a:pPr algn="r" rtl="1"/>
            <a:r>
              <a:rPr lang="ar-JO" dirty="0"/>
              <a:t>الكويت</a:t>
            </a:r>
          </a:p>
          <a:p>
            <a:pPr algn="r" rtl="1"/>
            <a:r>
              <a:rPr lang="ar-JO" dirty="0"/>
              <a:t>فلسطين</a:t>
            </a:r>
            <a:endParaRPr lang="en-AE" dirty="0"/>
          </a:p>
        </p:txBody>
      </p:sp>
      <p:sp>
        <p:nvSpPr>
          <p:cNvPr id="5" name="Text Placeholder 4">
            <a:extLst>
              <a:ext uri="{FF2B5EF4-FFF2-40B4-BE49-F238E27FC236}">
                <a16:creationId xmlns:a16="http://schemas.microsoft.com/office/drawing/2014/main" id="{7956B4FB-692D-CB5A-8528-B580E5178A97}"/>
              </a:ext>
            </a:extLst>
          </p:cNvPr>
          <p:cNvSpPr>
            <a:spLocks noGrp="1"/>
          </p:cNvSpPr>
          <p:nvPr>
            <p:ph type="body" sz="quarter" idx="3"/>
          </p:nvPr>
        </p:nvSpPr>
        <p:spPr/>
        <p:txBody>
          <a:bodyPr/>
          <a:lstStyle/>
          <a:p>
            <a:pPr algn="ctr"/>
            <a:r>
              <a:rPr lang="ar-JO" dirty="0"/>
              <a:t>دول غنية بالمياه</a:t>
            </a:r>
            <a:endParaRPr lang="en-AE" dirty="0"/>
          </a:p>
        </p:txBody>
      </p:sp>
      <p:sp>
        <p:nvSpPr>
          <p:cNvPr id="6" name="Content Placeholder 5">
            <a:extLst>
              <a:ext uri="{FF2B5EF4-FFF2-40B4-BE49-F238E27FC236}">
                <a16:creationId xmlns:a16="http://schemas.microsoft.com/office/drawing/2014/main" id="{D6CB6053-621C-93D7-76F0-A624FAAD4957}"/>
              </a:ext>
            </a:extLst>
          </p:cNvPr>
          <p:cNvSpPr>
            <a:spLocks noGrp="1"/>
          </p:cNvSpPr>
          <p:nvPr>
            <p:ph sz="quarter" idx="4"/>
          </p:nvPr>
        </p:nvSpPr>
        <p:spPr/>
        <p:txBody>
          <a:bodyPr/>
          <a:lstStyle/>
          <a:p>
            <a:pPr algn="r" rtl="1"/>
            <a:r>
              <a:rPr lang="ar-JO" dirty="0"/>
              <a:t>ايسلندا بسبب الثلوج والانهار الجليدية</a:t>
            </a:r>
          </a:p>
          <a:p>
            <a:pPr algn="r" rtl="1"/>
            <a:r>
              <a:rPr lang="ar-JO" dirty="0"/>
              <a:t>كندا بسبب البحيرات والانهار والثلوج</a:t>
            </a:r>
          </a:p>
          <a:p>
            <a:pPr algn="r" rtl="1"/>
            <a:r>
              <a:rPr lang="ar-JO" dirty="0"/>
              <a:t>النرويج</a:t>
            </a:r>
          </a:p>
          <a:p>
            <a:pPr algn="r" rtl="1"/>
            <a:r>
              <a:rPr lang="ar-JO" dirty="0"/>
              <a:t>بيرو</a:t>
            </a:r>
          </a:p>
          <a:p>
            <a:pPr algn="r" rtl="1"/>
            <a:r>
              <a:rPr lang="ar-JO" dirty="0"/>
              <a:t>تشيلي</a:t>
            </a:r>
            <a:endParaRPr lang="en-AE" dirty="0"/>
          </a:p>
        </p:txBody>
      </p:sp>
    </p:spTree>
    <p:extLst>
      <p:ext uri="{BB962C8B-B14F-4D97-AF65-F5344CB8AC3E}">
        <p14:creationId xmlns:p14="http://schemas.microsoft.com/office/powerpoint/2010/main" val="227342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6249B4-8B25-BD4F-6FBE-5B05844390E3}"/>
              </a:ext>
            </a:extLst>
          </p:cNvPr>
          <p:cNvSpPr>
            <a:spLocks noGrp="1"/>
          </p:cNvSpPr>
          <p:nvPr>
            <p:ph type="title"/>
          </p:nvPr>
        </p:nvSpPr>
        <p:spPr/>
        <p:txBody>
          <a:bodyPr/>
          <a:lstStyle/>
          <a:p>
            <a:pPr algn="ctr"/>
            <a:r>
              <a:rPr lang="ar-JO" dirty="0"/>
              <a:t>أسباب شح المياه في الاردن</a:t>
            </a:r>
            <a:endParaRPr lang="en-AE" dirty="0"/>
          </a:p>
        </p:txBody>
      </p:sp>
      <p:sp>
        <p:nvSpPr>
          <p:cNvPr id="6" name="Content Placeholder 5">
            <a:extLst>
              <a:ext uri="{FF2B5EF4-FFF2-40B4-BE49-F238E27FC236}">
                <a16:creationId xmlns:a16="http://schemas.microsoft.com/office/drawing/2014/main" id="{3F9CB93C-5C86-0E22-DB65-EF6AE8A8C6D1}"/>
              </a:ext>
            </a:extLst>
          </p:cNvPr>
          <p:cNvSpPr>
            <a:spLocks noGrp="1"/>
          </p:cNvSpPr>
          <p:nvPr>
            <p:ph idx="1"/>
          </p:nvPr>
        </p:nvSpPr>
        <p:spPr/>
        <p:txBody>
          <a:bodyPr/>
          <a:lstStyle/>
          <a:p>
            <a:pPr marL="0" indent="0" algn="r">
              <a:buNone/>
            </a:pPr>
            <a:r>
              <a:rPr lang="ar-JO" dirty="0"/>
              <a:t>من اهم اسباب شح المياه هو التغير المناخي الذي يسبب تغيرات في نسب هطول الامطار حيث تكون اقل من المعدلات في بعض المناطق ومما يعرضها للتصحر حيث كانت كميات الامطار الهاطلة على الاردن اقل من المعتاد في كثير من الاعوام السابقة. كما تعرض الأردن لموجات هجرة من دول اخرى ادى الى زيادة كبيرة في عدد السكان التي تسببت بزيادة استهلاك المياه بشكل كبير. كذلك تتعرض مصادر مياه جوفية الى الجفاف والى اعتداءات كثيرة. ومما يفاقم المشكلة أن نسبة الفاقد من المياه في شبكات المياه وصل الى 46% بسبب قدم الشبكات والاعتداءات.</a:t>
            </a:r>
          </a:p>
          <a:p>
            <a:pPr marL="0" indent="0" algn="r">
              <a:buNone/>
            </a:pPr>
            <a:r>
              <a:rPr lang="ar-JO" dirty="0">
                <a:solidFill>
                  <a:schemeClr val="tx1">
                    <a:lumMod val="95000"/>
                  </a:schemeClr>
                </a:solidFill>
                <a:latin typeface="Hacen"/>
              </a:rPr>
              <a:t>تصل كمية</a:t>
            </a:r>
            <a:r>
              <a:rPr lang="ar-JO" b="0" i="0" dirty="0">
                <a:solidFill>
                  <a:schemeClr val="tx1">
                    <a:lumMod val="95000"/>
                  </a:schemeClr>
                </a:solidFill>
                <a:effectLst/>
                <a:latin typeface="Hacen"/>
              </a:rPr>
              <a:t> العجز المائي في الأردن الى اكثر من 550 مليون متر مكعب سنويا لجميع الاحتياجات وبالتالي فانه على الاردن تأمين هذه الكمية سنويا مع الزيادة التي تتطرأ عليها بسبب النمو الاقتصادي والسكاني.</a:t>
            </a:r>
            <a:endParaRPr lang="en-AE" dirty="0">
              <a:solidFill>
                <a:schemeClr val="tx1">
                  <a:lumMod val="95000"/>
                </a:schemeClr>
              </a:solidFill>
            </a:endParaRPr>
          </a:p>
        </p:txBody>
      </p:sp>
      <p:sp>
        <p:nvSpPr>
          <p:cNvPr id="7" name="TextBox 6">
            <a:extLst>
              <a:ext uri="{FF2B5EF4-FFF2-40B4-BE49-F238E27FC236}">
                <a16:creationId xmlns:a16="http://schemas.microsoft.com/office/drawing/2014/main" id="{0D0CEB13-4B69-3677-D082-38C8798132AA}"/>
              </a:ext>
            </a:extLst>
          </p:cNvPr>
          <p:cNvSpPr txBox="1"/>
          <p:nvPr/>
        </p:nvSpPr>
        <p:spPr>
          <a:xfrm>
            <a:off x="838200" y="6312310"/>
            <a:ext cx="10586884" cy="369332"/>
          </a:xfrm>
          <a:prstGeom prst="rect">
            <a:avLst/>
          </a:prstGeom>
          <a:noFill/>
        </p:spPr>
        <p:txBody>
          <a:bodyPr wrap="square" rtlCol="0">
            <a:spAutoFit/>
          </a:bodyPr>
          <a:lstStyle/>
          <a:p>
            <a:pPr algn="r"/>
            <a:r>
              <a:rPr lang="ar-JO" dirty="0"/>
              <a:t>عدد سكان الاردن مطلع عام 2023 هو 11300000 مقابل عدد سكان اقل من 7 مليون في عام 2010</a:t>
            </a:r>
            <a:endParaRPr lang="en-AE" dirty="0"/>
          </a:p>
        </p:txBody>
      </p:sp>
    </p:spTree>
    <p:extLst>
      <p:ext uri="{BB962C8B-B14F-4D97-AF65-F5344CB8AC3E}">
        <p14:creationId xmlns:p14="http://schemas.microsoft.com/office/powerpoint/2010/main" val="2273899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9DD97-5423-C496-9145-3A5925F798C2}"/>
              </a:ext>
            </a:extLst>
          </p:cNvPr>
          <p:cNvSpPr>
            <a:spLocks noGrp="1"/>
          </p:cNvSpPr>
          <p:nvPr>
            <p:ph type="title"/>
          </p:nvPr>
        </p:nvSpPr>
        <p:spPr/>
        <p:txBody>
          <a:bodyPr/>
          <a:lstStyle/>
          <a:p>
            <a:pPr algn="ctr"/>
            <a:r>
              <a:rPr lang="ar-JO" dirty="0"/>
              <a:t>أثر شح المياه على سكان الاردن</a:t>
            </a:r>
            <a:endParaRPr lang="en-AE" dirty="0"/>
          </a:p>
        </p:txBody>
      </p:sp>
      <p:sp>
        <p:nvSpPr>
          <p:cNvPr id="3" name="Content Placeholder 2">
            <a:extLst>
              <a:ext uri="{FF2B5EF4-FFF2-40B4-BE49-F238E27FC236}">
                <a16:creationId xmlns:a16="http://schemas.microsoft.com/office/drawing/2014/main" id="{9B7433F6-8893-3A35-8919-0C11A58F2875}"/>
              </a:ext>
            </a:extLst>
          </p:cNvPr>
          <p:cNvSpPr>
            <a:spLocks noGrp="1"/>
          </p:cNvSpPr>
          <p:nvPr>
            <p:ph idx="1"/>
          </p:nvPr>
        </p:nvSpPr>
        <p:spPr/>
        <p:txBody>
          <a:bodyPr/>
          <a:lstStyle/>
          <a:p>
            <a:pPr marL="0" indent="0" algn="r" rtl="1">
              <a:buNone/>
            </a:pPr>
            <a:r>
              <a:rPr lang="ar-JO" dirty="0"/>
              <a:t>قمت بسؤال بعض السكان عن التحديات التي تواجههم بسبب شح المياه حيث أفاد احدهم بأن المياه تضخ اسبوعيا لمدة يوم او يومين فقط مما يجبر السكان على تركيب خزانات مياه على سطوح المنازل لتأمين المياه عند انقطاعها. كما ان كمية المياه المحدودة تسبب مشكلات في عادات الاستحمام والغسيل والتنظيف مما قد يعرضهم لمشكلات صحية. كما افاد اخر يسكن في منطقة ريفية عن كثرة انقطاع المياه لفترات طويلة واحيانا تلوثها مما يضطره الى شراء المياه من الصهاريج بشكل دوري حيث تكون تكلفتها عالية وتزيد من مصاريفه الشهرية.</a:t>
            </a:r>
          </a:p>
          <a:p>
            <a:pPr marL="0" indent="0" algn="r" rtl="1">
              <a:buNone/>
            </a:pPr>
            <a:endParaRPr lang="ar-JO" dirty="0"/>
          </a:p>
          <a:p>
            <a:pPr marL="0" indent="0" algn="r" rtl="1">
              <a:buNone/>
            </a:pPr>
            <a:r>
              <a:rPr lang="ar-JO" dirty="0"/>
              <a:t>كما سألت مالك مزرعة عن موضوع المياه حيث قال بأنه نادرا ما تصل المياه الى مزرعته حيث يعتمد بشكل كبير على شراء صهاريج مياه بتكلفة 500 دينار شهريا في فصل الصيف مما يوئر على قدرته على الزراعة ويقلل من حجم المحصول والدخل.</a:t>
            </a:r>
            <a:endParaRPr lang="en-AE" dirty="0"/>
          </a:p>
        </p:txBody>
      </p:sp>
    </p:spTree>
    <p:extLst>
      <p:ext uri="{BB962C8B-B14F-4D97-AF65-F5344CB8AC3E}">
        <p14:creationId xmlns:p14="http://schemas.microsoft.com/office/powerpoint/2010/main" val="3377916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660C8-CC3E-9F8C-E9D5-2E2A9E472971}"/>
              </a:ext>
            </a:extLst>
          </p:cNvPr>
          <p:cNvSpPr>
            <a:spLocks noGrp="1"/>
          </p:cNvSpPr>
          <p:nvPr>
            <p:ph type="title"/>
          </p:nvPr>
        </p:nvSpPr>
        <p:spPr/>
        <p:txBody>
          <a:bodyPr/>
          <a:lstStyle/>
          <a:p>
            <a:pPr algn="ctr"/>
            <a:r>
              <a:rPr lang="ar-JO" dirty="0"/>
              <a:t>أثر شح المياه على سكان الاردن</a:t>
            </a:r>
            <a:endParaRPr lang="en-AE" dirty="0"/>
          </a:p>
        </p:txBody>
      </p:sp>
      <p:sp>
        <p:nvSpPr>
          <p:cNvPr id="3" name="Content Placeholder 2">
            <a:extLst>
              <a:ext uri="{FF2B5EF4-FFF2-40B4-BE49-F238E27FC236}">
                <a16:creationId xmlns:a16="http://schemas.microsoft.com/office/drawing/2014/main" id="{BEA4BC46-65F5-DC4D-709E-0256B9F2A991}"/>
              </a:ext>
            </a:extLst>
          </p:cNvPr>
          <p:cNvSpPr>
            <a:spLocks noGrp="1"/>
          </p:cNvSpPr>
          <p:nvPr>
            <p:ph idx="1"/>
          </p:nvPr>
        </p:nvSpPr>
        <p:spPr/>
        <p:txBody>
          <a:bodyPr/>
          <a:lstStyle/>
          <a:p>
            <a:pPr marL="0" indent="0" algn="r" rtl="1">
              <a:buNone/>
            </a:pPr>
            <a:r>
              <a:rPr lang="ar-JO" dirty="0"/>
              <a:t>نلاحظ وجود أثار مهمة صحية واقتصادية ونفسية للسكان نتيجة شح المياه حيث تقلل من المحصول الزراعي والمساحات الزراعية وكميات تصدير الفواكه والخضراوات الى دول العالم كما تعاني الصناعات التي تحتاج الى توفر المياه بكثرة مثل التعدين والمحاجر وصناعة الورق والأغذية والمشروبات مما يؤدي الى ضعف النمو الاقتصادي للدولة</a:t>
            </a:r>
          </a:p>
          <a:p>
            <a:pPr marL="0" indent="0" algn="r" rtl="1">
              <a:buNone/>
            </a:pPr>
            <a:endParaRPr lang="ar-JO" dirty="0"/>
          </a:p>
          <a:p>
            <a:pPr marL="0" indent="0" algn="r" rtl="1">
              <a:buNone/>
            </a:pPr>
            <a:r>
              <a:rPr lang="ar-JO" dirty="0"/>
              <a:t>ومن الاثار المهمة صعوبة موازنة توفير المياه بين مياه الشرب والاستعمالات المنزلية وبين توفيرها للزراعة والصناعة مما يزيد من معاناة القطاعات المختلفة </a:t>
            </a:r>
            <a:endParaRPr lang="en-AE" dirty="0"/>
          </a:p>
        </p:txBody>
      </p:sp>
    </p:spTree>
    <p:extLst>
      <p:ext uri="{BB962C8B-B14F-4D97-AF65-F5344CB8AC3E}">
        <p14:creationId xmlns:p14="http://schemas.microsoft.com/office/powerpoint/2010/main" val="307721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DD883-2C0E-E3CE-87D3-6F22FB10FCA9}"/>
              </a:ext>
            </a:extLst>
          </p:cNvPr>
          <p:cNvSpPr>
            <a:spLocks noGrp="1"/>
          </p:cNvSpPr>
          <p:nvPr>
            <p:ph type="title"/>
          </p:nvPr>
        </p:nvSpPr>
        <p:spPr/>
        <p:txBody>
          <a:bodyPr/>
          <a:lstStyle/>
          <a:p>
            <a:pPr algn="ctr" rtl="1"/>
            <a:r>
              <a:rPr lang="ar-JO" dirty="0"/>
              <a:t>الخطط والحلول لتوفير المياه</a:t>
            </a:r>
            <a:endParaRPr lang="en-AE" dirty="0"/>
          </a:p>
        </p:txBody>
      </p:sp>
      <p:sp>
        <p:nvSpPr>
          <p:cNvPr id="3" name="Content Placeholder 2">
            <a:extLst>
              <a:ext uri="{FF2B5EF4-FFF2-40B4-BE49-F238E27FC236}">
                <a16:creationId xmlns:a16="http://schemas.microsoft.com/office/drawing/2014/main" id="{DB6A24C6-E37A-67D7-319E-CD70EF2EE37A}"/>
              </a:ext>
            </a:extLst>
          </p:cNvPr>
          <p:cNvSpPr>
            <a:spLocks noGrp="1"/>
          </p:cNvSpPr>
          <p:nvPr>
            <p:ph idx="1"/>
          </p:nvPr>
        </p:nvSpPr>
        <p:spPr/>
        <p:txBody>
          <a:bodyPr/>
          <a:lstStyle/>
          <a:p>
            <a:pPr marL="0" indent="0" algn="r" rtl="1">
              <a:buNone/>
            </a:pPr>
            <a:r>
              <a:rPr lang="ar-JO" dirty="0"/>
              <a:t>تقوم الحكومة بالعمل على خطة استراتيجية لتوفير المياه الضرورية للسكان والقطاعات المختلفة وذلك عن طريق زيادة كفاءة التخزين في السدود وادارة مصادر المياه الجوفية وصيانة شبكات المياه القديمة لتقليل الفاقد. كما ان هنالك خطة لعمل مشروع الناقل الوطني وهو عبارة عن محطة تحلية لمياه البحر ومحطة ضخ لها من العقبة الى عمان حيث تقوم بتأمين 300 مليون متر مكعب من المياه سنويا. </a:t>
            </a:r>
          </a:p>
          <a:p>
            <a:pPr marL="0" indent="0" algn="r" rtl="1">
              <a:buNone/>
            </a:pPr>
            <a:endParaRPr lang="ar-JO" dirty="0"/>
          </a:p>
          <a:p>
            <a:pPr marL="0" indent="0" algn="r" rtl="1">
              <a:buNone/>
            </a:pPr>
            <a:r>
              <a:rPr lang="ar-JO" dirty="0"/>
              <a:t>اقترح بعض الحلول لمواجهة مشكلة شح المياه مثل اعادة تدوير المياه في المنازل والمصانع واعطاء حوافز لتشجيع السكان على بناء ابار تجميع مياه الامطار في المنازل وزيادة المساحات الشجرية وبناء سدود جديدة ذات سعة تخزينة كبيرة.</a:t>
            </a:r>
          </a:p>
        </p:txBody>
      </p:sp>
    </p:spTree>
    <p:extLst>
      <p:ext uri="{BB962C8B-B14F-4D97-AF65-F5344CB8AC3E}">
        <p14:creationId xmlns:p14="http://schemas.microsoft.com/office/powerpoint/2010/main" val="2977460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9EA36-9517-602E-F452-EFD5EA00480D}"/>
              </a:ext>
            </a:extLst>
          </p:cNvPr>
          <p:cNvSpPr>
            <a:spLocks noGrp="1"/>
          </p:cNvSpPr>
          <p:nvPr>
            <p:ph type="title"/>
          </p:nvPr>
        </p:nvSpPr>
        <p:spPr/>
        <p:txBody>
          <a:bodyPr/>
          <a:lstStyle/>
          <a:p>
            <a:r>
              <a:rPr lang="ar-JO" dirty="0"/>
              <a:t>المراجع</a:t>
            </a:r>
            <a:endParaRPr lang="en-AE" dirty="0"/>
          </a:p>
        </p:txBody>
      </p:sp>
      <p:sp>
        <p:nvSpPr>
          <p:cNvPr id="3" name="Content Placeholder 2">
            <a:extLst>
              <a:ext uri="{FF2B5EF4-FFF2-40B4-BE49-F238E27FC236}">
                <a16:creationId xmlns:a16="http://schemas.microsoft.com/office/drawing/2014/main" id="{D78058BA-ADA8-77E8-C035-FD7C01AC9547}"/>
              </a:ext>
            </a:extLst>
          </p:cNvPr>
          <p:cNvSpPr>
            <a:spLocks noGrp="1"/>
          </p:cNvSpPr>
          <p:nvPr>
            <p:ph idx="1"/>
          </p:nvPr>
        </p:nvSpPr>
        <p:spPr/>
        <p:txBody>
          <a:bodyPr>
            <a:normAutofit fontScale="77500" lnSpcReduction="20000"/>
          </a:bodyPr>
          <a:lstStyle/>
          <a:p>
            <a:r>
              <a:rPr lang="en-US" dirty="0">
                <a:hlinkClick r:id="rId2"/>
              </a:rPr>
              <a:t>https://www.usgs.gov/media/images/distribution-water-and-above-earth</a:t>
            </a:r>
            <a:r>
              <a:rPr lang="ar-JO" dirty="0"/>
              <a:t> مركز المعلومات الجغرافي الامريكي </a:t>
            </a:r>
          </a:p>
          <a:p>
            <a:r>
              <a:rPr lang="en-US" dirty="0">
                <a:hlinkClick r:id="rId3"/>
              </a:rPr>
              <a:t>https://www.indexmundi.com/facts/indicators/ER.H2O.INTR.PC/rankings</a:t>
            </a:r>
            <a:r>
              <a:rPr lang="ar-JO" dirty="0"/>
              <a:t>    </a:t>
            </a:r>
            <a:r>
              <a:rPr lang="en-US" dirty="0"/>
              <a:t> </a:t>
            </a:r>
            <a:r>
              <a:rPr lang="ar-JO" dirty="0"/>
              <a:t>ترتيب الدول حسب نصيب الفرد من المياه لعام 2018</a:t>
            </a:r>
          </a:p>
          <a:p>
            <a:r>
              <a:rPr lang="en-US" dirty="0">
                <a:hlinkClick r:id="rId4"/>
              </a:rPr>
              <a:t>https://royanews.tv/news/289794</a:t>
            </a:r>
            <a:r>
              <a:rPr lang="ar-JO" dirty="0"/>
              <a:t>  الحكومة: الأردن أصبح أفقر دولة مائيا </a:t>
            </a:r>
          </a:p>
          <a:p>
            <a:r>
              <a:rPr lang="en-US" dirty="0">
                <a:hlinkClick r:id="rId5"/>
              </a:rPr>
              <a:t>https://alghad.com/</a:t>
            </a:r>
            <a:r>
              <a:rPr lang="ar-JO" dirty="0"/>
              <a:t>  11 مليون و310 آلاف نسمة عدد سكان الأردن مع مطلع 202‪3</a:t>
            </a:r>
          </a:p>
          <a:p>
            <a:r>
              <a:rPr lang="en-US" dirty="0">
                <a:hlinkClick r:id="rId6"/>
              </a:rPr>
              <a:t>https://www.aleqt.com/2015/08/23/article_984273.html</a:t>
            </a:r>
            <a:r>
              <a:rPr lang="ar-JO" dirty="0"/>
              <a:t> استخدام الماء صناعيا - جريدة العرب الاقتصادية الدولية</a:t>
            </a:r>
          </a:p>
          <a:p>
            <a:r>
              <a:rPr lang="en-US" dirty="0">
                <a:hlinkClick r:id="rId7"/>
              </a:rPr>
              <a:t>https://www.petra.gov.jo/Include/InnerPage.jsp?ID=157669&amp;lang=ar&amp;name=news</a:t>
            </a:r>
            <a:r>
              <a:rPr lang="ar-JO" dirty="0"/>
              <a:t>  وكالة الأنباء الأردنية - الفاقد المائي من اهم التحديات التي تواجه قطاع المياه في الاردن</a:t>
            </a:r>
          </a:p>
          <a:p>
            <a:r>
              <a:rPr lang="en-US" dirty="0">
                <a:hlinkClick r:id="rId8"/>
              </a:rPr>
              <a:t>https://www.mop.gov.jo/AR/NewsDetails</a:t>
            </a:r>
            <a:r>
              <a:rPr lang="ar-JO" dirty="0"/>
              <a:t>   1.830 مليار دولار منح وقروض لتنفيذ مشروع "الناقل الوطني" – وزارة التخطيط والتعاون الدولي</a:t>
            </a:r>
          </a:p>
          <a:p>
            <a:endParaRPr lang="en-AE" dirty="0"/>
          </a:p>
        </p:txBody>
      </p:sp>
    </p:spTree>
    <p:extLst>
      <p:ext uri="{BB962C8B-B14F-4D97-AF65-F5344CB8AC3E}">
        <p14:creationId xmlns:p14="http://schemas.microsoft.com/office/powerpoint/2010/main" val="242818197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4B4B4B"/>
      </a:dk2>
      <a:lt2>
        <a:srgbClr val="B5B5B5"/>
      </a:lt2>
      <a:accent1>
        <a:srgbClr val="9AC43E"/>
      </a:accent1>
      <a:accent2>
        <a:srgbClr val="44BA98"/>
      </a:accent2>
      <a:accent3>
        <a:srgbClr val="43A9D9"/>
      </a:accent3>
      <a:accent4>
        <a:srgbClr val="6274D8"/>
      </a:accent4>
      <a:accent5>
        <a:srgbClr val="AB54D7"/>
      </a:accent5>
      <a:accent6>
        <a:srgbClr val="D15B37"/>
      </a:accent6>
      <a:hlink>
        <a:srgbClr val="BFE962"/>
      </a:hlink>
      <a:folHlink>
        <a:srgbClr val="C0D591"/>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892FADA9-420D-4323-A7A4-C1060166525B}"/>
    </a:ext>
  </a:extLst>
</a:theme>
</file>

<file path=docProps/app.xml><?xml version="1.0" encoding="utf-8"?>
<Properties xmlns="http://schemas.openxmlformats.org/officeDocument/2006/extended-properties" xmlns:vt="http://schemas.openxmlformats.org/officeDocument/2006/docPropsVTypes">
  <Template>TM04033925[[fn=Droplet]]</Template>
  <TotalTime>154</TotalTime>
  <Words>883</Words>
  <Application>Microsoft Office PowerPoint</Application>
  <PresentationFormat>Widescreen</PresentationFormat>
  <Paragraphs>53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Hacen</vt:lpstr>
      <vt:lpstr>Tw Cen MT</vt:lpstr>
      <vt:lpstr>Droplet</vt:lpstr>
      <vt:lpstr>شّحّ المياه وأثره على الإنسان</vt:lpstr>
      <vt:lpstr>اهمية المياه للانسان والبيئة </vt:lpstr>
      <vt:lpstr>مصادر المياه</vt:lpstr>
      <vt:lpstr>نصيب الفرد السنوي من المياه يتم حسابه عن طريق تقسيم كمية المياه المستهلكة على مدار عام على عدد السكان وبالتالي نلاحظ التقسيم التالي</vt:lpstr>
      <vt:lpstr>أسباب شح المياه في الاردن</vt:lpstr>
      <vt:lpstr>أثر شح المياه على سكان الاردن</vt:lpstr>
      <vt:lpstr>أثر شح المياه على سكان الاردن</vt:lpstr>
      <vt:lpstr>الخطط والحلول لتوفير المياه</vt:lpstr>
      <vt:lpstr>المراجع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شّحّ المياه وأثره على الإنسان</dc:title>
  <dc:creator>Mr. Zeidan</dc:creator>
  <cp:lastModifiedBy>Zaid Zeidan</cp:lastModifiedBy>
  <cp:revision>1</cp:revision>
  <dcterms:created xsi:type="dcterms:W3CDTF">2023-05-12T15:31:34Z</dcterms:created>
  <dcterms:modified xsi:type="dcterms:W3CDTF">2023-05-18T16:45:01Z</dcterms:modified>
</cp:coreProperties>
</file>