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59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wnloads\Untitled%20form%20(Responses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توافق ان التلوث البيئي قد يؤدي الى موت الكائنات الحية؟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44-4F66-AACF-E087A54C5A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44-4F66-AACF-E087A54C5AA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'[Untitled form (Responses).xlsx]Sheet1'!$D$6:$E$6</c:f>
              <c:strCache>
                <c:ptCount val="2"/>
                <c:pt idx="0">
                  <c:v>نعم</c:v>
                </c:pt>
                <c:pt idx="1">
                  <c:v>لا</c:v>
                </c:pt>
              </c:strCache>
            </c:strRef>
          </c:cat>
          <c:val>
            <c:numRef>
              <c:f>'[Untitled form (Responses).xlsx]Sheet1'!$D$7:$E$7</c:f>
              <c:numCache>
                <c:formatCode>General</c:formatCode>
                <c:ptCount val="2"/>
                <c:pt idx="0">
                  <c:v>12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44-4F66-AACF-E087A54C5AA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أكثر أنواع التلوث انتشارا: تلوث المياه – تلوث الهواء – تلوث بلاستيكي – تلوث التربة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A58-4770-B111-498DBF7ABC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A58-4770-B111-498DBF7ABC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A58-4770-B111-498DBF7ABC6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'[Untitled form (Responses).xlsx]Sheet2'!$D$8:$F$8</c:f>
              <c:strCache>
                <c:ptCount val="3"/>
                <c:pt idx="0">
                  <c:v>تلوث المياه</c:v>
                </c:pt>
                <c:pt idx="1">
                  <c:v>تلوث الهواء</c:v>
                </c:pt>
                <c:pt idx="2">
                  <c:v>تلوث بلاستيكي</c:v>
                </c:pt>
              </c:strCache>
            </c:strRef>
          </c:cat>
          <c:val>
            <c:numRef>
              <c:f>'[Untitled form (Responses).xlsx]Sheet2'!$D$9:$F$9</c:f>
              <c:numCache>
                <c:formatCode>General</c:formatCode>
                <c:ptCount val="3"/>
                <c:pt idx="0">
                  <c:v>2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58-4770-B111-498DBF7ABC6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1800" b="0" i="0" u="none" strike="noStrike" baseline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تقوم باعادة التدوير؟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343-45E9-A04E-E8A48A1E03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343-45E9-A04E-E8A48A1E03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343-45E9-A04E-E8A48A1E037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'[Untitled form (Responses).xlsx]Sheet3'!$D$9:$F$9</c:f>
              <c:strCache>
                <c:ptCount val="3"/>
                <c:pt idx="0">
                  <c:v>احيانا</c:v>
                </c:pt>
                <c:pt idx="1">
                  <c:v>نعم</c:v>
                </c:pt>
                <c:pt idx="2">
                  <c:v>لا</c:v>
                </c:pt>
              </c:strCache>
            </c:strRef>
          </c:cat>
          <c:val>
            <c:numRef>
              <c:f>'[Untitled form (Responses).xlsx]Sheet3'!$D$10:$F$10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43-45E9-A04E-E8A48A1E03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sz="1800" b="0" i="0" u="none" strike="noStrike" baseline="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تدعم وتساعد في زراعة الاشجار في بيتك وفي الطرق؟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6A-4121-87E4-A0DDBA35E5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6A-4121-87E4-A0DDBA35E5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6A-4121-87E4-A0DDBA35E59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'[Untitled form (Responses).xlsx]Sheet4'!$D$8:$F$8</c:f>
              <c:strCache>
                <c:ptCount val="3"/>
                <c:pt idx="0">
                  <c:v>احيانا</c:v>
                </c:pt>
                <c:pt idx="1">
                  <c:v>لا</c:v>
                </c:pt>
                <c:pt idx="2">
                  <c:v>نعم</c:v>
                </c:pt>
              </c:strCache>
            </c:strRef>
          </c:cat>
          <c:val>
            <c:numRef>
              <c:f>'[Untitled form (Responses).xlsx]Sheet4'!$D$9:$F$9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6A-4121-87E4-A0DDBA35E59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9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4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8302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06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1201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09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78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4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8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4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9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0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3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4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7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ED377-A2C8-4649-8D2C-C864610C5B8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30F11-28ED-45AE-8AC5-AE0035C77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1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البيئة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J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إعداد: نوف، مريم، نور، </a:t>
            </a:r>
            <a:r>
              <a:rPr lang="ar-J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سدين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390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 البيئة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تشكل البيئة الحياة للبشر والحيوانات والنباتات.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البيئة هي المكان الدي يحيط بجميع الكائنات الحية ويوفر كل العناصر اللازمة.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يؤثر الانسان تاثير كبير على البيئة من خلال استخدامه للموارد البيئية.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يجب استخدام الموارد البيئية بشكل معتدل لتقليل الاثار السلبية على البيئة.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للانسان دور كبير في المحافظة على البيئة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362994"/>
            <a:ext cx="3003831" cy="21567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392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التاثيرات السلبية على البيئة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النمو السكاني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/>
              <a:t>* زيادة عدد السكان يؤدي الى زيادة استهلاك  الموارد البيئية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قطع الاشجار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/>
              <a:t>* يؤدي الى التخلص من الكائنات الحية اللازمة للتوازن البيئي وهدم المكان المحيط الدي تعيش فيه الكائنات الحية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383" y="4245428"/>
            <a:ext cx="3507582" cy="21225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8826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التاثيرات السلبية على البيئة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الثلوث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1547373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ثلوث الارض والمياه والهواء يؤدي الى زيادةنسبة الخطر مثل التسبب بالامراض الدي يهدد حياة جميع الكائنات الحية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تدمير التربة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6"/>
            <a:ext cx="4185617" cy="1547372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يؤدي الى خسارة التربة الخصبة والتي تؤتر على زراعة النباتات وقد تؤدي الى انخفاض عدد المزروعات والكائنات الحية الاخرى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5898" y="3822953"/>
            <a:ext cx="431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تصريف النفايات</a:t>
            </a:r>
            <a:endParaRPr lang="en-US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1840" y="4519749"/>
            <a:ext cx="449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ان وجود النفايات في المياه الصحية يسبب الثلوث ويؤدي الى نشر الامراض وموت الكائنات البحرية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83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المحافظة على البيئة واستخدام مواردها باعتدال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اعادة التدوير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تقليل استخدام الموارد البيئية الغير متجددة واستخدامها باعتدال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عدم استخدام المبيدات الحشرية لاحتوائها على مواد سامة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انشاء عدد من المحميات الطبيعية لحماية الحيوانات تامهددة بالانقراض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التخلص من النفايات بالشكل الصحيح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نشر الوعي بين الناس عن الاضرار التي يتسببها الصيد وقطع الاشجار ورمي النفايات في البحر والبر ووضع قوانين تعاقب على هدا السلوك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الترشيد في استهلاك المياه والكهرباء</a:t>
            </a:r>
          </a:p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-اعادة استخدام المنتجات مثل الورق الملابس والزجاج والبلاستيك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7" y="1436914"/>
            <a:ext cx="2644773" cy="2011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385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الوعي البيئي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418634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لان علاقة الانسان بالبيئة مهمة وضرورية ولان الانسان في تفاعل مستمر مع البيئة فان دور الفرد في حماية البيئة يكفي في التوعية بضرورة حماية البيئة والفرد من خلال الوعي البيئي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24394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الوعي البيئي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4442235"/>
            <a:ext cx="8596668" cy="1906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اكتساب المعرفة لتحسين البيئة والمحافظة عليها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تحسين نوعية المعيشة للانسان ومعرفة اثر الثلوث على صحته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تفعيل دور المجتمع في المشاركة بالحفاظ على البيئة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مساعدة الفرد في اكتشاف المشاكل البيئية وايجاد الحلول المناسبة</a:t>
            </a:r>
          </a:p>
          <a:p>
            <a:pPr marL="0" indent="0" algn="r">
              <a:buFont typeface="Wingdings 3" charset="2"/>
              <a:buNone/>
            </a:pP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الاهتمام العالمي بالتوعية البيئية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9" y="214921"/>
            <a:ext cx="3553096" cy="1715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73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نتائج </a:t>
            </a:r>
            <a:r>
              <a:rPr lang="ar-JO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الستبانة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7351936"/>
              </p:ext>
            </p:extLst>
          </p:nvPr>
        </p:nvGraphicFramePr>
        <p:xfrm>
          <a:off x="676275" y="2160588"/>
          <a:ext cx="418465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53261464"/>
              </p:ext>
            </p:extLst>
          </p:nvPr>
        </p:nvGraphicFramePr>
        <p:xfrm>
          <a:off x="5087938" y="2160588"/>
          <a:ext cx="4186237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440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3565653"/>
              </p:ext>
            </p:extLst>
          </p:nvPr>
        </p:nvGraphicFramePr>
        <p:xfrm>
          <a:off x="677863" y="2160588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9152493"/>
              </p:ext>
            </p:extLst>
          </p:nvPr>
        </p:nvGraphicFramePr>
        <p:xfrm>
          <a:off x="5089525" y="2160588"/>
          <a:ext cx="418465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ar-J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نتائج </a:t>
            </a:r>
            <a:r>
              <a:rPr lang="ar-JO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الستبانة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8602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375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البيئة</vt:lpstr>
      <vt:lpstr>تعريف البيئة</vt:lpstr>
      <vt:lpstr>التاثيرات السلبية على البيئة</vt:lpstr>
      <vt:lpstr>التاثيرات السلبية على البيئة</vt:lpstr>
      <vt:lpstr>المحافظة على البيئة واستخدام مواردها باعتدال</vt:lpstr>
      <vt:lpstr>الوعي البيئي</vt:lpstr>
      <vt:lpstr>بعض نتائج الستبانة</vt:lpstr>
      <vt:lpstr>بعض نتائج الستبانة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</dc:title>
  <dc:creator>Hp</dc:creator>
  <cp:lastModifiedBy>Hp</cp:lastModifiedBy>
  <cp:revision>13</cp:revision>
  <dcterms:created xsi:type="dcterms:W3CDTF">2023-05-18T14:10:28Z</dcterms:created>
  <dcterms:modified xsi:type="dcterms:W3CDTF">2023-05-18T16:13:02Z</dcterms:modified>
</cp:coreProperties>
</file>