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59" r:id="rId5"/>
    <p:sldId id="262" r:id="rId6"/>
    <p:sldId id="261" r:id="rId7"/>
    <p:sldId id="260"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34" autoAdjust="0"/>
  </p:normalViewPr>
  <p:slideViewPr>
    <p:cSldViewPr>
      <p:cViewPr varScale="1">
        <p:scale>
          <a:sx n="80" d="100"/>
          <a:sy n="80" d="100"/>
        </p:scale>
        <p:origin x="152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2FFBD0C6-7581-4D19-9284-C05485497014}" type="datetimeFigureOut">
              <a:rPr lang="en-US" smtClean="0"/>
              <a:t>5/18/2023</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59C9FA86-08FF-4826-B676-BF3C0D481EB4}" type="slidenum">
              <a:rPr lang="en-US" smtClean="0"/>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248609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FBD0C6-7581-4D19-9284-C05485497014}"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C9FA86-08FF-4826-B676-BF3C0D481EB4}" type="slidenum">
              <a:rPr lang="en-US" smtClean="0"/>
              <a:t>‹#›</a:t>
            </a:fld>
            <a:endParaRPr lang="en-US"/>
          </a:p>
        </p:txBody>
      </p:sp>
    </p:spTree>
    <p:extLst>
      <p:ext uri="{BB962C8B-B14F-4D97-AF65-F5344CB8AC3E}">
        <p14:creationId xmlns:p14="http://schemas.microsoft.com/office/powerpoint/2010/main" val="2625175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FBD0C6-7581-4D19-9284-C05485497014}"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C9FA86-08FF-4826-B676-BF3C0D481EB4}" type="slidenum">
              <a:rPr lang="en-US" smtClean="0"/>
              <a:t>‹#›</a:t>
            </a:fld>
            <a:endParaRPr lang="en-US"/>
          </a:p>
        </p:txBody>
      </p:sp>
    </p:spTree>
    <p:extLst>
      <p:ext uri="{BB962C8B-B14F-4D97-AF65-F5344CB8AC3E}">
        <p14:creationId xmlns:p14="http://schemas.microsoft.com/office/powerpoint/2010/main" val="2922404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FBD0C6-7581-4D19-9284-C05485497014}"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C9FA86-08FF-4826-B676-BF3C0D481EB4}" type="slidenum">
              <a:rPr lang="en-US" smtClean="0"/>
              <a:t>‹#›</a:t>
            </a:fld>
            <a:endParaRPr lang="en-US"/>
          </a:p>
        </p:txBody>
      </p:sp>
    </p:spTree>
    <p:extLst>
      <p:ext uri="{BB962C8B-B14F-4D97-AF65-F5344CB8AC3E}">
        <p14:creationId xmlns:p14="http://schemas.microsoft.com/office/powerpoint/2010/main" val="42508276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FBD0C6-7581-4D19-9284-C05485497014}"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C9FA86-08FF-4826-B676-BF3C0D481EB4}" type="slidenum">
              <a:rPr lang="en-US" smtClean="0"/>
              <a:t>‹#›</a:t>
            </a:fld>
            <a:endParaRPr lang="en-US"/>
          </a:p>
        </p:txBody>
      </p:sp>
    </p:spTree>
    <p:extLst>
      <p:ext uri="{BB962C8B-B14F-4D97-AF65-F5344CB8AC3E}">
        <p14:creationId xmlns:p14="http://schemas.microsoft.com/office/powerpoint/2010/main" val="34565717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FBD0C6-7581-4D19-9284-C05485497014}"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C9FA86-08FF-4826-B676-BF3C0D481EB4}" type="slidenum">
              <a:rPr lang="en-US" smtClean="0"/>
              <a:t>‹#›</a:t>
            </a:fld>
            <a:endParaRPr lang="en-US"/>
          </a:p>
        </p:txBody>
      </p:sp>
    </p:spTree>
    <p:extLst>
      <p:ext uri="{BB962C8B-B14F-4D97-AF65-F5344CB8AC3E}">
        <p14:creationId xmlns:p14="http://schemas.microsoft.com/office/powerpoint/2010/main" val="1793517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FBD0C6-7581-4D19-9284-C05485497014}"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C9FA86-08FF-4826-B676-BF3C0D481EB4}" type="slidenum">
              <a:rPr lang="en-US" smtClean="0"/>
              <a:t>‹#›</a:t>
            </a:fld>
            <a:endParaRPr lang="en-US"/>
          </a:p>
        </p:txBody>
      </p:sp>
    </p:spTree>
    <p:extLst>
      <p:ext uri="{BB962C8B-B14F-4D97-AF65-F5344CB8AC3E}">
        <p14:creationId xmlns:p14="http://schemas.microsoft.com/office/powerpoint/2010/main" val="887710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FBD0C6-7581-4D19-9284-C05485497014}"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C9FA86-08FF-4826-B676-BF3C0D481EB4}" type="slidenum">
              <a:rPr lang="en-US" smtClean="0"/>
              <a:t>‹#›</a:t>
            </a:fld>
            <a:endParaRPr lang="en-US"/>
          </a:p>
        </p:txBody>
      </p:sp>
    </p:spTree>
    <p:extLst>
      <p:ext uri="{BB962C8B-B14F-4D97-AF65-F5344CB8AC3E}">
        <p14:creationId xmlns:p14="http://schemas.microsoft.com/office/powerpoint/2010/main" val="14714029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FBD0C6-7581-4D19-9284-C05485497014}"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C9FA86-08FF-4826-B676-BF3C0D481EB4}" type="slidenum">
              <a:rPr lang="en-US" smtClean="0"/>
              <a:t>‹#›</a:t>
            </a:fld>
            <a:endParaRPr lang="en-US"/>
          </a:p>
        </p:txBody>
      </p:sp>
    </p:spTree>
    <p:extLst>
      <p:ext uri="{BB962C8B-B14F-4D97-AF65-F5344CB8AC3E}">
        <p14:creationId xmlns:p14="http://schemas.microsoft.com/office/powerpoint/2010/main" val="2091314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2FFBD0C6-7581-4D19-9284-C05485497014}" type="datetimeFigureOut">
              <a:rPr lang="en-US" smtClean="0"/>
              <a:t>5/18/2023</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59C9FA86-08FF-4826-B676-BF3C0D481EB4}" type="slidenum">
              <a:rPr lang="en-US" smtClean="0"/>
              <a:t>‹#›</a:t>
            </a:fld>
            <a:endParaRPr lang="en-US"/>
          </a:p>
        </p:txBody>
      </p:sp>
    </p:spTree>
    <p:extLst>
      <p:ext uri="{BB962C8B-B14F-4D97-AF65-F5344CB8AC3E}">
        <p14:creationId xmlns:p14="http://schemas.microsoft.com/office/powerpoint/2010/main" val="3379069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FBD0C6-7581-4D19-9284-C05485497014}"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59C9FA86-08FF-4826-B676-BF3C0D481EB4}" type="slidenum">
              <a:rPr lang="en-US" smtClean="0"/>
              <a:t>‹#›</a:t>
            </a:fld>
            <a:endParaRPr lang="en-US"/>
          </a:p>
        </p:txBody>
      </p:sp>
    </p:spTree>
    <p:extLst>
      <p:ext uri="{BB962C8B-B14F-4D97-AF65-F5344CB8AC3E}">
        <p14:creationId xmlns:p14="http://schemas.microsoft.com/office/powerpoint/2010/main" val="3795961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FBD0C6-7581-4D19-9284-C05485497014}"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C9FA86-08FF-4826-B676-BF3C0D481EB4}" type="slidenum">
              <a:rPr lang="en-US" smtClean="0"/>
              <a:t>‹#›</a:t>
            </a:fld>
            <a:endParaRPr lang="en-US"/>
          </a:p>
        </p:txBody>
      </p:sp>
    </p:spTree>
    <p:extLst>
      <p:ext uri="{BB962C8B-B14F-4D97-AF65-F5344CB8AC3E}">
        <p14:creationId xmlns:p14="http://schemas.microsoft.com/office/powerpoint/2010/main" val="2796721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FBD0C6-7581-4D19-9284-C05485497014}" type="datetimeFigureOut">
              <a:rPr lang="en-US" smtClean="0"/>
              <a:t>5/18/2023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C9FA86-08FF-4826-B676-BF3C0D481EB4}" type="slidenum">
              <a:rPr lang="en-US" smtClean="0"/>
              <a:t>‹#›</a:t>
            </a:fld>
            <a:endParaRPr lang="en-US"/>
          </a:p>
        </p:txBody>
      </p:sp>
    </p:spTree>
    <p:extLst>
      <p:ext uri="{BB962C8B-B14F-4D97-AF65-F5344CB8AC3E}">
        <p14:creationId xmlns:p14="http://schemas.microsoft.com/office/powerpoint/2010/main" val="1905896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FBD0C6-7581-4D19-9284-C05485497014}" type="datetimeFigureOut">
              <a:rPr lang="en-US" smtClean="0"/>
              <a:t>5/18/2023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C9FA86-08FF-4826-B676-BF3C0D481EB4}" type="slidenum">
              <a:rPr lang="en-US" smtClean="0"/>
              <a:t>‹#›</a:t>
            </a:fld>
            <a:endParaRPr lang="en-US"/>
          </a:p>
        </p:txBody>
      </p:sp>
    </p:spTree>
    <p:extLst>
      <p:ext uri="{BB962C8B-B14F-4D97-AF65-F5344CB8AC3E}">
        <p14:creationId xmlns:p14="http://schemas.microsoft.com/office/powerpoint/2010/main" val="1529588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FBD0C6-7581-4D19-9284-C05485497014}" type="datetimeFigureOut">
              <a:rPr lang="en-US" smtClean="0"/>
              <a:t>5/18/2023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C9FA86-08FF-4826-B676-BF3C0D481EB4}" type="slidenum">
              <a:rPr lang="en-US" smtClean="0"/>
              <a:t>‹#›</a:t>
            </a:fld>
            <a:endParaRPr lang="en-US"/>
          </a:p>
        </p:txBody>
      </p:sp>
    </p:spTree>
    <p:extLst>
      <p:ext uri="{BB962C8B-B14F-4D97-AF65-F5344CB8AC3E}">
        <p14:creationId xmlns:p14="http://schemas.microsoft.com/office/powerpoint/2010/main" val="3816758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FBD0C6-7581-4D19-9284-C05485497014}"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C9FA86-08FF-4826-B676-BF3C0D481EB4}" type="slidenum">
              <a:rPr lang="en-US" smtClean="0"/>
              <a:t>‹#›</a:t>
            </a:fld>
            <a:endParaRPr lang="en-US"/>
          </a:p>
        </p:txBody>
      </p:sp>
    </p:spTree>
    <p:extLst>
      <p:ext uri="{BB962C8B-B14F-4D97-AF65-F5344CB8AC3E}">
        <p14:creationId xmlns:p14="http://schemas.microsoft.com/office/powerpoint/2010/main" val="297159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FBD0C6-7581-4D19-9284-C05485497014}"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C9FA86-08FF-4826-B676-BF3C0D481EB4}" type="slidenum">
              <a:rPr lang="en-US" smtClean="0"/>
              <a:t>‹#›</a:t>
            </a:fld>
            <a:endParaRPr lang="en-US"/>
          </a:p>
        </p:txBody>
      </p:sp>
    </p:spTree>
    <p:extLst>
      <p:ext uri="{BB962C8B-B14F-4D97-AF65-F5344CB8AC3E}">
        <p14:creationId xmlns:p14="http://schemas.microsoft.com/office/powerpoint/2010/main" val="940043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FFBD0C6-7581-4D19-9284-C05485497014}" type="datetimeFigureOut">
              <a:rPr lang="en-US" smtClean="0"/>
              <a:t>5/18/2023</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9C9FA86-08FF-4826-B676-BF3C0D481EB4}" type="slidenum">
              <a:rPr lang="en-US" smtClean="0"/>
              <a:t>‹#›</a:t>
            </a:fld>
            <a:endParaRPr lang="en-US"/>
          </a:p>
        </p:txBody>
      </p:sp>
    </p:spTree>
    <p:extLst>
      <p:ext uri="{BB962C8B-B14F-4D97-AF65-F5344CB8AC3E}">
        <p14:creationId xmlns:p14="http://schemas.microsoft.com/office/powerpoint/2010/main" val="3837003292"/>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   </a:t>
            </a:r>
          </a:p>
        </p:txBody>
      </p:sp>
      <p:sp>
        <p:nvSpPr>
          <p:cNvPr id="3" name="Subtitle 2"/>
          <p:cNvSpPr>
            <a:spLocks noGrp="1"/>
          </p:cNvSpPr>
          <p:nvPr>
            <p:ph type="subTitle" idx="1"/>
          </p:nvPr>
        </p:nvSpPr>
        <p:spPr>
          <a:xfrm>
            <a:off x="1295400" y="1811863"/>
            <a:ext cx="6324600" cy="1600200"/>
          </a:xfrm>
        </p:spPr>
        <p:txBody>
          <a:bodyPr>
            <a:normAutofit/>
          </a:bodyPr>
          <a:lstStyle/>
          <a:p>
            <a:r>
              <a:rPr lang="en-US" sz="8000" b="1" dirty="0"/>
              <a:t>Obesity </a:t>
            </a:r>
          </a:p>
        </p:txBody>
      </p:sp>
      <p:sp>
        <p:nvSpPr>
          <p:cNvPr id="4" name="TextBox 3"/>
          <p:cNvSpPr txBox="1"/>
          <p:nvPr/>
        </p:nvSpPr>
        <p:spPr>
          <a:xfrm>
            <a:off x="1600200" y="3733800"/>
            <a:ext cx="4191000" cy="707886"/>
          </a:xfrm>
          <a:prstGeom prst="rect">
            <a:avLst/>
          </a:prstGeom>
          <a:noFill/>
        </p:spPr>
        <p:txBody>
          <a:bodyPr wrap="square" rtlCol="0">
            <a:spAutoFit/>
          </a:bodyPr>
          <a:lstStyle/>
          <a:p>
            <a:r>
              <a:rPr lang="en-US" sz="2000" b="1" dirty="0"/>
              <a:t>Done by: Abdullah </a:t>
            </a:r>
            <a:r>
              <a:rPr lang="en-US" sz="2000" b="1" dirty="0" err="1"/>
              <a:t>Abujaber</a:t>
            </a:r>
            <a:r>
              <a:rPr lang="en-US" sz="2000" b="1" dirty="0"/>
              <a:t>, </a:t>
            </a:r>
            <a:r>
              <a:rPr lang="en-US" sz="2000" b="1" dirty="0" err="1"/>
              <a:t>Fawzi</a:t>
            </a:r>
            <a:r>
              <a:rPr lang="en-US" sz="2000" b="1" dirty="0"/>
              <a:t> </a:t>
            </a:r>
            <a:r>
              <a:rPr lang="en-US" sz="2000" b="1" dirty="0" err="1"/>
              <a:t>Zabaneh</a:t>
            </a:r>
            <a:r>
              <a:rPr lang="en-US" sz="2000" b="1" dirty="0"/>
              <a:t>, Anton </a:t>
            </a:r>
            <a:r>
              <a:rPr lang="en-US" sz="2000" b="1" dirty="0" err="1"/>
              <a:t>Habis</a:t>
            </a:r>
            <a:endParaRPr lang="en-US" sz="2000" b="1"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6AD30037-67ED-4367-9BE0-45787510BF1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Obesity Treatment:Best surgery hospitals, Specialist doctors in coimbatore">
            <a:extLst>
              <a:ext uri="{FF2B5EF4-FFF2-40B4-BE49-F238E27FC236}">
                <a16:creationId xmlns:a16="http://schemas.microsoft.com/office/drawing/2014/main" id="{20282C3E-6988-9279-8E9F-48AF43A34A3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0947" r="21101"/>
          <a:stretch/>
        </p:blipFill>
        <p:spPr bwMode="auto">
          <a:xfrm>
            <a:off x="5135341" y="-1"/>
            <a:ext cx="3974307" cy="6857990"/>
          </a:xfrm>
          <a:custGeom>
            <a:avLst/>
            <a:gdLst/>
            <a:ahLst/>
            <a:cxnLst/>
            <a:rect l="l" t="t" r="r" b="b"/>
            <a:pathLst>
              <a:path w="5299077" h="6858000">
                <a:moveTo>
                  <a:pt x="836871" y="0"/>
                </a:moveTo>
                <a:lnTo>
                  <a:pt x="5299077" y="0"/>
                </a:lnTo>
                <a:lnTo>
                  <a:pt x="5299077" y="6858000"/>
                </a:lnTo>
                <a:lnTo>
                  <a:pt x="1911312" y="6858000"/>
                </a:lnTo>
                <a:lnTo>
                  <a:pt x="0" y="5333999"/>
                </a:lnTo>
                <a:close/>
              </a:path>
            </a:pathLst>
          </a:custGeom>
          <a:noFill/>
          <a:extLst>
            <a:ext uri="{909E8E84-426E-40DD-AFC4-6F175D3DCCD1}">
              <a14:hiddenFill xmlns:a14="http://schemas.microsoft.com/office/drawing/2010/main">
                <a:solidFill>
                  <a:srgbClr val="FFFFFF"/>
                </a:solidFill>
              </a14:hiddenFill>
            </a:ext>
          </a:extLst>
        </p:spPr>
      </p:pic>
      <p:grpSp>
        <p:nvGrpSpPr>
          <p:cNvPr id="2057" name="Group 2056">
            <a:extLst>
              <a:ext uri="{FF2B5EF4-FFF2-40B4-BE49-F238E27FC236}">
                <a16:creationId xmlns:a16="http://schemas.microsoft.com/office/drawing/2014/main" id="{50841A4E-5BC1-44B4-83CF-D524E8AEAD6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74570" y="0"/>
            <a:ext cx="1827609" cy="6858001"/>
            <a:chOff x="1320800" y="0"/>
            <a:chExt cx="2436813" cy="6858001"/>
          </a:xfrm>
        </p:grpSpPr>
        <p:sp>
          <p:nvSpPr>
            <p:cNvPr id="2058" name="Freeform 6">
              <a:extLst>
                <a:ext uri="{FF2B5EF4-FFF2-40B4-BE49-F238E27FC236}">
                  <a16:creationId xmlns:a16="http://schemas.microsoft.com/office/drawing/2014/main" id="{BF371BCC-8954-44E2-8C4F-29DC188727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069" name="Freeform 7">
              <a:extLst>
                <a:ext uri="{FF2B5EF4-FFF2-40B4-BE49-F238E27FC236}">
                  <a16:creationId xmlns:a16="http://schemas.microsoft.com/office/drawing/2014/main" id="{CD3505BE-B420-41C5-BE34-3E7652D37A5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2060" name="Freeform 8">
              <a:extLst>
                <a:ext uri="{FF2B5EF4-FFF2-40B4-BE49-F238E27FC236}">
                  <a16:creationId xmlns:a16="http://schemas.microsoft.com/office/drawing/2014/main" id="{4B68A05B-A78B-4D59-8CF9-1900731A218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061" name="Freeform 9">
              <a:extLst>
                <a:ext uri="{FF2B5EF4-FFF2-40B4-BE49-F238E27FC236}">
                  <a16:creationId xmlns:a16="http://schemas.microsoft.com/office/drawing/2014/main" id="{84D57A01-C112-4FF2-B5ED-0B762AAD9CE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062" name="Freeform 10">
              <a:extLst>
                <a:ext uri="{FF2B5EF4-FFF2-40B4-BE49-F238E27FC236}">
                  <a16:creationId xmlns:a16="http://schemas.microsoft.com/office/drawing/2014/main" id="{6CCCCDF1-5D4F-4CA1-8400-DFBB96BB01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63" name="Freeform 11">
              <a:extLst>
                <a:ext uri="{FF2B5EF4-FFF2-40B4-BE49-F238E27FC236}">
                  <a16:creationId xmlns:a16="http://schemas.microsoft.com/office/drawing/2014/main" id="{20A090B2-5344-43CD-BC70-A6D44F15E80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Title 2"/>
          <p:cNvSpPr>
            <a:spLocks noGrp="1"/>
          </p:cNvSpPr>
          <p:nvPr>
            <p:ph type="title"/>
          </p:nvPr>
        </p:nvSpPr>
        <p:spPr>
          <a:xfrm>
            <a:off x="729060" y="685800"/>
            <a:ext cx="3945510" cy="1752599"/>
          </a:xfrm>
        </p:spPr>
        <p:txBody>
          <a:bodyPr>
            <a:normAutofit/>
          </a:bodyPr>
          <a:lstStyle/>
          <a:p>
            <a:pPr algn="l"/>
            <a:r>
              <a:rPr lang="en-US" b="1"/>
              <a:t>What is obesity?</a:t>
            </a:r>
          </a:p>
        </p:txBody>
      </p:sp>
      <p:sp>
        <p:nvSpPr>
          <p:cNvPr id="2" name="Content Placeholder 1"/>
          <p:cNvSpPr>
            <a:spLocks noGrp="1"/>
          </p:cNvSpPr>
          <p:nvPr>
            <p:ph idx="1"/>
          </p:nvPr>
        </p:nvSpPr>
        <p:spPr>
          <a:xfrm>
            <a:off x="482601" y="2666999"/>
            <a:ext cx="3945510" cy="3124201"/>
          </a:xfrm>
        </p:spPr>
        <p:txBody>
          <a:bodyPr>
            <a:normAutofit/>
          </a:bodyPr>
          <a:lstStyle/>
          <a:p>
            <a:r>
              <a:rPr lang="en-US" sz="1700" b="1"/>
              <a:t>Weight gain that is abnormal or excessive and poses a risk to health is what is meant by the terms "overweight" and "obesity." Overweight is defined as a body mass index (BMI) of 25, and obesity as a BMI of greater than 30.</a:t>
            </a:r>
          </a:p>
          <a:p>
            <a:endParaRPr lang="en-US" sz="1700" b="1"/>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3092" name="Rectangle 3091">
            <a:extLst>
              <a:ext uri="{FF2B5EF4-FFF2-40B4-BE49-F238E27FC236}">
                <a16:creationId xmlns:a16="http://schemas.microsoft.com/office/drawing/2014/main" id="{6AD30037-67ED-4367-9BE0-45787510BF1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6" name="Picture 4" descr="Image result for obeswity">
            <a:extLst>
              <a:ext uri="{FF2B5EF4-FFF2-40B4-BE49-F238E27FC236}">
                <a16:creationId xmlns:a16="http://schemas.microsoft.com/office/drawing/2014/main" id="{E380462E-1503-C514-3C6F-D413407E03B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1981" r="27899" b="1"/>
          <a:stretch/>
        </p:blipFill>
        <p:spPr bwMode="auto">
          <a:xfrm>
            <a:off x="5169693" y="10"/>
            <a:ext cx="3974307" cy="6857990"/>
          </a:xfrm>
          <a:custGeom>
            <a:avLst/>
            <a:gdLst/>
            <a:ahLst/>
            <a:cxnLst/>
            <a:rect l="l" t="t" r="r" b="b"/>
            <a:pathLst>
              <a:path w="5299077" h="6858000">
                <a:moveTo>
                  <a:pt x="836871" y="0"/>
                </a:moveTo>
                <a:lnTo>
                  <a:pt x="5299077" y="0"/>
                </a:lnTo>
                <a:lnTo>
                  <a:pt x="5299077" y="6858000"/>
                </a:lnTo>
                <a:lnTo>
                  <a:pt x="1911312" y="6858000"/>
                </a:lnTo>
                <a:lnTo>
                  <a:pt x="0" y="5333999"/>
                </a:lnTo>
                <a:close/>
              </a:path>
            </a:pathLst>
          </a:custGeom>
          <a:noFill/>
          <a:extLst>
            <a:ext uri="{909E8E84-426E-40DD-AFC4-6F175D3DCCD1}">
              <a14:hiddenFill xmlns:a14="http://schemas.microsoft.com/office/drawing/2010/main">
                <a:solidFill>
                  <a:srgbClr val="FFFFFF"/>
                </a:solidFill>
              </a14:hiddenFill>
            </a:ext>
          </a:extLst>
        </p:spPr>
      </p:pic>
      <p:grpSp>
        <p:nvGrpSpPr>
          <p:cNvPr id="3094" name="Group 3093">
            <a:extLst>
              <a:ext uri="{FF2B5EF4-FFF2-40B4-BE49-F238E27FC236}">
                <a16:creationId xmlns:a16="http://schemas.microsoft.com/office/drawing/2014/main" id="{50841A4E-5BC1-44B4-83CF-D524E8AEAD6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74570" y="0"/>
            <a:ext cx="1827609" cy="6858001"/>
            <a:chOff x="1320800" y="0"/>
            <a:chExt cx="2436813" cy="6858001"/>
          </a:xfrm>
        </p:grpSpPr>
        <p:sp>
          <p:nvSpPr>
            <p:cNvPr id="3095" name="Freeform 6">
              <a:extLst>
                <a:ext uri="{FF2B5EF4-FFF2-40B4-BE49-F238E27FC236}">
                  <a16:creationId xmlns:a16="http://schemas.microsoft.com/office/drawing/2014/main" id="{BF371BCC-8954-44E2-8C4F-29DC188727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3096" name="Freeform 7">
              <a:extLst>
                <a:ext uri="{FF2B5EF4-FFF2-40B4-BE49-F238E27FC236}">
                  <a16:creationId xmlns:a16="http://schemas.microsoft.com/office/drawing/2014/main" id="{CD3505BE-B420-41C5-BE34-3E7652D37A5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3097" name="Freeform 8">
              <a:extLst>
                <a:ext uri="{FF2B5EF4-FFF2-40B4-BE49-F238E27FC236}">
                  <a16:creationId xmlns:a16="http://schemas.microsoft.com/office/drawing/2014/main" id="{4B68A05B-A78B-4D59-8CF9-1900731A218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3098" name="Freeform 9">
              <a:extLst>
                <a:ext uri="{FF2B5EF4-FFF2-40B4-BE49-F238E27FC236}">
                  <a16:creationId xmlns:a16="http://schemas.microsoft.com/office/drawing/2014/main" id="{84D57A01-C112-4FF2-B5ED-0B762AAD9CE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099" name="Freeform 10">
              <a:extLst>
                <a:ext uri="{FF2B5EF4-FFF2-40B4-BE49-F238E27FC236}">
                  <a16:creationId xmlns:a16="http://schemas.microsoft.com/office/drawing/2014/main" id="{6CCCCDF1-5D4F-4CA1-8400-DFBB96BB01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100" name="Freeform 11">
              <a:extLst>
                <a:ext uri="{FF2B5EF4-FFF2-40B4-BE49-F238E27FC236}">
                  <a16:creationId xmlns:a16="http://schemas.microsoft.com/office/drawing/2014/main" id="{20A090B2-5344-43CD-BC70-A6D44F15E80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Title 2"/>
          <p:cNvSpPr>
            <a:spLocks noGrp="1"/>
          </p:cNvSpPr>
          <p:nvPr>
            <p:ph type="title"/>
          </p:nvPr>
        </p:nvSpPr>
        <p:spPr>
          <a:xfrm>
            <a:off x="729060" y="685800"/>
            <a:ext cx="3945510" cy="1752599"/>
          </a:xfrm>
        </p:spPr>
        <p:txBody>
          <a:bodyPr>
            <a:normAutofit/>
          </a:bodyPr>
          <a:lstStyle/>
          <a:p>
            <a:pPr algn="l">
              <a:lnSpc>
                <a:spcPct val="90000"/>
              </a:lnSpc>
            </a:pPr>
            <a:r>
              <a:rPr lang="en-US" b="1"/>
              <a:t>What are the causes of obesity?</a:t>
            </a:r>
          </a:p>
        </p:txBody>
      </p:sp>
      <p:sp>
        <p:nvSpPr>
          <p:cNvPr id="2" name="Content Placeholder 1"/>
          <p:cNvSpPr>
            <a:spLocks noGrp="1"/>
          </p:cNvSpPr>
          <p:nvPr>
            <p:ph idx="1"/>
          </p:nvPr>
        </p:nvSpPr>
        <p:spPr>
          <a:xfrm>
            <a:off x="482601" y="2666999"/>
            <a:ext cx="3945510" cy="3124201"/>
          </a:xfrm>
        </p:spPr>
        <p:txBody>
          <a:bodyPr>
            <a:normAutofit/>
          </a:bodyPr>
          <a:lstStyle/>
          <a:p>
            <a:r>
              <a:rPr lang="en-US" sz="1700" b="1"/>
              <a:t>1. Calories are the units used to measure a food's energy content.</a:t>
            </a:r>
          </a:p>
          <a:p>
            <a:r>
              <a:rPr lang="en-US" sz="1700" b="1"/>
              <a:t>2. A bad diet, obesity does not develop suddenly.</a:t>
            </a:r>
          </a:p>
          <a:p>
            <a:r>
              <a:rPr lang="en-US" sz="1700" b="1"/>
              <a:t>3. The lack of exercise. Another significant factor that contributes to obesity is a lack of physical activity. </a:t>
            </a:r>
          </a:p>
          <a:p>
            <a:r>
              <a:rPr lang="en-US" sz="1700" b="1"/>
              <a:t>4. Genetics</a:t>
            </a:r>
          </a:p>
          <a:p>
            <a:r>
              <a:rPr lang="en-US" sz="1700" b="1"/>
              <a:t>5. Medical factors</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fade">
                                      <p:cBhvr>
                                        <p:cTn id="14" dur="500"/>
                                        <p:tgtEl>
                                          <p:spTgt spid="2">
                                            <p:txEl>
                                              <p:pRg st="0" end="0"/>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500"/>
                                        <p:tgtEl>
                                          <p:spTgt spid="2">
                                            <p:txEl>
                                              <p:pRg st="1" end="1"/>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500"/>
                                        <p:tgtEl>
                                          <p:spTgt spid="2">
                                            <p:txEl>
                                              <p:pRg st="2" end="2"/>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Effect transition="in" filter="fade">
                                      <p:cBhvr>
                                        <p:cTn id="23" dur="500"/>
                                        <p:tgtEl>
                                          <p:spTgt spid="2">
                                            <p:txEl>
                                              <p:pRg st="3" end="3"/>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fade">
                                      <p:cBhvr>
                                        <p:cTn id="26"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85273" y="123826"/>
            <a:ext cx="7704667" cy="1981200"/>
          </a:xfrm>
        </p:spPr>
        <p:txBody>
          <a:bodyPr/>
          <a:lstStyle/>
          <a:p>
            <a:r>
              <a:rPr lang="en-US" b="1" dirty="0"/>
              <a:t>How to prevent obesity?</a:t>
            </a:r>
          </a:p>
        </p:txBody>
      </p:sp>
      <p:sp>
        <p:nvSpPr>
          <p:cNvPr id="2" name="Content Placeholder 1"/>
          <p:cNvSpPr>
            <a:spLocks noGrp="1"/>
          </p:cNvSpPr>
          <p:nvPr>
            <p:ph idx="1"/>
          </p:nvPr>
        </p:nvSpPr>
        <p:spPr>
          <a:xfrm>
            <a:off x="914400" y="1753177"/>
            <a:ext cx="7704667" cy="3332816"/>
          </a:xfrm>
        </p:spPr>
        <p:txBody>
          <a:bodyPr/>
          <a:lstStyle/>
          <a:p>
            <a:r>
              <a:rPr lang="en-US" sz="2000" b="1" dirty="0"/>
              <a:t>Choosing healthier food and drink options, such as sources of protein, whole grains, fruits, and vegetables, as well as healthy fats. Raising the level of exercise while reducing harmful foods (red meat, processed meat, potatoes, refined grains, and sweets) and fluid (sugary drinks). Reducing the amount of time spent in front of computers, TVs, and other.</a:t>
            </a:r>
          </a:p>
          <a:p>
            <a:endParaRPr lang="en-US" b="1" dirty="0"/>
          </a:p>
          <a:p>
            <a:endParaRPr lang="en-US" b="1"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094761" y="76200"/>
            <a:ext cx="4391639" cy="1504335"/>
          </a:xfrm>
        </p:spPr>
        <p:txBody>
          <a:bodyPr>
            <a:normAutofit/>
          </a:bodyPr>
          <a:lstStyle/>
          <a:p>
            <a:r>
              <a:rPr lang="en-US" sz="2800" b="1" dirty="0">
                <a:solidFill>
                  <a:schemeClr val="accent1">
                    <a:lumMod val="50000"/>
                  </a:schemeClr>
                </a:solidFill>
              </a:rPr>
              <a:t>Consequences</a:t>
            </a:r>
            <a:r>
              <a:rPr lang="en-US" sz="2100" b="1" dirty="0"/>
              <a:t> </a:t>
            </a:r>
          </a:p>
        </p:txBody>
      </p:sp>
      <p:sp>
        <p:nvSpPr>
          <p:cNvPr id="2" name="Content Placeholder 1"/>
          <p:cNvSpPr>
            <a:spLocks noGrp="1"/>
          </p:cNvSpPr>
          <p:nvPr>
            <p:ph idx="1"/>
          </p:nvPr>
        </p:nvSpPr>
        <p:spPr>
          <a:xfrm>
            <a:off x="1113232" y="1752601"/>
            <a:ext cx="3306367" cy="4038600"/>
          </a:xfrm>
        </p:spPr>
        <p:txBody>
          <a:bodyPr anchor="t">
            <a:normAutofit lnSpcReduction="10000"/>
          </a:bodyPr>
          <a:lstStyle/>
          <a:p>
            <a:pPr>
              <a:lnSpc>
                <a:spcPct val="90000"/>
              </a:lnSpc>
            </a:pPr>
            <a:r>
              <a:rPr lang="en-US" sz="2000" b="1" dirty="0"/>
              <a:t>Carrying additional weight has detrimental effects on one's health, including endometrial, breast, and colon cancers, type 2 diabetes, musculoskeletal conditions including osteoarthritis, and cardiovascular disease (primarily heart disease and stroke). These ailments lead to early mortality and severe disability.</a:t>
            </a:r>
          </a:p>
          <a:p>
            <a:pPr>
              <a:lnSpc>
                <a:spcPct val="90000"/>
              </a:lnSpc>
            </a:pPr>
            <a:endParaRPr lang="en-US" sz="1400" b="1" dirty="0"/>
          </a:p>
        </p:txBody>
      </p:sp>
      <p:pic>
        <p:nvPicPr>
          <p:cNvPr id="5" name="Picture 4" descr="Obese - Free of Charge Creative Commons Handwriting imag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00600" y="1496813"/>
            <a:ext cx="4055267" cy="2340372"/>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dow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4C52C56-BEF2-4E22-8C8E-A7AC96B03A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4" name="Group 13">
            <a:extLst>
              <a:ext uri="{FF2B5EF4-FFF2-40B4-BE49-F238E27FC236}">
                <a16:creationId xmlns:a16="http://schemas.microsoft.com/office/drawing/2014/main"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15"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6"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Content Placeholder 1"/>
          <p:cNvSpPr>
            <a:spLocks noGrp="1"/>
          </p:cNvSpPr>
          <p:nvPr>
            <p:ph idx="1"/>
          </p:nvPr>
        </p:nvSpPr>
        <p:spPr>
          <a:xfrm>
            <a:off x="3785765" y="1611383"/>
            <a:ext cx="4869656" cy="2106472"/>
          </a:xfrm>
        </p:spPr>
        <p:txBody>
          <a:bodyPr>
            <a:noAutofit/>
          </a:bodyPr>
          <a:lstStyle/>
          <a:p>
            <a:pPr marL="180023" indent="-180023" defTabSz="288036">
              <a:spcAft>
                <a:spcPts val="378"/>
              </a:spcAft>
            </a:pPr>
            <a:r>
              <a:rPr lang="en-US" b="1" kern="1200" cap="none" dirty="0">
                <a:solidFill>
                  <a:schemeClr val="tx1"/>
                </a:solidFill>
                <a:effectLst/>
              </a:rPr>
              <a:t> Stores energy.</a:t>
            </a:r>
          </a:p>
          <a:p>
            <a:pPr marL="180023" indent="-180023" defTabSz="288036">
              <a:spcAft>
                <a:spcPts val="378"/>
              </a:spcAft>
            </a:pPr>
            <a:r>
              <a:rPr lang="en-US" b="1" kern="1200" cap="none" dirty="0">
                <a:solidFill>
                  <a:schemeClr val="tx1"/>
                </a:solidFill>
                <a:effectLst/>
              </a:rPr>
              <a:t> Fat serves an important role for storing vitamins. </a:t>
            </a:r>
          </a:p>
          <a:p>
            <a:pPr marL="180023" indent="-180023" defTabSz="288036">
              <a:spcAft>
                <a:spcPts val="378"/>
              </a:spcAft>
            </a:pPr>
            <a:r>
              <a:rPr lang="en-US" b="1" kern="1200" cap="none" dirty="0">
                <a:solidFill>
                  <a:schemeClr val="tx1"/>
                </a:solidFill>
                <a:effectLst/>
              </a:rPr>
              <a:t> Keeps us warm</a:t>
            </a:r>
          </a:p>
          <a:p>
            <a:pPr marL="180023" indent="-180023" defTabSz="288036">
              <a:spcAft>
                <a:spcPts val="378"/>
              </a:spcAft>
            </a:pPr>
            <a:r>
              <a:rPr lang="en-US" b="1" kern="1200" cap="none" dirty="0">
                <a:solidFill>
                  <a:schemeClr val="tx1"/>
                </a:solidFill>
                <a:effectLst/>
              </a:rPr>
              <a:t> Protects the body from trauma.</a:t>
            </a:r>
            <a:endParaRPr lang="en-US" b="1" dirty="0"/>
          </a:p>
        </p:txBody>
      </p:sp>
      <p:sp>
        <p:nvSpPr>
          <p:cNvPr id="8" name="TextBox 7">
            <a:extLst>
              <a:ext uri="{FF2B5EF4-FFF2-40B4-BE49-F238E27FC236}">
                <a16:creationId xmlns:a16="http://schemas.microsoft.com/office/drawing/2014/main" id="{8A3D1301-48AF-A06D-7DB2-1DCCC0DDA55E}"/>
              </a:ext>
            </a:extLst>
          </p:cNvPr>
          <p:cNvSpPr txBox="1"/>
          <p:nvPr/>
        </p:nvSpPr>
        <p:spPr>
          <a:xfrm flipH="1">
            <a:off x="4571999" y="355579"/>
            <a:ext cx="3048000" cy="646331"/>
          </a:xfrm>
          <a:prstGeom prst="rect">
            <a:avLst/>
          </a:prstGeom>
          <a:noFill/>
        </p:spPr>
        <p:txBody>
          <a:bodyPr wrap="square" rtlCol="0">
            <a:spAutoFit/>
          </a:bodyPr>
          <a:lstStyle/>
          <a:p>
            <a:r>
              <a:rPr lang="en-US" sz="3600" dirty="0"/>
              <a:t>ADVANTAGES</a:t>
            </a:r>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Effect transition="in" filter="wipe(down)">
                                      <p:cBhvr>
                                        <p:cTn id="23" dur="580">
                                          <p:stCondLst>
                                            <p:cond delay="0"/>
                                          </p:stCondLst>
                                        </p:cTn>
                                        <p:tgtEl>
                                          <p:spTgt spid="2">
                                            <p:txEl>
                                              <p:pRg st="1" end="1"/>
                                            </p:txEl>
                                          </p:spTgt>
                                        </p:tgtEl>
                                      </p:cBhvr>
                                    </p:animEffect>
                                    <p:anim calcmode="lin" valueType="num">
                                      <p:cBhvr>
                                        <p:cTn id="24"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2">
                                            <p:txEl>
                                              <p:pRg st="1" end="1"/>
                                            </p:txEl>
                                          </p:spTgt>
                                        </p:tgtEl>
                                      </p:cBhvr>
                                      <p:to x="100000" y="60000"/>
                                    </p:animScale>
                                    <p:animScale>
                                      <p:cBhvr>
                                        <p:cTn id="30" dur="166" decel="50000">
                                          <p:stCondLst>
                                            <p:cond delay="676"/>
                                          </p:stCondLst>
                                        </p:cTn>
                                        <p:tgtEl>
                                          <p:spTgt spid="2">
                                            <p:txEl>
                                              <p:pRg st="1" end="1"/>
                                            </p:txEl>
                                          </p:spTgt>
                                        </p:tgtEl>
                                      </p:cBhvr>
                                      <p:to x="100000" y="100000"/>
                                    </p:animScale>
                                    <p:animScale>
                                      <p:cBhvr>
                                        <p:cTn id="31" dur="26">
                                          <p:stCondLst>
                                            <p:cond delay="1312"/>
                                          </p:stCondLst>
                                        </p:cTn>
                                        <p:tgtEl>
                                          <p:spTgt spid="2">
                                            <p:txEl>
                                              <p:pRg st="1" end="1"/>
                                            </p:txEl>
                                          </p:spTgt>
                                        </p:tgtEl>
                                      </p:cBhvr>
                                      <p:to x="100000" y="80000"/>
                                    </p:animScale>
                                    <p:animScale>
                                      <p:cBhvr>
                                        <p:cTn id="32" dur="166" decel="50000">
                                          <p:stCondLst>
                                            <p:cond delay="1338"/>
                                          </p:stCondLst>
                                        </p:cTn>
                                        <p:tgtEl>
                                          <p:spTgt spid="2">
                                            <p:txEl>
                                              <p:pRg st="1" end="1"/>
                                            </p:txEl>
                                          </p:spTgt>
                                        </p:tgtEl>
                                      </p:cBhvr>
                                      <p:to x="100000" y="100000"/>
                                    </p:animScale>
                                    <p:animScale>
                                      <p:cBhvr>
                                        <p:cTn id="33" dur="26">
                                          <p:stCondLst>
                                            <p:cond delay="1642"/>
                                          </p:stCondLst>
                                        </p:cTn>
                                        <p:tgtEl>
                                          <p:spTgt spid="2">
                                            <p:txEl>
                                              <p:pRg st="1" end="1"/>
                                            </p:txEl>
                                          </p:spTgt>
                                        </p:tgtEl>
                                      </p:cBhvr>
                                      <p:to x="100000" y="90000"/>
                                    </p:animScale>
                                    <p:animScale>
                                      <p:cBhvr>
                                        <p:cTn id="34" dur="166" decel="50000">
                                          <p:stCondLst>
                                            <p:cond delay="1668"/>
                                          </p:stCondLst>
                                        </p:cTn>
                                        <p:tgtEl>
                                          <p:spTgt spid="2">
                                            <p:txEl>
                                              <p:pRg st="1" end="1"/>
                                            </p:txEl>
                                          </p:spTgt>
                                        </p:tgtEl>
                                      </p:cBhvr>
                                      <p:to x="100000" y="100000"/>
                                    </p:animScale>
                                    <p:animScale>
                                      <p:cBhvr>
                                        <p:cTn id="35" dur="26">
                                          <p:stCondLst>
                                            <p:cond delay="1808"/>
                                          </p:stCondLst>
                                        </p:cTn>
                                        <p:tgtEl>
                                          <p:spTgt spid="2">
                                            <p:txEl>
                                              <p:pRg st="1" end="1"/>
                                            </p:txEl>
                                          </p:spTgt>
                                        </p:tgtEl>
                                      </p:cBhvr>
                                      <p:to x="100000" y="95000"/>
                                    </p:animScale>
                                    <p:animScale>
                                      <p:cBhvr>
                                        <p:cTn id="36" dur="166" decel="50000">
                                          <p:stCondLst>
                                            <p:cond delay="1834"/>
                                          </p:stCondLst>
                                        </p:cTn>
                                        <p:tgtEl>
                                          <p:spTgt spid="2">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2">
                                            <p:txEl>
                                              <p:pRg st="2" end="2"/>
                                            </p:txEl>
                                          </p:spTgt>
                                        </p:tgtEl>
                                        <p:attrNameLst>
                                          <p:attrName>style.visibility</p:attrName>
                                        </p:attrNameLst>
                                      </p:cBhvr>
                                      <p:to>
                                        <p:strVal val="visible"/>
                                      </p:to>
                                    </p:set>
                                    <p:animEffect transition="in" filter="wipe(down)">
                                      <p:cBhvr>
                                        <p:cTn id="39" dur="580">
                                          <p:stCondLst>
                                            <p:cond delay="0"/>
                                          </p:stCondLst>
                                        </p:cTn>
                                        <p:tgtEl>
                                          <p:spTgt spid="2">
                                            <p:txEl>
                                              <p:pRg st="2" end="2"/>
                                            </p:txEl>
                                          </p:spTgt>
                                        </p:tgtEl>
                                      </p:cBhvr>
                                    </p:animEffect>
                                    <p:anim calcmode="lin" valueType="num">
                                      <p:cBhvr>
                                        <p:cTn id="40"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2">
                                            <p:txEl>
                                              <p:pRg st="2" end="2"/>
                                            </p:txEl>
                                          </p:spTgt>
                                        </p:tgtEl>
                                      </p:cBhvr>
                                      <p:to x="100000" y="60000"/>
                                    </p:animScale>
                                    <p:animScale>
                                      <p:cBhvr>
                                        <p:cTn id="46" dur="166" decel="50000">
                                          <p:stCondLst>
                                            <p:cond delay="676"/>
                                          </p:stCondLst>
                                        </p:cTn>
                                        <p:tgtEl>
                                          <p:spTgt spid="2">
                                            <p:txEl>
                                              <p:pRg st="2" end="2"/>
                                            </p:txEl>
                                          </p:spTgt>
                                        </p:tgtEl>
                                      </p:cBhvr>
                                      <p:to x="100000" y="100000"/>
                                    </p:animScale>
                                    <p:animScale>
                                      <p:cBhvr>
                                        <p:cTn id="47" dur="26">
                                          <p:stCondLst>
                                            <p:cond delay="1312"/>
                                          </p:stCondLst>
                                        </p:cTn>
                                        <p:tgtEl>
                                          <p:spTgt spid="2">
                                            <p:txEl>
                                              <p:pRg st="2" end="2"/>
                                            </p:txEl>
                                          </p:spTgt>
                                        </p:tgtEl>
                                      </p:cBhvr>
                                      <p:to x="100000" y="80000"/>
                                    </p:animScale>
                                    <p:animScale>
                                      <p:cBhvr>
                                        <p:cTn id="48" dur="166" decel="50000">
                                          <p:stCondLst>
                                            <p:cond delay="1338"/>
                                          </p:stCondLst>
                                        </p:cTn>
                                        <p:tgtEl>
                                          <p:spTgt spid="2">
                                            <p:txEl>
                                              <p:pRg st="2" end="2"/>
                                            </p:txEl>
                                          </p:spTgt>
                                        </p:tgtEl>
                                      </p:cBhvr>
                                      <p:to x="100000" y="100000"/>
                                    </p:animScale>
                                    <p:animScale>
                                      <p:cBhvr>
                                        <p:cTn id="49" dur="26">
                                          <p:stCondLst>
                                            <p:cond delay="1642"/>
                                          </p:stCondLst>
                                        </p:cTn>
                                        <p:tgtEl>
                                          <p:spTgt spid="2">
                                            <p:txEl>
                                              <p:pRg st="2" end="2"/>
                                            </p:txEl>
                                          </p:spTgt>
                                        </p:tgtEl>
                                      </p:cBhvr>
                                      <p:to x="100000" y="90000"/>
                                    </p:animScale>
                                    <p:animScale>
                                      <p:cBhvr>
                                        <p:cTn id="50" dur="166" decel="50000">
                                          <p:stCondLst>
                                            <p:cond delay="1668"/>
                                          </p:stCondLst>
                                        </p:cTn>
                                        <p:tgtEl>
                                          <p:spTgt spid="2">
                                            <p:txEl>
                                              <p:pRg st="2" end="2"/>
                                            </p:txEl>
                                          </p:spTgt>
                                        </p:tgtEl>
                                      </p:cBhvr>
                                      <p:to x="100000" y="100000"/>
                                    </p:animScale>
                                    <p:animScale>
                                      <p:cBhvr>
                                        <p:cTn id="51" dur="26">
                                          <p:stCondLst>
                                            <p:cond delay="1808"/>
                                          </p:stCondLst>
                                        </p:cTn>
                                        <p:tgtEl>
                                          <p:spTgt spid="2">
                                            <p:txEl>
                                              <p:pRg st="2" end="2"/>
                                            </p:txEl>
                                          </p:spTgt>
                                        </p:tgtEl>
                                      </p:cBhvr>
                                      <p:to x="100000" y="95000"/>
                                    </p:animScale>
                                    <p:animScale>
                                      <p:cBhvr>
                                        <p:cTn id="52" dur="166" decel="50000">
                                          <p:stCondLst>
                                            <p:cond delay="1834"/>
                                          </p:stCondLst>
                                        </p:cTn>
                                        <p:tgtEl>
                                          <p:spTgt spid="2">
                                            <p:txEl>
                                              <p:pRg st="2" end="2"/>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2">
                                            <p:txEl>
                                              <p:pRg st="3" end="3"/>
                                            </p:txEl>
                                          </p:spTgt>
                                        </p:tgtEl>
                                        <p:attrNameLst>
                                          <p:attrName>style.visibility</p:attrName>
                                        </p:attrNameLst>
                                      </p:cBhvr>
                                      <p:to>
                                        <p:strVal val="visible"/>
                                      </p:to>
                                    </p:set>
                                    <p:animEffect transition="in" filter="wipe(down)">
                                      <p:cBhvr>
                                        <p:cTn id="55" dur="580">
                                          <p:stCondLst>
                                            <p:cond delay="0"/>
                                          </p:stCondLst>
                                        </p:cTn>
                                        <p:tgtEl>
                                          <p:spTgt spid="2">
                                            <p:txEl>
                                              <p:pRg st="3" end="3"/>
                                            </p:txEl>
                                          </p:spTgt>
                                        </p:tgtEl>
                                      </p:cBhvr>
                                    </p:animEffect>
                                    <p:anim calcmode="lin" valueType="num">
                                      <p:cBhvr>
                                        <p:cTn id="56"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2">
                                            <p:txEl>
                                              <p:pRg st="3" end="3"/>
                                            </p:txEl>
                                          </p:spTgt>
                                        </p:tgtEl>
                                      </p:cBhvr>
                                      <p:to x="100000" y="60000"/>
                                    </p:animScale>
                                    <p:animScale>
                                      <p:cBhvr>
                                        <p:cTn id="62" dur="166" decel="50000">
                                          <p:stCondLst>
                                            <p:cond delay="676"/>
                                          </p:stCondLst>
                                        </p:cTn>
                                        <p:tgtEl>
                                          <p:spTgt spid="2">
                                            <p:txEl>
                                              <p:pRg st="3" end="3"/>
                                            </p:txEl>
                                          </p:spTgt>
                                        </p:tgtEl>
                                      </p:cBhvr>
                                      <p:to x="100000" y="100000"/>
                                    </p:animScale>
                                    <p:animScale>
                                      <p:cBhvr>
                                        <p:cTn id="63" dur="26">
                                          <p:stCondLst>
                                            <p:cond delay="1312"/>
                                          </p:stCondLst>
                                        </p:cTn>
                                        <p:tgtEl>
                                          <p:spTgt spid="2">
                                            <p:txEl>
                                              <p:pRg st="3" end="3"/>
                                            </p:txEl>
                                          </p:spTgt>
                                        </p:tgtEl>
                                      </p:cBhvr>
                                      <p:to x="100000" y="80000"/>
                                    </p:animScale>
                                    <p:animScale>
                                      <p:cBhvr>
                                        <p:cTn id="64" dur="166" decel="50000">
                                          <p:stCondLst>
                                            <p:cond delay="1338"/>
                                          </p:stCondLst>
                                        </p:cTn>
                                        <p:tgtEl>
                                          <p:spTgt spid="2">
                                            <p:txEl>
                                              <p:pRg st="3" end="3"/>
                                            </p:txEl>
                                          </p:spTgt>
                                        </p:tgtEl>
                                      </p:cBhvr>
                                      <p:to x="100000" y="100000"/>
                                    </p:animScale>
                                    <p:animScale>
                                      <p:cBhvr>
                                        <p:cTn id="65" dur="26">
                                          <p:stCondLst>
                                            <p:cond delay="1642"/>
                                          </p:stCondLst>
                                        </p:cTn>
                                        <p:tgtEl>
                                          <p:spTgt spid="2">
                                            <p:txEl>
                                              <p:pRg st="3" end="3"/>
                                            </p:txEl>
                                          </p:spTgt>
                                        </p:tgtEl>
                                      </p:cBhvr>
                                      <p:to x="100000" y="90000"/>
                                    </p:animScale>
                                    <p:animScale>
                                      <p:cBhvr>
                                        <p:cTn id="66" dur="166" decel="50000">
                                          <p:stCondLst>
                                            <p:cond delay="1668"/>
                                          </p:stCondLst>
                                        </p:cTn>
                                        <p:tgtEl>
                                          <p:spTgt spid="2">
                                            <p:txEl>
                                              <p:pRg st="3" end="3"/>
                                            </p:txEl>
                                          </p:spTgt>
                                        </p:tgtEl>
                                      </p:cBhvr>
                                      <p:to x="100000" y="100000"/>
                                    </p:animScale>
                                    <p:animScale>
                                      <p:cBhvr>
                                        <p:cTn id="67" dur="26">
                                          <p:stCondLst>
                                            <p:cond delay="1808"/>
                                          </p:stCondLst>
                                        </p:cTn>
                                        <p:tgtEl>
                                          <p:spTgt spid="2">
                                            <p:txEl>
                                              <p:pRg st="3" end="3"/>
                                            </p:txEl>
                                          </p:spTgt>
                                        </p:tgtEl>
                                      </p:cBhvr>
                                      <p:to x="100000" y="95000"/>
                                    </p:animScale>
                                    <p:animScale>
                                      <p:cBhvr>
                                        <p:cTn id="68" dur="166" decel="50000">
                                          <p:stCondLst>
                                            <p:cond delay="1834"/>
                                          </p:stCondLst>
                                        </p:cTn>
                                        <p:tgtEl>
                                          <p:spTgt spid="2">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85428F22-76B3-4107-AADE-3F9EC95FD3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a:extLst>
              <a:ext uri="{FF2B5EF4-FFF2-40B4-BE49-F238E27FC236}">
                <a16:creationId xmlns:a16="http://schemas.microsoft.com/office/drawing/2014/main" id="{5346FBCF-5353-4172-96F5-4B7EB07777C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17698" y="-12875"/>
            <a:ext cx="1953297" cy="6890194"/>
            <a:chOff x="2199787" y="-12875"/>
            <a:chExt cx="2679011" cy="6890194"/>
          </a:xfrm>
        </p:grpSpPr>
        <p:sp useBgFill="1">
          <p:nvSpPr>
            <p:cNvPr id="42" name="Rectangle 19">
              <a:extLst>
                <a:ext uri="{FF2B5EF4-FFF2-40B4-BE49-F238E27FC236}">
                  <a16:creationId xmlns:a16="http://schemas.microsoft.com/office/drawing/2014/main" id="{343F3E6D-808D-43AD-9485-AD0014BEAE2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white">
            <a:xfrm>
              <a:off x="2199787" y="-12875"/>
              <a:ext cx="2679011" cy="5301468"/>
            </a:xfrm>
            <a:custGeom>
              <a:avLst/>
              <a:gdLst>
                <a:gd name="connsiteX0" fmla="*/ 0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0 w 2570017"/>
                <a:gd name="connsiteY4" fmla="*/ 0 h 2554287"/>
                <a:gd name="connsiteX0" fmla="*/ 904009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904009 w 2570017"/>
                <a:gd name="connsiteY4" fmla="*/ 0 h 2554287"/>
                <a:gd name="connsiteX0" fmla="*/ 644236 w 2570017"/>
                <a:gd name="connsiteY0" fmla="*/ 10391 h 2554287"/>
                <a:gd name="connsiteX1" fmla="*/ 2570017 w 2570017"/>
                <a:gd name="connsiteY1" fmla="*/ 0 h 2554287"/>
                <a:gd name="connsiteX2" fmla="*/ 2570017 w 2570017"/>
                <a:gd name="connsiteY2" fmla="*/ 2554287 h 2554287"/>
                <a:gd name="connsiteX3" fmla="*/ 0 w 2570017"/>
                <a:gd name="connsiteY3" fmla="*/ 2554287 h 2554287"/>
                <a:gd name="connsiteX4" fmla="*/ 644236 w 2570017"/>
                <a:gd name="connsiteY4" fmla="*/ 10391 h 2554287"/>
                <a:gd name="connsiteX0" fmla="*/ 633845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633845 w 2570017"/>
                <a:gd name="connsiteY4" fmla="*/ 0 h 2554287"/>
                <a:gd name="connsiteX0" fmla="*/ 675409 w 2611581"/>
                <a:gd name="connsiteY0" fmla="*/ 0 h 2554287"/>
                <a:gd name="connsiteX1" fmla="*/ 2611581 w 2611581"/>
                <a:gd name="connsiteY1" fmla="*/ 0 h 2554287"/>
                <a:gd name="connsiteX2" fmla="*/ 2611581 w 2611581"/>
                <a:gd name="connsiteY2" fmla="*/ 2554287 h 2554287"/>
                <a:gd name="connsiteX3" fmla="*/ 0 w 2611581"/>
                <a:gd name="connsiteY3" fmla="*/ 2554287 h 2554287"/>
                <a:gd name="connsiteX4" fmla="*/ 675409 w 2611581"/>
                <a:gd name="connsiteY4" fmla="*/ 0 h 2554287"/>
                <a:gd name="connsiteX0" fmla="*/ 650979 w 2587151"/>
                <a:gd name="connsiteY0" fmla="*/ 0 h 2554287"/>
                <a:gd name="connsiteX1" fmla="*/ 2587151 w 2587151"/>
                <a:gd name="connsiteY1" fmla="*/ 0 h 2554287"/>
                <a:gd name="connsiteX2" fmla="*/ 2587151 w 2587151"/>
                <a:gd name="connsiteY2" fmla="*/ 2554287 h 2554287"/>
                <a:gd name="connsiteX3" fmla="*/ 0 w 2587151"/>
                <a:gd name="connsiteY3" fmla="*/ 2548595 h 2554287"/>
                <a:gd name="connsiteX4" fmla="*/ 650979 w 2587151"/>
                <a:gd name="connsiteY4" fmla="*/ 0 h 2554287"/>
                <a:gd name="connsiteX0" fmla="*/ 730379 w 2587151"/>
                <a:gd name="connsiteY0" fmla="*/ 5692 h 2554287"/>
                <a:gd name="connsiteX1" fmla="*/ 2587151 w 2587151"/>
                <a:gd name="connsiteY1" fmla="*/ 0 h 2554287"/>
                <a:gd name="connsiteX2" fmla="*/ 2587151 w 2587151"/>
                <a:gd name="connsiteY2" fmla="*/ 2554287 h 2554287"/>
                <a:gd name="connsiteX3" fmla="*/ 0 w 2587151"/>
                <a:gd name="connsiteY3" fmla="*/ 2548595 h 2554287"/>
                <a:gd name="connsiteX4" fmla="*/ 730379 w 2587151"/>
                <a:gd name="connsiteY4" fmla="*/ 5692 h 2554287"/>
                <a:gd name="connsiteX0" fmla="*/ 864750 w 2587151"/>
                <a:gd name="connsiteY0" fmla="*/ 2847 h 2554287"/>
                <a:gd name="connsiteX1" fmla="*/ 2587151 w 2587151"/>
                <a:gd name="connsiteY1" fmla="*/ 0 h 2554287"/>
                <a:gd name="connsiteX2" fmla="*/ 2587151 w 2587151"/>
                <a:gd name="connsiteY2" fmla="*/ 2554287 h 2554287"/>
                <a:gd name="connsiteX3" fmla="*/ 0 w 2587151"/>
                <a:gd name="connsiteY3" fmla="*/ 2548595 h 2554287"/>
                <a:gd name="connsiteX4" fmla="*/ 864750 w 2587151"/>
                <a:gd name="connsiteY4" fmla="*/ 2847 h 2554287"/>
                <a:gd name="connsiteX0" fmla="*/ 883073 w 2587151"/>
                <a:gd name="connsiteY0" fmla="*/ 1 h 2554287"/>
                <a:gd name="connsiteX1" fmla="*/ 2587151 w 2587151"/>
                <a:gd name="connsiteY1" fmla="*/ 0 h 2554287"/>
                <a:gd name="connsiteX2" fmla="*/ 2587151 w 2587151"/>
                <a:gd name="connsiteY2" fmla="*/ 2554287 h 2554287"/>
                <a:gd name="connsiteX3" fmla="*/ 0 w 2587151"/>
                <a:gd name="connsiteY3" fmla="*/ 2548595 h 2554287"/>
                <a:gd name="connsiteX4" fmla="*/ 883073 w 2587151"/>
                <a:gd name="connsiteY4" fmla="*/ 1 h 2554287"/>
                <a:gd name="connsiteX0" fmla="*/ 895288 w 2599366"/>
                <a:gd name="connsiteY0" fmla="*/ 1 h 2554287"/>
                <a:gd name="connsiteX1" fmla="*/ 2599366 w 2599366"/>
                <a:gd name="connsiteY1" fmla="*/ 0 h 2554287"/>
                <a:gd name="connsiteX2" fmla="*/ 2599366 w 2599366"/>
                <a:gd name="connsiteY2" fmla="*/ 2554287 h 2554287"/>
                <a:gd name="connsiteX3" fmla="*/ 0 w 2599366"/>
                <a:gd name="connsiteY3" fmla="*/ 2542904 h 2554287"/>
                <a:gd name="connsiteX4" fmla="*/ 895288 w 2599366"/>
                <a:gd name="connsiteY4" fmla="*/ 1 h 2554287"/>
                <a:gd name="connsiteX0" fmla="*/ 895288 w 2599366"/>
                <a:gd name="connsiteY0" fmla="*/ 1 h 2554287"/>
                <a:gd name="connsiteX1" fmla="*/ 2599366 w 2599366"/>
                <a:gd name="connsiteY1" fmla="*/ 0 h 2554287"/>
                <a:gd name="connsiteX2" fmla="*/ 2599366 w 2599366"/>
                <a:gd name="connsiteY2" fmla="*/ 2554287 h 2554287"/>
                <a:gd name="connsiteX3" fmla="*/ 0 w 2599366"/>
                <a:gd name="connsiteY3" fmla="*/ 2542904 h 2554287"/>
                <a:gd name="connsiteX4" fmla="*/ 895288 w 2599366"/>
                <a:gd name="connsiteY4" fmla="*/ 1 h 2554287"/>
                <a:gd name="connsiteX0" fmla="*/ 895288 w 2611581"/>
                <a:gd name="connsiteY0" fmla="*/ 1 h 2565670"/>
                <a:gd name="connsiteX1" fmla="*/ 2599366 w 2611581"/>
                <a:gd name="connsiteY1" fmla="*/ 0 h 2565670"/>
                <a:gd name="connsiteX2" fmla="*/ 2611581 w 2611581"/>
                <a:gd name="connsiteY2" fmla="*/ 2565670 h 2565670"/>
                <a:gd name="connsiteX3" fmla="*/ 0 w 2611581"/>
                <a:gd name="connsiteY3" fmla="*/ 2542904 h 2565670"/>
                <a:gd name="connsiteX4" fmla="*/ 895288 w 2611581"/>
                <a:gd name="connsiteY4" fmla="*/ 1 h 2565670"/>
                <a:gd name="connsiteX0" fmla="*/ 895288 w 2611581"/>
                <a:gd name="connsiteY0" fmla="*/ 1 h 2565670"/>
                <a:gd name="connsiteX1" fmla="*/ 2599366 w 2611581"/>
                <a:gd name="connsiteY1" fmla="*/ 0 h 2565670"/>
                <a:gd name="connsiteX2" fmla="*/ 2611581 w 2611581"/>
                <a:gd name="connsiteY2" fmla="*/ 2565670 h 2565670"/>
                <a:gd name="connsiteX3" fmla="*/ 0 w 2611581"/>
                <a:gd name="connsiteY3" fmla="*/ 2542904 h 2565670"/>
                <a:gd name="connsiteX4" fmla="*/ 895288 w 2611581"/>
                <a:gd name="connsiteY4" fmla="*/ 1 h 2565670"/>
                <a:gd name="connsiteX0" fmla="*/ 895288 w 2611581"/>
                <a:gd name="connsiteY0" fmla="*/ 1 h 2565670"/>
                <a:gd name="connsiteX1" fmla="*/ 2599366 w 2611581"/>
                <a:gd name="connsiteY1" fmla="*/ 0 h 2565670"/>
                <a:gd name="connsiteX2" fmla="*/ 2611581 w 2611581"/>
                <a:gd name="connsiteY2" fmla="*/ 2565670 h 2565670"/>
                <a:gd name="connsiteX3" fmla="*/ 0 w 2611581"/>
                <a:gd name="connsiteY3" fmla="*/ 2545750 h 2565670"/>
                <a:gd name="connsiteX4" fmla="*/ 895288 w 2611581"/>
                <a:gd name="connsiteY4" fmla="*/ 1 h 2565670"/>
                <a:gd name="connsiteX0" fmla="*/ 1544433 w 3260726"/>
                <a:gd name="connsiteY0" fmla="*/ 1 h 2565670"/>
                <a:gd name="connsiteX1" fmla="*/ 3248511 w 3260726"/>
                <a:gd name="connsiteY1" fmla="*/ 0 h 2565670"/>
                <a:gd name="connsiteX2" fmla="*/ 3260726 w 3260726"/>
                <a:gd name="connsiteY2" fmla="*/ 2565670 h 2565670"/>
                <a:gd name="connsiteX3" fmla="*/ 0 w 3260726"/>
                <a:gd name="connsiteY3" fmla="*/ 2521058 h 2565670"/>
                <a:gd name="connsiteX4" fmla="*/ 1544433 w 3260726"/>
                <a:gd name="connsiteY4" fmla="*/ 1 h 2565670"/>
                <a:gd name="connsiteX0" fmla="*/ 921784 w 3260726"/>
                <a:gd name="connsiteY0" fmla="*/ 12347 h 2565670"/>
                <a:gd name="connsiteX1" fmla="*/ 3248511 w 3260726"/>
                <a:gd name="connsiteY1" fmla="*/ 0 h 2565670"/>
                <a:gd name="connsiteX2" fmla="*/ 3260726 w 3260726"/>
                <a:gd name="connsiteY2" fmla="*/ 2565670 h 2565670"/>
                <a:gd name="connsiteX3" fmla="*/ 0 w 3260726"/>
                <a:gd name="connsiteY3" fmla="*/ 2521058 h 2565670"/>
                <a:gd name="connsiteX4" fmla="*/ 921784 w 3260726"/>
                <a:gd name="connsiteY4" fmla="*/ 12347 h 2565670"/>
                <a:gd name="connsiteX0" fmla="*/ 921784 w 3260726"/>
                <a:gd name="connsiteY0" fmla="*/ 12347 h 2565670"/>
                <a:gd name="connsiteX1" fmla="*/ 2321160 w 3260726"/>
                <a:gd name="connsiteY1" fmla="*/ 0 h 2565670"/>
                <a:gd name="connsiteX2" fmla="*/ 3260726 w 3260726"/>
                <a:gd name="connsiteY2" fmla="*/ 2565670 h 2565670"/>
                <a:gd name="connsiteX3" fmla="*/ 0 w 3260726"/>
                <a:gd name="connsiteY3" fmla="*/ 2521058 h 2565670"/>
                <a:gd name="connsiteX4" fmla="*/ 921784 w 3260726"/>
                <a:gd name="connsiteY4" fmla="*/ 12347 h 2565670"/>
                <a:gd name="connsiteX0" fmla="*/ 921784 w 2322228"/>
                <a:gd name="connsiteY0" fmla="*/ 12347 h 2565670"/>
                <a:gd name="connsiteX1" fmla="*/ 2321160 w 2322228"/>
                <a:gd name="connsiteY1" fmla="*/ 0 h 2565670"/>
                <a:gd name="connsiteX2" fmla="*/ 2320129 w 2322228"/>
                <a:gd name="connsiteY2" fmla="*/ 2565670 h 2565670"/>
                <a:gd name="connsiteX3" fmla="*/ 0 w 2322228"/>
                <a:gd name="connsiteY3" fmla="*/ 2521058 h 2565670"/>
                <a:gd name="connsiteX4" fmla="*/ 921784 w 2322228"/>
                <a:gd name="connsiteY4" fmla="*/ 12347 h 2565670"/>
                <a:gd name="connsiteX0" fmla="*/ 921784 w 2322228"/>
                <a:gd name="connsiteY0" fmla="*/ 0 h 2571841"/>
                <a:gd name="connsiteX1" fmla="*/ 2321160 w 2322228"/>
                <a:gd name="connsiteY1" fmla="*/ 6171 h 2571841"/>
                <a:gd name="connsiteX2" fmla="*/ 2320129 w 2322228"/>
                <a:gd name="connsiteY2" fmla="*/ 2571841 h 2571841"/>
                <a:gd name="connsiteX3" fmla="*/ 0 w 2322228"/>
                <a:gd name="connsiteY3" fmla="*/ 2527229 h 2571841"/>
                <a:gd name="connsiteX4" fmla="*/ 921784 w 2322228"/>
                <a:gd name="connsiteY4" fmla="*/ 0 h 2571841"/>
                <a:gd name="connsiteX0" fmla="*/ 921784 w 2611583"/>
                <a:gd name="connsiteY0" fmla="*/ 0 h 2540977"/>
                <a:gd name="connsiteX1" fmla="*/ 2321160 w 2611583"/>
                <a:gd name="connsiteY1" fmla="*/ 6171 h 2540977"/>
                <a:gd name="connsiteX2" fmla="*/ 2611583 w 2611583"/>
                <a:gd name="connsiteY2" fmla="*/ 2540977 h 2540977"/>
                <a:gd name="connsiteX3" fmla="*/ 0 w 2611583"/>
                <a:gd name="connsiteY3" fmla="*/ 2527229 h 2540977"/>
                <a:gd name="connsiteX4" fmla="*/ 921784 w 2611583"/>
                <a:gd name="connsiteY4" fmla="*/ 0 h 2540977"/>
                <a:gd name="connsiteX0" fmla="*/ 921784 w 2611583"/>
                <a:gd name="connsiteY0" fmla="*/ 2 h 2540979"/>
                <a:gd name="connsiteX1" fmla="*/ 2572870 w 2611583"/>
                <a:gd name="connsiteY1" fmla="*/ 0 h 2540979"/>
                <a:gd name="connsiteX2" fmla="*/ 2611583 w 2611583"/>
                <a:gd name="connsiteY2" fmla="*/ 2540979 h 2540979"/>
                <a:gd name="connsiteX3" fmla="*/ 0 w 2611583"/>
                <a:gd name="connsiteY3" fmla="*/ 2527231 h 2540979"/>
                <a:gd name="connsiteX4" fmla="*/ 921784 w 2611583"/>
                <a:gd name="connsiteY4" fmla="*/ 2 h 2540979"/>
                <a:gd name="connsiteX0" fmla="*/ 921784 w 2705467"/>
                <a:gd name="connsiteY0" fmla="*/ 0 h 2540977"/>
                <a:gd name="connsiteX1" fmla="*/ 2705349 w 2705467"/>
                <a:gd name="connsiteY1" fmla="*/ 6171 h 2540977"/>
                <a:gd name="connsiteX2" fmla="*/ 2611583 w 2705467"/>
                <a:gd name="connsiteY2" fmla="*/ 2540977 h 2540977"/>
                <a:gd name="connsiteX3" fmla="*/ 0 w 2705467"/>
                <a:gd name="connsiteY3" fmla="*/ 2527229 h 2540977"/>
                <a:gd name="connsiteX4" fmla="*/ 921784 w 2705467"/>
                <a:gd name="connsiteY4" fmla="*/ 0 h 2540977"/>
                <a:gd name="connsiteX0" fmla="*/ 921784 w 2718702"/>
                <a:gd name="connsiteY0" fmla="*/ 2 h 2540979"/>
                <a:gd name="connsiteX1" fmla="*/ 2718597 w 2718702"/>
                <a:gd name="connsiteY1" fmla="*/ 0 h 2540979"/>
                <a:gd name="connsiteX2" fmla="*/ 2611583 w 2718702"/>
                <a:gd name="connsiteY2" fmla="*/ 2540979 h 2540979"/>
                <a:gd name="connsiteX3" fmla="*/ 0 w 2718702"/>
                <a:gd name="connsiteY3" fmla="*/ 2527231 h 2540979"/>
                <a:gd name="connsiteX4" fmla="*/ 921784 w 2718702"/>
                <a:gd name="connsiteY4" fmla="*/ 2 h 2540979"/>
                <a:gd name="connsiteX0" fmla="*/ 921784 w 2679012"/>
                <a:gd name="connsiteY0" fmla="*/ 0 h 2540977"/>
                <a:gd name="connsiteX1" fmla="*/ 2678853 w 2679012"/>
                <a:gd name="connsiteY1" fmla="*/ 6171 h 2540977"/>
                <a:gd name="connsiteX2" fmla="*/ 2611583 w 2679012"/>
                <a:gd name="connsiteY2" fmla="*/ 2540977 h 2540977"/>
                <a:gd name="connsiteX3" fmla="*/ 0 w 2679012"/>
                <a:gd name="connsiteY3" fmla="*/ 2527229 h 2540977"/>
                <a:gd name="connsiteX4" fmla="*/ 921784 w 2679012"/>
                <a:gd name="connsiteY4" fmla="*/ 0 h 25409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79012" h="2540977">
                  <a:moveTo>
                    <a:pt x="921784" y="0"/>
                  </a:moveTo>
                  <a:lnTo>
                    <a:pt x="2678853" y="6171"/>
                  </a:lnTo>
                  <a:cubicBezTo>
                    <a:pt x="2682925" y="861394"/>
                    <a:pt x="2607511" y="1685754"/>
                    <a:pt x="2611583" y="2540977"/>
                  </a:cubicBezTo>
                  <a:lnTo>
                    <a:pt x="0" y="2527229"/>
                  </a:lnTo>
                  <a:lnTo>
                    <a:pt x="921784" y="0"/>
                  </a:lnTo>
                  <a:close/>
                </a:path>
              </a:pathLst>
            </a:custGeom>
            <a:blipFill rotWithShape="0">
              <a:blip r:embed="rId2">
                <a:duotone>
                  <a:schemeClr val="bg2">
                    <a:shade val="76000"/>
                    <a:satMod val="180000"/>
                  </a:schemeClr>
                  <a:schemeClr val="bg2">
                    <a:tint val="80000"/>
                    <a:satMod val="120000"/>
                    <a:lumMod val="180000"/>
                  </a:schemeClr>
                </a:duotone>
              </a:blip>
              <a:stretch>
                <a:fillRect l="-114598" r="-265621" b="-2868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3" name="Rectangle 20">
              <a:extLst>
                <a:ext uri="{FF2B5EF4-FFF2-40B4-BE49-F238E27FC236}">
                  <a16:creationId xmlns:a16="http://schemas.microsoft.com/office/drawing/2014/main" id="{03DB1AC6-5430-4CD3-BD83-86E675A11A3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white">
            <a:xfrm>
              <a:off x="2211875" y="5257482"/>
              <a:ext cx="2586931" cy="1619837"/>
            </a:xfrm>
            <a:custGeom>
              <a:avLst/>
              <a:gdLst>
                <a:gd name="connsiteX0" fmla="*/ 0 w 2611581"/>
                <a:gd name="connsiteY0" fmla="*/ 0 h 4303713"/>
                <a:gd name="connsiteX1" fmla="*/ 2611581 w 2611581"/>
                <a:gd name="connsiteY1" fmla="*/ 0 h 4303713"/>
                <a:gd name="connsiteX2" fmla="*/ 2611581 w 2611581"/>
                <a:gd name="connsiteY2" fmla="*/ 4303713 h 4303713"/>
                <a:gd name="connsiteX3" fmla="*/ 0 w 2611581"/>
                <a:gd name="connsiteY3" fmla="*/ 4303713 h 4303713"/>
                <a:gd name="connsiteX4" fmla="*/ 0 w 2611581"/>
                <a:gd name="connsiteY4" fmla="*/ 0 h 4303713"/>
                <a:gd name="connsiteX0" fmla="*/ 0 w 2611581"/>
                <a:gd name="connsiteY0" fmla="*/ 0 h 4314104"/>
                <a:gd name="connsiteX1" fmla="*/ 2611581 w 2611581"/>
                <a:gd name="connsiteY1" fmla="*/ 0 h 4314104"/>
                <a:gd name="connsiteX2" fmla="*/ 2611581 w 2611581"/>
                <a:gd name="connsiteY2" fmla="*/ 4303713 h 4314104"/>
                <a:gd name="connsiteX3" fmla="*/ 1693718 w 2611581"/>
                <a:gd name="connsiteY3" fmla="*/ 4314104 h 4314104"/>
                <a:gd name="connsiteX4" fmla="*/ 0 w 2611581"/>
                <a:gd name="connsiteY4" fmla="*/ 0 h 4314104"/>
                <a:gd name="connsiteX0" fmla="*/ 0 w 2611581"/>
                <a:gd name="connsiteY0" fmla="*/ 0 h 4314104"/>
                <a:gd name="connsiteX1" fmla="*/ 2611581 w 2611581"/>
                <a:gd name="connsiteY1" fmla="*/ 0 h 4314104"/>
                <a:gd name="connsiteX2" fmla="*/ 2611581 w 2611581"/>
                <a:gd name="connsiteY2" fmla="*/ 4303713 h 4314104"/>
                <a:gd name="connsiteX3" fmla="*/ 1963882 w 2611581"/>
                <a:gd name="connsiteY3" fmla="*/ 4314104 h 4314104"/>
                <a:gd name="connsiteX4" fmla="*/ 0 w 2611581"/>
                <a:gd name="connsiteY4" fmla="*/ 0 h 4314104"/>
                <a:gd name="connsiteX0" fmla="*/ 0 w 2611581"/>
                <a:gd name="connsiteY0" fmla="*/ 0 h 4303713"/>
                <a:gd name="connsiteX1" fmla="*/ 2611581 w 2611581"/>
                <a:gd name="connsiteY1" fmla="*/ 0 h 4303713"/>
                <a:gd name="connsiteX2" fmla="*/ 2611581 w 2611581"/>
                <a:gd name="connsiteY2" fmla="*/ 4303713 h 4303713"/>
                <a:gd name="connsiteX3" fmla="*/ 2213264 w 2611581"/>
                <a:gd name="connsiteY3" fmla="*/ 4293322 h 4303713"/>
                <a:gd name="connsiteX4" fmla="*/ 0 w 2611581"/>
                <a:gd name="connsiteY4" fmla="*/ 0 h 4303713"/>
                <a:gd name="connsiteX0" fmla="*/ 0 w 2611581"/>
                <a:gd name="connsiteY0" fmla="*/ 0 h 4303713"/>
                <a:gd name="connsiteX1" fmla="*/ 2611581 w 2611581"/>
                <a:gd name="connsiteY1" fmla="*/ 0 h 4303713"/>
                <a:gd name="connsiteX2" fmla="*/ 2611581 w 2611581"/>
                <a:gd name="connsiteY2" fmla="*/ 4303713 h 4303713"/>
                <a:gd name="connsiteX3" fmla="*/ 2171701 w 2611581"/>
                <a:gd name="connsiteY3" fmla="*/ 3638695 h 4303713"/>
                <a:gd name="connsiteX4" fmla="*/ 0 w 2611581"/>
                <a:gd name="connsiteY4" fmla="*/ 0 h 4303713"/>
                <a:gd name="connsiteX0" fmla="*/ 0 w 2720934"/>
                <a:gd name="connsiteY0" fmla="*/ 268283 h 4303713"/>
                <a:gd name="connsiteX1" fmla="*/ 2720934 w 2720934"/>
                <a:gd name="connsiteY1" fmla="*/ 0 h 4303713"/>
                <a:gd name="connsiteX2" fmla="*/ 2720934 w 2720934"/>
                <a:gd name="connsiteY2" fmla="*/ 4303713 h 4303713"/>
                <a:gd name="connsiteX3" fmla="*/ 2281054 w 2720934"/>
                <a:gd name="connsiteY3" fmla="*/ 3638695 h 4303713"/>
                <a:gd name="connsiteX4" fmla="*/ 0 w 2720934"/>
                <a:gd name="connsiteY4" fmla="*/ 268283 h 4303713"/>
                <a:gd name="connsiteX0" fmla="*/ 0 w 2720934"/>
                <a:gd name="connsiteY0" fmla="*/ 268283 h 4303713"/>
                <a:gd name="connsiteX1" fmla="*/ 2720934 w 2720934"/>
                <a:gd name="connsiteY1" fmla="*/ 0 h 4303713"/>
                <a:gd name="connsiteX2" fmla="*/ 2720934 w 2720934"/>
                <a:gd name="connsiteY2" fmla="*/ 4303713 h 4303713"/>
                <a:gd name="connsiteX3" fmla="*/ 2264231 w 2720934"/>
                <a:gd name="connsiteY3" fmla="*/ 3717600 h 4303713"/>
                <a:gd name="connsiteX4" fmla="*/ 0 w 2720934"/>
                <a:gd name="connsiteY4" fmla="*/ 268283 h 4303713"/>
                <a:gd name="connsiteX0" fmla="*/ 0 w 2720934"/>
                <a:gd name="connsiteY0" fmla="*/ 268283 h 4335275"/>
                <a:gd name="connsiteX1" fmla="*/ 2720934 w 2720934"/>
                <a:gd name="connsiteY1" fmla="*/ 0 h 4335275"/>
                <a:gd name="connsiteX2" fmla="*/ 2653639 w 2720934"/>
                <a:gd name="connsiteY2" fmla="*/ 4335275 h 4335275"/>
                <a:gd name="connsiteX3" fmla="*/ 2264231 w 2720934"/>
                <a:gd name="connsiteY3" fmla="*/ 3717600 h 4335275"/>
                <a:gd name="connsiteX4" fmla="*/ 0 w 2720934"/>
                <a:gd name="connsiteY4" fmla="*/ 268283 h 4335275"/>
                <a:gd name="connsiteX0" fmla="*/ 0 w 2737757"/>
                <a:gd name="connsiteY0" fmla="*/ 236721 h 4335275"/>
                <a:gd name="connsiteX1" fmla="*/ 2737757 w 2737757"/>
                <a:gd name="connsiteY1" fmla="*/ 0 h 4335275"/>
                <a:gd name="connsiteX2" fmla="*/ 2670462 w 2737757"/>
                <a:gd name="connsiteY2" fmla="*/ 4335275 h 4335275"/>
                <a:gd name="connsiteX3" fmla="*/ 2281054 w 2737757"/>
                <a:gd name="connsiteY3" fmla="*/ 3717600 h 4335275"/>
                <a:gd name="connsiteX4" fmla="*/ 0 w 2737757"/>
                <a:gd name="connsiteY4" fmla="*/ 236721 h 4335275"/>
                <a:gd name="connsiteX0" fmla="*/ 0 w 2729346"/>
                <a:gd name="connsiteY0" fmla="*/ 0 h 4098554"/>
                <a:gd name="connsiteX1" fmla="*/ 2729346 w 2729346"/>
                <a:gd name="connsiteY1" fmla="*/ 126250 h 4098554"/>
                <a:gd name="connsiteX2" fmla="*/ 2670462 w 2729346"/>
                <a:gd name="connsiteY2" fmla="*/ 4098554 h 4098554"/>
                <a:gd name="connsiteX3" fmla="*/ 2281054 w 2729346"/>
                <a:gd name="connsiteY3" fmla="*/ 3480879 h 4098554"/>
                <a:gd name="connsiteX4" fmla="*/ 0 w 2729346"/>
                <a:gd name="connsiteY4" fmla="*/ 0 h 4098554"/>
                <a:gd name="connsiteX0" fmla="*/ 0 w 2720934"/>
                <a:gd name="connsiteY0" fmla="*/ 0 h 4098554"/>
                <a:gd name="connsiteX1" fmla="*/ 2720934 w 2720934"/>
                <a:gd name="connsiteY1" fmla="*/ 31562 h 4098554"/>
                <a:gd name="connsiteX2" fmla="*/ 2670462 w 2720934"/>
                <a:gd name="connsiteY2" fmla="*/ 4098554 h 4098554"/>
                <a:gd name="connsiteX3" fmla="*/ 2281054 w 2720934"/>
                <a:gd name="connsiteY3" fmla="*/ 3480879 h 4098554"/>
                <a:gd name="connsiteX4" fmla="*/ 0 w 2720934"/>
                <a:gd name="connsiteY4" fmla="*/ 0 h 4098554"/>
                <a:gd name="connsiteX0" fmla="*/ 0 w 2720934"/>
                <a:gd name="connsiteY0" fmla="*/ 15782 h 4114336"/>
                <a:gd name="connsiteX1" fmla="*/ 2720934 w 2720934"/>
                <a:gd name="connsiteY1" fmla="*/ 0 h 4114336"/>
                <a:gd name="connsiteX2" fmla="*/ 2670462 w 2720934"/>
                <a:gd name="connsiteY2" fmla="*/ 4114336 h 4114336"/>
                <a:gd name="connsiteX3" fmla="*/ 2281054 w 2720934"/>
                <a:gd name="connsiteY3" fmla="*/ 3496661 h 4114336"/>
                <a:gd name="connsiteX4" fmla="*/ 0 w 2720934"/>
                <a:gd name="connsiteY4" fmla="*/ 15782 h 4114336"/>
                <a:gd name="connsiteX0" fmla="*/ 0 w 2820289"/>
                <a:gd name="connsiteY0" fmla="*/ 15782 h 4114336"/>
                <a:gd name="connsiteX1" fmla="*/ 2820289 w 2820289"/>
                <a:gd name="connsiteY1" fmla="*/ 0 h 4114336"/>
                <a:gd name="connsiteX2" fmla="*/ 2769817 w 2820289"/>
                <a:gd name="connsiteY2" fmla="*/ 4114336 h 4114336"/>
                <a:gd name="connsiteX3" fmla="*/ 2380409 w 2820289"/>
                <a:gd name="connsiteY3" fmla="*/ 3496661 h 4114336"/>
                <a:gd name="connsiteX4" fmla="*/ 0 w 2820289"/>
                <a:gd name="connsiteY4" fmla="*/ 15782 h 4114336"/>
                <a:gd name="connsiteX0" fmla="*/ 0 w 2820289"/>
                <a:gd name="connsiteY0" fmla="*/ 15782 h 4114336"/>
                <a:gd name="connsiteX1" fmla="*/ 2820289 w 2820289"/>
                <a:gd name="connsiteY1" fmla="*/ 0 h 4114336"/>
                <a:gd name="connsiteX2" fmla="*/ 2769817 w 2820289"/>
                <a:gd name="connsiteY2" fmla="*/ 4114336 h 4114336"/>
                <a:gd name="connsiteX3" fmla="*/ 2362876 w 2820289"/>
                <a:gd name="connsiteY3" fmla="*/ 3517980 h 4114336"/>
                <a:gd name="connsiteX4" fmla="*/ 0 w 2820289"/>
                <a:gd name="connsiteY4" fmla="*/ 15782 h 4114336"/>
                <a:gd name="connsiteX0" fmla="*/ 0 w 2820289"/>
                <a:gd name="connsiteY0" fmla="*/ 15782 h 4114336"/>
                <a:gd name="connsiteX1" fmla="*/ 2820289 w 2820289"/>
                <a:gd name="connsiteY1" fmla="*/ 0 h 4114336"/>
                <a:gd name="connsiteX2" fmla="*/ 2763972 w 2820289"/>
                <a:gd name="connsiteY2" fmla="*/ 4114336 h 4114336"/>
                <a:gd name="connsiteX3" fmla="*/ 2362876 w 2820289"/>
                <a:gd name="connsiteY3" fmla="*/ 3517980 h 4114336"/>
                <a:gd name="connsiteX4" fmla="*/ 0 w 2820289"/>
                <a:gd name="connsiteY4" fmla="*/ 15782 h 4114336"/>
                <a:gd name="connsiteX0" fmla="*/ 0 w 3721149"/>
                <a:gd name="connsiteY0" fmla="*/ 0 h 4269703"/>
                <a:gd name="connsiteX1" fmla="*/ 3721149 w 3721149"/>
                <a:gd name="connsiteY1" fmla="*/ 155367 h 4269703"/>
                <a:gd name="connsiteX2" fmla="*/ 3664832 w 3721149"/>
                <a:gd name="connsiteY2" fmla="*/ 4269703 h 4269703"/>
                <a:gd name="connsiteX3" fmla="*/ 3263736 w 3721149"/>
                <a:gd name="connsiteY3" fmla="*/ 3673347 h 4269703"/>
                <a:gd name="connsiteX4" fmla="*/ 0 w 3721149"/>
                <a:gd name="connsiteY4" fmla="*/ 0 h 4269703"/>
                <a:gd name="connsiteX0" fmla="*/ 0 w 3721149"/>
                <a:gd name="connsiteY0" fmla="*/ 0 h 4289488"/>
                <a:gd name="connsiteX1" fmla="*/ 3721149 w 3721149"/>
                <a:gd name="connsiteY1" fmla="*/ 155367 h 4289488"/>
                <a:gd name="connsiteX2" fmla="*/ 3664832 w 3721149"/>
                <a:gd name="connsiteY2" fmla="*/ 4269703 h 4289488"/>
                <a:gd name="connsiteX3" fmla="*/ 1705997 w 3721149"/>
                <a:gd name="connsiteY3" fmla="*/ 4289488 h 4289488"/>
                <a:gd name="connsiteX4" fmla="*/ 0 w 3721149"/>
                <a:gd name="connsiteY4" fmla="*/ 0 h 4289488"/>
                <a:gd name="connsiteX0" fmla="*/ 0 w 3664846"/>
                <a:gd name="connsiteY0" fmla="*/ 15785 h 4305273"/>
                <a:gd name="connsiteX1" fmla="*/ 3664846 w 3664846"/>
                <a:gd name="connsiteY1" fmla="*/ 0 h 4305273"/>
                <a:gd name="connsiteX2" fmla="*/ 3664832 w 3664846"/>
                <a:gd name="connsiteY2" fmla="*/ 4285488 h 4305273"/>
                <a:gd name="connsiteX3" fmla="*/ 1705997 w 3664846"/>
                <a:gd name="connsiteY3" fmla="*/ 4305273 h 4305273"/>
                <a:gd name="connsiteX4" fmla="*/ 0 w 3664846"/>
                <a:gd name="connsiteY4" fmla="*/ 15785 h 43052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64846" h="4305273">
                  <a:moveTo>
                    <a:pt x="0" y="15785"/>
                  </a:moveTo>
                  <a:lnTo>
                    <a:pt x="3664846" y="0"/>
                  </a:lnTo>
                  <a:cubicBezTo>
                    <a:pt x="3664841" y="1428496"/>
                    <a:pt x="3664837" y="2856992"/>
                    <a:pt x="3664832" y="4285488"/>
                  </a:cubicBezTo>
                  <a:lnTo>
                    <a:pt x="1705997" y="4305273"/>
                  </a:lnTo>
                  <a:lnTo>
                    <a:pt x="0" y="15785"/>
                  </a:lnTo>
                  <a:close/>
                </a:path>
              </a:pathLst>
            </a:custGeom>
            <a:blipFill rotWithShape="0">
              <a:blip r:embed="rId2">
                <a:duotone>
                  <a:schemeClr val="bg2">
                    <a:shade val="76000"/>
                    <a:satMod val="180000"/>
                  </a:schemeClr>
                  <a:schemeClr val="bg2">
                    <a:tint val="80000"/>
                    <a:satMod val="120000"/>
                    <a:lumMod val="180000"/>
                  </a:schemeClr>
                </a:duotone>
              </a:blip>
              <a:stretch>
                <a:fillRect l="-163116" t="-323529" r="-39825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78326E10-C8CB-487F-A110-F861268DE61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70459" y="0"/>
            <a:ext cx="1827609" cy="6858001"/>
            <a:chOff x="1320800" y="0"/>
            <a:chExt cx="2436813" cy="6858001"/>
          </a:xfrm>
        </p:grpSpPr>
        <p:sp>
          <p:nvSpPr>
            <p:cNvPr id="46" name="Freeform 6">
              <a:extLst>
                <a:ext uri="{FF2B5EF4-FFF2-40B4-BE49-F238E27FC236}">
                  <a16:creationId xmlns:a16="http://schemas.microsoft.com/office/drawing/2014/main" id="{3279962B-46D2-4E19-B632-39B80D1E80A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47" name="Freeform 7">
              <a:extLst>
                <a:ext uri="{FF2B5EF4-FFF2-40B4-BE49-F238E27FC236}">
                  <a16:creationId xmlns:a16="http://schemas.microsoft.com/office/drawing/2014/main" id="{321A335A-53CB-4C17-AB51-5D9C2DCB45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48" name="Freeform 8">
              <a:extLst>
                <a:ext uri="{FF2B5EF4-FFF2-40B4-BE49-F238E27FC236}">
                  <a16:creationId xmlns:a16="http://schemas.microsoft.com/office/drawing/2014/main" id="{A0E0D557-405B-469F-AEDE-4E3404AA416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49" name="Freeform 9">
              <a:extLst>
                <a:ext uri="{FF2B5EF4-FFF2-40B4-BE49-F238E27FC236}">
                  <a16:creationId xmlns:a16="http://schemas.microsoft.com/office/drawing/2014/main" id="{D8D4E62F-9393-40A6-9E85-9F3B59C4628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50" name="Freeform 10">
              <a:extLst>
                <a:ext uri="{FF2B5EF4-FFF2-40B4-BE49-F238E27FC236}">
                  <a16:creationId xmlns:a16="http://schemas.microsoft.com/office/drawing/2014/main" id="{FABD11B1-DE89-45BC-8204-968C88AADC3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51" name="Freeform 11">
              <a:extLst>
                <a:ext uri="{FF2B5EF4-FFF2-40B4-BE49-F238E27FC236}">
                  <a16:creationId xmlns:a16="http://schemas.microsoft.com/office/drawing/2014/main" id="{AFA4965A-1FBC-44B8-B96A-3F5275C3AE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Title 2"/>
          <p:cNvSpPr>
            <a:spLocks noGrp="1"/>
          </p:cNvSpPr>
          <p:nvPr>
            <p:ph type="title"/>
          </p:nvPr>
        </p:nvSpPr>
        <p:spPr>
          <a:xfrm>
            <a:off x="2971799" y="685800"/>
            <a:ext cx="5509418" cy="1413933"/>
          </a:xfrm>
        </p:spPr>
        <p:txBody>
          <a:bodyPr>
            <a:normAutofit/>
          </a:bodyPr>
          <a:lstStyle/>
          <a:p>
            <a:r>
              <a:rPr lang="en-US" b="1" dirty="0"/>
              <a:t>Disadvantages</a:t>
            </a:r>
            <a:endParaRPr lang="en-US" b="1"/>
          </a:p>
        </p:txBody>
      </p:sp>
      <p:pic>
        <p:nvPicPr>
          <p:cNvPr id="5" name="Picture 4" descr="Scan of a human brain in a neurology clinic">
            <a:extLst>
              <a:ext uri="{FF2B5EF4-FFF2-40B4-BE49-F238E27FC236}">
                <a16:creationId xmlns:a16="http://schemas.microsoft.com/office/drawing/2014/main" id="{9FAB481B-19A8-D92A-B8B4-2C18CE2EF8A5}"/>
              </a:ext>
            </a:extLst>
          </p:cNvPr>
          <p:cNvPicPr>
            <a:picLocks noChangeAspect="1"/>
          </p:cNvPicPr>
          <p:nvPr/>
        </p:nvPicPr>
        <p:blipFill rotWithShape="1">
          <a:blip r:embed="rId3"/>
          <a:srcRect l="60653" r="10975"/>
          <a:stretch/>
        </p:blipFill>
        <p:spPr>
          <a:xfrm>
            <a:off x="20" y="10"/>
            <a:ext cx="2594352" cy="6857990"/>
          </a:xfrm>
          <a:custGeom>
            <a:avLst/>
            <a:gdLst/>
            <a:ahLst/>
            <a:cxnLst/>
            <a:rect l="l" t="t" r="r" b="b"/>
            <a:pathLst>
              <a:path w="3458633" h="6858000">
                <a:moveTo>
                  <a:pt x="0" y="0"/>
                </a:moveTo>
                <a:lnTo>
                  <a:pt x="3174999" y="0"/>
                </a:lnTo>
                <a:lnTo>
                  <a:pt x="2294466" y="5223932"/>
                </a:lnTo>
                <a:lnTo>
                  <a:pt x="3458633" y="6853767"/>
                </a:lnTo>
                <a:lnTo>
                  <a:pt x="0" y="6858000"/>
                </a:lnTo>
                <a:lnTo>
                  <a:pt x="0" y="0"/>
                </a:lnTo>
                <a:close/>
              </a:path>
            </a:pathLst>
          </a:custGeom>
          <a:ln w="38100">
            <a:noFill/>
          </a:ln>
          <a:effectLst/>
        </p:spPr>
      </p:pic>
      <p:sp>
        <p:nvSpPr>
          <p:cNvPr id="2" name="Content Placeholder 1"/>
          <p:cNvSpPr>
            <a:spLocks noGrp="1"/>
          </p:cNvSpPr>
          <p:nvPr>
            <p:ph idx="1"/>
          </p:nvPr>
        </p:nvSpPr>
        <p:spPr>
          <a:xfrm>
            <a:off x="2882900" y="2048933"/>
            <a:ext cx="5744367" cy="3742267"/>
          </a:xfrm>
        </p:spPr>
        <p:txBody>
          <a:bodyPr>
            <a:normAutofit/>
          </a:bodyPr>
          <a:lstStyle/>
          <a:p>
            <a:r>
              <a:rPr lang="en-US" sz="2200" b="1"/>
              <a:t>All-causes of death (mortality).</a:t>
            </a:r>
          </a:p>
          <a:p>
            <a:r>
              <a:rPr lang="en-US" sz="2200" b="1"/>
              <a:t>High blood pressure (hypertension).</a:t>
            </a:r>
          </a:p>
          <a:p>
            <a:r>
              <a:rPr lang="en-US" sz="2200" b="1"/>
              <a:t>High LDL cholesterol, low HDL cholesterol, or high levels of triglycerides (dyslipidemia).</a:t>
            </a:r>
          </a:p>
          <a:p>
            <a:r>
              <a:rPr lang="en-US" sz="2200" b="1"/>
              <a:t>Type 2 diabetes</a:t>
            </a:r>
          </a:p>
          <a:p>
            <a:r>
              <a:rPr lang="en-US" sz="2200" b="1"/>
              <a:t>Coronary heart disease</a:t>
            </a:r>
          </a:p>
          <a:p>
            <a:r>
              <a:rPr lang="en-US" sz="2200" b="1"/>
              <a:t>Stroke</a:t>
            </a:r>
          </a:p>
          <a:p>
            <a:r>
              <a:rPr lang="en-US" sz="2200" b="1"/>
              <a:t>Gallbladder disease</a:t>
            </a: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p:cTn id="12"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2">
                                            <p:txEl>
                                              <p:pRg st="0" end="0"/>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p:cTn id="1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2">
                                            <p:txEl>
                                              <p:pRg st="1" end="1"/>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 calcmode="lin" valueType="num">
                                      <p:cBhvr>
                                        <p:cTn id="22"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2">
                                            <p:txEl>
                                              <p:pRg st="2" end="2"/>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 calcmode="lin" valueType="num">
                                      <p:cBhvr>
                                        <p:cTn id="27"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29" dur="500"/>
                                        <p:tgtEl>
                                          <p:spTgt spid="2">
                                            <p:txEl>
                                              <p:pRg st="3" end="3"/>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 calcmode="lin" valueType="num">
                                      <p:cBhvr>
                                        <p:cTn id="32"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34" dur="500"/>
                                        <p:tgtEl>
                                          <p:spTgt spid="2">
                                            <p:txEl>
                                              <p:pRg st="4" end="4"/>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p:cTn id="37"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39" dur="500"/>
                                        <p:tgtEl>
                                          <p:spTgt spid="2">
                                            <p:txEl>
                                              <p:pRg st="5" end="5"/>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 calcmode="lin" valueType="num">
                                      <p:cBhvr>
                                        <p:cTn id="42"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
  <TotalTime>509</TotalTime>
  <Words>320</Words>
  <Application>Microsoft Office PowerPoint</Application>
  <PresentationFormat>On-screen Show (4:3)</PresentationFormat>
  <Paragraphs>28</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Corbel</vt:lpstr>
      <vt:lpstr>Parallax</vt:lpstr>
      <vt:lpstr>   </vt:lpstr>
      <vt:lpstr>What is obesity?</vt:lpstr>
      <vt:lpstr>What are the causes of obesity?</vt:lpstr>
      <vt:lpstr>How to prevent obesity?</vt:lpstr>
      <vt:lpstr>Consequences </vt:lpstr>
      <vt:lpstr>PowerPoint Presentation</vt:lpstr>
      <vt:lpstr>Disadvantages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user</dc:creator>
  <cp:lastModifiedBy>DELL</cp:lastModifiedBy>
  <cp:revision>11</cp:revision>
  <dcterms:created xsi:type="dcterms:W3CDTF">2023-05-02T10:50:00Z</dcterms:created>
  <dcterms:modified xsi:type="dcterms:W3CDTF">2023-05-18T15:42:39Z</dcterms:modified>
</cp:coreProperties>
</file>