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6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9238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75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50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763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31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67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80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70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24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28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55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18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8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04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32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34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26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591C491-DB10-404C-8AF2-AF4BF1B5D63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E614D65-BF1E-404F-8CEA-C11E5132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4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Physics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Abdullah Abujaber, Anton Habis, Fawzi </a:t>
            </a:r>
            <a:r>
              <a:rPr lang="en-US" dirty="0" err="1" smtClean="0"/>
              <a:t>Zabaneh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7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BATHROOM: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37765"/>
            <a:ext cx="5612130" cy="2848166"/>
          </a:xfrm>
          <a:prstGeom prst="rect">
            <a:avLst/>
          </a:prstGeom>
        </p:spPr>
      </p:pic>
      <p:sp>
        <p:nvSpPr>
          <p:cNvPr id="5" name="AutoShape 2" descr="blob:https://web.whatsapp.com/c6956f9d-1dad-4bbe-b270-b795a26f86c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130" y="1837765"/>
            <a:ext cx="6156354" cy="28481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4750420"/>
            <a:ext cx="4903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used a total of two bulbs to light it up </a:t>
            </a:r>
          </a:p>
          <a:p>
            <a:r>
              <a:rPr lang="en-US" dirty="0" smtClean="0"/>
              <a:t>Two switches to control each one of them</a:t>
            </a:r>
          </a:p>
          <a:p>
            <a:r>
              <a:rPr lang="en-US" dirty="0" smtClean="0"/>
              <a:t>Price:23JD’S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82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3811"/>
          </a:xfrm>
        </p:spPr>
        <p:txBody>
          <a:bodyPr/>
          <a:lstStyle/>
          <a:p>
            <a:pPr algn="ctr"/>
            <a:r>
              <a:rPr lang="en-US" dirty="0" smtClean="0"/>
              <a:t>KITCHEN: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45527"/>
            <a:ext cx="6183630" cy="3055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630" y="1813349"/>
            <a:ext cx="5509260" cy="30876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1082" y="4995746"/>
            <a:ext cx="6512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used a total of six light bulbs and four switches</a:t>
            </a:r>
          </a:p>
          <a:p>
            <a:r>
              <a:rPr lang="en-US" dirty="0"/>
              <a:t>P</a:t>
            </a:r>
            <a:r>
              <a:rPr lang="en-US" dirty="0" smtClean="0"/>
              <a:t>rice:51JD’S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45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1375" y="468351"/>
            <a:ext cx="10326029" cy="1438508"/>
          </a:xfrm>
        </p:spPr>
        <p:txBody>
          <a:bodyPr>
            <a:normAutofit/>
          </a:bodyPr>
          <a:lstStyle/>
          <a:p>
            <a:r>
              <a:rPr lang="en-US" dirty="0" smtClean="0"/>
              <a:t>Bedroom: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689" y="4917688"/>
            <a:ext cx="6891452" cy="1137424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/>
              <a:t>We used a total of three light bulbs and two switches</a:t>
            </a:r>
          </a:p>
          <a:p>
            <a:pPr algn="l"/>
            <a:r>
              <a:rPr lang="en-US" sz="1800" dirty="0" smtClean="0"/>
              <a:t>Price:37JD’S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80851"/>
            <a:ext cx="6126480" cy="2505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1" y="1780851"/>
            <a:ext cx="4890923" cy="25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7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34537"/>
            <a:ext cx="9144000" cy="1405053"/>
          </a:xfrm>
        </p:spPr>
        <p:txBody>
          <a:bodyPr>
            <a:normAutofit/>
          </a:bodyPr>
          <a:lstStyle/>
          <a:p>
            <a:r>
              <a:rPr lang="en-US" dirty="0" err="1" smtClean="0"/>
              <a:t>Livingroom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960621"/>
            <a:ext cx="6355080" cy="891540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/>
              <a:t>We used a total of 6 light bulbs and one switches</a:t>
            </a:r>
          </a:p>
          <a:p>
            <a:pPr algn="l"/>
            <a:r>
              <a:rPr lang="en-US" sz="1800" dirty="0" smtClean="0"/>
              <a:t>Price:33.5JD’S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770"/>
            <a:ext cx="5634990" cy="25887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990" y="1651770"/>
            <a:ext cx="5452110" cy="258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3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84</TotalTime>
  <Words>76</Words>
  <Application>Microsoft Office PowerPoint</Application>
  <PresentationFormat>Widescreen</PresentationFormat>
  <Paragraphs>15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Impact</vt:lpstr>
      <vt:lpstr>Main Event</vt:lpstr>
      <vt:lpstr> Physics</vt:lpstr>
      <vt:lpstr>BATHROOM:</vt:lpstr>
      <vt:lpstr>KITCHEN:</vt:lpstr>
      <vt:lpstr>Bedroom:</vt:lpstr>
      <vt:lpstr>Livingroom: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9</cp:revision>
  <dcterms:created xsi:type="dcterms:W3CDTF">2023-05-18T14:11:22Z</dcterms:created>
  <dcterms:modified xsi:type="dcterms:W3CDTF">2023-05-18T15:36:00Z</dcterms:modified>
</cp:coreProperties>
</file>