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5" r:id="rId3"/>
    <p:sldId id="257" r:id="rId4"/>
    <p:sldId id="259" r:id="rId5"/>
    <p:sldId id="258" r:id="rId6"/>
    <p:sldId id="261"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5/13/2023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380999"/>
            <a:ext cx="8153400" cy="3076001"/>
          </a:xfrm>
          <a:prstGeom prst="rect">
            <a:avLst/>
          </a:prstGeom>
        </p:spPr>
      </p:pic>
      <p:sp>
        <p:nvSpPr>
          <p:cNvPr id="5" name="TextBox 4"/>
          <p:cNvSpPr txBox="1"/>
          <p:nvPr/>
        </p:nvSpPr>
        <p:spPr>
          <a:xfrm>
            <a:off x="630382" y="4419600"/>
            <a:ext cx="8278998" cy="1077218"/>
          </a:xfrm>
          <a:prstGeom prst="rect">
            <a:avLst/>
          </a:prstGeom>
          <a:noFill/>
        </p:spPr>
        <p:txBody>
          <a:bodyPr wrap="none" rtlCol="0">
            <a:spAutoFit/>
          </a:bodyPr>
          <a:lstStyle/>
          <a:p>
            <a:endParaRPr lang="en-US" sz="3200" b="1" dirty="0"/>
          </a:p>
          <a:p>
            <a:r>
              <a:rPr lang="en-US" sz="3200" b="1" dirty="0"/>
              <a:t> Improving your community - Water Crisis </a:t>
            </a:r>
          </a:p>
        </p:txBody>
      </p:sp>
    </p:spTree>
    <p:extLst>
      <p:ext uri="{BB962C8B-B14F-4D97-AF65-F5344CB8AC3E}">
        <p14:creationId xmlns:p14="http://schemas.microsoft.com/office/powerpoint/2010/main" val="1065723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86" y="0"/>
            <a:ext cx="915868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4932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057400"/>
            <a:ext cx="8077199" cy="3139321"/>
          </a:xfrm>
          <a:prstGeom prst="rect">
            <a:avLst/>
          </a:prstGeom>
          <a:noFill/>
        </p:spPr>
        <p:txBody>
          <a:bodyPr wrap="square" rtlCol="0">
            <a:spAutoFit/>
          </a:bodyPr>
          <a:lstStyle/>
          <a:p>
            <a:r>
              <a:rPr lang="en-US" dirty="0"/>
              <a:t>Water scarcity is defined as a water deficiency or a lack of safe water supplies. </a:t>
            </a:r>
            <a:endParaRPr lang="en-US" dirty="0" smtClean="0"/>
          </a:p>
          <a:p>
            <a:endParaRPr lang="en-US" dirty="0" smtClean="0"/>
          </a:p>
          <a:p>
            <a:r>
              <a:rPr lang="en-US" dirty="0" smtClean="0"/>
              <a:t>As </a:t>
            </a:r>
            <a:r>
              <a:rPr lang="en-US" dirty="0"/>
              <a:t>the population of the world grows and the environment becomes further affected by climate change, access to fresh drinking water diminishes. Globally, 785 million people lack access to clean drinking water. Every day, over 800 children die from dirty water. </a:t>
            </a:r>
            <a:endParaRPr lang="en-US" dirty="0" smtClean="0"/>
          </a:p>
          <a:p>
            <a:endParaRPr lang="en-US" dirty="0"/>
          </a:p>
          <a:p>
            <a:r>
              <a:rPr lang="en-US" dirty="0"/>
              <a:t>Jordan is one of the most water-stressed countries in the world and without significant interventions; the situation is likely to worsen further.</a:t>
            </a:r>
          </a:p>
          <a:p>
            <a:endParaRPr lang="en-US" dirty="0"/>
          </a:p>
        </p:txBody>
      </p:sp>
    </p:spTree>
    <p:extLst>
      <p:ext uri="{BB962C8B-B14F-4D97-AF65-F5344CB8AC3E}">
        <p14:creationId xmlns:p14="http://schemas.microsoft.com/office/powerpoint/2010/main" val="199857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1" y="609600"/>
            <a:ext cx="6934199" cy="5878532"/>
          </a:xfrm>
          <a:prstGeom prst="rect">
            <a:avLst/>
          </a:prstGeom>
          <a:noFill/>
        </p:spPr>
        <p:txBody>
          <a:bodyPr wrap="square" rtlCol="0">
            <a:spAutoFit/>
          </a:bodyPr>
          <a:lstStyle/>
          <a:p>
            <a:r>
              <a:rPr lang="en-US" b="1" u="sng" dirty="0"/>
              <a:t>Causes of Water Shortage:</a:t>
            </a:r>
            <a:endParaRPr lang="en-US" dirty="0"/>
          </a:p>
          <a:p>
            <a:pPr lvl="0"/>
            <a:endParaRPr lang="en-US" dirty="0" smtClean="0"/>
          </a:p>
          <a:p>
            <a:pPr lvl="0"/>
            <a:r>
              <a:rPr lang="en-US" sz="1600" dirty="0" smtClean="0"/>
              <a:t>1. Droughts </a:t>
            </a:r>
            <a:r>
              <a:rPr lang="en-US" sz="1600" dirty="0"/>
              <a:t>and Climate Change: climate change and rising global temperatures are altering rainfall patterns, which in turn, impact the quality and distribution of global water resources.</a:t>
            </a:r>
          </a:p>
          <a:p>
            <a:pPr lvl="0"/>
            <a:endParaRPr lang="en-US" sz="1600" dirty="0" smtClean="0"/>
          </a:p>
          <a:p>
            <a:pPr lvl="0"/>
            <a:r>
              <a:rPr lang="en-US" sz="1600" dirty="0" smtClean="0"/>
              <a:t>2. Poor </a:t>
            </a:r>
            <a:r>
              <a:rPr lang="en-US" sz="1600" dirty="0"/>
              <a:t>Water Management and Growing Demand: Today, the world’s population is </a:t>
            </a:r>
            <a:r>
              <a:rPr lang="en-US" sz="1600" dirty="0" smtClean="0"/>
              <a:t>increasing, </a:t>
            </a:r>
            <a:r>
              <a:rPr lang="en-US" sz="1600" dirty="0"/>
              <a:t>which translates to a growing demand for </a:t>
            </a:r>
            <a:r>
              <a:rPr lang="en-US" sz="1600" dirty="0" smtClean="0"/>
              <a:t>water. Also, the increase demand </a:t>
            </a:r>
            <a:r>
              <a:rPr lang="en-US" sz="1600" dirty="0"/>
              <a:t>for households are both driving factors behind water </a:t>
            </a:r>
            <a:r>
              <a:rPr lang="en-US" sz="1600" dirty="0" smtClean="0"/>
              <a:t>shortages.</a:t>
            </a:r>
          </a:p>
          <a:p>
            <a:pPr lvl="0"/>
            <a:endParaRPr lang="en-US" sz="1600" dirty="0"/>
          </a:p>
          <a:p>
            <a:r>
              <a:rPr lang="en-US" sz="1600" dirty="0" smtClean="0"/>
              <a:t>3.</a:t>
            </a:r>
            <a:r>
              <a:rPr lang="en-US" sz="1600" dirty="0"/>
              <a:t> Water Pollution: </a:t>
            </a:r>
            <a:r>
              <a:rPr lang="en-US" sz="1600" dirty="0" smtClean="0"/>
              <a:t>Water </a:t>
            </a:r>
            <a:r>
              <a:rPr lang="en-US" sz="1600" dirty="0"/>
              <a:t>pollution already kills more people each year than war and all other forms of violence combined.</a:t>
            </a:r>
          </a:p>
          <a:p>
            <a:pPr lvl="0"/>
            <a:endParaRPr lang="en-US" sz="1600" dirty="0" smtClean="0"/>
          </a:p>
          <a:p>
            <a:pPr lvl="0"/>
            <a:r>
              <a:rPr lang="en-US" sz="1600" dirty="0" smtClean="0"/>
              <a:t>4</a:t>
            </a:r>
            <a:r>
              <a:rPr lang="en-US" sz="1600" dirty="0"/>
              <a:t>. Illegal dumping</a:t>
            </a:r>
            <a:r>
              <a:rPr lang="en-US" sz="1600" dirty="0" smtClean="0"/>
              <a:t>: </a:t>
            </a:r>
            <a:r>
              <a:rPr lang="en-US" sz="1600" dirty="0"/>
              <a:t>Industries frequently dispose of their industrial garbage in nearby rivers and lakes since it is an easy and cheap way to get rid of this waste.</a:t>
            </a:r>
          </a:p>
          <a:p>
            <a:pPr lvl="0"/>
            <a:endParaRPr lang="en-US" sz="1600" dirty="0"/>
          </a:p>
          <a:p>
            <a:pPr lvl="0"/>
            <a:r>
              <a:rPr lang="en-US" sz="1600" dirty="0"/>
              <a:t>5. Natural disasters: like tsunamis, floods may also cause severe water shortages for the local population since important public infrastructure may be destroyed. </a:t>
            </a:r>
          </a:p>
          <a:p>
            <a:pPr lvl="0"/>
            <a:endParaRPr lang="en-US" dirty="0"/>
          </a:p>
          <a:p>
            <a:endParaRPr lang="en-US" dirty="0"/>
          </a:p>
        </p:txBody>
      </p:sp>
    </p:spTree>
    <p:extLst>
      <p:ext uri="{BB962C8B-B14F-4D97-AF65-F5344CB8AC3E}">
        <p14:creationId xmlns:p14="http://schemas.microsoft.com/office/powerpoint/2010/main" val="405165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7264400" cy="4862870"/>
          </a:xfrm>
          <a:prstGeom prst="rect">
            <a:avLst/>
          </a:prstGeom>
          <a:noFill/>
        </p:spPr>
        <p:txBody>
          <a:bodyPr wrap="square" rtlCol="0">
            <a:spAutoFit/>
          </a:bodyPr>
          <a:lstStyle/>
          <a:p>
            <a:r>
              <a:rPr lang="en-US" b="1" i="1" u="sng" dirty="0"/>
              <a:t>Water crisis can affect the below categories: </a:t>
            </a:r>
            <a:endParaRPr lang="en-US" b="1" i="1" u="sng" dirty="0" smtClean="0"/>
          </a:p>
          <a:p>
            <a:endParaRPr lang="en-US" b="1" i="1" u="sng" dirty="0"/>
          </a:p>
          <a:p>
            <a:r>
              <a:rPr lang="en-US" sz="1600" b="1" u="sng" dirty="0"/>
              <a:t>Agriculture</a:t>
            </a:r>
            <a:endParaRPr lang="en-US" sz="1600" u="sng" dirty="0"/>
          </a:p>
          <a:p>
            <a:r>
              <a:rPr lang="en-US" sz="1600" dirty="0"/>
              <a:t>Agriculture </a:t>
            </a:r>
            <a:r>
              <a:rPr lang="en-US" sz="1600" dirty="0" smtClean="0"/>
              <a:t>in Jordan consumes </a:t>
            </a:r>
            <a:r>
              <a:rPr lang="en-US" sz="1600" dirty="0"/>
              <a:t>more than 51% of the country’s freshwater. Increased water stress can lead to crop failure and increased costs for consumers and businesses</a:t>
            </a:r>
            <a:r>
              <a:rPr lang="en-US" sz="1600" dirty="0" smtClean="0"/>
              <a:t>.</a:t>
            </a:r>
          </a:p>
          <a:p>
            <a:endParaRPr lang="en-US" sz="1600" dirty="0"/>
          </a:p>
          <a:p>
            <a:r>
              <a:rPr lang="en-US" sz="1600" b="1" u="sng" dirty="0" smtClean="0"/>
              <a:t>Industry</a:t>
            </a:r>
            <a:endParaRPr lang="en-US" sz="1600" u="sng" dirty="0"/>
          </a:p>
          <a:p>
            <a:r>
              <a:rPr lang="en-US" sz="1600" dirty="0"/>
              <a:t>Overall, the role of water in industry and manufacturing is less direct than in the case of agriculture, but some sub-sectors still use significant amounts of water in production processes.</a:t>
            </a:r>
          </a:p>
          <a:p>
            <a:r>
              <a:rPr lang="en-US" sz="1600" dirty="0"/>
              <a:t>Industrial use accounts for only 3% of water consumption in Jordan and is concentrated in a few large sub-sectors, such as Chemicals and Packaging</a:t>
            </a:r>
            <a:r>
              <a:rPr lang="en-US" sz="1600" dirty="0" smtClean="0"/>
              <a:t>.</a:t>
            </a:r>
          </a:p>
          <a:p>
            <a:endParaRPr lang="en-US" sz="1600" dirty="0"/>
          </a:p>
          <a:p>
            <a:r>
              <a:rPr lang="en-US" sz="1600" b="1" u="sng" dirty="0"/>
              <a:t>Health</a:t>
            </a:r>
            <a:endParaRPr lang="en-US" sz="1600" u="sng" dirty="0"/>
          </a:p>
          <a:p>
            <a:r>
              <a:rPr lang="en-US" sz="1600" dirty="0"/>
              <a:t>The global health burden associated with inadequate water provision is staggering—lack of access to safe Water, Sanitation And Hygiene (WASH) services causes around 1.6m deaths every year.</a:t>
            </a:r>
          </a:p>
          <a:p>
            <a:endParaRPr lang="en-US" dirty="0"/>
          </a:p>
        </p:txBody>
      </p:sp>
    </p:spTree>
    <p:extLst>
      <p:ext uri="{BB962C8B-B14F-4D97-AF65-F5344CB8AC3E}">
        <p14:creationId xmlns:p14="http://schemas.microsoft.com/office/powerpoint/2010/main" val="199857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81000"/>
            <a:ext cx="6858000" cy="6494085"/>
          </a:xfrm>
          <a:prstGeom prst="rect">
            <a:avLst/>
          </a:prstGeom>
          <a:noFill/>
        </p:spPr>
        <p:txBody>
          <a:bodyPr wrap="square" rtlCol="0">
            <a:spAutoFit/>
          </a:bodyPr>
          <a:lstStyle/>
          <a:p>
            <a:r>
              <a:rPr lang="en-US" sz="1600" b="1" u="sng" dirty="0"/>
              <a:t>Consequences of Water Shortage</a:t>
            </a:r>
            <a:endParaRPr lang="en-US" sz="1600" dirty="0"/>
          </a:p>
          <a:p>
            <a:endParaRPr lang="en-US" sz="1600" dirty="0" smtClean="0"/>
          </a:p>
          <a:p>
            <a:pPr lvl="0"/>
            <a:r>
              <a:rPr lang="en-US" sz="1600" dirty="0" smtClean="0"/>
              <a:t>1. Inadequate </a:t>
            </a:r>
            <a:r>
              <a:rPr lang="en-US" sz="1600" dirty="0"/>
              <a:t>sanitation—a problem for 2.4 billion people—can lead to deadly diarrheal diseases, including cholera and typhoid fever, and other water-borne illnesses</a:t>
            </a:r>
            <a:r>
              <a:rPr lang="en-US" sz="1600" dirty="0" smtClean="0"/>
              <a:t>.</a:t>
            </a:r>
          </a:p>
          <a:p>
            <a:pPr marL="342900" lvl="0" indent="-342900">
              <a:buAutoNum type="arabicPeriod"/>
            </a:pPr>
            <a:endParaRPr lang="en-US" sz="1600" dirty="0"/>
          </a:p>
          <a:p>
            <a:pPr lvl="0"/>
            <a:r>
              <a:rPr lang="en-US" sz="1600" dirty="0" smtClean="0"/>
              <a:t>2. Increased </a:t>
            </a:r>
            <a:r>
              <a:rPr lang="en-US" sz="1600" dirty="0"/>
              <a:t>Human Conflicts: water shortage prompts increased competition between water users, thus potentially sparking conflicts, which could potentially put millions of lives at risk.</a:t>
            </a:r>
          </a:p>
          <a:p>
            <a:pPr lvl="0"/>
            <a:endParaRPr lang="en-US" sz="1600" dirty="0" smtClean="0"/>
          </a:p>
          <a:p>
            <a:pPr lvl="0"/>
            <a:r>
              <a:rPr lang="en-US" sz="1600" dirty="0" smtClean="0"/>
              <a:t>3. Hunger</a:t>
            </a:r>
            <a:r>
              <a:rPr lang="en-US" sz="1600" dirty="0"/>
              <a:t>: If there is no water that can be used to help water the crops, then you are going to have people that are going hungry. Animals will also die, which will result in a lack of meat as well. </a:t>
            </a:r>
            <a:endParaRPr lang="en-US" sz="1600" dirty="0" smtClean="0"/>
          </a:p>
          <a:p>
            <a:pPr lvl="0"/>
            <a:endParaRPr lang="en-US" sz="1600" dirty="0" smtClean="0"/>
          </a:p>
          <a:p>
            <a:pPr lvl="0"/>
            <a:r>
              <a:rPr lang="en-US" sz="1600" dirty="0"/>
              <a:t>4. Lack of Education: Water scarcity makes it difficult for people to get the education that they need or that they deserve. Why? Mainly because those children are either too sick to go to school </a:t>
            </a:r>
            <a:r>
              <a:rPr lang="en-US" sz="1600" dirty="0" smtClean="0"/>
              <a:t>or </a:t>
            </a:r>
            <a:r>
              <a:rPr lang="en-US" sz="1600" dirty="0"/>
              <a:t>they are working to help get water to the home and the family.</a:t>
            </a:r>
          </a:p>
          <a:p>
            <a:pPr lvl="0"/>
            <a:endParaRPr lang="en-US" sz="1600" dirty="0"/>
          </a:p>
          <a:p>
            <a:pPr lvl="0"/>
            <a:r>
              <a:rPr lang="en-US" sz="1600" dirty="0"/>
              <a:t>5. Poverty: people who are dealing with water scarcity are often stuck in poverty. These people are not able to get the resources that they need to be able to thrive and instead are just barely surviving through these difficult times.</a:t>
            </a:r>
          </a:p>
          <a:p>
            <a:pPr lvl="0"/>
            <a:endParaRPr lang="en-US" sz="1600" dirty="0"/>
          </a:p>
          <a:p>
            <a:endParaRPr lang="en-US" sz="1600" dirty="0"/>
          </a:p>
        </p:txBody>
      </p:sp>
    </p:spTree>
    <p:extLst>
      <p:ext uri="{BB962C8B-B14F-4D97-AF65-F5344CB8AC3E}">
        <p14:creationId xmlns:p14="http://schemas.microsoft.com/office/powerpoint/2010/main" val="405165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1" y="762000"/>
            <a:ext cx="6476999" cy="5570756"/>
          </a:xfrm>
          <a:prstGeom prst="rect">
            <a:avLst/>
          </a:prstGeom>
          <a:noFill/>
        </p:spPr>
        <p:txBody>
          <a:bodyPr wrap="square" rtlCol="0">
            <a:spAutoFit/>
          </a:bodyPr>
          <a:lstStyle/>
          <a:p>
            <a:r>
              <a:rPr lang="en-US" b="1" dirty="0"/>
              <a:t>Amazing Solutions to Water Scarcity</a:t>
            </a:r>
          </a:p>
          <a:p>
            <a:pPr lvl="0"/>
            <a:endParaRPr lang="en-US" sz="1600" dirty="0" smtClean="0"/>
          </a:p>
          <a:p>
            <a:pPr lvl="0"/>
            <a:r>
              <a:rPr lang="en-US" sz="1600" dirty="0" smtClean="0"/>
              <a:t>1. Save </a:t>
            </a:r>
            <a:r>
              <a:rPr lang="en-US" sz="1600" dirty="0"/>
              <a:t>Water Whenever Possible: This could mean limiting the use of water, the use of washing machines, and taking quick showers instead of full baths.</a:t>
            </a:r>
            <a:endParaRPr lang="en-US" sz="1600" b="1" dirty="0"/>
          </a:p>
          <a:p>
            <a:pPr lvl="0"/>
            <a:endParaRPr lang="en-US" sz="1600" dirty="0" smtClean="0"/>
          </a:p>
          <a:p>
            <a:pPr lvl="0"/>
            <a:r>
              <a:rPr lang="en-US" sz="1600" dirty="0" smtClean="0"/>
              <a:t>2. Education</a:t>
            </a:r>
            <a:r>
              <a:rPr lang="en-US" sz="1600" dirty="0"/>
              <a:t>: By educating those who are not dealing with water scarcity, they can be in a position to help. Those who are dealing with it can get educated on how they can prevent the problem from becoming even worse in the future.</a:t>
            </a:r>
            <a:endParaRPr lang="en-US" sz="1600" b="1" dirty="0"/>
          </a:p>
          <a:p>
            <a:pPr lvl="0"/>
            <a:endParaRPr lang="en-US" sz="1600" dirty="0" smtClean="0"/>
          </a:p>
          <a:p>
            <a:pPr lvl="0"/>
            <a:r>
              <a:rPr lang="en-US" sz="1600" dirty="0" smtClean="0"/>
              <a:t>3. Recycle </a:t>
            </a:r>
            <a:r>
              <a:rPr lang="en-US" sz="1600" dirty="0"/>
              <a:t>Water: There are plenty of technologies available that allow you to recycle rainwater and other water used at home.</a:t>
            </a:r>
            <a:endParaRPr lang="en-US" sz="1600" b="1" dirty="0"/>
          </a:p>
          <a:p>
            <a:pPr lvl="0"/>
            <a:endParaRPr lang="en-US" sz="1600" dirty="0" smtClean="0"/>
          </a:p>
          <a:p>
            <a:pPr lvl="0"/>
            <a:r>
              <a:rPr lang="en-US" sz="1600" dirty="0" smtClean="0"/>
              <a:t>4. Improve </a:t>
            </a:r>
            <a:r>
              <a:rPr lang="en-US" sz="1600" dirty="0"/>
              <a:t>Practices Related to Farming: Farming and irrigation are often huge factors when it comes to water scarcity. Because of that, we need to improve practices so that we don’t use as much water.</a:t>
            </a:r>
            <a:endParaRPr lang="en-US" sz="1600" b="1" dirty="0"/>
          </a:p>
          <a:p>
            <a:pPr lvl="0"/>
            <a:endParaRPr lang="en-US" sz="1600" dirty="0" smtClean="0"/>
          </a:p>
          <a:p>
            <a:pPr lvl="0"/>
            <a:r>
              <a:rPr lang="en-US" sz="1600" dirty="0" smtClean="0"/>
              <a:t>5. Improve </a:t>
            </a:r>
            <a:r>
              <a:rPr lang="en-US" sz="1600" dirty="0"/>
              <a:t>Sewage Systems: Without proper sanitation, the water in an area becomes ridden with disease and any number of other problems.</a:t>
            </a:r>
            <a:endParaRPr lang="en-US" sz="1600" b="1" dirty="0"/>
          </a:p>
          <a:p>
            <a:endParaRPr lang="en-US" dirty="0"/>
          </a:p>
        </p:txBody>
      </p:sp>
    </p:spTree>
    <p:extLst>
      <p:ext uri="{BB962C8B-B14F-4D97-AF65-F5344CB8AC3E}">
        <p14:creationId xmlns:p14="http://schemas.microsoft.com/office/powerpoint/2010/main" val="405165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43000"/>
            <a:ext cx="7696200" cy="2062103"/>
          </a:xfrm>
          <a:prstGeom prst="rect">
            <a:avLst/>
          </a:prstGeom>
        </p:spPr>
        <p:txBody>
          <a:bodyPr wrap="square">
            <a:spAutoFit/>
          </a:bodyPr>
          <a:lstStyle/>
          <a:p>
            <a:r>
              <a:rPr lang="en-US" sz="1600" dirty="0"/>
              <a:t>In summary, access to clean water changes everything; it’s a stepping stone to development. When people gain access to clean water, they are better able to practice good hygiene and sanitation.</a:t>
            </a:r>
          </a:p>
          <a:p>
            <a:endParaRPr lang="en-US" sz="1600" dirty="0"/>
          </a:p>
          <a:p>
            <a:r>
              <a:rPr lang="en-US" sz="1600" dirty="0"/>
              <a:t>Children enjoy good health and are more likely to attend school. Parents put aside their worries about water-related diseases and lack of access to clean water. Instead, they can focus on watering their crops and livestock and expanding their incomes.</a:t>
            </a:r>
          </a:p>
        </p:txBody>
      </p:sp>
      <p:sp>
        <p:nvSpPr>
          <p:cNvPr id="3" name="TextBox 2"/>
          <p:cNvSpPr txBox="1"/>
          <p:nvPr/>
        </p:nvSpPr>
        <p:spPr>
          <a:xfrm>
            <a:off x="5659583" y="5167746"/>
            <a:ext cx="2743200" cy="1477328"/>
          </a:xfrm>
          <a:prstGeom prst="rect">
            <a:avLst/>
          </a:prstGeom>
          <a:noFill/>
        </p:spPr>
        <p:txBody>
          <a:bodyPr wrap="square" rtlCol="0">
            <a:spAutoFit/>
          </a:bodyPr>
          <a:lstStyle/>
          <a:p>
            <a:r>
              <a:rPr lang="en-US" b="1" dirty="0" smtClean="0"/>
              <a:t>Done By:</a:t>
            </a:r>
          </a:p>
          <a:p>
            <a:endParaRPr lang="en-US" b="1" dirty="0" smtClean="0"/>
          </a:p>
          <a:p>
            <a:r>
              <a:rPr lang="en-US" dirty="0" smtClean="0"/>
              <a:t>Markella Bursheh</a:t>
            </a:r>
          </a:p>
          <a:p>
            <a:r>
              <a:rPr lang="en-US" dirty="0" err="1" smtClean="0"/>
              <a:t>Zeina</a:t>
            </a:r>
            <a:r>
              <a:rPr lang="en-US" dirty="0" smtClean="0"/>
              <a:t> </a:t>
            </a:r>
            <a:r>
              <a:rPr lang="en-US" dirty="0" err="1" smtClean="0"/>
              <a:t>Khraim</a:t>
            </a:r>
            <a:endParaRPr lang="en-US" dirty="0" smtClean="0"/>
          </a:p>
          <a:p>
            <a:r>
              <a:rPr lang="en-US" dirty="0" smtClean="0"/>
              <a:t>Kareem </a:t>
            </a:r>
            <a:r>
              <a:rPr lang="en-US" dirty="0" err="1" smtClean="0"/>
              <a:t>Wahhab</a:t>
            </a:r>
            <a:endParaRPr lang="en-US" dirty="0"/>
          </a:p>
        </p:txBody>
      </p:sp>
    </p:spTree>
    <p:extLst>
      <p:ext uri="{BB962C8B-B14F-4D97-AF65-F5344CB8AC3E}">
        <p14:creationId xmlns:p14="http://schemas.microsoft.com/office/powerpoint/2010/main" val="412920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189</TotalTime>
  <Words>854</Words>
  <Application>Microsoft Office PowerPoint</Application>
  <PresentationFormat>On-screen Show (4:3)</PresentationFormat>
  <Paragraphs>59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27</cp:revision>
  <dcterms:created xsi:type="dcterms:W3CDTF">2006-08-16T00:00:00Z</dcterms:created>
  <dcterms:modified xsi:type="dcterms:W3CDTF">2023-05-13T11:42:43Z</dcterms:modified>
</cp:coreProperties>
</file>