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63AF201-79CA-479F-8E8E-C9D3582B92D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556D79E-608F-4D19-90E3-2A4DD216B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256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F201-79CA-479F-8E8E-C9D3582B92D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D79E-608F-4D19-90E3-2A4DD216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15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F201-79CA-479F-8E8E-C9D3582B92D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D79E-608F-4D19-90E3-2A4DD216B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306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F201-79CA-479F-8E8E-C9D3582B92D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D79E-608F-4D19-90E3-2A4DD216B88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593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F201-79CA-479F-8E8E-C9D3582B92D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D79E-608F-4D19-90E3-2A4DD216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21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F201-79CA-479F-8E8E-C9D3582B92D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D79E-608F-4D19-90E3-2A4DD216B88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442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F201-79CA-479F-8E8E-C9D3582B92D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D79E-608F-4D19-90E3-2A4DD216B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156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F201-79CA-479F-8E8E-C9D3582B92D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D79E-608F-4D19-90E3-2A4DD216B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94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F201-79CA-479F-8E8E-C9D3582B92D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D79E-608F-4D19-90E3-2A4DD216B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06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F201-79CA-479F-8E8E-C9D3582B92D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D79E-608F-4D19-90E3-2A4DD216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F201-79CA-479F-8E8E-C9D3582B92D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D79E-608F-4D19-90E3-2A4DD216B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9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F201-79CA-479F-8E8E-C9D3582B92D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D79E-608F-4D19-90E3-2A4DD216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1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F201-79CA-479F-8E8E-C9D3582B92D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D79E-608F-4D19-90E3-2A4DD216B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36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F201-79CA-479F-8E8E-C9D3582B92D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D79E-608F-4D19-90E3-2A4DD216B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22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F201-79CA-479F-8E8E-C9D3582B92D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D79E-608F-4D19-90E3-2A4DD216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4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F201-79CA-479F-8E8E-C9D3582B92D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D79E-608F-4D19-90E3-2A4DD216B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37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F201-79CA-479F-8E8E-C9D3582B92D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D79E-608F-4D19-90E3-2A4DD216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93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3AF201-79CA-479F-8E8E-C9D3582B92D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56D79E-608F-4D19-90E3-2A4DD216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2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92605" y="0"/>
            <a:ext cx="9119923" cy="2387600"/>
          </a:xfrm>
        </p:spPr>
        <p:txBody>
          <a:bodyPr/>
          <a:lstStyle/>
          <a:p>
            <a:r>
              <a:rPr lang="en-US" dirty="0" smtClean="0"/>
              <a:t>Chemistry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Kareem m, </a:t>
            </a:r>
            <a:r>
              <a:rPr lang="en-US" dirty="0" err="1" smtClean="0"/>
              <a:t>eyad</a:t>
            </a:r>
            <a:r>
              <a:rPr lang="en-US" dirty="0" smtClean="0"/>
              <a:t>, </a:t>
            </a:r>
            <a:r>
              <a:rPr lang="en-US" dirty="0" err="1" smtClean="0"/>
              <a:t>saif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23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25055" y="218541"/>
            <a:ext cx="9601196" cy="1303867"/>
          </a:xfrm>
        </p:spPr>
        <p:txBody>
          <a:bodyPr/>
          <a:lstStyle/>
          <a:p>
            <a:r>
              <a:rPr lang="en-US" dirty="0" smtClean="0"/>
              <a:t>Sulfuric acid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temperature of the Sulfuric acid is 19.2 Celsius</a:t>
            </a:r>
          </a:p>
          <a:p>
            <a:r>
              <a:rPr lang="en-US" dirty="0" smtClean="0"/>
              <a:t>The final temperature when sulfuric acid is dissolved in water is 25 Celsius.</a:t>
            </a:r>
          </a:p>
          <a:p>
            <a:r>
              <a:rPr lang="en-US" dirty="0" smtClean="0"/>
              <a:t>The temperature change 5.8 Celsius and this reaction is exothermic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 rot="383244">
            <a:off x="9004946" y="602548"/>
            <a:ext cx="2163992" cy="1839721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Did u know that sulfuric acid is a very reactive acid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8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Bar dir="vert"/>
      </p:transition>
    </mc:Choice>
    <mc:Fallback xmlns="">
      <p:transition spd="slow" advTm="1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57284" y="358018"/>
            <a:ext cx="9601196" cy="1303867"/>
          </a:xfrm>
        </p:spPr>
        <p:txBody>
          <a:bodyPr/>
          <a:lstStyle/>
          <a:p>
            <a:r>
              <a:rPr lang="en-US" dirty="0" smtClean="0"/>
              <a:t>Potassium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372" y="2382760"/>
            <a:ext cx="9601196" cy="3318936"/>
          </a:xfrm>
        </p:spPr>
        <p:txBody>
          <a:bodyPr/>
          <a:lstStyle/>
          <a:p>
            <a:r>
              <a:rPr lang="en-US" dirty="0" smtClean="0"/>
              <a:t>Potassium freezing point is 63.5 Celsius.</a:t>
            </a:r>
          </a:p>
          <a:p>
            <a:r>
              <a:rPr lang="en-US" dirty="0" smtClean="0"/>
              <a:t>Potassium boiling point is 758.8 Celsius.</a:t>
            </a:r>
            <a:endParaRPr lang="en-US" dirty="0"/>
          </a:p>
          <a:p>
            <a:r>
              <a:rPr lang="en-US" dirty="0" smtClean="0"/>
              <a:t>The initial temperature of potassium is 60 Celsius, And the final temperature of it is 53.6 Celsius</a:t>
            </a:r>
          </a:p>
          <a:p>
            <a:r>
              <a:rPr lang="en-US" dirty="0" smtClean="0"/>
              <a:t>The temperature change is -6.4 Celsius and it is an endothermic reaction</a:t>
            </a:r>
          </a:p>
        </p:txBody>
      </p:sp>
    </p:spTree>
    <p:extLst>
      <p:ext uri="{BB962C8B-B14F-4D97-AF65-F5344CB8AC3E}">
        <p14:creationId xmlns:p14="http://schemas.microsoft.com/office/powerpoint/2010/main" val="4113505522"/>
      </p:ext>
    </p:extLst>
  </p:cSld>
  <p:clrMapOvr>
    <a:masterClrMapping/>
  </p:clrMapOvr>
  <p:transition spd="med" advTm="1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67112" y="5757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Ammonium chloride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Ammonium chloride has a melting point of 338 Celsius.</a:t>
            </a:r>
          </a:p>
          <a:p>
            <a:r>
              <a:rPr lang="en-US" dirty="0" smtClean="0"/>
              <a:t>The boiling point of ammonium chloride is 520 Celsius.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67062" y="3818468"/>
            <a:ext cx="2141622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Ammonium chloride is an exothermic reaction</a:t>
            </a:r>
            <a:r>
              <a:rPr lang="en-US" dirty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0448748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0830" y="415311"/>
            <a:ext cx="9601196" cy="1286489"/>
          </a:xfrm>
        </p:spPr>
        <p:txBody>
          <a:bodyPr/>
          <a:lstStyle/>
          <a:p>
            <a:r>
              <a:rPr lang="en-US" dirty="0" smtClean="0"/>
              <a:t>boron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Boron has a melting point at 2076 Celsius.</a:t>
            </a:r>
          </a:p>
          <a:p>
            <a:r>
              <a:rPr lang="en-US" dirty="0" smtClean="0"/>
              <a:t>Boron’s boiling point is 3927 Celsius.</a:t>
            </a:r>
          </a:p>
          <a:p>
            <a:r>
              <a:rPr lang="en-US" dirty="0" smtClean="0"/>
              <a:t>Boron is a exothermic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58954"/>
      </p:ext>
    </p:extLst>
  </p:cSld>
  <p:clrMapOvr>
    <a:masterClrMapping/>
  </p:clrMapOvr>
  <p:transition spd="med" advTm="1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7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84</TotalTime>
  <Words>150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Chemistry</vt:lpstr>
      <vt:lpstr>Sulfuric acid</vt:lpstr>
      <vt:lpstr>Potassium </vt:lpstr>
      <vt:lpstr>Ammonium chloride </vt:lpstr>
      <vt:lpstr>boron</vt:lpstr>
      <vt:lpstr>THE 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</dc:title>
  <dc:creator>User</dc:creator>
  <cp:lastModifiedBy>User</cp:lastModifiedBy>
  <cp:revision>10</cp:revision>
  <dcterms:created xsi:type="dcterms:W3CDTF">2023-05-14T11:41:49Z</dcterms:created>
  <dcterms:modified xsi:type="dcterms:W3CDTF">2023-05-18T14:06:50Z</dcterms:modified>
</cp:coreProperties>
</file>